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1336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Object Oriented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4648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Lecture </a:t>
            </a:r>
            <a:r>
              <a:rPr lang="en-US" sz="2400" dirty="0" smtClean="0"/>
              <a:t>06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143000" y="396875"/>
            <a:ext cx="30003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 i="1" u="sng"/>
              <a:t>For-each Loop</a:t>
            </a:r>
          </a:p>
          <a:p>
            <a:pPr eaLnBrk="0" hangingPunct="0"/>
            <a:endParaRPr lang="en-US" sz="3200" b="1" u="sng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050925"/>
            <a:ext cx="84582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22" tIns="238050" rIns="9522" bIns="9522" anchor="ctr">
            <a:spAutoFit/>
          </a:bodyPr>
          <a:lstStyle/>
          <a:p>
            <a:r>
              <a:rPr lang="en-US" sz="2400" b="1"/>
              <a:t>Purpose</a:t>
            </a:r>
          </a:p>
          <a:p>
            <a:r>
              <a:rPr lang="en-US" sz="2400"/>
              <a:t>The basic </a:t>
            </a:r>
            <a:r>
              <a:rPr lang="en-US" sz="2400" i="1"/>
              <a:t>for</a:t>
            </a:r>
            <a:r>
              <a:rPr lang="en-US" sz="2400"/>
              <a:t> loop was extended in Java 5 to make iteration over arrays and other collections more convenient. This newer </a:t>
            </a:r>
            <a:r>
              <a:rPr lang="en-US" sz="2400" i="1"/>
              <a:t>for</a:t>
            </a:r>
            <a:r>
              <a:rPr lang="en-US" sz="2400"/>
              <a:t> statement is called the </a:t>
            </a:r>
            <a:r>
              <a:rPr lang="en-US" sz="2400" i="1"/>
              <a:t>enhanced for</a:t>
            </a:r>
            <a:r>
              <a:rPr lang="en-US" sz="2400"/>
              <a:t> or </a:t>
            </a:r>
            <a:r>
              <a:rPr lang="en-US" sz="2400" i="1"/>
              <a:t>for-each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84" name="Group 36"/>
          <p:cNvGraphicFramePr>
            <a:graphicFrameLocks noGrp="1"/>
          </p:cNvGraphicFramePr>
          <p:nvPr/>
        </p:nvGraphicFramePr>
        <p:xfrm>
          <a:off x="304800" y="3200400"/>
          <a:ext cx="8610600" cy="23774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743219"/>
                <a:gridCol w="4867381"/>
              </a:tblGrid>
              <a:tr h="257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For-each loop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Equivalent for loop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1571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for (type var :arr) {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body-of-loop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}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for(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=0;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&lt;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arr.length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;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++)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{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type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var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arr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];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body-of-loop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}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09600" y="1219200"/>
            <a:ext cx="7772400" cy="4429125"/>
          </a:xfrm>
          <a:prstGeom prst="rect">
            <a:avLst/>
          </a:prstGeom>
          <a:solidFill>
            <a:srgbClr val="FFFFDD"/>
          </a:solidFill>
          <a:ln w="9525">
            <a:noFill/>
            <a:miter lim="800000"/>
            <a:headEnd/>
            <a:tailEnd/>
          </a:ln>
          <a:effectLst/>
        </p:spPr>
        <p:txBody>
          <a:bodyPr lIns="158700" tIns="79350" rIns="9522" bIns="79350" anchor="ctr">
            <a:spAutoFit/>
          </a:bodyPr>
          <a:lstStyle/>
          <a:p>
            <a:pPr algn="ctr"/>
            <a:r>
              <a:rPr lang="en-US" sz="2800" b="1" u="sng" dirty="0">
                <a:solidFill>
                  <a:srgbClr val="00B050"/>
                </a:solidFill>
              </a:rPr>
              <a:t>Example - Adding all elements of an array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Here is a loop written as both a </a:t>
            </a:r>
            <a:r>
              <a:rPr lang="en-US" sz="2800" b="1" i="1" dirty="0">
                <a:solidFill>
                  <a:srgbClr val="00B050"/>
                </a:solidFill>
              </a:rPr>
              <a:t>for-each</a:t>
            </a:r>
            <a:r>
              <a:rPr lang="en-US" sz="2800" b="1" dirty="0">
                <a:solidFill>
                  <a:srgbClr val="00B050"/>
                </a:solidFill>
              </a:rPr>
              <a:t>   loop and a basic </a:t>
            </a:r>
            <a:r>
              <a:rPr lang="en-US" sz="2800" b="1" i="1" dirty="0">
                <a:solidFill>
                  <a:srgbClr val="00B050"/>
                </a:solidFill>
              </a:rPr>
              <a:t>for</a:t>
            </a:r>
            <a:r>
              <a:rPr lang="en-US" sz="2800" b="1" dirty="0">
                <a:solidFill>
                  <a:srgbClr val="00B050"/>
                </a:solidFill>
              </a:rPr>
              <a:t> loop.</a:t>
            </a:r>
          </a:p>
          <a:p>
            <a:pPr algn="ctr"/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double[ ] </a:t>
            </a:r>
            <a:r>
              <a:rPr lang="en-US" sz="2800" b="1" dirty="0" err="1">
                <a:solidFill>
                  <a:srgbClr val="00B050"/>
                </a:solidFill>
              </a:rPr>
              <a:t>ar</a:t>
            </a:r>
            <a:r>
              <a:rPr lang="en-US" sz="2800" b="1" dirty="0">
                <a:solidFill>
                  <a:srgbClr val="00B050"/>
                </a:solidFill>
              </a:rPr>
              <a:t> = {1.2, 3.0, 0.8}; 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int</a:t>
            </a:r>
            <a:r>
              <a:rPr lang="en-US" sz="2800" b="1" dirty="0">
                <a:solidFill>
                  <a:srgbClr val="00B050"/>
                </a:solidFill>
              </a:rPr>
              <a:t> sum = 0;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for (double d : </a:t>
            </a:r>
            <a:r>
              <a:rPr lang="en-US" sz="2800" b="1" dirty="0" err="1">
                <a:solidFill>
                  <a:srgbClr val="00B050"/>
                </a:solidFill>
              </a:rPr>
              <a:t>ar</a:t>
            </a:r>
            <a:r>
              <a:rPr lang="en-US" sz="2800" b="1" dirty="0">
                <a:solidFill>
                  <a:srgbClr val="00B050"/>
                </a:solidFill>
              </a:rPr>
              <a:t>)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sum += d;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14400" y="1066800"/>
            <a:ext cx="7286625" cy="4429125"/>
          </a:xfrm>
          <a:prstGeom prst="rect">
            <a:avLst/>
          </a:prstGeom>
          <a:solidFill>
            <a:srgbClr val="FFFFDD"/>
          </a:solidFill>
          <a:ln w="9525">
            <a:noFill/>
            <a:miter lim="800000"/>
            <a:headEnd/>
            <a:tailEnd/>
          </a:ln>
          <a:effectLst/>
        </p:spPr>
        <p:txBody>
          <a:bodyPr lIns="158700" tIns="79350" bIns="79350" anchor="ctr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And here is the same loop using the basic </a:t>
            </a:r>
            <a:r>
              <a:rPr lang="en-US" sz="2800" b="1" i="1" dirty="0">
                <a:solidFill>
                  <a:srgbClr val="00B050"/>
                </a:solidFill>
              </a:rPr>
              <a:t>for</a:t>
            </a:r>
            <a:r>
              <a:rPr lang="en-US" sz="2800" b="1" dirty="0">
                <a:solidFill>
                  <a:srgbClr val="00B050"/>
                </a:solidFill>
              </a:rPr>
              <a:t>. It requires an extra iteration variable.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double[] </a:t>
            </a:r>
            <a:r>
              <a:rPr lang="en-US" sz="2800" b="1" dirty="0" err="1">
                <a:solidFill>
                  <a:srgbClr val="00B050"/>
                </a:solidFill>
              </a:rPr>
              <a:t>ar</a:t>
            </a:r>
            <a:r>
              <a:rPr lang="en-US" sz="2800" b="1" dirty="0">
                <a:solidFill>
                  <a:srgbClr val="00B050"/>
                </a:solidFill>
              </a:rPr>
              <a:t> = {1.2, 3.0, 0.8};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int</a:t>
            </a:r>
            <a:r>
              <a:rPr lang="en-US" sz="2800" b="1" dirty="0">
                <a:solidFill>
                  <a:srgbClr val="00B050"/>
                </a:solidFill>
              </a:rPr>
              <a:t> sum = 0;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for (</a:t>
            </a:r>
            <a:r>
              <a:rPr lang="en-US" sz="2800" b="1" dirty="0" err="1">
                <a:solidFill>
                  <a:srgbClr val="00B050"/>
                </a:solidFill>
              </a:rPr>
              <a:t>int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dirty="0">
                <a:solidFill>
                  <a:srgbClr val="00B050"/>
                </a:solidFill>
              </a:rPr>
              <a:t> = 0;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dirty="0">
                <a:solidFill>
                  <a:srgbClr val="00B050"/>
                </a:solidFill>
              </a:rPr>
              <a:t> &lt; </a:t>
            </a:r>
            <a:r>
              <a:rPr lang="en-US" sz="2800" b="1" dirty="0" err="1">
                <a:solidFill>
                  <a:srgbClr val="00B050"/>
                </a:solidFill>
              </a:rPr>
              <a:t>ar.length</a:t>
            </a:r>
            <a:r>
              <a:rPr lang="en-US" sz="2800" b="1" dirty="0">
                <a:solidFill>
                  <a:srgbClr val="00B050"/>
                </a:solidFill>
              </a:rPr>
              <a:t>;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dirty="0">
                <a:solidFill>
                  <a:srgbClr val="00B050"/>
                </a:solidFill>
              </a:rPr>
              <a:t>++)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{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sum += </a:t>
            </a:r>
            <a:r>
              <a:rPr lang="en-US" sz="2800" b="1" dirty="0" err="1">
                <a:solidFill>
                  <a:srgbClr val="00B050"/>
                </a:solidFill>
              </a:rPr>
              <a:t>ar</a:t>
            </a:r>
            <a:r>
              <a:rPr lang="en-US" sz="2800" b="1" dirty="0">
                <a:solidFill>
                  <a:srgbClr val="00B050"/>
                </a:solidFill>
              </a:rPr>
              <a:t>[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dirty="0">
                <a:solidFill>
                  <a:srgbClr val="00B050"/>
                </a:solidFill>
              </a:rPr>
              <a:t>];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38200" y="1295400"/>
            <a:ext cx="7543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3200" b="1" dirty="0" err="1"/>
              <a:t>int</a:t>
            </a:r>
            <a:r>
              <a:rPr lang="en-US" sz="3200" b="1" dirty="0"/>
              <a:t>[ ] a={1,2,3,4,5,6,7,8,9,0};</a:t>
            </a:r>
            <a:br>
              <a:rPr lang="en-US" sz="3200" b="1" dirty="0"/>
            </a:br>
            <a:r>
              <a:rPr lang="en-US" sz="3200" b="1" dirty="0"/>
              <a:t>  for(</a:t>
            </a:r>
            <a:r>
              <a:rPr lang="en-US" sz="3200" b="1" dirty="0" err="1"/>
              <a:t>int</a:t>
            </a:r>
            <a:r>
              <a:rPr lang="en-US" sz="3200" b="1" dirty="0"/>
              <a:t> </a:t>
            </a:r>
            <a:r>
              <a:rPr lang="en-US" sz="3200" b="1" dirty="0" err="1"/>
              <a:t>i</a:t>
            </a:r>
            <a:r>
              <a:rPr lang="en-US" sz="3200" b="1" dirty="0"/>
              <a:t> : a){</a:t>
            </a:r>
            <a:br>
              <a:rPr lang="en-US" sz="3200" b="1" dirty="0"/>
            </a:br>
            <a:r>
              <a:rPr lang="en-US" sz="3200" b="1" dirty="0"/>
              <a:t>    </a:t>
            </a:r>
            <a:r>
              <a:rPr lang="en-US" sz="3200" b="1" dirty="0" err="1"/>
              <a:t>System.out.println</a:t>
            </a:r>
            <a:r>
              <a:rPr lang="en-US" sz="3200" b="1" dirty="0"/>
              <a:t>(</a:t>
            </a:r>
            <a:r>
              <a:rPr lang="en-US" sz="3200" b="1" dirty="0" err="1"/>
              <a:t>i</a:t>
            </a:r>
            <a:r>
              <a:rPr lang="en-US" sz="3200" b="1" dirty="0"/>
              <a:t>);</a:t>
            </a:r>
            <a:br>
              <a:rPr lang="en-US" sz="3200" b="1" dirty="0"/>
            </a:br>
            <a:r>
              <a:rPr lang="en-US" sz="3200" b="1" dirty="0"/>
              <a:t>  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Using Command-Line Arguments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en-US" sz="2800"/>
              <a:t>On many systems it is possible to pass arguments from the command line (these are known as </a:t>
            </a:r>
            <a:r>
              <a:rPr lang="en-US" sz="2800" b="1"/>
              <a:t>command-line arguments</a:t>
            </a:r>
            <a:r>
              <a:rPr lang="en-US" sz="2800"/>
              <a:t>) to an application by including a parameter of type String[] (i.e., an array of Strings) in the parameter list of main.</a:t>
            </a:r>
          </a:p>
          <a:p>
            <a:r>
              <a:rPr lang="en-US" sz="2800"/>
              <a:t>When an application is executed using the java command, Java passes the command-line arguments that appear after the class name in the java command to the application's main method as Strings in the array args. </a:t>
            </a:r>
          </a:p>
          <a:p>
            <a:pPr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458200" cy="6629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public class </a:t>
            </a:r>
            <a:r>
              <a:rPr lang="en-US" sz="2100" dirty="0" err="1"/>
              <a:t>InitArray</a:t>
            </a:r>
            <a:r>
              <a:rPr lang="en-US" sz="21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public static void main( String </a:t>
            </a:r>
            <a:r>
              <a:rPr lang="en-US" sz="2100" dirty="0" err="1"/>
              <a:t>args</a:t>
            </a:r>
            <a:r>
              <a:rPr lang="en-US" sz="2100" dirty="0"/>
              <a:t>[]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 if ( </a:t>
            </a:r>
            <a:r>
              <a:rPr lang="en-US" sz="2100" dirty="0" err="1"/>
              <a:t>args.length</a:t>
            </a:r>
            <a:r>
              <a:rPr lang="en-US" sz="2100" dirty="0"/>
              <a:t> != 3 )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  </a:t>
            </a:r>
            <a:r>
              <a:rPr lang="en-US" sz="2100" dirty="0" err="1"/>
              <a:t>System.out.println</a:t>
            </a:r>
            <a:r>
              <a:rPr lang="en-US" sz="2100" dirty="0"/>
              <a:t>( "Error: Please re-enter the entire command, including\n" + 12 "an array size, initial value and increment." 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 else </a:t>
            </a:r>
            <a:r>
              <a:rPr lang="en-US" sz="2100" dirty="0" smtClean="0"/>
              <a:t>   </a:t>
            </a:r>
            <a:r>
              <a:rPr lang="en-US" sz="2100" dirty="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   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arrayLength</a:t>
            </a:r>
            <a:r>
              <a:rPr lang="en-US" sz="2100" dirty="0"/>
              <a:t> = </a:t>
            </a:r>
            <a:r>
              <a:rPr lang="en-US" sz="2100" dirty="0" err="1"/>
              <a:t>Integer.parseInt</a:t>
            </a:r>
            <a:r>
              <a:rPr lang="en-US" sz="2100" dirty="0"/>
              <a:t>( </a:t>
            </a:r>
            <a:r>
              <a:rPr lang="en-US" sz="2100" dirty="0" err="1"/>
              <a:t>args</a:t>
            </a:r>
            <a:r>
              <a:rPr lang="en-US" sz="2100" dirty="0"/>
              <a:t>[ 0 ] 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   </a:t>
            </a:r>
            <a:r>
              <a:rPr lang="en-US" sz="2100" dirty="0" err="1"/>
              <a:t>int</a:t>
            </a:r>
            <a:r>
              <a:rPr lang="en-US" sz="2100" dirty="0"/>
              <a:t> array[] = new </a:t>
            </a:r>
            <a:r>
              <a:rPr lang="en-US" sz="2100" dirty="0" err="1"/>
              <a:t>int</a:t>
            </a:r>
            <a:r>
              <a:rPr lang="en-US" sz="2100" dirty="0"/>
              <a:t> [ </a:t>
            </a:r>
            <a:r>
              <a:rPr lang="en-US" sz="2100" dirty="0" err="1"/>
              <a:t>arrayLength</a:t>
            </a:r>
            <a:r>
              <a:rPr lang="en-US" sz="2100" dirty="0"/>
              <a:t> 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   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initialValue</a:t>
            </a:r>
            <a:r>
              <a:rPr lang="en-US" sz="2100" dirty="0"/>
              <a:t> = </a:t>
            </a:r>
            <a:r>
              <a:rPr lang="en-US" sz="2100" dirty="0" err="1"/>
              <a:t>Integer.parseInt</a:t>
            </a:r>
            <a:r>
              <a:rPr lang="en-US" sz="2100" dirty="0"/>
              <a:t>( </a:t>
            </a:r>
            <a:r>
              <a:rPr lang="en-US" sz="2100" dirty="0" err="1"/>
              <a:t>args</a:t>
            </a:r>
            <a:r>
              <a:rPr lang="en-US" sz="2100" dirty="0"/>
              <a:t>[ 1 ] 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   </a:t>
            </a:r>
            <a:r>
              <a:rPr lang="en-US" sz="2100" dirty="0" err="1"/>
              <a:t>int</a:t>
            </a:r>
            <a:r>
              <a:rPr lang="en-US" sz="2100" dirty="0"/>
              <a:t> increment = </a:t>
            </a:r>
            <a:r>
              <a:rPr lang="en-US" sz="2100" dirty="0" err="1"/>
              <a:t>Integer.parseInt</a:t>
            </a:r>
            <a:r>
              <a:rPr lang="en-US" sz="2100" dirty="0"/>
              <a:t>( </a:t>
            </a:r>
            <a:r>
              <a:rPr lang="en-US" sz="2100" dirty="0" err="1"/>
              <a:t>args</a:t>
            </a:r>
            <a:r>
              <a:rPr lang="en-US" sz="2100" dirty="0"/>
              <a:t>[ 2 ]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   for ( </a:t>
            </a:r>
            <a:r>
              <a:rPr lang="en-US" sz="2100" dirty="0" err="1"/>
              <a:t>int</a:t>
            </a:r>
            <a:r>
              <a:rPr lang="en-US" sz="2100" dirty="0"/>
              <a:t> counter = 0; counter &lt; </a:t>
            </a:r>
            <a:r>
              <a:rPr lang="en-US" sz="2100" dirty="0" err="1"/>
              <a:t>array.length</a:t>
            </a:r>
            <a:r>
              <a:rPr lang="en-US" sz="2100" dirty="0"/>
              <a:t>; counter++ 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    array[ counter ] = </a:t>
            </a:r>
            <a:r>
              <a:rPr lang="en-US" sz="2100" dirty="0" err="1"/>
              <a:t>initialValue</a:t>
            </a:r>
            <a:r>
              <a:rPr lang="en-US" sz="2100" dirty="0"/>
              <a:t> + increment * counter;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    </a:t>
            </a:r>
            <a:r>
              <a:rPr lang="en-US" sz="2100" dirty="0" err="1"/>
              <a:t>System.out.println</a:t>
            </a:r>
            <a:r>
              <a:rPr lang="en-US" sz="2100" dirty="0"/>
              <a:t>( "Index" “\t Value"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    for ( </a:t>
            </a:r>
            <a:r>
              <a:rPr lang="en-US" sz="2100" dirty="0" err="1"/>
              <a:t>int</a:t>
            </a:r>
            <a:r>
              <a:rPr lang="en-US" sz="2100" dirty="0"/>
              <a:t> counter = 0; counter &lt; </a:t>
            </a:r>
            <a:r>
              <a:rPr lang="en-US" sz="2100" dirty="0" err="1"/>
              <a:t>array.length</a:t>
            </a:r>
            <a:r>
              <a:rPr lang="en-US" sz="2100" dirty="0"/>
              <a:t>; counter++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    </a:t>
            </a:r>
            <a:r>
              <a:rPr lang="en-US" sz="2100" dirty="0" err="1"/>
              <a:t>System.out.println</a:t>
            </a:r>
            <a:r>
              <a:rPr lang="en-US" sz="2100" dirty="0"/>
              <a:t>(  counter+”\t”+ array[ counter ]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/>
              <a:t>}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398</TotalTime>
  <Words>323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Object Oriented Programming</vt:lpstr>
      <vt:lpstr>Slide 2</vt:lpstr>
      <vt:lpstr>Slide 3</vt:lpstr>
      <vt:lpstr>Slide 4</vt:lpstr>
      <vt:lpstr>Slide 5</vt:lpstr>
      <vt:lpstr>Using Command-Line Arguments 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chandike</dc:creator>
  <cp:lastModifiedBy>chandike</cp:lastModifiedBy>
  <cp:revision>49</cp:revision>
  <dcterms:created xsi:type="dcterms:W3CDTF">2009-12-03T00:44:43Z</dcterms:created>
  <dcterms:modified xsi:type="dcterms:W3CDTF">2014-11-02T03:54:14Z</dcterms:modified>
</cp:coreProperties>
</file>