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09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699804"/>
            <a:ext cx="8305800" cy="4911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 Handling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38100"/>
            <a:ext cx="85248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57150"/>
            <a:ext cx="8410575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153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33338"/>
            <a:ext cx="802005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724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881063"/>
            <a:ext cx="81438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685800"/>
            <a:ext cx="84867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0"/>
            <a:ext cx="82867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8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123825"/>
            <a:ext cx="8601075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95363"/>
            <a:ext cx="84486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823913"/>
            <a:ext cx="85915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619125"/>
            <a:ext cx="86201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2962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0"/>
            <a:ext cx="866775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412</TotalTime>
  <Words>7</Words>
  <Application>Microsoft Office PowerPoint</Application>
  <PresentationFormat>On-screen Show (4:3)</PresentationFormat>
  <Paragraphs>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Object Oriented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54</cp:revision>
  <dcterms:created xsi:type="dcterms:W3CDTF">2009-12-03T00:44:43Z</dcterms:created>
  <dcterms:modified xsi:type="dcterms:W3CDTF">2014-11-15T15:59:28Z</dcterms:modified>
</cp:coreProperties>
</file>