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5334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Object Oriented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0" y="4648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Lecture </a:t>
            </a:r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3657600"/>
            <a:ext cx="83058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Access Modifiers</a:t>
            </a:r>
            <a:endParaRPr kumimoji="0" 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Member Access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Whereas a class can use just two of the four access control levels (default or public), members can use all four:</a:t>
            </a:r>
          </a:p>
          <a:p>
            <a:pPr>
              <a:buFont typeface="Wingdings" pitchFamily="2" charset="2"/>
              <a:buNone/>
            </a:pPr>
            <a:r>
              <a:rPr lang="en-US"/>
              <a:t>■ public</a:t>
            </a:r>
          </a:p>
          <a:p>
            <a:pPr>
              <a:buFont typeface="Wingdings" pitchFamily="2" charset="2"/>
              <a:buNone/>
            </a:pPr>
            <a:r>
              <a:rPr lang="en-US"/>
              <a:t>■ protected</a:t>
            </a:r>
          </a:p>
          <a:p>
            <a:pPr>
              <a:buFont typeface="Wingdings" pitchFamily="2" charset="2"/>
              <a:buNone/>
            </a:pPr>
            <a:r>
              <a:rPr lang="en-US"/>
              <a:t>■ </a:t>
            </a:r>
            <a:r>
              <a:rPr lang="en-US" i="1"/>
              <a:t>default</a:t>
            </a:r>
          </a:p>
          <a:p>
            <a:pPr>
              <a:buFont typeface="Wingdings" pitchFamily="2" charset="2"/>
              <a:buNone/>
            </a:pPr>
            <a:r>
              <a:rPr lang="en-US"/>
              <a:t>■ private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Public Members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a method or variable member is declared public, it means all other classes, regardless of the package they belong to, can access the member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Private Members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Members marked private can’t be accessed by code in any class other than the class in which the private member was declared.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/>
              <a:t>Protected and Default Members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protected and default access control levels are almost identical, but with one critical difference. A default member maybe accessed only if the class accessing the member belongs to the same package, whereas a protected member can be accessed (through inheritance) by a subclass even if the subclass is in a different package.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5800"/>
            <a:ext cx="8229600" cy="5668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 b="1" u="sng"/>
              <a:t>Access modifiers:</a:t>
            </a:r>
          </a:p>
          <a:p>
            <a:r>
              <a:rPr lang="en-US" sz="3600"/>
              <a:t>Public</a:t>
            </a:r>
          </a:p>
          <a:p>
            <a:r>
              <a:rPr lang="en-US" sz="3600"/>
              <a:t>Protected</a:t>
            </a:r>
          </a:p>
          <a:p>
            <a:r>
              <a:rPr lang="en-US" sz="3600"/>
              <a:t>Private</a:t>
            </a:r>
          </a:p>
          <a:p>
            <a:endParaRPr lang="en-US" sz="3600"/>
          </a:p>
          <a:p>
            <a:r>
              <a:rPr lang="en-US" sz="2800"/>
              <a:t>there are </a:t>
            </a:r>
            <a:r>
              <a:rPr lang="en-US" sz="2800" i="1"/>
              <a:t>four </a:t>
            </a:r>
            <a:r>
              <a:rPr lang="en-US" sz="2800"/>
              <a:t>access </a:t>
            </a:r>
            <a:r>
              <a:rPr lang="en-US" sz="2800" i="1"/>
              <a:t>controls </a:t>
            </a:r>
            <a:r>
              <a:rPr lang="en-US" sz="2800"/>
              <a:t>(levels of access) but only </a:t>
            </a:r>
            <a:r>
              <a:rPr lang="en-US" sz="2800" i="1"/>
              <a:t>three </a:t>
            </a:r>
            <a:r>
              <a:rPr lang="en-US" sz="2800"/>
              <a:t>access </a:t>
            </a:r>
            <a:r>
              <a:rPr lang="en-US" sz="2800" i="1"/>
              <a:t>modifiers</a:t>
            </a:r>
            <a:r>
              <a:rPr lang="en-US" sz="2800"/>
              <a:t>. </a:t>
            </a:r>
          </a:p>
          <a:p>
            <a:r>
              <a:rPr lang="en-US" sz="2800"/>
              <a:t>The fourth access control level (called </a:t>
            </a:r>
            <a:r>
              <a:rPr lang="en-US" sz="2800" i="1"/>
              <a:t>default </a:t>
            </a:r>
            <a:r>
              <a:rPr lang="en-US" sz="2800"/>
              <a:t>or </a:t>
            </a:r>
            <a:r>
              <a:rPr lang="en-US" sz="2800" i="1"/>
              <a:t>package </a:t>
            </a:r>
            <a:r>
              <a:rPr lang="en-US" sz="2800"/>
              <a:t>access) is what you get when you don’t use any of the three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/>
              <a:t>every class, method, and instance variable you declare has an access control, whether you explicitly type one or not.</a:t>
            </a:r>
          </a:p>
          <a:p>
            <a:r>
              <a:rPr lang="en-US"/>
              <a:t> Although all four access controls (which means all three modifiers) work for most method and variable declarations, a class can be declared with only public or default access; the other two access control levels don’t make sense for a 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/>
              <a:t>CLASS ACCESS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Default Access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sz="2800"/>
              <a:t>A class with </a:t>
            </a:r>
            <a:r>
              <a:rPr lang="en-US" sz="2800" i="1"/>
              <a:t>default </a:t>
            </a:r>
            <a:r>
              <a:rPr lang="en-US" sz="2800"/>
              <a:t>access has no modifier preceding it in the declaration. In other words, it’s the access control you get when you don’t type a modifier in the class declaration. Think of default access as package-level access, because </a:t>
            </a:r>
            <a:r>
              <a:rPr lang="en-US" sz="2800" i="1"/>
              <a:t>a class with default access can be seen only by classes within the same package</a:t>
            </a:r>
            <a:r>
              <a:rPr lang="en-US" sz="2800"/>
              <a:t>. For example, if class A and class B are in different packages, and class A has default access, class B won’t be able to create an instance of class A, or even declare a variable or return type of class 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Public Access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class declaration with the public keyword gives all classes from all packages access to the public class. In other words, </a:t>
            </a:r>
            <a:r>
              <a:rPr lang="en-US" i="1"/>
              <a:t>all </a:t>
            </a:r>
            <a:r>
              <a:rPr lang="en-US"/>
              <a:t>classes in the Java Universe (JU) have access to a public class.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sz="3800" b="1"/>
              <a:t>Other (Nonaccess) Class Modifiers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Final Classes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used in a class declaration, the final keyword means the class can’t be subclassed. In other words, no other class can ever </a:t>
            </a:r>
            <a:r>
              <a:rPr lang="en-US" i="1"/>
              <a:t>extend </a:t>
            </a:r>
            <a:r>
              <a:rPr lang="en-US"/>
              <a:t>(inherit from) a final class, and any attempts to do so will give you a compiler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8229600" cy="1858963"/>
          </a:xfrm>
        </p:spPr>
        <p:txBody>
          <a:bodyPr/>
          <a:lstStyle/>
          <a:p>
            <a:r>
              <a:rPr lang="en-US" b="1"/>
              <a:t>Method and Variable Declarations and Modifiers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413</TotalTime>
  <Words>486</Words>
  <Application>Microsoft Office PowerPoint</Application>
  <PresentationFormat>On-screen Show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Paper</vt:lpstr>
      <vt:lpstr>Object Oriented Programming</vt:lpstr>
      <vt:lpstr>Slide 2</vt:lpstr>
      <vt:lpstr>Slide 3</vt:lpstr>
      <vt:lpstr>CLASS ACCESS</vt:lpstr>
      <vt:lpstr>Default Access</vt:lpstr>
      <vt:lpstr>Public Access</vt:lpstr>
      <vt:lpstr>Other (Nonaccess) Class Modifiers</vt:lpstr>
      <vt:lpstr>Final Classes</vt:lpstr>
      <vt:lpstr>Method and Variable Declarations and Modifiers</vt:lpstr>
      <vt:lpstr>Member Access</vt:lpstr>
      <vt:lpstr>Public Members</vt:lpstr>
      <vt:lpstr>Private Members</vt:lpstr>
      <vt:lpstr>Protected and Default Members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chandike</dc:creator>
  <cp:lastModifiedBy>chandike</cp:lastModifiedBy>
  <cp:revision>55</cp:revision>
  <dcterms:created xsi:type="dcterms:W3CDTF">2009-12-03T00:44:43Z</dcterms:created>
  <dcterms:modified xsi:type="dcterms:W3CDTF">2014-11-15T16:06:44Z</dcterms:modified>
</cp:coreProperties>
</file>