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12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657600"/>
            <a:ext cx="8305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Inheritance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6" y="213779"/>
            <a:ext cx="8382000" cy="652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475</TotalTime>
  <Words>6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Object Oriented Programming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64</cp:revision>
  <dcterms:created xsi:type="dcterms:W3CDTF">2009-12-03T00:44:43Z</dcterms:created>
  <dcterms:modified xsi:type="dcterms:W3CDTF">2014-12-06T04:30:29Z</dcterms:modified>
</cp:coreProperties>
</file>