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endParaRPr lang="en-US"/>
          </a:p>
        </p:txBody>
      </p:sp>
      <p:sp>
        <p:nvSpPr>
          <p:cNvPr id="16" name="Slide Number Placeholder 15"/>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C58DA14D-C978-4DEB-957F-8A2F7F63875E}"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endParaRPr lang="en-US"/>
          </a:p>
        </p:txBody>
      </p:sp>
      <p:sp>
        <p:nvSpPr>
          <p:cNvPr id="9" name="Slide Number Placeholder 8"/>
          <p:cNvSpPr>
            <a:spLocks noGrp="1"/>
          </p:cNvSpPr>
          <p:nvPr>
            <p:ph type="sldNum" sz="quarter" idx="15"/>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C58DA14D-C978-4DEB-957F-8A2F7F63875E}"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838200" y="533400"/>
            <a:ext cx="7772400" cy="1470025"/>
          </a:xfrm>
        </p:spPr>
        <p:txBody>
          <a:bodyPr/>
          <a:lstStyle/>
          <a:p>
            <a:pPr eaLnBrk="1" hangingPunct="1">
              <a:defRPr/>
            </a:pPr>
            <a:r>
              <a:rPr lang="en-US" sz="4400" dirty="0" smtClean="0"/>
              <a:t>Object Oriented Programming</a:t>
            </a:r>
          </a:p>
        </p:txBody>
      </p:sp>
      <p:sp>
        <p:nvSpPr>
          <p:cNvPr id="3" name="TextBox 2"/>
          <p:cNvSpPr txBox="1"/>
          <p:nvPr/>
        </p:nvSpPr>
        <p:spPr>
          <a:xfrm>
            <a:off x="4648200" y="4648200"/>
            <a:ext cx="3505200" cy="830997"/>
          </a:xfrm>
          <a:prstGeom prst="rect">
            <a:avLst/>
          </a:prstGeom>
          <a:noFill/>
        </p:spPr>
        <p:txBody>
          <a:bodyPr wrap="square" rtlCol="0">
            <a:spAutoFit/>
          </a:bodyPr>
          <a:lstStyle/>
          <a:p>
            <a:r>
              <a:rPr lang="en-US" sz="2400" smtClean="0"/>
              <a:t>Lecture </a:t>
            </a:r>
            <a:r>
              <a:rPr lang="en-US" sz="2400" smtClean="0"/>
              <a:t>13</a:t>
            </a:r>
          </a:p>
          <a:p>
            <a:endParaRPr lang="en-US" sz="2400" dirty="0"/>
          </a:p>
        </p:txBody>
      </p:sp>
      <p:sp>
        <p:nvSpPr>
          <p:cNvPr id="5" name="Rectangle 2"/>
          <p:cNvSpPr txBox="1">
            <a:spLocks noChangeArrowheads="1"/>
          </p:cNvSpPr>
          <p:nvPr/>
        </p:nvSpPr>
        <p:spPr>
          <a:xfrm>
            <a:off x="609600" y="3657600"/>
            <a:ext cx="8305800" cy="8382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Constructors/Methods Overloading</a:t>
            </a:r>
            <a:endPar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525963"/>
          </a:xfrm>
        </p:spPr>
        <p:txBody>
          <a:bodyPr/>
          <a:lstStyle/>
          <a:p>
            <a:r>
              <a:rPr lang="en-US" dirty="0" smtClean="0"/>
              <a:t>In Java it is possible to define two or more methods within the same class that share the same name, as long as their parameter declarations are different. When this is the case, the methods are said to be </a:t>
            </a:r>
            <a:r>
              <a:rPr lang="en-US" i="1" dirty="0" smtClean="0"/>
              <a:t>overloaded, </a:t>
            </a:r>
            <a:r>
              <a:rPr lang="en-US" dirty="0" smtClean="0"/>
              <a:t>and the process is referred to as </a:t>
            </a:r>
            <a:r>
              <a:rPr lang="en-US" i="1" dirty="0" smtClean="0"/>
              <a:t>method overloading. </a:t>
            </a:r>
            <a:r>
              <a:rPr lang="en-US" dirty="0" smtClean="0"/>
              <a:t>Method overloading is one of the ways that Java implements polymorphism.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93837"/>
            <a:ext cx="8229600" cy="5364163"/>
          </a:xfrm>
        </p:spPr>
        <p:txBody>
          <a:bodyPr/>
          <a:lstStyle/>
          <a:p>
            <a:r>
              <a:rPr lang="en-US" dirty="0" smtClean="0"/>
              <a:t>When an overloaded method is called, Java looks for a match between the arguments used to call the method and the method's parameters. However, this match need not always be exact. In some cases Java's automatic type conversions can play a role in overload resolution.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sz="quarter" idx="1"/>
          </p:nvPr>
        </p:nvSpPr>
        <p:spPr>
          <a:xfrm>
            <a:off x="301752" y="1527048"/>
            <a:ext cx="8503920" cy="5026152"/>
          </a:xfrm>
        </p:spPr>
        <p:txBody>
          <a:bodyPr>
            <a:normAutofit lnSpcReduction="10000"/>
          </a:bodyPr>
          <a:lstStyle/>
          <a:p>
            <a:r>
              <a:rPr lang="en-US" b="1" dirty="0" smtClean="0"/>
              <a:t>Constructor overloading in java</a:t>
            </a:r>
            <a:r>
              <a:rPr lang="en-US" dirty="0" smtClean="0"/>
              <a:t> allows to have </a:t>
            </a:r>
            <a:r>
              <a:rPr lang="en-US" i="1" dirty="0" smtClean="0"/>
              <a:t>more than one constructor inside one Class</a:t>
            </a:r>
          </a:p>
          <a:p>
            <a:r>
              <a:rPr lang="en-US" dirty="0" smtClean="0"/>
              <a:t>in Constructor overloading you have </a:t>
            </a:r>
            <a:r>
              <a:rPr lang="en-US" i="1" dirty="0" smtClean="0"/>
              <a:t>multiple constructor with different signature</a:t>
            </a:r>
          </a:p>
          <a:p>
            <a:r>
              <a:rPr lang="en-US" dirty="0" smtClean="0"/>
              <a:t>Constructor overloading make sense if you can Construct object via different way. </a:t>
            </a:r>
          </a:p>
          <a:p>
            <a:r>
              <a:rPr lang="en-US" dirty="0" smtClean="0"/>
              <a:t/>
            </a:r>
            <a:br>
              <a:rPr lang="en-US" dirty="0" smtClean="0"/>
            </a:br>
            <a:r>
              <a:rPr lang="en-US" dirty="0" smtClean="0"/>
              <a:t>once you provide constructor on class in java, </a:t>
            </a:r>
            <a:r>
              <a:rPr lang="en-US" i="1" dirty="0" smtClean="0"/>
              <a:t>Compiler will not insert or add default no argument constructor</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452</TotalTime>
  <Words>162</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Paper</vt:lpstr>
      <vt:lpstr>Object Oriented Programming</vt:lpstr>
      <vt:lpstr>Slide 2</vt:lpstr>
      <vt:lpstr>Slide 3</vt:lpstr>
      <vt:lpstr>Constructor overloading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chandike</dc:creator>
  <cp:lastModifiedBy>chandike</cp:lastModifiedBy>
  <cp:revision>63</cp:revision>
  <dcterms:created xsi:type="dcterms:W3CDTF">2009-12-03T00:44:43Z</dcterms:created>
  <dcterms:modified xsi:type="dcterms:W3CDTF">2014-12-06T04:25:27Z</dcterms:modified>
</cp:coreProperties>
</file>