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71" r:id="rId3"/>
    <p:sldId id="269" r:id="rId4"/>
    <p:sldId id="27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38200" y="53340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Object Oriented Programming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8200" y="46482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Lecture 14</a:t>
            </a:r>
          </a:p>
          <a:p>
            <a:endParaRPr lang="en-US" sz="2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3657600"/>
            <a:ext cx="83058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Method Overriding, Abstract </a:t>
            </a:r>
            <a:r>
              <a:rPr kumimoji="0" lang="en-US" sz="42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Classes and Interfaces</a:t>
            </a:r>
            <a:endParaRPr kumimoji="0" 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6868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6106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5344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53440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458200" cy="64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686800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106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4582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6106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53440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686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5344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5344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467</TotalTime>
  <Words>12</Words>
  <Application>Microsoft Office PowerPoint</Application>
  <PresentationFormat>On-screen Show (4:3)</PresentationFormat>
  <Paragraphs>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Paper</vt:lpstr>
      <vt:lpstr>Object Oriented Programming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chandike</dc:creator>
  <cp:lastModifiedBy>chandike</cp:lastModifiedBy>
  <cp:revision>66</cp:revision>
  <dcterms:created xsi:type="dcterms:W3CDTF">2009-12-03T00:44:43Z</dcterms:created>
  <dcterms:modified xsi:type="dcterms:W3CDTF">2014-12-08T17:07:14Z</dcterms:modified>
</cp:coreProperties>
</file>