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D8EA-DC6A-4A93-AD27-6F7506045A5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AB12C-1A43-4FBC-B54D-5B365AF8A7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AB12C-1A43-4FBC-B54D-5B365AF8A74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4648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16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657600"/>
            <a:ext cx="8305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Swing 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254125" y="1185863"/>
            <a:ext cx="66357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/>
              <a:t>import </a:t>
            </a:r>
            <a:r>
              <a:rPr lang="en-US"/>
              <a:t>javax.swing.JFrame;</a:t>
            </a:r>
            <a:br>
              <a:rPr lang="en-US"/>
            </a:br>
            <a:r>
              <a:rPr lang="en-US" b="1"/>
              <a:t>import </a:t>
            </a:r>
            <a:r>
              <a:rPr lang="en-US"/>
              <a:t>javax.swing.JLabel;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public class </a:t>
            </a:r>
            <a:r>
              <a:rPr lang="en-US"/>
              <a:t>HelloWorldSwing {</a:t>
            </a:r>
            <a:br>
              <a:rPr lang="en-US"/>
            </a:br>
            <a:r>
              <a:rPr lang="en-US"/>
              <a:t>  </a:t>
            </a:r>
            <a:r>
              <a:rPr lang="en-US" b="1"/>
              <a:t>public static void </a:t>
            </a:r>
            <a:r>
              <a:rPr lang="en-US"/>
              <a:t>main(String[] args) {</a:t>
            </a:r>
            <a:br>
              <a:rPr lang="en-US"/>
            </a:br>
            <a:r>
              <a:rPr lang="en-US"/>
              <a:t>    JFrame frame = </a:t>
            </a:r>
            <a:r>
              <a:rPr lang="en-US" b="1"/>
              <a:t>new </a:t>
            </a:r>
            <a:r>
              <a:rPr lang="en-US"/>
              <a:t>JFrame("HelloWorldSwing");</a:t>
            </a:r>
            <a:br>
              <a:rPr lang="en-US"/>
            </a:br>
            <a:r>
              <a:rPr lang="en-US"/>
              <a:t>    </a:t>
            </a:r>
            <a:r>
              <a:rPr lang="en-US" b="1"/>
              <a:t>final </a:t>
            </a:r>
            <a:r>
              <a:rPr lang="en-US"/>
              <a:t>JLabel label = </a:t>
            </a:r>
            <a:r>
              <a:rPr lang="en-US" b="1"/>
              <a:t>new </a:t>
            </a:r>
            <a:r>
              <a:rPr lang="en-US"/>
              <a:t>JLabel("Hello World");</a:t>
            </a:r>
            <a:br>
              <a:rPr lang="en-US"/>
            </a:br>
            <a:r>
              <a:rPr lang="en-US"/>
              <a:t>    frame.getContentPane().add(label);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    frame.setDefaultCloseOperation(JFrame.EXIT_ON_CLOSE);</a:t>
            </a:r>
            <a:br>
              <a:rPr lang="en-US"/>
            </a:br>
            <a:r>
              <a:rPr lang="en-US"/>
              <a:t>    frame.pack();</a:t>
            </a:r>
            <a:br>
              <a:rPr lang="en-US"/>
            </a:br>
            <a:r>
              <a:rPr lang="en-US"/>
              <a:t>    frame.setVisible(</a:t>
            </a:r>
            <a:r>
              <a:rPr lang="en-US" b="1"/>
              <a:t>true</a:t>
            </a:r>
            <a:r>
              <a:rPr lang="en-US"/>
              <a:t>);</a:t>
            </a:r>
            <a:br>
              <a:rPr lang="en-US"/>
            </a:br>
            <a:r>
              <a:rPr lang="en-US"/>
              <a:t>  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Hello World Sw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6172200" cy="103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905000" y="503238"/>
            <a:ext cx="66611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import javax.swing.*;</a:t>
            </a:r>
          </a:p>
          <a:p>
            <a:r>
              <a:rPr lang="en-US"/>
              <a:t>import java.awt.*;</a:t>
            </a:r>
          </a:p>
          <a:p>
            <a:endParaRPr lang="en-US"/>
          </a:p>
          <a:p>
            <a:r>
              <a:rPr lang="en-US"/>
              <a:t>public class FlowLayout2 {</a:t>
            </a:r>
          </a:p>
          <a:p>
            <a:r>
              <a:rPr lang="en-US"/>
              <a:t>  public static void main(String[] args) {</a:t>
            </a:r>
          </a:p>
          <a:p>
            <a:r>
              <a:rPr lang="en-US"/>
              <a:t>    JFrame f = new JFrame("FlowLayout demo");</a:t>
            </a:r>
          </a:p>
          <a:p>
            <a:r>
              <a:rPr lang="en-US"/>
              <a:t>    f.setLayout(new FlowLayout());</a:t>
            </a:r>
          </a:p>
          <a:p>
            <a:r>
              <a:rPr lang="en-US"/>
              <a:t>    f.add(new JButton("Red"));</a:t>
            </a:r>
          </a:p>
          <a:p>
            <a:r>
              <a:rPr lang="en-US"/>
              <a:t>    f.add(new JButton("Blue"));</a:t>
            </a:r>
          </a:p>
          <a:p>
            <a:r>
              <a:rPr lang="en-US"/>
              <a:t>    f.add(new JButton("White"));</a:t>
            </a:r>
          </a:p>
          <a:p>
            <a:r>
              <a:rPr lang="en-US"/>
              <a:t>    JList list = new JList();</a:t>
            </a:r>
          </a:p>
          <a:p>
            <a:r>
              <a:rPr lang="en-US"/>
              <a:t>    f.add(list);</a:t>
            </a:r>
          </a:p>
          <a:p>
            <a:r>
              <a:rPr lang="en-US"/>
              <a:t>    f.add(new JCheckBox("Pick me", true));</a:t>
            </a:r>
          </a:p>
          <a:p>
            <a:r>
              <a:rPr lang="en-US"/>
              <a:t>    f.add(new JLabel("Enter name here:"));</a:t>
            </a:r>
          </a:p>
          <a:p>
            <a:r>
              <a:rPr lang="en-US"/>
              <a:t>    f.add(new JTextField(20));</a:t>
            </a:r>
          </a:p>
          <a:p>
            <a:r>
              <a:rPr lang="en-US"/>
              <a:t>    f.pack();</a:t>
            </a:r>
          </a:p>
          <a:p>
            <a:r>
              <a:rPr lang="en-US"/>
              <a:t>    f.setVisible(true);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609600"/>
            <a:ext cx="76200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import java.awt.BorderLayout;</a:t>
            </a:r>
          </a:p>
          <a:p>
            <a:r>
              <a:rPr lang="en-US"/>
              <a:t>import java.awt.Dimension;</a:t>
            </a:r>
          </a:p>
          <a:p>
            <a:r>
              <a:rPr lang="en-US"/>
              <a:t>import java.awt.FlowLayout;</a:t>
            </a:r>
          </a:p>
          <a:p>
            <a:endParaRPr lang="en-US"/>
          </a:p>
          <a:p>
            <a:r>
              <a:rPr lang="en-US"/>
              <a:t>import javax.swing.JButton;</a:t>
            </a:r>
          </a:p>
          <a:p>
            <a:r>
              <a:rPr lang="en-US"/>
              <a:t>import javax.swing.JFrame;</a:t>
            </a:r>
          </a:p>
          <a:p>
            <a:r>
              <a:rPr lang="en-US"/>
              <a:t>import javax.swing.JPanel;</a:t>
            </a:r>
          </a:p>
          <a:p>
            <a:endParaRPr lang="en-US"/>
          </a:p>
          <a:p>
            <a:r>
              <a:rPr lang="en-US"/>
              <a:t>public class FlowLayout3 extends JPanel {</a:t>
            </a:r>
          </a:p>
          <a:p>
            <a:r>
              <a:rPr lang="en-US"/>
              <a:t>  public FlowLayout3() {</a:t>
            </a:r>
          </a:p>
          <a:p>
            <a:r>
              <a:rPr lang="en-US"/>
              <a:t>    // Use a FlowLayout layout manager. Left justify rows.</a:t>
            </a:r>
          </a:p>
          <a:p>
            <a:r>
              <a:rPr lang="en-US"/>
              <a:t>    // Leave 10 pixels of horizontal and vertical space between components.</a:t>
            </a:r>
          </a:p>
          <a:p>
            <a:r>
              <a:rPr lang="en-US"/>
              <a:t>    this.setLayout(new FlowLayout(FlowLayout.LEFT, 10, 10));</a:t>
            </a:r>
          </a:p>
          <a:p>
            <a:endParaRPr lang="en-US"/>
          </a:p>
          <a:p>
            <a:r>
              <a:rPr lang="en-US"/>
              <a:t>    // Add some buttons to demonstrate the layout.</a:t>
            </a:r>
          </a:p>
          <a:p>
            <a:r>
              <a:rPr lang="en-US"/>
              <a:t>    String spaces = ""; // Used to make the buttons different</a:t>
            </a:r>
          </a:p>
          <a:p>
            <a:r>
              <a:rPr lang="en-US"/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838200"/>
            <a:ext cx="73152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for (int i = 1; i &lt;= 9; i++) {</a:t>
            </a:r>
          </a:p>
          <a:p>
            <a:r>
              <a:rPr lang="en-US"/>
              <a:t>      this.add(new JButton("Button #" + i + spaces));</a:t>
            </a:r>
          </a:p>
          <a:p>
            <a:r>
              <a:rPr lang="en-US"/>
              <a:t>      spaces += " ";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}</a:t>
            </a:r>
          </a:p>
          <a:p>
            <a:r>
              <a:rPr lang="en-US"/>
              <a:t>  public static void main(String[] args) {</a:t>
            </a:r>
          </a:p>
          <a:p>
            <a:r>
              <a:rPr lang="en-US"/>
              <a:t>    JFrame frame = new JFrame();</a:t>
            </a:r>
          </a:p>
          <a:p>
            <a:r>
              <a:rPr lang="en-US"/>
              <a:t>    frame.getContentPane().add(new FlowLayout3(), BorderLayout.CENTER);</a:t>
            </a:r>
          </a:p>
          <a:p>
            <a:r>
              <a:rPr lang="en-US"/>
              <a:t>    // Finally, set the size of the main window, and pop it up.</a:t>
            </a:r>
          </a:p>
          <a:p>
            <a:r>
              <a:rPr lang="en-US"/>
              <a:t>    frame.setSize(600, 400);</a:t>
            </a:r>
          </a:p>
          <a:p>
            <a:r>
              <a:rPr lang="en-US"/>
              <a:t>    frame.setVisible(true);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228600"/>
            <a:ext cx="762000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public class BorderLayoutDemo extends JFrame {</a:t>
            </a:r>
          </a:p>
          <a:p>
            <a:r>
              <a:rPr lang="en-US"/>
              <a:t>  private JButton north, south, east, west, center;</a:t>
            </a:r>
          </a:p>
          <a:p>
            <a:endParaRPr lang="en-US"/>
          </a:p>
          <a:p>
            <a:r>
              <a:rPr lang="en-US"/>
              <a:t>  public BorderLayoutDemo(String title) {</a:t>
            </a:r>
          </a:p>
          <a:p>
            <a:r>
              <a:rPr lang="en-US"/>
              <a:t>    super(title);</a:t>
            </a:r>
          </a:p>
          <a:p>
            <a:r>
              <a:rPr lang="en-US"/>
              <a:t>    north = new JButton("North");</a:t>
            </a:r>
          </a:p>
          <a:p>
            <a:r>
              <a:rPr lang="en-US"/>
              <a:t>    south = new JButton("South");</a:t>
            </a:r>
          </a:p>
          <a:p>
            <a:r>
              <a:rPr lang="en-US"/>
              <a:t>    east = new JButton("East");</a:t>
            </a:r>
          </a:p>
          <a:p>
            <a:r>
              <a:rPr lang="en-US"/>
              <a:t>    west = new JButton("West");</a:t>
            </a:r>
          </a:p>
          <a:p>
            <a:r>
              <a:rPr lang="en-US"/>
              <a:t>    center = new JButton("Center");</a:t>
            </a:r>
          </a:p>
          <a:p>
            <a:r>
              <a:rPr lang="en-US"/>
              <a:t>    this.add(north, BorderLayout.NORTH);</a:t>
            </a:r>
          </a:p>
          <a:p>
            <a:r>
              <a:rPr lang="en-US"/>
              <a:t>    this.add(south, BorderLayout.SOUTH);</a:t>
            </a:r>
          </a:p>
          <a:p>
            <a:r>
              <a:rPr lang="en-US"/>
              <a:t>    this.add(east, BorderLayout.EAST);</a:t>
            </a:r>
          </a:p>
          <a:p>
            <a:r>
              <a:rPr lang="en-US"/>
              <a:t>    this.add(west, BorderLayout.WEST);</a:t>
            </a:r>
          </a:p>
          <a:p>
            <a:r>
              <a:rPr lang="en-US"/>
              <a:t>    this.add(center, BorderLayout.CENTER);</a:t>
            </a:r>
          </a:p>
          <a:p>
            <a:r>
              <a:rPr lang="en-US"/>
              <a:t>  }</a:t>
            </a:r>
          </a:p>
          <a:p>
            <a:endParaRPr lang="en-US"/>
          </a:p>
          <a:p>
            <a:r>
              <a:rPr lang="en-US"/>
              <a:t>  public static void main(String[] args) {</a:t>
            </a:r>
          </a:p>
          <a:p>
            <a:r>
              <a:rPr lang="en-US"/>
              <a:t>    JFrame f = new BorderLayoutDemo("BorderLayout demo");</a:t>
            </a:r>
          </a:p>
          <a:p>
            <a:r>
              <a:rPr lang="en-US"/>
              <a:t>    f.pack();</a:t>
            </a:r>
          </a:p>
          <a:p>
            <a:r>
              <a:rPr lang="en-US"/>
              <a:t>    f.setVisible(true);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4508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8" name="Rectangle 32"/>
          <p:cNvSpPr>
            <a:spLocks noChangeArrowheads="1"/>
          </p:cNvSpPr>
          <p:nvPr/>
        </p:nvSpPr>
        <p:spPr bwMode="auto">
          <a:xfrm>
            <a:off x="3657600" y="47244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87" name="Rectangle 31"/>
          <p:cNvSpPr>
            <a:spLocks noChangeArrowheads="1"/>
          </p:cNvSpPr>
          <p:nvPr/>
        </p:nvSpPr>
        <p:spPr bwMode="auto">
          <a:xfrm>
            <a:off x="3581400" y="46482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Manager Heuristics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505200" y="1711325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Left to right,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Top to bottom</a:t>
            </a: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3810000" y="34639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3810000" y="21685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3810000" y="2778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400800" y="1711325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7162800" y="17113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7924800" y="1711325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>
            <a:off x="6400800" y="228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3810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>
            <a:off x="381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457200" y="6172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9144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>
            <a:off x="22098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1355725" y="446087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1431925" y="6137275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2270125" y="52990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441325" y="52990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870325" y="1219200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FlowLayout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6781800" y="1219200"/>
            <a:ext cx="160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GridLayout</a:t>
            </a: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622300" y="41148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BorderLayout</a:t>
            </a:r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381000" y="1711325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none,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programmer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sets </a:t>
            </a:r>
            <a:r>
              <a:rPr lang="en-US" dirty="0" err="1">
                <a:solidFill>
                  <a:srgbClr val="FF0000"/>
                </a:solidFill>
              </a:rPr>
              <a:t>x,y,w,h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1219200" y="125412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3429000" y="44958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One at a time</a:t>
            </a: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3932238" y="4114800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CardLayout</a:t>
            </a:r>
          </a:p>
        </p:txBody>
      </p:sp>
      <p:sp>
        <p:nvSpPr>
          <p:cNvPr id="249890" name="Rectangle 34"/>
          <p:cNvSpPr>
            <a:spLocks noChangeArrowheads="1"/>
          </p:cNvSpPr>
          <p:nvPr/>
        </p:nvSpPr>
        <p:spPr bwMode="auto">
          <a:xfrm>
            <a:off x="64008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70866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2" name="Line 36"/>
          <p:cNvSpPr>
            <a:spLocks noChangeShapeType="1"/>
          </p:cNvSpPr>
          <p:nvPr/>
        </p:nvSpPr>
        <p:spPr bwMode="auto">
          <a:xfrm>
            <a:off x="75438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3" name="Line 37"/>
          <p:cNvSpPr>
            <a:spLocks noChangeShapeType="1"/>
          </p:cNvSpPr>
          <p:nvPr/>
        </p:nvSpPr>
        <p:spPr bwMode="auto">
          <a:xfrm>
            <a:off x="6400800" y="510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>
            <a:off x="64008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5" name="Text Box 39"/>
          <p:cNvSpPr txBox="1">
            <a:spLocks noChangeArrowheads="1"/>
          </p:cNvSpPr>
          <p:nvPr/>
        </p:nvSpPr>
        <p:spPr bwMode="auto">
          <a:xfrm>
            <a:off x="6553200" y="407987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GridBagLayout</a:t>
            </a:r>
          </a:p>
        </p:txBody>
      </p:sp>
      <p:sp>
        <p:nvSpPr>
          <p:cNvPr id="249896" name="Line 40"/>
          <p:cNvSpPr>
            <a:spLocks noChangeShapeType="1"/>
          </p:cNvSpPr>
          <p:nvPr/>
        </p:nvSpPr>
        <p:spPr bwMode="auto">
          <a:xfrm>
            <a:off x="6400800" y="3124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2800" y="5257800"/>
            <a:ext cx="1524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JButton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479</TotalTime>
  <Words>421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Object Oriented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Layout Manager Heuristics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68</cp:revision>
  <dcterms:created xsi:type="dcterms:W3CDTF">2009-12-03T00:44:43Z</dcterms:created>
  <dcterms:modified xsi:type="dcterms:W3CDTF">2014-12-12T16:37:11Z</dcterms:modified>
</cp:coreProperties>
</file>