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48" autoAdjust="0"/>
  </p:normalViewPr>
  <p:slideViewPr>
    <p:cSldViewPr>
      <p:cViewPr>
        <p:scale>
          <a:sx n="70" d="100"/>
          <a:sy n="70" d="100"/>
        </p:scale>
        <p:origin x="-12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Components of Systems Development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HNDIT1212: System </a:t>
            </a:r>
            <a:r>
              <a:rPr lang="en-US" smtClean="0"/>
              <a:t>Analysis and </a:t>
            </a:r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Major components of system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Modeling Methods or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</a:t>
            </a:r>
            <a:r>
              <a:rPr lang="en-US" b="1" dirty="0"/>
              <a:t>formal</a:t>
            </a:r>
            <a:r>
              <a:rPr lang="en-US" dirty="0"/>
              <a:t> and </a:t>
            </a:r>
            <a:r>
              <a:rPr lang="en-US" b="1" dirty="0" smtClean="0"/>
              <a:t>accurate</a:t>
            </a:r>
            <a:r>
              <a:rPr lang="en-US" dirty="0" smtClean="0"/>
              <a:t> </a:t>
            </a:r>
            <a:r>
              <a:rPr lang="en-US" dirty="0"/>
              <a:t>system development process that defines a set of </a:t>
            </a:r>
          </a:p>
          <a:p>
            <a:pPr lvl="1"/>
            <a:r>
              <a:rPr lang="en-US" dirty="0"/>
              <a:t>Activities </a:t>
            </a:r>
          </a:p>
          <a:p>
            <a:pPr lvl="1"/>
            <a:r>
              <a:rPr lang="en-US" dirty="0"/>
              <a:t>Methods </a:t>
            </a:r>
          </a:p>
          <a:p>
            <a:pPr lvl="1"/>
            <a:r>
              <a:rPr lang="en-US" dirty="0"/>
              <a:t>Best practices </a:t>
            </a:r>
          </a:p>
          <a:p>
            <a:pPr lvl="1"/>
            <a:r>
              <a:rPr lang="en-US" dirty="0"/>
              <a:t>Deliverables </a:t>
            </a:r>
          </a:p>
          <a:p>
            <a:pPr lvl="1"/>
            <a:r>
              <a:rPr lang="en-US" dirty="0"/>
              <a:t>Automated tools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342900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648200"/>
            <a:ext cx="153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Methods </a:t>
            </a:r>
          </a:p>
          <a:p>
            <a:r>
              <a:rPr lang="en-US" b="1" dirty="0" smtClean="0"/>
              <a:t>Or Techniques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24800" y="4648200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Tools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950211" y="4098789"/>
            <a:ext cx="849868" cy="27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rot="16200000" flipH="1">
            <a:off x="7464555" y="3851516"/>
            <a:ext cx="849868" cy="74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900113" indent="-449263">
              <a:buFont typeface="+mj-lt"/>
              <a:buAutoNum type="arabicPeriod"/>
            </a:pPr>
            <a:r>
              <a:rPr lang="en-US" dirty="0" smtClean="0"/>
              <a:t>Provides the framework</a:t>
            </a:r>
          </a:p>
          <a:p>
            <a:pPr marL="895350" indent="-444500">
              <a:buFont typeface="+mj-lt"/>
              <a:buAutoNum type="arabicPeriod"/>
            </a:pPr>
            <a:r>
              <a:rPr lang="en-US" dirty="0" smtClean="0"/>
              <a:t>Has a predefined set of steps</a:t>
            </a:r>
          </a:p>
          <a:p>
            <a:pPr marL="895350" indent="-444500">
              <a:buFont typeface="+mj-lt"/>
              <a:buAutoNum type="arabicPeriod"/>
            </a:pPr>
            <a:r>
              <a:rPr lang="en-US" dirty="0" smtClean="0"/>
              <a:t>Ensures that systems are built in the most effective way</a:t>
            </a:r>
          </a:p>
          <a:p>
            <a:pPr marL="514350" indent="-51435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900113" indent="-368300">
              <a:lnSpc>
                <a:spcPct val="120000"/>
              </a:lnSpc>
            </a:pPr>
            <a:r>
              <a:rPr lang="en-US" dirty="0" smtClean="0"/>
              <a:t>SSADM (structured methodologies)</a:t>
            </a:r>
          </a:p>
          <a:p>
            <a:pPr marL="900113" indent="-368300">
              <a:lnSpc>
                <a:spcPct val="120000"/>
              </a:lnSpc>
            </a:pPr>
            <a:r>
              <a:rPr lang="en-US" i="1" dirty="0" smtClean="0"/>
              <a:t>STRADIS</a:t>
            </a:r>
            <a:r>
              <a:rPr lang="en-US" dirty="0" smtClean="0"/>
              <a:t> (Structured Analysis, Design and Implementation of Information Systems) </a:t>
            </a:r>
          </a:p>
          <a:p>
            <a:pPr marL="900113" indent="-368300">
              <a:lnSpc>
                <a:spcPct val="120000"/>
              </a:lnSpc>
            </a:pPr>
            <a:r>
              <a:rPr lang="en-US" i="1" dirty="0" smtClean="0"/>
              <a:t>YSM</a:t>
            </a:r>
            <a:r>
              <a:rPr lang="en-US" dirty="0" smtClean="0"/>
              <a:t> (Yourdon Systems Method)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1701225"/>
            <a:ext cx="248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Methodology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667000"/>
            <a:ext cx="36016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Modeling Methods </a:t>
            </a:r>
          </a:p>
          <a:p>
            <a:r>
              <a:rPr lang="en-US" sz="3200" b="1" dirty="0" smtClean="0"/>
              <a:t>Or Techniques</a:t>
            </a:r>
          </a:p>
          <a:p>
            <a:endParaRPr lang="en-US" sz="3200" b="1" dirty="0" smtClean="0"/>
          </a:p>
          <a:p>
            <a:r>
              <a:rPr lang="en-US" sz="3200" dirty="0" err="1" smtClean="0"/>
              <a:t>Eg</a:t>
            </a:r>
            <a:r>
              <a:rPr lang="en-US" sz="3200" dirty="0" smtClean="0"/>
              <a:t>: Class diagram,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</a:t>
            </a:r>
            <a:r>
              <a:rPr lang="en-US" sz="3200" dirty="0" err="1" smtClean="0"/>
              <a:t>usecase</a:t>
            </a:r>
            <a:r>
              <a:rPr lang="en-US" sz="3200" dirty="0" smtClean="0"/>
              <a:t> </a:t>
            </a:r>
            <a:r>
              <a:rPr lang="en-US" sz="3200" dirty="0" smtClean="0"/>
              <a:t>diagram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819400"/>
            <a:ext cx="29651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Tools</a:t>
            </a:r>
          </a:p>
          <a:p>
            <a:r>
              <a:rPr lang="en-US" sz="3200" dirty="0" err="1" smtClean="0"/>
              <a:t>Eg</a:t>
            </a:r>
            <a:r>
              <a:rPr lang="en-US" sz="3200" dirty="0" smtClean="0"/>
              <a:t>: Rational rose</a:t>
            </a:r>
            <a:endParaRPr lang="en-US" sz="3200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rot="10800000" flipV="1">
            <a:off x="2639047" y="2057400"/>
            <a:ext cx="9098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3505202" y="2133602"/>
            <a:ext cx="3616152" cy="68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method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set of </a:t>
            </a:r>
            <a:r>
              <a:rPr lang="en-US" b="1" dirty="0" smtClean="0"/>
              <a:t>techniques</a:t>
            </a:r>
            <a:r>
              <a:rPr lang="en-US" dirty="0" smtClean="0"/>
              <a:t> used to implement a Methodology.</a:t>
            </a:r>
          </a:p>
          <a:p>
            <a:r>
              <a:rPr lang="en-US" b="1" dirty="0" smtClean="0"/>
              <a:t>Data Flow Diagrams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process model </a:t>
            </a:r>
          </a:p>
          <a:p>
            <a:pPr lvl="1"/>
            <a:r>
              <a:rPr lang="en-US" dirty="0" smtClean="0"/>
              <a:t>Depict the flow of data through a system and the work performed by the system </a:t>
            </a:r>
          </a:p>
          <a:p>
            <a:r>
              <a:rPr lang="en-US" b="1" dirty="0" smtClean="0"/>
              <a:t>Entity Relationship Diagrams </a:t>
            </a:r>
            <a:endParaRPr lang="en-US" dirty="0" smtClean="0"/>
          </a:p>
          <a:p>
            <a:pPr lvl="1"/>
            <a:r>
              <a:rPr lang="en-US" dirty="0" smtClean="0"/>
              <a:t>A data model </a:t>
            </a:r>
          </a:p>
          <a:p>
            <a:pPr lvl="1"/>
            <a:r>
              <a:rPr lang="en-US" dirty="0" smtClean="0"/>
              <a:t>Depict data in terms of entities and relationships described by the data </a:t>
            </a:r>
          </a:p>
          <a:p>
            <a:pPr lvl="1"/>
            <a:r>
              <a:rPr lang="en-US" dirty="0" smtClean="0"/>
              <a:t>Consists of several notations </a:t>
            </a:r>
          </a:p>
          <a:p>
            <a:r>
              <a:rPr lang="en-US" b="1" dirty="0" smtClean="0"/>
              <a:t>Structure Charts etc.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 descr="Modelling Methods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7525" y="4800600"/>
            <a:ext cx="22764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6858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Tools are Software systems and they </a:t>
            </a:r>
            <a:r>
              <a:rPr lang="en-US" sz="2400" b="1" dirty="0"/>
              <a:t>assist</a:t>
            </a:r>
            <a:r>
              <a:rPr lang="en-US" sz="2400" dirty="0"/>
              <a:t> analysts and designers to build information systems. </a:t>
            </a:r>
          </a:p>
          <a:p>
            <a:pPr>
              <a:buNone/>
            </a:pPr>
            <a:r>
              <a:rPr lang="en-US" sz="2400" dirty="0"/>
              <a:t>General Aim :</a:t>
            </a:r>
          </a:p>
          <a:p>
            <a:pPr lvl="1"/>
            <a:r>
              <a:rPr lang="en-US" sz="2400" b="1" dirty="0"/>
              <a:t>Decrease the human effort</a:t>
            </a:r>
            <a:r>
              <a:rPr lang="en-US" sz="2400" dirty="0"/>
              <a:t> required to develop the software </a:t>
            </a:r>
          </a:p>
          <a:p>
            <a:pPr lvl="1"/>
            <a:r>
              <a:rPr lang="en-US" sz="2400" b="1" dirty="0"/>
              <a:t>Increase the quality </a:t>
            </a:r>
            <a:r>
              <a:rPr lang="en-US" sz="2400" dirty="0"/>
              <a:t>of software </a:t>
            </a:r>
          </a:p>
          <a:p>
            <a:pPr lvl="1"/>
            <a:r>
              <a:rPr lang="en-US" sz="2400" dirty="0" smtClean="0"/>
              <a:t>Tools </a:t>
            </a:r>
            <a:r>
              <a:rPr lang="en-US" sz="2400" dirty="0"/>
              <a:t>will support methodologies but </a:t>
            </a:r>
            <a:r>
              <a:rPr lang="en-US" sz="2400" b="1" dirty="0"/>
              <a:t>will not replace</a:t>
            </a:r>
            <a:r>
              <a:rPr lang="en-US" sz="2400" dirty="0"/>
              <a:t> system analysts.</a:t>
            </a:r>
          </a:p>
          <a:p>
            <a:pPr>
              <a:buNone/>
            </a:pPr>
            <a:r>
              <a:rPr lang="en-US" sz="2400" dirty="0"/>
              <a:t>e.g. Easy Case, Rational Rose </a:t>
            </a:r>
          </a:p>
          <a:p>
            <a:endParaRPr lang="en-US" dirty="0"/>
          </a:p>
        </p:txBody>
      </p:sp>
      <p:pic>
        <p:nvPicPr>
          <p:cNvPr id="5" name="Picture 4" descr="tool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267200"/>
            <a:ext cx="2057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4" descr="Modelling Methods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0"/>
            <a:ext cx="18192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Underlying Principles for System</a:t>
            </a:r>
            <a:br>
              <a:rPr lang="en-US" dirty="0" smtClean="0"/>
            </a:br>
            <a:r>
              <a:rPr lang="en-US" dirty="0" smtClean="0"/>
              <a:t>Development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system users involved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problem-solving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phases and activities.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through out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the process and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Justify systems as Capital Investments.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be afraid to cancel or revise scope.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and conquer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systems for growth and change.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16401</TotalTime>
  <Words>279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HNDIT</vt:lpstr>
      <vt:lpstr>HNDIT1212: System Analysis and Design</vt:lpstr>
      <vt:lpstr> Major components of system development</vt:lpstr>
      <vt:lpstr>Methodology</vt:lpstr>
      <vt:lpstr>Methodology..</vt:lpstr>
      <vt:lpstr>Slide 5</vt:lpstr>
      <vt:lpstr>Modeling method</vt:lpstr>
      <vt:lpstr>Tools</vt:lpstr>
      <vt:lpstr>Underlying Principles for System Development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Components of Systems Development </dc:title>
  <dc:subject>System Analysis &amp; Design</dc:subject>
  <dc:creator>SLIATE</dc:creator>
  <cp:lastModifiedBy>sajee</cp:lastModifiedBy>
  <cp:revision>25</cp:revision>
  <dcterms:created xsi:type="dcterms:W3CDTF">2013-10-17T05:02:06Z</dcterms:created>
  <dcterms:modified xsi:type="dcterms:W3CDTF">2015-10-25T10:16:16Z</dcterms:modified>
</cp:coreProperties>
</file>