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2" d="100"/>
          <a:sy n="52" d="100"/>
        </p:scale>
        <p:origin x="4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0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5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8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275F57-8843-473F-A45C-7B5F1445D96F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B35416-31C4-4FA2-9F62-F743BE1841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4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Cramping CAT 5 :Straight through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Communication &amp; Network</a:t>
            </a:r>
          </a:p>
          <a:p>
            <a:r>
              <a:rPr lang="en-US" dirty="0" smtClean="0"/>
              <a:t>Week 04: 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eaLnBrk="1" hangingPunct="1">
              <a:spcBef>
                <a:spcPct val="0"/>
              </a:spcBef>
            </a:pP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Straight-through Cable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1981200"/>
            <a:ext cx="7666038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11378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19400" y="457200"/>
            <a:ext cx="7239000" cy="1630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solidFill>
                  <a:schemeClr val="accent2"/>
                </a:solidFill>
              </a:rPr>
              <a:t/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b="1" dirty="0"/>
              <a:t>Use straight-through cables for the following connections</a:t>
            </a:r>
            <a:r>
              <a:rPr lang="en-US" sz="4000" dirty="0">
                <a:solidFill>
                  <a:schemeClr val="accent2"/>
                </a:solidFill>
              </a:rPr>
              <a:t>: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060704" y="2087562"/>
            <a:ext cx="7467600" cy="3306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Switch to router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Switch to PC or server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Hub to PC or server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3311" y="329502"/>
            <a:ext cx="971092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Communication</a:t>
            </a:r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/>
              <a:t>or</a:t>
            </a:r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/>
              <a:t>Networking</a:t>
            </a:r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/>
              <a:t>Media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idx="1"/>
          </p:nvPr>
        </p:nvSpPr>
        <p:spPr>
          <a:xfrm>
            <a:off x="728472" y="1883664"/>
            <a:ext cx="10335768" cy="52852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Guided Media/Wired Media: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smtClean="0"/>
              <a:t>Twisted Pair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smtClean="0"/>
              <a:t>Coaxial Cable</a:t>
            </a:r>
            <a:endParaRPr lang="en-US" sz="3000" dirty="0"/>
          </a:p>
          <a:p>
            <a:pPr marL="806958" lvl="1" indent="-514350">
              <a:buFont typeface="+mj-lt"/>
              <a:buAutoNum type="arabicPeriod"/>
            </a:pPr>
            <a:r>
              <a:rPr lang="en-US" sz="3000" dirty="0"/>
              <a:t>Optical Media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Unguided Media/ Wireless Media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smtClean="0"/>
              <a:t>Radio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smtClean="0"/>
              <a:t>Microwave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smtClean="0"/>
              <a:t>Infrared</a:t>
            </a:r>
          </a:p>
          <a:p>
            <a:pPr marL="806958" lvl="1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81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Twisted Pair Cables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87296"/>
            <a:ext cx="7696200" cy="3048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Two types.</a:t>
            </a:r>
          </a:p>
          <a:p>
            <a:pPr lvl="1"/>
            <a:r>
              <a:rPr lang="en-US" sz="3200" dirty="0"/>
              <a:t>Shielded Twisted Pair Cables (STP)</a:t>
            </a:r>
          </a:p>
          <a:p>
            <a:pPr lvl="1"/>
            <a:r>
              <a:rPr lang="en-US" sz="3200" dirty="0"/>
              <a:t>Unshielded Twisted Pair Cables (UTP)</a:t>
            </a:r>
          </a:p>
          <a:p>
            <a:pPr lvl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9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Twisted Pair Cables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6384" y="1737361"/>
            <a:ext cx="11631168" cy="2926080"/>
          </a:xfrm>
        </p:spPr>
        <p:txBody>
          <a:bodyPr/>
          <a:lstStyle/>
          <a:p>
            <a:pPr marL="514350" indent="-514350"/>
            <a:r>
              <a:rPr lang="en-US" sz="3200" b="1" dirty="0"/>
              <a:t>Unshielded Twisted pair cables (UTP)</a:t>
            </a:r>
          </a:p>
          <a:p>
            <a:pPr lvl="1"/>
            <a:r>
              <a:rPr lang="en-US" sz="2800" dirty="0"/>
              <a:t>Commonly used UTP are categorized as CAT3,CAT5 &amp; CAT5e</a:t>
            </a:r>
          </a:p>
          <a:p>
            <a:pPr lvl="1"/>
            <a:r>
              <a:rPr lang="en-US" sz="2800" dirty="0"/>
              <a:t>Two types</a:t>
            </a:r>
          </a:p>
          <a:p>
            <a:pPr lvl="2"/>
            <a:r>
              <a:rPr lang="en-US" sz="2800" dirty="0"/>
              <a:t>Straight through</a:t>
            </a:r>
          </a:p>
          <a:p>
            <a:pPr lvl="2"/>
            <a:r>
              <a:rPr lang="en-US" sz="2800" dirty="0"/>
              <a:t>Crossover</a:t>
            </a:r>
          </a:p>
          <a:p>
            <a:pPr lvl="1"/>
            <a:r>
              <a:rPr lang="en-US" sz="2800" dirty="0"/>
              <a:t>Use RJ45 connector for UTP cables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" y="4663441"/>
            <a:ext cx="6839712" cy="1176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96" y="4083461"/>
            <a:ext cx="4456176" cy="23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1" y="274638"/>
            <a:ext cx="7953375" cy="11430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Unshielded Twisted pair cables (UTP)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5924" y="2081785"/>
            <a:ext cx="10110216" cy="45259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10000"/>
                  </a:schemeClr>
                </a:solidFill>
              </a:rPr>
              <a:t>Connecting Different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>Devices – </a:t>
            </a:r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</a:rPr>
              <a:t>straight through cable</a:t>
            </a:r>
          </a:p>
          <a:p>
            <a:pPr lvl="1"/>
            <a:r>
              <a:rPr lang="en-US" sz="2800" dirty="0" smtClean="0"/>
              <a:t>Switch and a PC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6088" y="3476086"/>
            <a:ext cx="7162800" cy="257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53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457200"/>
            <a:ext cx="7467600" cy="1143000"/>
          </a:xfrm>
        </p:spPr>
        <p:txBody>
          <a:bodyPr>
            <a:normAutofit/>
          </a:bodyPr>
          <a:lstStyle/>
          <a:p>
            <a:pPr lvl="1" algn="l" rtl="0" eaLnBrk="1" hangingPunct="1">
              <a:spcBef>
                <a:spcPct val="0"/>
              </a:spcBef>
            </a:pP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Straight-through Cable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5791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44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T-568A &amp; T-568B Straight-Through Ethernet Cable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0"/>
            <a:ext cx="44196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8840" y="3886200"/>
            <a:ext cx="432816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00800" y="15240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T-568A standard is supposed to be used in new network installations. Most off-the-shelf Ethernet cables are still of the T-568B standard; however, it makes absolutely no functional difference in which you choose.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46482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the T-568A and the T-568B standard Straight-Through cables are used most often as patch cords for your Ethernet connections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21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819401" y="274638"/>
            <a:ext cx="7724775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Straight-through Cable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87648" y="2057400"/>
            <a:ext cx="8180353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21829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Straight-through Cable</a:t>
            </a:r>
            <a:endParaRPr lang="en-US" sz="3600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638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1" y="1752600"/>
            <a:ext cx="9047005" cy="4724400"/>
          </a:xfrm>
          <a:noFill/>
        </p:spPr>
      </p:pic>
    </p:spTree>
    <p:extLst>
      <p:ext uri="{BB962C8B-B14F-4D97-AF65-F5344CB8AC3E}">
        <p14:creationId xmlns:p14="http://schemas.microsoft.com/office/powerpoint/2010/main" val="34828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188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Cramping CAT 5 :Straight through </vt:lpstr>
      <vt:lpstr>Communication or Networking Media</vt:lpstr>
      <vt:lpstr>Twisted Pair Cables</vt:lpstr>
      <vt:lpstr>Twisted Pair Cables</vt:lpstr>
      <vt:lpstr>Unshielded Twisted pair cables (UTP)</vt:lpstr>
      <vt:lpstr>Straight-through Cable</vt:lpstr>
      <vt:lpstr>T-568A &amp; T-568B Straight-Through Ethernet Cable</vt:lpstr>
      <vt:lpstr>Straight-through Cable</vt:lpstr>
      <vt:lpstr>Straight-through Cable</vt:lpstr>
      <vt:lpstr>Straight-through Cable</vt:lpstr>
      <vt:lpstr> Use straight-through cables for the following connections: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2015-10-21T08:42:20Z</dcterms:created>
  <dcterms:modified xsi:type="dcterms:W3CDTF">2015-10-21T09:23:48Z</dcterms:modified>
</cp:coreProperties>
</file>