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E1D-8B02-4FD6-B918-E563C6110EA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B040-71E0-401A-846C-11375D0F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Assigning IP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Assigning IP addresses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Start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Network Places </a:t>
            </a:r>
            <a:r>
              <a:rPr lang="en-US" smtClean="0">
                <a:sym typeface="Wingdings" panose="05000000000000000000" pitchFamily="2" charset="2"/>
              </a:rPr>
              <a:t> View Network Connections  Local Area Connection</a:t>
            </a:r>
            <a:endParaRPr 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1"/>
            <a:ext cx="3962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Network Places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33488"/>
            <a:ext cx="7391400" cy="5543550"/>
          </a:xfrm>
          <a:noFill/>
        </p:spPr>
      </p:pic>
    </p:spTree>
    <p:extLst>
      <p:ext uri="{BB962C8B-B14F-4D97-AF65-F5344CB8AC3E}">
        <p14:creationId xmlns:p14="http://schemas.microsoft.com/office/powerpoint/2010/main" val="42179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Network Connections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Local Area Connection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592264"/>
            <a:ext cx="772001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Local Area Connections Properties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81114"/>
            <a:ext cx="4572000" cy="557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0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Internet Protocol (TCP/IP)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34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Internet Protocol (TCP/IP) Properties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466850"/>
            <a:ext cx="4648200" cy="5219700"/>
          </a:xfrm>
          <a:noFill/>
        </p:spPr>
      </p:pic>
    </p:spTree>
    <p:extLst>
      <p:ext uri="{BB962C8B-B14F-4D97-AF65-F5344CB8AC3E}">
        <p14:creationId xmlns:p14="http://schemas.microsoft.com/office/powerpoint/2010/main" val="2761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Assigning IP addresses</vt:lpstr>
      <vt:lpstr>Assigning IP addresses</vt:lpstr>
      <vt:lpstr>Network Places</vt:lpstr>
      <vt:lpstr>Network Connections</vt:lpstr>
      <vt:lpstr>Local Area Connection</vt:lpstr>
      <vt:lpstr>Local Area Connections Properties</vt:lpstr>
      <vt:lpstr>Internet Protocol (TCP/IP)</vt:lpstr>
      <vt:lpstr>Internet Protocol (TCP/IP) Properties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Assigning IP addresses</dc:title>
  <dc:creator>Acer</dc:creator>
  <cp:lastModifiedBy>Acer</cp:lastModifiedBy>
  <cp:revision>1</cp:revision>
  <dcterms:created xsi:type="dcterms:W3CDTF">2015-12-12T19:23:14Z</dcterms:created>
  <dcterms:modified xsi:type="dcterms:W3CDTF">2015-12-12T19:23:43Z</dcterms:modified>
</cp:coreProperties>
</file>