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118-4A99-40EE-9ED1-8E8236C97E78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D2F3-272A-469E-BBAA-D77A5789B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4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118-4A99-40EE-9ED1-8E8236C97E78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D2F3-272A-469E-BBAA-D77A5789B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6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118-4A99-40EE-9ED1-8E8236C97E78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D2F3-272A-469E-BBAA-D77A5789B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0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118-4A99-40EE-9ED1-8E8236C97E78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D2F3-272A-469E-BBAA-D77A5789B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5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118-4A99-40EE-9ED1-8E8236C97E78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D2F3-272A-469E-BBAA-D77A5789B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6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118-4A99-40EE-9ED1-8E8236C97E78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D2F3-272A-469E-BBAA-D77A5789B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3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118-4A99-40EE-9ED1-8E8236C97E78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D2F3-272A-469E-BBAA-D77A5789B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7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118-4A99-40EE-9ED1-8E8236C97E78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D2F3-272A-469E-BBAA-D77A5789B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2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118-4A99-40EE-9ED1-8E8236C97E78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D2F3-272A-469E-BBAA-D77A5789B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5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118-4A99-40EE-9ED1-8E8236C97E78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D2F3-272A-469E-BBAA-D77A5789B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1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118-4A99-40EE-9ED1-8E8236C97E78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D2F3-272A-469E-BBAA-D77A5789B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10118-4A99-40EE-9ED1-8E8236C97E78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6D2F3-272A-469E-BBAA-D77A5789B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Commands used in Networking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67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Viewing MAC address of your computer</a:t>
            </a:r>
            <a:endParaRPr lang="en-US" dirty="0"/>
          </a:p>
        </p:txBody>
      </p:sp>
      <p:pic>
        <p:nvPicPr>
          <p:cNvPr id="4915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2209800"/>
            <a:ext cx="6343650" cy="4171950"/>
          </a:xfrm>
          <a:noFill/>
        </p:spPr>
      </p:pic>
      <p:sp>
        <p:nvSpPr>
          <p:cNvPr id="49156" name="TextBox 4"/>
          <p:cNvSpPr txBox="1">
            <a:spLocks noChangeArrowheads="1"/>
          </p:cNvSpPr>
          <p:nvPr/>
        </p:nvSpPr>
        <p:spPr bwMode="auto">
          <a:xfrm>
            <a:off x="1905000" y="1447801"/>
            <a:ext cx="807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A tool to examine the MAC address of our computer is the ipconfig /all or ifconfig. In the graphic, notice the MAC address of this computer</a:t>
            </a:r>
          </a:p>
        </p:txBody>
      </p:sp>
    </p:spTree>
    <p:extLst>
      <p:ext uri="{BB962C8B-B14F-4D97-AF65-F5344CB8AC3E}">
        <p14:creationId xmlns:p14="http://schemas.microsoft.com/office/powerpoint/2010/main" val="13362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tracert</a:t>
            </a:r>
            <a:endParaRPr lang="en-US" dirty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1825625" y="1527175"/>
            <a:ext cx="8504238" cy="4572000"/>
          </a:xfrm>
        </p:spPr>
        <p:txBody>
          <a:bodyPr/>
          <a:lstStyle/>
          <a:p>
            <a:r>
              <a:rPr lang="en-US" b="1" smtClean="0"/>
              <a:t>traceroute</a:t>
            </a:r>
            <a:r>
              <a:rPr lang="en-US" smtClean="0"/>
              <a:t> (tracert)is a computer network diagnostic tool for displaying the route (path) and measuring transit delays of packets across an Internet Protocol (IP) network.</a:t>
            </a:r>
          </a:p>
          <a:p>
            <a:r>
              <a:rPr lang="en-US" smtClean="0"/>
              <a:t>use to visually see a network packet being sent and received and the amount of hops required for that packet to get to its destination.</a:t>
            </a:r>
          </a:p>
        </p:txBody>
      </p:sp>
    </p:spTree>
    <p:extLst>
      <p:ext uri="{BB962C8B-B14F-4D97-AF65-F5344CB8AC3E}">
        <p14:creationId xmlns:p14="http://schemas.microsoft.com/office/powerpoint/2010/main" val="40872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tracert</a:t>
            </a:r>
            <a:endParaRPr lang="en-US" dirty="0"/>
          </a:p>
        </p:txBody>
      </p:sp>
      <p:pic>
        <p:nvPicPr>
          <p:cNvPr id="5120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6888" y="1676400"/>
            <a:ext cx="9201150" cy="4648200"/>
          </a:xfrm>
        </p:spPr>
      </p:pic>
    </p:spTree>
    <p:extLst>
      <p:ext uri="{BB962C8B-B14F-4D97-AF65-F5344CB8AC3E}">
        <p14:creationId xmlns:p14="http://schemas.microsoft.com/office/powerpoint/2010/main" val="40929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Sharing a Folder in network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825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smtClean="0"/>
              <a:t>Create a folder (named share1)</a:t>
            </a:r>
          </a:p>
          <a:p>
            <a:pPr eaLnBrk="1" hangingPunct="1"/>
            <a:r>
              <a:rPr lang="en-US" smtClean="0"/>
              <a:t>Right click on the that folder and select option “Sharing and security”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743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Sharing a Folder</a:t>
            </a:r>
          </a:p>
        </p:txBody>
      </p:sp>
      <p:pic>
        <p:nvPicPr>
          <p:cNvPr id="53251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1400" y="1454150"/>
            <a:ext cx="4267200" cy="5403850"/>
          </a:xfrm>
        </p:spPr>
      </p:pic>
    </p:spTree>
    <p:extLst>
      <p:ext uri="{BB962C8B-B14F-4D97-AF65-F5344CB8AC3E}">
        <p14:creationId xmlns:p14="http://schemas.microsoft.com/office/powerpoint/2010/main" val="7325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Sharing a Folder</a:t>
            </a:r>
          </a:p>
        </p:txBody>
      </p:sp>
      <p:pic>
        <p:nvPicPr>
          <p:cNvPr id="54275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91013" y="1617664"/>
            <a:ext cx="3573462" cy="4391025"/>
          </a:xfrm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3810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3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Ping, </a:t>
            </a:r>
            <a:r>
              <a:rPr lang="en-US" dirty="0" err="1" smtClean="0"/>
              <a:t>Ipconfig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825625" y="1527175"/>
            <a:ext cx="8504238" cy="4572000"/>
          </a:xfrm>
        </p:spPr>
        <p:txBody>
          <a:bodyPr/>
          <a:lstStyle/>
          <a:p>
            <a:r>
              <a:rPr lang="en-US" smtClean="0"/>
              <a:t>Three TCP/IP utilities used to solve problems with TCP/IP and communicate on a TCP/IP network are Ping, Ipconfig.</a:t>
            </a:r>
          </a:p>
          <a:p>
            <a:r>
              <a:rPr lang="en-US" smtClean="0"/>
              <a:t>The </a:t>
            </a:r>
            <a:r>
              <a:rPr lang="en-US" b="1" smtClean="0"/>
              <a:t>Ping (Packet InterNet Groper) </a:t>
            </a:r>
            <a:r>
              <a:rPr lang="en-US" smtClean="0"/>
              <a:t>command tests connectivity by sending an echo request to a remote computer. If the remote computer is online and detects the signal, it responds to the ping.</a:t>
            </a:r>
          </a:p>
          <a:p>
            <a:r>
              <a:rPr lang="en-US" smtClean="0"/>
              <a:t> When testing for connectivity or problems with name resolution, Ping should be the first tool you use.</a:t>
            </a:r>
          </a:p>
        </p:txBody>
      </p:sp>
    </p:spTree>
    <p:extLst>
      <p:ext uri="{BB962C8B-B14F-4D97-AF65-F5344CB8AC3E}">
        <p14:creationId xmlns:p14="http://schemas.microsoft.com/office/powerpoint/2010/main" val="27117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ping</a:t>
            </a:r>
            <a:endParaRPr lang="en-US" dirty="0"/>
          </a:p>
        </p:txBody>
      </p:sp>
      <p:pic>
        <p:nvPicPr>
          <p:cNvPr id="419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406526"/>
            <a:ext cx="8491538" cy="5070475"/>
          </a:xfrm>
        </p:spPr>
      </p:pic>
    </p:spTree>
    <p:extLst>
      <p:ext uri="{BB962C8B-B14F-4D97-AF65-F5344CB8AC3E}">
        <p14:creationId xmlns:p14="http://schemas.microsoft.com/office/powerpoint/2010/main" val="133599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001"/>
            <a:ext cx="8534400" cy="758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/>
              <a:t>Use IPCONFIG to troubleshoot TCP/IP Configuration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825625" y="1527175"/>
            <a:ext cx="8504238" cy="4572000"/>
          </a:xfrm>
        </p:spPr>
        <p:txBody>
          <a:bodyPr/>
          <a:lstStyle/>
          <a:p>
            <a:r>
              <a:rPr lang="en-US" smtClean="0"/>
              <a:t>The Ipconfig command can display TCP/IP configuration information and refresh the IP address.</a:t>
            </a:r>
          </a:p>
          <a:p>
            <a:endParaRPr lang="en-US" smtClean="0"/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76600"/>
            <a:ext cx="786288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03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>
                <a:solidFill>
                  <a:schemeClr val="accent2"/>
                </a:solidFill>
              </a:rPr>
              <a:t>Check IP Configurations in Command Prompt</a:t>
            </a:r>
          </a:p>
        </p:txBody>
      </p:sp>
      <p:pic>
        <p:nvPicPr>
          <p:cNvPr id="4403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81314" y="2203450"/>
            <a:ext cx="6391275" cy="3219450"/>
          </a:xfrm>
          <a:noFill/>
        </p:spPr>
      </p:pic>
    </p:spTree>
    <p:extLst>
      <p:ext uri="{BB962C8B-B14F-4D97-AF65-F5344CB8AC3E}">
        <p14:creationId xmlns:p14="http://schemas.microsoft.com/office/powerpoint/2010/main" val="141011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Using “ping’ command</a:t>
            </a:r>
          </a:p>
        </p:txBody>
      </p:sp>
      <p:pic>
        <p:nvPicPr>
          <p:cNvPr id="4505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1" y="1676400"/>
            <a:ext cx="8156575" cy="4114800"/>
          </a:xfrm>
          <a:noFill/>
        </p:spPr>
      </p:pic>
    </p:spTree>
    <p:extLst>
      <p:ext uri="{BB962C8B-B14F-4D97-AF65-F5344CB8AC3E}">
        <p14:creationId xmlns:p14="http://schemas.microsoft.com/office/powerpoint/2010/main" val="41462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825626" y="228601"/>
            <a:ext cx="8613775" cy="758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2"/>
                </a:solidFill>
              </a:rPr>
              <a:t>Using “ping’ command (IP address is not exist)</a:t>
            </a:r>
          </a:p>
        </p:txBody>
      </p:sp>
      <p:pic>
        <p:nvPicPr>
          <p:cNvPr id="4608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6238" y="2217739"/>
            <a:ext cx="6324600" cy="3190875"/>
          </a:xfrm>
          <a:noFill/>
        </p:spPr>
      </p:pic>
    </p:spTree>
    <p:extLst>
      <p:ext uri="{BB962C8B-B14F-4D97-AF65-F5344CB8AC3E}">
        <p14:creationId xmlns:p14="http://schemas.microsoft.com/office/powerpoint/2010/main" val="318173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nslookup</a:t>
            </a:r>
            <a:endParaRPr 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sz="quarter" idx="1"/>
          </p:nvPr>
        </p:nvSpPr>
        <p:spPr>
          <a:xfrm>
            <a:off x="1825625" y="1527175"/>
            <a:ext cx="8504238" cy="4572000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8686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4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nslookup</a:t>
            </a:r>
            <a:endParaRPr 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sz="quarter" idx="1"/>
          </p:nvPr>
        </p:nvSpPr>
        <p:spPr>
          <a:xfrm>
            <a:off x="1825625" y="1527175"/>
            <a:ext cx="8504238" cy="4572000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8686800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63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Widescreen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Some Commands used in Networking</vt:lpstr>
      <vt:lpstr>Ping, Ipconfig</vt:lpstr>
      <vt:lpstr>ping</vt:lpstr>
      <vt:lpstr>Use IPCONFIG to troubleshoot TCP/IP Configuration</vt:lpstr>
      <vt:lpstr>Check IP Configurations in Command Prompt</vt:lpstr>
      <vt:lpstr>Using “ping’ command</vt:lpstr>
      <vt:lpstr>Using “ping’ command (IP address is not exist)</vt:lpstr>
      <vt:lpstr>nslookup</vt:lpstr>
      <vt:lpstr>nslookup</vt:lpstr>
      <vt:lpstr>Viewing MAC address of your computer</vt:lpstr>
      <vt:lpstr>tracert</vt:lpstr>
      <vt:lpstr>tracert</vt:lpstr>
      <vt:lpstr>Sharing a Folder in network</vt:lpstr>
      <vt:lpstr>Sharing a Folder</vt:lpstr>
      <vt:lpstr>Sharing a Folder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Commands used in Networking</dc:title>
  <dc:creator>Acer</dc:creator>
  <cp:lastModifiedBy>Acer</cp:lastModifiedBy>
  <cp:revision>1</cp:revision>
  <dcterms:created xsi:type="dcterms:W3CDTF">2015-12-12T19:25:10Z</dcterms:created>
  <dcterms:modified xsi:type="dcterms:W3CDTF">2015-12-12T19:25:59Z</dcterms:modified>
</cp:coreProperties>
</file>