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15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8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7E-8A1A-47EE-93EE-B76ED93BA6F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730C-7066-4B80-B305-C7FB2F0B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on 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66" t="16728" r="18719" b="37684"/>
          <a:stretch/>
        </p:blipFill>
        <p:spPr>
          <a:xfrm>
            <a:off x="0" y="1158502"/>
            <a:ext cx="11833975" cy="42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05" t="16912" r="28848" b="26654"/>
          <a:stretch/>
        </p:blipFill>
        <p:spPr>
          <a:xfrm>
            <a:off x="0" y="161364"/>
            <a:ext cx="11972412" cy="60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62" t="55027" r="22907" b="8832"/>
          <a:stretch/>
        </p:blipFill>
        <p:spPr>
          <a:xfrm>
            <a:off x="697189" y="3383406"/>
            <a:ext cx="10797622" cy="3379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897" t="20220" r="31742" b="58155"/>
          <a:stretch/>
        </p:blipFill>
        <p:spPr>
          <a:xfrm>
            <a:off x="-238539" y="29868"/>
            <a:ext cx="7674490" cy="1716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897" t="40662" r="31742" b="18199"/>
          <a:stretch/>
        </p:blipFill>
        <p:spPr>
          <a:xfrm>
            <a:off x="5762722" y="775252"/>
            <a:ext cx="6410141" cy="27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71" t="36277" r="23671" b="14266"/>
          <a:stretch/>
        </p:blipFill>
        <p:spPr>
          <a:xfrm>
            <a:off x="-1" y="16703"/>
            <a:ext cx="12360511" cy="51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57" t="15353" r="28713" b="17799"/>
          <a:stretch/>
        </p:blipFill>
        <p:spPr>
          <a:xfrm>
            <a:off x="178904" y="0"/>
            <a:ext cx="10593093" cy="66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87" t="21060" r="31615" b="13179"/>
          <a:stretch/>
        </p:blipFill>
        <p:spPr>
          <a:xfrm>
            <a:off x="0" y="-1"/>
            <a:ext cx="10674626" cy="68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57" t="21060" r="26116" b="10733"/>
          <a:stretch/>
        </p:blipFill>
        <p:spPr>
          <a:xfrm>
            <a:off x="258416" y="0"/>
            <a:ext cx="10707173" cy="66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45" t="17256" r="28560" b="13451"/>
          <a:stretch/>
        </p:blipFill>
        <p:spPr>
          <a:xfrm>
            <a:off x="0" y="0"/>
            <a:ext cx="10833652" cy="70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2" y="185243"/>
            <a:ext cx="2294744" cy="354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01: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12" t="17060" r="33717" b="75769"/>
          <a:stretch/>
        </p:blipFill>
        <p:spPr>
          <a:xfrm>
            <a:off x="582623" y="654486"/>
            <a:ext cx="11051890" cy="895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097" t="28125" r="23694" b="26998"/>
          <a:stretch/>
        </p:blipFill>
        <p:spPr>
          <a:xfrm>
            <a:off x="0" y="1543987"/>
            <a:ext cx="11973810" cy="46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023" t="17469" r="23694" b="30277"/>
          <a:stretch/>
        </p:blipFill>
        <p:spPr>
          <a:xfrm>
            <a:off x="194871" y="0"/>
            <a:ext cx="11946988" cy="52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your self……………………..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673" t="15215" r="27150" b="10399"/>
          <a:stretch/>
        </p:blipFill>
        <p:spPr>
          <a:xfrm>
            <a:off x="1768838" y="1416571"/>
            <a:ext cx="7959777" cy="5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368" t="23412" r="45353" b="63678"/>
          <a:stretch/>
        </p:blipFill>
        <p:spPr>
          <a:xfrm>
            <a:off x="2028" y="-37596"/>
            <a:ext cx="8002719" cy="1373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946" t="19108" r="25191" b="71056"/>
          <a:stretch/>
        </p:blipFill>
        <p:spPr>
          <a:xfrm>
            <a:off x="-108914" y="1161671"/>
            <a:ext cx="12409827" cy="1058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5590" t="37550" r="30952" b="7122"/>
          <a:stretch/>
        </p:blipFill>
        <p:spPr>
          <a:xfrm>
            <a:off x="-239142" y="2093409"/>
            <a:ext cx="8485057" cy="4937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207" t="15830" r="46583" b="61424"/>
          <a:stretch/>
        </p:blipFill>
        <p:spPr>
          <a:xfrm>
            <a:off x="6955435" y="5252783"/>
            <a:ext cx="5101652" cy="16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84" t="29560" r="26574" b="6506"/>
          <a:stretch/>
        </p:blipFill>
        <p:spPr>
          <a:xfrm>
            <a:off x="838200" y="365124"/>
            <a:ext cx="10914089" cy="61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68" t="15809" r="18926" b="30882"/>
          <a:stretch/>
        </p:blipFill>
        <p:spPr>
          <a:xfrm>
            <a:off x="838200" y="365125"/>
            <a:ext cx="10058401" cy="38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89" t="15994" r="24920" b="13235"/>
          <a:stretch/>
        </p:blipFill>
        <p:spPr>
          <a:xfrm>
            <a:off x="838200" y="176866"/>
            <a:ext cx="10218391" cy="63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59" t="16911" r="23990" b="52758"/>
          <a:stretch/>
        </p:blipFill>
        <p:spPr>
          <a:xfrm>
            <a:off x="0" y="1588807"/>
            <a:ext cx="12235177" cy="31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Tutorial on IP</vt:lpstr>
      <vt:lpstr>Part 01:</vt:lpstr>
      <vt:lpstr>PowerPoint Presentation</vt:lpstr>
      <vt:lpstr>Try your self……………………..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IP</dc:title>
  <dc:creator>Acer</dc:creator>
  <cp:lastModifiedBy>Acer</cp:lastModifiedBy>
  <cp:revision>11</cp:revision>
  <dcterms:created xsi:type="dcterms:W3CDTF">2016-01-10T02:57:44Z</dcterms:created>
  <dcterms:modified xsi:type="dcterms:W3CDTF">2016-01-10T16:45:01Z</dcterms:modified>
</cp:coreProperties>
</file>