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2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5" r:id="rId10"/>
    <p:sldId id="262" r:id="rId11"/>
    <p:sldId id="266" r:id="rId12"/>
    <p:sldId id="267" r:id="rId13"/>
    <p:sldId id="270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83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7177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8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6037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194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7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5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8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3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02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22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63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98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7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9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6211-DC9B-43C1-B1AE-811DF3B1077E}" type="datetimeFigureOut">
              <a:rPr lang="en-IN" smtClean="0"/>
              <a:t>23-09-2022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BD55FD-9044-4C07-98C9-17E1B98BF5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38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3" r:id="rId1"/>
    <p:sldLayoutId id="2147483844" r:id="rId2"/>
    <p:sldLayoutId id="2147483845" r:id="rId3"/>
    <p:sldLayoutId id="2147483846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2" r:id="rId10"/>
    <p:sldLayoutId id="2147483853" r:id="rId11"/>
    <p:sldLayoutId id="2147483854" r:id="rId12"/>
    <p:sldLayoutId id="2147483855" r:id="rId13"/>
    <p:sldLayoutId id="2147483856" r:id="rId14"/>
    <p:sldLayoutId id="2147483857" r:id="rId15"/>
    <p:sldLayoutId id="21474838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CF3E-B990-07C8-0A3D-EDB136C0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320" y="-1096132"/>
            <a:ext cx="11734800" cy="2430861"/>
          </a:xfrm>
        </p:spPr>
        <p:txBody>
          <a:bodyPr/>
          <a:lstStyle/>
          <a:p>
            <a:pPr algn="ctr"/>
            <a:br>
              <a:rPr lang="en-IN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Centre for Development of Advanced Computing </a:t>
            </a:r>
            <a:b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(A Scientific Society of the Ministry of Communications and Information Technology, Govt. of India) </a:t>
            </a:r>
            <a:br>
              <a:rPr lang="en-US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it-IT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No 4, Rajiv Gandhi Salai, </a:t>
            </a:r>
            <a:r>
              <a:rPr lang="en-IN" sz="180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Tidel</a:t>
            </a:r>
            <a:r>
              <a:rPr lang="en-IN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Park  </a:t>
            </a:r>
            <a:r>
              <a:rPr lang="en-IN" sz="180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Taramani</a:t>
            </a:r>
            <a:r>
              <a:rPr lang="en-IN" sz="18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, Chennai – 113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0DC96-5A50-74B6-2D41-60A15CFE2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421" y="2334711"/>
            <a:ext cx="11109158" cy="440399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Restaurant Billing System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Submitted in partial fulfillment of the requirements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Post Graduate Diploma in Advanced Computing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March 2022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By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Mr. </a:t>
            </a:r>
            <a:r>
              <a:rPr lang="en-US" b="1" dirty="0" err="1">
                <a:solidFill>
                  <a:schemeClr val="tx1"/>
                </a:solidFill>
              </a:rPr>
              <a:t>Barole</a:t>
            </a:r>
            <a:r>
              <a:rPr lang="en-US" b="1" dirty="0">
                <a:solidFill>
                  <a:schemeClr val="tx1"/>
                </a:solidFill>
              </a:rPr>
              <a:t> Rameshwar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b="1" dirty="0">
                <a:solidFill>
                  <a:schemeClr val="tx1"/>
                </a:solidFill>
              </a:rPr>
              <a:t>Mr. </a:t>
            </a:r>
            <a:r>
              <a:rPr lang="en-US" b="1" dirty="0" err="1">
                <a:solidFill>
                  <a:schemeClr val="tx1"/>
                </a:solidFill>
              </a:rPr>
              <a:t>Bharskar</a:t>
            </a:r>
            <a:r>
              <a:rPr lang="en-US" b="1" dirty="0">
                <a:solidFill>
                  <a:schemeClr val="tx1"/>
                </a:solidFill>
              </a:rPr>
              <a:t> Yogesh T.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(PRN Number: 220360820006) 		 (PRN Number: 220360820009)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Guided by:-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Mr. Prakash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97D91-DA0B-352C-2906-985F606C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37067" cy="174938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7335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EB0F-7682-13FD-C049-5853C5A90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3EDD2-CCBE-ECA7-36E4-0E60CAFAE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00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704F099-53D2-5FFE-5F2E-598D1E3C8F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15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77F42-0BFA-A577-B8CA-5E7D960D5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" y="0"/>
            <a:ext cx="121750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7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34157E-A555-9077-ED37-07A70D6CB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8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21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5D10D5-BDC2-3326-BCC6-28100EFD0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" y="0"/>
            <a:ext cx="120746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5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BB8B0-FBCC-D9C4-1E47-183992C2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2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9AB4-A935-8A89-983A-E9CE4A379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B07E3-92B3-E3EF-970B-B4D78F221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handle this system</a:t>
            </a:r>
          </a:p>
          <a:p>
            <a:r>
              <a:rPr lang="en-US" dirty="0"/>
              <a:t>Fast working </a:t>
            </a:r>
          </a:p>
          <a:p>
            <a:r>
              <a:rPr lang="en-US" dirty="0"/>
              <a:t>No need of skilled workers</a:t>
            </a:r>
          </a:p>
          <a:p>
            <a:r>
              <a:rPr lang="en-US" dirty="0"/>
              <a:t>User-friendly interface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71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0B90-1CE5-4E16-B742-0394EEA8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4DDD9-9711-8834-73D8-94D1A90F3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5B8DF-7F2C-2DDC-0D54-A51E5D56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9844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8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C911-E454-53AC-E011-56F202489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7F4F-DDB9-6291-0DF9-014C4E11F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WHY THIS RESTAURANT BILLING SYSTEM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SYSTEM REQUIREMENTS &amp; SPECIFICATIONS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DATA FLOW DIAGRAM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FLOW CHARTS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INTERFACE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ADVANTAGES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16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2993-FD55-11B2-B9F0-3A44DE02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45362-D8BA-32C6-1118-6313CD14E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is "Restaurant Billing System" software for monitoring and controlling the transactions in a Restaurant.</a:t>
            </a:r>
          </a:p>
          <a:p>
            <a:r>
              <a:rPr lang="en-US" dirty="0"/>
              <a:t>Restaurant Billing System is a windows application designed to help users maintain &amp; organize Restaurant.</a:t>
            </a:r>
          </a:p>
          <a:p>
            <a:r>
              <a:rPr lang="en-US" dirty="0"/>
              <a:t> The system processes transaction and stores the resulting data. Reports will be generated from these data which help the manager to make appropriate business decisions for the restaurant.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69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6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6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6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6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600"/>
                            </p:stCondLst>
                            <p:childTnLst>
                              <p:par>
                                <p:cTn id="15" presetID="1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6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E7661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We Should Avoid Asking 'Why?'">
            <a:extLst>
              <a:ext uri="{FF2B5EF4-FFF2-40B4-BE49-F238E27FC236}">
                <a16:creationId xmlns:a16="http://schemas.microsoft.com/office/drawing/2014/main" id="{5547B433-C141-7F5C-076E-EF280BF2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C7700C-4A9B-9F9D-DA47-34893F30DF77}"/>
              </a:ext>
            </a:extLst>
          </p:cNvPr>
          <p:cNvSpPr/>
          <p:nvPr/>
        </p:nvSpPr>
        <p:spPr>
          <a:xfrm>
            <a:off x="752630" y="0"/>
            <a:ext cx="1101083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Why This Restaurant Billing System</a:t>
            </a:r>
          </a:p>
          <a:p>
            <a:pPr algn="ctr"/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526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76D3-0F33-84EE-39B6-92E13DE6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 &amp; 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551E-4838-038E-E31E-3BD239E2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 dirty="0"/>
              <a:t>Hardware Requirements :</a:t>
            </a:r>
          </a:p>
          <a:p>
            <a:pPr marL="1714500" lvl="4" indent="0">
              <a:buNone/>
            </a:pPr>
            <a:r>
              <a:rPr lang="en-IN" sz="2400" dirty="0"/>
              <a:t>1) 2 GB RAM or above</a:t>
            </a:r>
          </a:p>
          <a:p>
            <a:pPr marL="1714500" lvl="4" indent="0">
              <a:buNone/>
            </a:pPr>
            <a:r>
              <a:rPr lang="en-IN" sz="2400" dirty="0"/>
              <a:t>2) Intel i3 Processor or above</a:t>
            </a:r>
          </a:p>
          <a:p>
            <a:pPr marL="1714500" lvl="4" indent="0">
              <a:buNone/>
            </a:pPr>
            <a:r>
              <a:rPr lang="en-IN" sz="2400" dirty="0"/>
              <a:t>3) 32 Bit System or above</a:t>
            </a:r>
          </a:p>
          <a:p>
            <a:pPr marL="0" indent="0">
              <a:buNone/>
            </a:pPr>
            <a:r>
              <a:rPr lang="en-IN" sz="2400" dirty="0"/>
              <a:t>This are the basic need of the system to run this billing system </a:t>
            </a:r>
          </a:p>
        </p:txBody>
      </p:sp>
    </p:spTree>
    <p:extLst>
      <p:ext uri="{BB962C8B-B14F-4D97-AF65-F5344CB8AC3E}">
        <p14:creationId xmlns:p14="http://schemas.microsoft.com/office/powerpoint/2010/main" val="7500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FB54-408A-49DF-20DF-508E4FF82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Requirements &amp; 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50AD3-4F26-1DEF-F1A3-1FE9EDE43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 Back-end Software Requirements :</a:t>
            </a:r>
          </a:p>
          <a:p>
            <a:pPr marL="800100" lvl="2" indent="0">
              <a:buNone/>
            </a:pPr>
            <a:r>
              <a:rPr lang="en-US" sz="2000" dirty="0"/>
              <a:t>1) </a:t>
            </a:r>
            <a:r>
              <a:rPr lang="en-US" sz="2000" dirty="0" err="1"/>
              <a:t>WebJava</a:t>
            </a:r>
            <a:r>
              <a:rPr lang="en-US" sz="2000" dirty="0"/>
              <a:t> (SPRING BOOT)</a:t>
            </a:r>
          </a:p>
          <a:p>
            <a:pPr marL="800100" lvl="2" indent="0">
              <a:buNone/>
            </a:pPr>
            <a:r>
              <a:rPr lang="en-US" sz="2000" dirty="0"/>
              <a:t>2) MySQL for storage and data.</a:t>
            </a:r>
          </a:p>
          <a:p>
            <a:pPr marL="800100" lvl="2" indent="0">
              <a:buNone/>
            </a:pPr>
            <a:endParaRPr lang="en-US" sz="2000" dirty="0"/>
          </a:p>
          <a:p>
            <a:r>
              <a:rPr lang="en-US" sz="2400" b="1" dirty="0"/>
              <a:t> Front-end Software Requirements :</a:t>
            </a:r>
          </a:p>
          <a:p>
            <a:pPr marL="800100" lvl="2" indent="0">
              <a:buNone/>
            </a:pPr>
            <a:r>
              <a:rPr lang="en-US" sz="2000" dirty="0"/>
              <a:t>1) React.js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71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8AC2D8-3A17-CBEE-EAD3-DD28F2D1B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1" t="27680" r="35348" b="24894"/>
          <a:stretch/>
        </p:blipFill>
        <p:spPr>
          <a:xfrm>
            <a:off x="601882" y="1145892"/>
            <a:ext cx="9039829" cy="4150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3311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FAD2-E150-666B-464E-4CAF39A4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36" y="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FLOW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89D36C-DC15-A5FA-FD5D-BC020F6E4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755" y="660399"/>
            <a:ext cx="5657971" cy="60992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3067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D62C8-C961-D152-5DBB-C5E26415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1272" y="2678723"/>
            <a:ext cx="9029374" cy="1500554"/>
          </a:xfrm>
        </p:spPr>
        <p:txBody>
          <a:bodyPr>
            <a:normAutofit/>
          </a:bodyPr>
          <a:lstStyle/>
          <a:p>
            <a:r>
              <a:rPr lang="en-IN" sz="5400" b="1" dirty="0"/>
              <a:t>INTERFACE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6936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</TotalTime>
  <Words>284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Trebuchet MS</vt:lpstr>
      <vt:lpstr>Wingdings 3</vt:lpstr>
      <vt:lpstr>Facet</vt:lpstr>
      <vt:lpstr>  Centre for Development of Advanced Computing  (A Scientific Society of the Ministry of Communications and Information Technology, Govt. of India)  No 4, Rajiv Gandhi Salai, Tidel Park  Taramani, Chennai – 113 </vt:lpstr>
      <vt:lpstr>INDEX</vt:lpstr>
      <vt:lpstr>INTRODUCTION</vt:lpstr>
      <vt:lpstr>PowerPoint Presentation</vt:lpstr>
      <vt:lpstr>System Requirements &amp; Specifications:</vt:lpstr>
      <vt:lpstr>System Requirements &amp; Specifications:</vt:lpstr>
      <vt:lpstr>PowerPoint Presentation</vt:lpstr>
      <vt:lpstr>FLOW CHART</vt:lpstr>
      <vt:lpstr>INTERFACE </vt:lpstr>
      <vt:lpstr>INTERFACE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Centre for Development of Advanced Computing  (A Scientific Society of the Ministry of Communications and Information Technology, Govt. of India)  No 4, Rajiv Gandhi Salai, Tidel Park  Taramani, Chennai – 113 </dc:title>
  <dc:creator>HP</dc:creator>
  <cp:lastModifiedBy>HP</cp:lastModifiedBy>
  <cp:revision>1</cp:revision>
  <dcterms:created xsi:type="dcterms:W3CDTF">2022-09-23T06:42:40Z</dcterms:created>
  <dcterms:modified xsi:type="dcterms:W3CDTF">2022-09-23T08:00:32Z</dcterms:modified>
</cp:coreProperties>
</file>