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347" r:id="rId4"/>
    <p:sldId id="351" r:id="rId5"/>
    <p:sldId id="345" r:id="rId6"/>
    <p:sldId id="352" r:id="rId7"/>
    <p:sldId id="353" r:id="rId8"/>
    <p:sldId id="294" r:id="rId9"/>
    <p:sldId id="256"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592"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1224" userDrawn="1">
          <p15:clr>
            <a:srgbClr val="A4A3A4"/>
          </p15:clr>
        </p15:guide>
        <p15:guide id="10" orient="horz" pos="1536"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1824" userDrawn="1">
          <p15:clr>
            <a:srgbClr val="A4A3A4"/>
          </p15:clr>
        </p15:guide>
        <p15:guide id="16" pos="2736" userDrawn="1">
          <p15:clr>
            <a:srgbClr val="A4A3A4"/>
          </p15:clr>
        </p15:guide>
        <p15:guide id="17" pos="3288" userDrawn="1">
          <p15:clr>
            <a:srgbClr val="A4A3A4"/>
          </p15:clr>
        </p15:guide>
        <p15:guide id="19" pos="7416" userDrawn="1">
          <p15:clr>
            <a:srgbClr val="A4A3A4"/>
          </p15:clr>
        </p15:guide>
        <p15:guide id="20" pos="7608" userDrawn="1">
          <p15:clr>
            <a:srgbClr val="A4A3A4"/>
          </p15:clr>
        </p15:guide>
        <p15:guide id="21" pos="5544" userDrawn="1">
          <p15:clr>
            <a:srgbClr val="A4A3A4"/>
          </p15:clr>
        </p15:guide>
        <p15:guide id="22" pos="6048" userDrawn="1">
          <p15:clr>
            <a:srgbClr val="A4A3A4"/>
          </p15:clr>
        </p15:guide>
        <p15:guide id="23" orient="horz" pos="2688" userDrawn="1">
          <p15:clr>
            <a:srgbClr val="A4A3A4"/>
          </p15:clr>
        </p15:guide>
        <p15:guide id="24" orient="horz" pos="960" userDrawn="1">
          <p15:clr>
            <a:srgbClr val="A4A3A4"/>
          </p15:clr>
        </p15:guide>
        <p15:guide id="25" pos="5256" userDrawn="1">
          <p15:clr>
            <a:srgbClr val="A4A3A4"/>
          </p15:clr>
        </p15:guide>
        <p15:guide id="26" pos="727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7"/>
      </p:cViewPr>
      <p:guideLst>
        <p:guide/>
        <p:guide pos="456"/>
        <p:guide orient="horz" pos="2592"/>
        <p:guide orient="horz" pos="3264"/>
        <p:guide pos="6912"/>
        <p:guide orient="horz" pos="2136"/>
        <p:guide orient="horz" pos="4008"/>
        <p:guide orient="horz" pos="1152"/>
        <p:guide orient="horz" pos="1224"/>
        <p:guide orient="horz" pos="1536"/>
        <p:guide pos="7680"/>
        <p:guide pos="6696"/>
        <p:guide pos="1008"/>
        <p:guide pos="1584"/>
        <p:guide pos="1824"/>
        <p:guide pos="2736"/>
        <p:guide pos="3288"/>
        <p:guide pos="7416"/>
        <p:guide pos="7608"/>
        <p:guide pos="5544"/>
        <p:guide pos="6048"/>
        <p:guide orient="horz" pos="2688"/>
        <p:guide orient="horz" pos="960"/>
        <p:guide pos="5256"/>
        <p:guide pos="72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7T11:52:01.361"/>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7T11:52:13.17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60E7A2A-60E9-8F44-96B5-608AFD999723}"/>
              </a:ext>
            </a:extLst>
          </p:cNvPr>
          <p:cNvSpPr>
            <a:spLocks noGrp="1"/>
          </p:cNvSpPr>
          <p:nvPr>
            <p:ph type="title" hasCustomPrompt="1"/>
          </p:nvPr>
        </p:nvSpPr>
        <p:spPr>
          <a:xfrm>
            <a:off x="1310996" y="1456200"/>
            <a:ext cx="9568468" cy="525278"/>
          </a:xfrm>
        </p:spPr>
        <p:txBody>
          <a:bodyPr>
            <a:noAutofit/>
          </a:bodyPr>
          <a:lstStyle>
            <a:lvl1pPr algn="ctr">
              <a:defRPr sz="2824" b="0" i="0" cap="all" spc="265" baseline="0">
                <a:solidFill>
                  <a:schemeClr val="accent3">
                    <a:lumMod val="50000"/>
                  </a:schemeClr>
                </a:solidFill>
                <a:latin typeface="+mn-lt"/>
              </a:defRPr>
            </a:lvl1pPr>
          </a:lstStyle>
          <a:p>
            <a:r>
              <a:rPr lang="en-US" dirty="0"/>
              <a:t>CLICK TO ADD TITLE</a:t>
            </a:r>
          </a:p>
        </p:txBody>
      </p:sp>
      <p:sp>
        <p:nvSpPr>
          <p:cNvPr id="5" name="Picture Placeholder 4">
            <a:extLst>
              <a:ext uri="{FF2B5EF4-FFF2-40B4-BE49-F238E27FC236}">
                <a16:creationId xmlns:a16="http://schemas.microsoft.com/office/drawing/2014/main" id="{A16DCB97-039D-45EB-9AFE-45A04462526B}"/>
              </a:ext>
            </a:extLst>
          </p:cNvPr>
          <p:cNvSpPr>
            <a:spLocks noGrp="1" noChangeAspect="1"/>
          </p:cNvSpPr>
          <p:nvPr>
            <p:ph type="pic" sz="quarter" idx="17" hasCustomPrompt="1"/>
          </p:nvPr>
        </p:nvSpPr>
        <p:spPr>
          <a:xfrm>
            <a:off x="4765964" y="297294"/>
            <a:ext cx="2660073" cy="1029342"/>
          </a:xfrm>
        </p:spPr>
        <p:txBody>
          <a:bodyPr anchor="ctr">
            <a:normAutofit/>
          </a:bodyPr>
          <a:lstStyle>
            <a:lvl1pPr marL="0" indent="0" algn="ctr">
              <a:buNone/>
              <a:defRPr sz="1412"/>
            </a:lvl1pPr>
          </a:lstStyle>
          <a:p>
            <a:r>
              <a:rPr lang="en-US" dirty="0"/>
              <a:t>Click to add logo</a:t>
            </a:r>
          </a:p>
        </p:txBody>
      </p:sp>
      <p:sp>
        <p:nvSpPr>
          <p:cNvPr id="13" name="Text Placeholder 12">
            <a:extLst>
              <a:ext uri="{FF2B5EF4-FFF2-40B4-BE49-F238E27FC236}">
                <a16:creationId xmlns:a16="http://schemas.microsoft.com/office/drawing/2014/main" id="{6098CB78-AC04-D042-99AD-C2F1E4750D17}"/>
              </a:ext>
            </a:extLst>
          </p:cNvPr>
          <p:cNvSpPr>
            <a:spLocks noGrp="1"/>
          </p:cNvSpPr>
          <p:nvPr>
            <p:ph type="body" sz="quarter" idx="10" hasCustomPrompt="1"/>
          </p:nvPr>
        </p:nvSpPr>
        <p:spPr>
          <a:xfrm>
            <a:off x="1551709" y="2529729"/>
            <a:ext cx="9088582" cy="368597"/>
          </a:xfrm>
        </p:spPr>
        <p:txBody>
          <a:bodyPr>
            <a:normAutofit/>
          </a:bodyPr>
          <a:lstStyle>
            <a:lvl1pPr marL="0" indent="0" algn="ctr">
              <a:buNone/>
              <a:defRPr sz="1588" b="0" i="0" cap="all" baseline="0">
                <a:solidFill>
                  <a:schemeClr val="accent3">
                    <a:lumMod val="50000"/>
                  </a:schemeClr>
                </a:solidFill>
                <a:latin typeface="+mn-lt"/>
              </a:defRPr>
            </a:lvl1pPr>
            <a:lvl2pPr>
              <a:defRPr sz="2118"/>
            </a:lvl2pPr>
            <a:lvl3pPr>
              <a:defRPr sz="1765"/>
            </a:lvl3pPr>
            <a:lvl4pPr>
              <a:defRPr sz="1588"/>
            </a:lvl4pPr>
            <a:lvl5pPr>
              <a:defRPr sz="1588"/>
            </a:lvl5pPr>
          </a:lstStyle>
          <a:p>
            <a:pPr lvl="0"/>
            <a:r>
              <a:rPr lang="en-US" dirty="0"/>
              <a:t>CLICK TO ADD TEXT</a:t>
            </a:r>
          </a:p>
        </p:txBody>
      </p:sp>
      <p:sp>
        <p:nvSpPr>
          <p:cNvPr id="15" name="Text Placeholder 14">
            <a:extLst>
              <a:ext uri="{FF2B5EF4-FFF2-40B4-BE49-F238E27FC236}">
                <a16:creationId xmlns:a16="http://schemas.microsoft.com/office/drawing/2014/main" id="{6B59FE82-774C-BB4A-A05E-24C963164AE4}"/>
              </a:ext>
            </a:extLst>
          </p:cNvPr>
          <p:cNvSpPr>
            <a:spLocks noGrp="1"/>
          </p:cNvSpPr>
          <p:nvPr>
            <p:ph type="body" sz="quarter" idx="11" hasCustomPrompt="1"/>
          </p:nvPr>
        </p:nvSpPr>
        <p:spPr>
          <a:xfrm>
            <a:off x="838970" y="2898326"/>
            <a:ext cx="10514061" cy="986915"/>
          </a:xfrm>
        </p:spPr>
        <p:txBody>
          <a:bodyPr anchor="ctr">
            <a:normAutofit/>
          </a:bodyPr>
          <a:lstStyle>
            <a:lvl1pPr marL="0" indent="0" algn="ctr">
              <a:buNone/>
              <a:defRPr sz="4765" b="1" i="0" cap="all" spc="265" baseline="0">
                <a:solidFill>
                  <a:schemeClr val="accent3">
                    <a:lumMod val="50000"/>
                  </a:schemeClr>
                </a:solidFill>
                <a:latin typeface="+mj-lt"/>
              </a:defRPr>
            </a:lvl1pPr>
            <a:lvl2pPr marL="443777" indent="0">
              <a:buNone/>
              <a:defRPr/>
            </a:lvl2pPr>
            <a:lvl3pPr marL="887553" indent="0">
              <a:buNone/>
              <a:defRPr/>
            </a:lvl3pPr>
            <a:lvl4pPr marL="1331330" indent="0">
              <a:buNone/>
              <a:defRPr/>
            </a:lvl4pPr>
            <a:lvl5pPr marL="1775106" indent="0">
              <a:buNone/>
              <a:defRPr/>
            </a:lvl5pPr>
          </a:lstStyle>
          <a:p>
            <a:pPr lvl="0"/>
            <a:r>
              <a:rPr lang="en-US" dirty="0"/>
              <a:t>CLICK TO ADD NAME</a:t>
            </a:r>
          </a:p>
        </p:txBody>
      </p:sp>
      <p:sp>
        <p:nvSpPr>
          <p:cNvPr id="16" name="Text Placeholder 12">
            <a:extLst>
              <a:ext uri="{FF2B5EF4-FFF2-40B4-BE49-F238E27FC236}">
                <a16:creationId xmlns:a16="http://schemas.microsoft.com/office/drawing/2014/main" id="{931E6A6E-1BA7-1F45-A08D-307AACEBEB35}"/>
              </a:ext>
            </a:extLst>
          </p:cNvPr>
          <p:cNvSpPr>
            <a:spLocks noGrp="1"/>
          </p:cNvSpPr>
          <p:nvPr>
            <p:ph type="body" sz="quarter" idx="12" hasCustomPrompt="1"/>
          </p:nvPr>
        </p:nvSpPr>
        <p:spPr>
          <a:xfrm>
            <a:off x="838970" y="3897242"/>
            <a:ext cx="10512521" cy="461442"/>
          </a:xfrm>
        </p:spPr>
        <p:txBody>
          <a:bodyPr>
            <a:normAutofit/>
          </a:bodyPr>
          <a:lstStyle>
            <a:lvl1pPr marL="0" indent="0" algn="ctr">
              <a:buNone/>
              <a:defRPr sz="1588" b="0" i="0">
                <a:solidFill>
                  <a:schemeClr val="accent3">
                    <a:lumMod val="50000"/>
                  </a:schemeClr>
                </a:solidFill>
                <a:latin typeface="+mn-lt"/>
              </a:defRPr>
            </a:lvl1pPr>
            <a:lvl2pPr>
              <a:defRPr sz="2118"/>
            </a:lvl2pPr>
            <a:lvl3pPr>
              <a:defRPr sz="1765"/>
            </a:lvl3pPr>
            <a:lvl4pPr>
              <a:defRPr sz="1588"/>
            </a:lvl4pPr>
            <a:lvl5pPr>
              <a:defRPr sz="1588"/>
            </a:lvl5pPr>
          </a:lstStyle>
          <a:p>
            <a:pPr lvl="0"/>
            <a:r>
              <a:rPr lang="en-US" dirty="0"/>
              <a:t>CLICK TO ADD TEXT</a:t>
            </a:r>
          </a:p>
        </p:txBody>
      </p:sp>
      <p:grpSp>
        <p:nvGrpSpPr>
          <p:cNvPr id="22" name="Group 21">
            <a:extLst>
              <a:ext uri="{FF2B5EF4-FFF2-40B4-BE49-F238E27FC236}">
                <a16:creationId xmlns:a16="http://schemas.microsoft.com/office/drawing/2014/main" id="{3049D150-13BC-384D-BEE8-E9527DB6057F}"/>
              </a:ext>
              <a:ext uri="{C183D7F6-B498-43B3-948B-1728B52AA6E4}">
                <adec:decorative xmlns:adec="http://schemas.microsoft.com/office/drawing/2017/decorative" val="1"/>
              </a:ext>
            </a:extLst>
          </p:cNvPr>
          <p:cNvGrpSpPr/>
          <p:nvPr userDrawn="1"/>
        </p:nvGrpSpPr>
        <p:grpSpPr>
          <a:xfrm>
            <a:off x="2102372" y="5622158"/>
            <a:ext cx="7987256" cy="0"/>
            <a:chOff x="1872342" y="5979886"/>
            <a:chExt cx="6589486" cy="0"/>
          </a:xfrm>
        </p:grpSpPr>
        <p:cxnSp>
          <p:nvCxnSpPr>
            <p:cNvPr id="18" name="Straight Connector 17">
              <a:extLst>
                <a:ext uri="{FF2B5EF4-FFF2-40B4-BE49-F238E27FC236}">
                  <a16:creationId xmlns:a16="http://schemas.microsoft.com/office/drawing/2014/main" id="{08158FB6-64E7-264E-BD07-114D31C9718A}"/>
                </a:ext>
              </a:extLst>
            </p:cNvPr>
            <p:cNvCxnSpPr>
              <a:cxnSpLocks/>
            </p:cNvCxnSpPr>
            <p:nvPr userDrawn="1"/>
          </p:nvCxnSpPr>
          <p:spPr>
            <a:xfrm>
              <a:off x="1872342" y="5979886"/>
              <a:ext cx="27432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03DA16-86E8-5840-BA1E-44CC83BAF500}"/>
                </a:ext>
              </a:extLst>
            </p:cNvPr>
            <p:cNvCxnSpPr>
              <a:cxnSpLocks/>
            </p:cNvCxnSpPr>
            <p:nvPr userDrawn="1"/>
          </p:nvCxnSpPr>
          <p:spPr>
            <a:xfrm>
              <a:off x="5718628" y="5979886"/>
              <a:ext cx="27432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Picture Placeholder 2">
            <a:extLst>
              <a:ext uri="{FF2B5EF4-FFF2-40B4-BE49-F238E27FC236}">
                <a16:creationId xmlns:a16="http://schemas.microsoft.com/office/drawing/2014/main" id="{FAE40ACD-F327-4FBC-9676-321EAC6036BB}"/>
              </a:ext>
            </a:extLst>
          </p:cNvPr>
          <p:cNvSpPr>
            <a:spLocks noGrp="1"/>
          </p:cNvSpPr>
          <p:nvPr>
            <p:ph type="pic" sz="quarter" idx="16" hasCustomPrompt="1"/>
          </p:nvPr>
        </p:nvSpPr>
        <p:spPr>
          <a:xfrm>
            <a:off x="2495743" y="5232437"/>
            <a:ext cx="2524606" cy="573611"/>
          </a:xfrm>
        </p:spPr>
        <p:txBody>
          <a:bodyPr anchor="ctr">
            <a:normAutofit/>
          </a:bodyPr>
          <a:lstStyle>
            <a:lvl1pPr marL="0" indent="0" algn="ctr">
              <a:buNone/>
              <a:defRPr sz="1235">
                <a:latin typeface="+mn-lt"/>
              </a:defRPr>
            </a:lvl1pPr>
          </a:lstStyle>
          <a:p>
            <a:r>
              <a:rPr lang="en-US" dirty="0"/>
              <a:t>Click to add picture</a:t>
            </a:r>
          </a:p>
        </p:txBody>
      </p:sp>
      <p:sp>
        <p:nvSpPr>
          <p:cNvPr id="24" name="Text Placeholder 23">
            <a:extLst>
              <a:ext uri="{FF2B5EF4-FFF2-40B4-BE49-F238E27FC236}">
                <a16:creationId xmlns:a16="http://schemas.microsoft.com/office/drawing/2014/main" id="{D283EC73-AB32-5D48-A0E4-F1D99FE00B45}"/>
              </a:ext>
            </a:extLst>
          </p:cNvPr>
          <p:cNvSpPr>
            <a:spLocks noGrp="1"/>
          </p:cNvSpPr>
          <p:nvPr>
            <p:ph type="body" sz="quarter" idx="13" hasCustomPrompt="1"/>
          </p:nvPr>
        </p:nvSpPr>
        <p:spPr>
          <a:xfrm>
            <a:off x="1980049" y="5718106"/>
            <a:ext cx="3790758" cy="377701"/>
          </a:xfrm>
        </p:spPr>
        <p:txBody>
          <a:bodyPr>
            <a:noAutofit/>
          </a:bodyPr>
          <a:lstStyle>
            <a:lvl1pPr marL="0" indent="0">
              <a:buNone/>
              <a:defRPr sz="1235" b="0" i="0">
                <a:solidFill>
                  <a:schemeClr val="bg1">
                    <a:lumMod val="50000"/>
                  </a:schemeClr>
                </a:solidFill>
                <a:latin typeface="+mn-lt"/>
              </a:defRPr>
            </a:lvl1pPr>
            <a:lvl2pPr marL="443777" indent="0">
              <a:buNone/>
              <a:defRPr b="0" i="0">
                <a:latin typeface="Century Gothic" panose="020B0502020202020204" pitchFamily="34" charset="0"/>
              </a:defRPr>
            </a:lvl2pPr>
            <a:lvl3pPr marL="887553" indent="0">
              <a:buNone/>
              <a:defRPr b="0" i="0">
                <a:latin typeface="Century Gothic" panose="020B0502020202020204" pitchFamily="34" charset="0"/>
              </a:defRPr>
            </a:lvl3pPr>
            <a:lvl4pPr marL="1331330" indent="0">
              <a:buNone/>
              <a:defRPr b="0" i="0">
                <a:latin typeface="Century Gothic" panose="020B0502020202020204" pitchFamily="34" charset="0"/>
              </a:defRPr>
            </a:lvl4pPr>
            <a:lvl5pPr marL="1775106" indent="0">
              <a:buNone/>
              <a:defRPr b="0" i="0">
                <a:latin typeface="Century Gothic" panose="020B0502020202020204" pitchFamily="34" charset="0"/>
              </a:defRPr>
            </a:lvl5pPr>
          </a:lstStyle>
          <a:p>
            <a:pPr lvl="0"/>
            <a:r>
              <a:rPr lang="en-US" dirty="0"/>
              <a:t>Click to add text</a:t>
            </a:r>
          </a:p>
        </p:txBody>
      </p:sp>
      <p:sp>
        <p:nvSpPr>
          <p:cNvPr id="26" name="Text Placeholder 23">
            <a:extLst>
              <a:ext uri="{FF2B5EF4-FFF2-40B4-BE49-F238E27FC236}">
                <a16:creationId xmlns:a16="http://schemas.microsoft.com/office/drawing/2014/main" id="{1992CD75-2B6A-794B-BA19-6C895CC5067C}"/>
              </a:ext>
            </a:extLst>
          </p:cNvPr>
          <p:cNvSpPr>
            <a:spLocks noGrp="1"/>
          </p:cNvSpPr>
          <p:nvPr>
            <p:ph type="body" sz="quarter" idx="15" hasCustomPrompt="1"/>
          </p:nvPr>
        </p:nvSpPr>
        <p:spPr>
          <a:xfrm>
            <a:off x="6659806" y="5201234"/>
            <a:ext cx="3790758" cy="377701"/>
          </a:xfrm>
        </p:spPr>
        <p:txBody>
          <a:bodyPr anchor="b">
            <a:noAutofit/>
          </a:bodyPr>
          <a:lstStyle>
            <a:lvl1pPr marL="0" indent="0">
              <a:buNone/>
              <a:defRPr sz="1412" b="0" i="0">
                <a:solidFill>
                  <a:schemeClr val="accent3">
                    <a:lumMod val="50000"/>
                  </a:schemeClr>
                </a:solidFill>
                <a:latin typeface="+mn-lt"/>
              </a:defRPr>
            </a:lvl1pPr>
            <a:lvl2pPr marL="443777" indent="0">
              <a:buNone/>
              <a:defRPr b="0" i="0">
                <a:latin typeface="Century Gothic" panose="020B0502020202020204" pitchFamily="34" charset="0"/>
              </a:defRPr>
            </a:lvl2pPr>
            <a:lvl3pPr marL="887553" indent="0">
              <a:buNone/>
              <a:defRPr b="0" i="0">
                <a:latin typeface="Century Gothic" panose="020B0502020202020204" pitchFamily="34" charset="0"/>
              </a:defRPr>
            </a:lvl3pPr>
            <a:lvl4pPr marL="1331330" indent="0">
              <a:buNone/>
              <a:defRPr b="0" i="0">
                <a:latin typeface="Century Gothic" panose="020B0502020202020204" pitchFamily="34" charset="0"/>
              </a:defRPr>
            </a:lvl4pPr>
            <a:lvl5pPr marL="1775106" indent="0">
              <a:buNone/>
              <a:defRPr b="0" i="0">
                <a:latin typeface="Century Gothic" panose="020B0502020202020204" pitchFamily="34" charset="0"/>
              </a:defRPr>
            </a:lvl5pPr>
          </a:lstStyle>
          <a:p>
            <a:pPr lvl="0"/>
            <a:r>
              <a:rPr lang="en-US" dirty="0"/>
              <a:t>Click to add text</a:t>
            </a:r>
          </a:p>
        </p:txBody>
      </p:sp>
      <p:sp>
        <p:nvSpPr>
          <p:cNvPr id="25" name="Text Placeholder 23">
            <a:extLst>
              <a:ext uri="{FF2B5EF4-FFF2-40B4-BE49-F238E27FC236}">
                <a16:creationId xmlns:a16="http://schemas.microsoft.com/office/drawing/2014/main" id="{862A197F-3655-7548-A845-8B9429889BFC}"/>
              </a:ext>
            </a:extLst>
          </p:cNvPr>
          <p:cNvSpPr>
            <a:spLocks noGrp="1"/>
          </p:cNvSpPr>
          <p:nvPr>
            <p:ph type="body" sz="quarter" idx="14" hasCustomPrompt="1"/>
          </p:nvPr>
        </p:nvSpPr>
        <p:spPr>
          <a:xfrm>
            <a:off x="6659806" y="5718106"/>
            <a:ext cx="3790758" cy="377701"/>
          </a:xfrm>
        </p:spPr>
        <p:txBody>
          <a:bodyPr>
            <a:noAutofit/>
          </a:bodyPr>
          <a:lstStyle>
            <a:lvl1pPr marL="0" indent="0">
              <a:buNone/>
              <a:defRPr sz="1235" b="0" i="0">
                <a:solidFill>
                  <a:schemeClr val="bg1">
                    <a:lumMod val="50000"/>
                  </a:schemeClr>
                </a:solidFill>
                <a:latin typeface="+mn-lt"/>
              </a:defRPr>
            </a:lvl1pPr>
            <a:lvl2pPr marL="443777" indent="0">
              <a:buNone/>
              <a:defRPr b="0" i="0">
                <a:latin typeface="Century Gothic" panose="020B0502020202020204" pitchFamily="34" charset="0"/>
              </a:defRPr>
            </a:lvl2pPr>
            <a:lvl3pPr marL="887553" indent="0">
              <a:buNone/>
              <a:defRPr b="0" i="0">
                <a:latin typeface="Century Gothic" panose="020B0502020202020204" pitchFamily="34" charset="0"/>
              </a:defRPr>
            </a:lvl3pPr>
            <a:lvl4pPr marL="1331330" indent="0">
              <a:buNone/>
              <a:defRPr b="0" i="0">
                <a:latin typeface="Century Gothic" panose="020B0502020202020204" pitchFamily="34" charset="0"/>
              </a:defRPr>
            </a:lvl4pPr>
            <a:lvl5pPr marL="1775106" indent="0">
              <a:buNone/>
              <a:defRPr b="0" i="0">
                <a:latin typeface="Century Gothic" panose="020B0502020202020204" pitchFamily="34" charset="0"/>
              </a:defRPr>
            </a:lvl5pPr>
          </a:lstStyle>
          <a:p>
            <a:pPr lvl="0"/>
            <a:r>
              <a:rPr lang="en-US" dirty="0"/>
              <a:t>Click to add text</a:t>
            </a:r>
          </a:p>
        </p:txBody>
      </p:sp>
      <p:sp>
        <p:nvSpPr>
          <p:cNvPr id="75" name="Freeform: Shape 74">
            <a:extLst>
              <a:ext uri="{FF2B5EF4-FFF2-40B4-BE49-F238E27FC236}">
                <a16:creationId xmlns:a16="http://schemas.microsoft.com/office/drawing/2014/main" id="{1587341E-2CFD-4F74-AC40-C4A20C752A8B}"/>
              </a:ext>
            </a:extLst>
          </p:cNvPr>
          <p:cNvSpPr/>
          <p:nvPr userDrawn="1"/>
        </p:nvSpPr>
        <p:spPr>
          <a:xfrm>
            <a:off x="0" y="0"/>
            <a:ext cx="1372567" cy="3808600"/>
          </a:xfrm>
          <a:custGeom>
            <a:avLst/>
            <a:gdLst>
              <a:gd name="connsiteX0" fmla="*/ 398838 w 1132368"/>
              <a:gd name="connsiteY0" fmla="*/ 3208859 h 4316413"/>
              <a:gd name="connsiteX1" fmla="*/ 393521 w 1132368"/>
              <a:gd name="connsiteY1" fmla="*/ 4141294 h 4316413"/>
              <a:gd name="connsiteX2" fmla="*/ 0 w 1132368"/>
              <a:gd name="connsiteY2" fmla="*/ 4316413 h 4316413"/>
              <a:gd name="connsiteX3" fmla="*/ 0 w 1132368"/>
              <a:gd name="connsiteY3" fmla="*/ 3399636 h 4316413"/>
              <a:gd name="connsiteX4" fmla="*/ 1 w 1132368"/>
              <a:gd name="connsiteY4" fmla="*/ 1079843 h 4316413"/>
              <a:gd name="connsiteX5" fmla="*/ 400769 w 1132368"/>
              <a:gd name="connsiteY5" fmla="*/ 1271543 h 4316413"/>
              <a:gd name="connsiteX6" fmla="*/ 399484 w 1132368"/>
              <a:gd name="connsiteY6" fmla="*/ 2178126 h 4316413"/>
              <a:gd name="connsiteX7" fmla="*/ 1 w 1132368"/>
              <a:gd name="connsiteY7" fmla="*/ 1989572 h 4316413"/>
              <a:gd name="connsiteX8" fmla="*/ 445596 w 1132368"/>
              <a:gd name="connsiteY8" fmla="*/ 0 h 4316413"/>
              <a:gd name="connsiteX9" fmla="*/ 1127336 w 1132368"/>
              <a:gd name="connsiteY9" fmla="*/ 0 h 4316413"/>
              <a:gd name="connsiteX10" fmla="*/ 1132368 w 1132368"/>
              <a:gd name="connsiteY10" fmla="*/ 882442 h 4316413"/>
              <a:gd name="connsiteX11" fmla="*/ 444811 w 1132368"/>
              <a:gd name="connsiteY11" fmla="*/ 553562 h 4316413"/>
              <a:gd name="connsiteX12" fmla="*/ 445454 w 1132368"/>
              <a:gd name="connsiteY12" fmla="*/ 100271 h 431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2368" h="4316413">
                <a:moveTo>
                  <a:pt x="398838" y="3208859"/>
                </a:moveTo>
                <a:cubicBezTo>
                  <a:pt x="397066" y="3519671"/>
                  <a:pt x="395293" y="3830482"/>
                  <a:pt x="393521" y="4141294"/>
                </a:cubicBezTo>
                <a:lnTo>
                  <a:pt x="0" y="4316413"/>
                </a:lnTo>
                <a:lnTo>
                  <a:pt x="0" y="3399636"/>
                </a:lnTo>
                <a:close/>
                <a:moveTo>
                  <a:pt x="1" y="1079843"/>
                </a:moveTo>
                <a:lnTo>
                  <a:pt x="400769" y="1271543"/>
                </a:lnTo>
                <a:cubicBezTo>
                  <a:pt x="402541" y="1577038"/>
                  <a:pt x="397712" y="1872631"/>
                  <a:pt x="399484" y="2178126"/>
                </a:cubicBezTo>
                <a:lnTo>
                  <a:pt x="1" y="1989572"/>
                </a:lnTo>
                <a:close/>
                <a:moveTo>
                  <a:pt x="445596" y="0"/>
                </a:moveTo>
                <a:lnTo>
                  <a:pt x="1127336" y="0"/>
                </a:lnTo>
                <a:lnTo>
                  <a:pt x="1132368" y="882442"/>
                </a:lnTo>
                <a:lnTo>
                  <a:pt x="444811" y="553562"/>
                </a:lnTo>
                <a:cubicBezTo>
                  <a:pt x="443925" y="400815"/>
                  <a:pt x="444689" y="250543"/>
                  <a:pt x="445454" y="10027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88"/>
          </a:p>
        </p:txBody>
      </p:sp>
      <p:sp>
        <p:nvSpPr>
          <p:cNvPr id="68" name="Freeform: Shape 67">
            <a:extLst>
              <a:ext uri="{FF2B5EF4-FFF2-40B4-BE49-F238E27FC236}">
                <a16:creationId xmlns:a16="http://schemas.microsoft.com/office/drawing/2014/main" id="{0AA59FD3-0D46-4F08-830E-C16BDBD9AAEC}"/>
              </a:ext>
            </a:extLst>
          </p:cNvPr>
          <p:cNvSpPr/>
          <p:nvPr userDrawn="1"/>
        </p:nvSpPr>
        <p:spPr>
          <a:xfrm flipH="1" flipV="1">
            <a:off x="2" y="0"/>
            <a:ext cx="1372566" cy="2764165"/>
          </a:xfrm>
          <a:custGeom>
            <a:avLst/>
            <a:gdLst>
              <a:gd name="connsiteX0" fmla="*/ 1132367 w 1132367"/>
              <a:gd name="connsiteY0" fmla="*/ 1098283 h 3132720"/>
              <a:gd name="connsiteX1" fmla="*/ 731599 w 1132367"/>
              <a:gd name="connsiteY1" fmla="*/ 906583 h 3132720"/>
              <a:gd name="connsiteX2" fmla="*/ 732884 w 1132367"/>
              <a:gd name="connsiteY2" fmla="*/ 0 h 3132720"/>
              <a:gd name="connsiteX3" fmla="*/ 1132367 w 1132367"/>
              <a:gd name="connsiteY3" fmla="*/ 185859 h 3132720"/>
              <a:gd name="connsiteX4" fmla="*/ 0 w 1132367"/>
              <a:gd name="connsiteY4" fmla="*/ 2190057 h 3132720"/>
              <a:gd name="connsiteX5" fmla="*/ 5317 w 1132367"/>
              <a:gd name="connsiteY5" fmla="*/ 1276002 h 3132720"/>
              <a:gd name="connsiteX6" fmla="*/ 686272 w 1132367"/>
              <a:gd name="connsiteY6" fmla="*/ 954594 h 3132720"/>
              <a:gd name="connsiteX7" fmla="*/ 687557 w 1132367"/>
              <a:gd name="connsiteY7" fmla="*/ 1861177 h 3132720"/>
              <a:gd name="connsiteX8" fmla="*/ 1132367 w 1132367"/>
              <a:gd name="connsiteY8" fmla="*/ 3132720 h 3132720"/>
              <a:gd name="connsiteX9" fmla="*/ 732384 w 1132367"/>
              <a:gd name="connsiteY9" fmla="*/ 3132720 h 3132720"/>
              <a:gd name="connsiteX10" fmla="*/ 732241 w 1132367"/>
              <a:gd name="connsiteY10" fmla="*/ 3032449 h 3132720"/>
              <a:gd name="connsiteX11" fmla="*/ 731599 w 1132367"/>
              <a:gd name="connsiteY11" fmla="*/ 2579158 h 3132720"/>
              <a:gd name="connsiteX12" fmla="*/ 1132367 w 1132367"/>
              <a:gd name="connsiteY12" fmla="*/ 2387458 h 313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2367" h="3132720">
                <a:moveTo>
                  <a:pt x="1132367" y="1098283"/>
                </a:moveTo>
                <a:lnTo>
                  <a:pt x="731599" y="906583"/>
                </a:lnTo>
                <a:cubicBezTo>
                  <a:pt x="729827" y="601088"/>
                  <a:pt x="734656" y="305495"/>
                  <a:pt x="732884" y="0"/>
                </a:cubicBezTo>
                <a:lnTo>
                  <a:pt x="1132367" y="185859"/>
                </a:lnTo>
                <a:close/>
                <a:moveTo>
                  <a:pt x="0" y="2190057"/>
                </a:moveTo>
                <a:cubicBezTo>
                  <a:pt x="1772" y="1879245"/>
                  <a:pt x="3545" y="1586814"/>
                  <a:pt x="5317" y="1276002"/>
                </a:cubicBezTo>
                <a:lnTo>
                  <a:pt x="686272" y="954594"/>
                </a:lnTo>
                <a:cubicBezTo>
                  <a:pt x="684500" y="1260089"/>
                  <a:pt x="689329" y="1555682"/>
                  <a:pt x="687557" y="1861177"/>
                </a:cubicBezTo>
                <a:close/>
                <a:moveTo>
                  <a:pt x="1132367" y="3132720"/>
                </a:moveTo>
                <a:lnTo>
                  <a:pt x="732384" y="3132720"/>
                </a:lnTo>
                <a:lnTo>
                  <a:pt x="732241" y="3032449"/>
                </a:lnTo>
                <a:cubicBezTo>
                  <a:pt x="731477" y="2882177"/>
                  <a:pt x="730713" y="2731905"/>
                  <a:pt x="731599" y="2579158"/>
                </a:cubicBezTo>
                <a:lnTo>
                  <a:pt x="1132367" y="23874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88"/>
          </a:p>
        </p:txBody>
      </p:sp>
      <p:sp>
        <p:nvSpPr>
          <p:cNvPr id="63" name="Freeform: Shape 62">
            <a:extLst>
              <a:ext uri="{FF2B5EF4-FFF2-40B4-BE49-F238E27FC236}">
                <a16:creationId xmlns:a16="http://schemas.microsoft.com/office/drawing/2014/main" id="{0FC120E8-CA84-4F1E-9E32-B3381014668E}"/>
              </a:ext>
            </a:extLst>
          </p:cNvPr>
          <p:cNvSpPr/>
          <p:nvPr userDrawn="1"/>
        </p:nvSpPr>
        <p:spPr>
          <a:xfrm>
            <a:off x="1" y="1"/>
            <a:ext cx="2254008" cy="2959379"/>
          </a:xfrm>
          <a:custGeom>
            <a:avLst/>
            <a:gdLst>
              <a:gd name="connsiteX0" fmla="*/ 0 w 1859557"/>
              <a:gd name="connsiteY0" fmla="*/ 2993201 h 3353963"/>
              <a:gd name="connsiteX1" fmla="*/ 375832 w 1859557"/>
              <a:gd name="connsiteY1" fmla="*/ 3171690 h 3353963"/>
              <a:gd name="connsiteX2" fmla="*/ 0 w 1859557"/>
              <a:gd name="connsiteY2" fmla="*/ 3353963 h 3353963"/>
              <a:gd name="connsiteX3" fmla="*/ 1132368 w 1859557"/>
              <a:gd name="connsiteY3" fmla="*/ 1897257 h 3353963"/>
              <a:gd name="connsiteX4" fmla="*/ 1127051 w 1859557"/>
              <a:gd name="connsiteY4" fmla="*/ 2829692 h 3353963"/>
              <a:gd name="connsiteX5" fmla="*/ 446096 w 1859557"/>
              <a:gd name="connsiteY5" fmla="*/ 3132720 h 3353963"/>
              <a:gd name="connsiteX6" fmla="*/ 444811 w 1859557"/>
              <a:gd name="connsiteY6" fmla="*/ 2226137 h 3353963"/>
              <a:gd name="connsiteX7" fmla="*/ 1174052 w 1859557"/>
              <a:gd name="connsiteY7" fmla="*/ 0 h 3353963"/>
              <a:gd name="connsiteX8" fmla="*/ 1859557 w 1859557"/>
              <a:gd name="connsiteY8" fmla="*/ 0 h 3353963"/>
              <a:gd name="connsiteX9" fmla="*/ 1856257 w 1859557"/>
              <a:gd name="connsiteY9" fmla="*/ 578734 h 3353963"/>
              <a:gd name="connsiteX10" fmla="*/ 1175302 w 1859557"/>
              <a:gd name="connsiteY10" fmla="*/ 881762 h 3353963"/>
              <a:gd name="connsiteX11" fmla="*/ 1174660 w 1859557"/>
              <a:gd name="connsiteY11" fmla="*/ 428471 h 335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9557" h="3353963">
                <a:moveTo>
                  <a:pt x="0" y="2993201"/>
                </a:moveTo>
                <a:lnTo>
                  <a:pt x="375832" y="3171690"/>
                </a:lnTo>
                <a:lnTo>
                  <a:pt x="0" y="3353963"/>
                </a:lnTo>
                <a:close/>
                <a:moveTo>
                  <a:pt x="1132368" y="1897257"/>
                </a:moveTo>
                <a:cubicBezTo>
                  <a:pt x="1130596" y="2208069"/>
                  <a:pt x="1128823" y="2518880"/>
                  <a:pt x="1127051" y="2829692"/>
                </a:cubicBezTo>
                <a:lnTo>
                  <a:pt x="446096" y="3132720"/>
                </a:lnTo>
                <a:cubicBezTo>
                  <a:pt x="447868" y="2827225"/>
                  <a:pt x="443039" y="2531632"/>
                  <a:pt x="444811" y="2226137"/>
                </a:cubicBezTo>
                <a:close/>
                <a:moveTo>
                  <a:pt x="1174052" y="0"/>
                </a:moveTo>
                <a:lnTo>
                  <a:pt x="1859557" y="0"/>
                </a:lnTo>
                <a:lnTo>
                  <a:pt x="1856257" y="578734"/>
                </a:lnTo>
                <a:lnTo>
                  <a:pt x="1175302" y="881762"/>
                </a:lnTo>
                <a:cubicBezTo>
                  <a:pt x="1176188" y="729015"/>
                  <a:pt x="1175424" y="578743"/>
                  <a:pt x="1174660" y="42847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88"/>
          </a:p>
        </p:txBody>
      </p:sp>
      <p:grpSp>
        <p:nvGrpSpPr>
          <p:cNvPr id="34" name="Group 33">
            <a:extLst>
              <a:ext uri="{FF2B5EF4-FFF2-40B4-BE49-F238E27FC236}">
                <a16:creationId xmlns:a16="http://schemas.microsoft.com/office/drawing/2014/main" id="{8CA41D4A-0E6E-4A1D-9985-276D7AB03A28}"/>
              </a:ext>
            </a:extLst>
          </p:cNvPr>
          <p:cNvGrpSpPr/>
          <p:nvPr userDrawn="1"/>
        </p:nvGrpSpPr>
        <p:grpSpPr>
          <a:xfrm>
            <a:off x="0" y="521592"/>
            <a:ext cx="1325025" cy="571194"/>
            <a:chOff x="0" y="591137"/>
            <a:chExt cx="1093146" cy="647353"/>
          </a:xfrm>
        </p:grpSpPr>
        <p:cxnSp>
          <p:nvCxnSpPr>
            <p:cNvPr id="35" name="Straight Connector 34">
              <a:extLst>
                <a:ext uri="{FF2B5EF4-FFF2-40B4-BE49-F238E27FC236}">
                  <a16:creationId xmlns:a16="http://schemas.microsoft.com/office/drawing/2014/main" id="{12B11EA2-6FCB-4470-855B-BE554614C28E}"/>
                </a:ext>
              </a:extLst>
            </p:cNvPr>
            <p:cNvCxnSpPr/>
            <p:nvPr userDrawn="1"/>
          </p:nvCxnSpPr>
          <p:spPr>
            <a:xfrm flipH="1">
              <a:off x="410412" y="905590"/>
              <a:ext cx="682734" cy="33290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6" name="Straight Connector 35">
              <a:extLst>
                <a:ext uri="{FF2B5EF4-FFF2-40B4-BE49-F238E27FC236}">
                  <a16:creationId xmlns:a16="http://schemas.microsoft.com/office/drawing/2014/main" id="{E395EA85-E3FB-4566-B94A-345DDEECF518}"/>
                </a:ext>
              </a:extLst>
            </p:cNvPr>
            <p:cNvCxnSpPr/>
            <p:nvPr userDrawn="1"/>
          </p:nvCxnSpPr>
          <p:spPr>
            <a:xfrm flipH="1">
              <a:off x="327661" y="855939"/>
              <a:ext cx="682734" cy="33290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7" name="Straight Connector 36">
              <a:extLst>
                <a:ext uri="{FF2B5EF4-FFF2-40B4-BE49-F238E27FC236}">
                  <a16:creationId xmlns:a16="http://schemas.microsoft.com/office/drawing/2014/main" id="{28292581-FA53-4FB1-9F56-A4460D3F2D1A}"/>
                </a:ext>
              </a:extLst>
            </p:cNvPr>
            <p:cNvCxnSpPr/>
            <p:nvPr userDrawn="1"/>
          </p:nvCxnSpPr>
          <p:spPr>
            <a:xfrm flipH="1">
              <a:off x="232497" y="814564"/>
              <a:ext cx="682734" cy="33290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8" name="Straight Connector 37">
              <a:extLst>
                <a:ext uri="{FF2B5EF4-FFF2-40B4-BE49-F238E27FC236}">
                  <a16:creationId xmlns:a16="http://schemas.microsoft.com/office/drawing/2014/main" id="{24E6DAA0-02D8-4383-BEF3-E7A852AFB2D9}"/>
                </a:ext>
              </a:extLst>
            </p:cNvPr>
            <p:cNvCxnSpPr/>
            <p:nvPr userDrawn="1"/>
          </p:nvCxnSpPr>
          <p:spPr>
            <a:xfrm flipH="1">
              <a:off x="149746" y="764913"/>
              <a:ext cx="682734" cy="33290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9" name="Straight Connector 38">
              <a:extLst>
                <a:ext uri="{FF2B5EF4-FFF2-40B4-BE49-F238E27FC236}">
                  <a16:creationId xmlns:a16="http://schemas.microsoft.com/office/drawing/2014/main" id="{A529D1A7-4EB3-4DA2-B4BD-F1FD767D3796}"/>
                </a:ext>
              </a:extLst>
            </p:cNvPr>
            <p:cNvCxnSpPr/>
            <p:nvPr userDrawn="1"/>
          </p:nvCxnSpPr>
          <p:spPr>
            <a:xfrm flipH="1">
              <a:off x="33895" y="727676"/>
              <a:ext cx="682734" cy="33290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40" name="Straight Connector 39">
              <a:extLst>
                <a:ext uri="{FF2B5EF4-FFF2-40B4-BE49-F238E27FC236}">
                  <a16:creationId xmlns:a16="http://schemas.microsoft.com/office/drawing/2014/main" id="{D8E0BC63-A52C-4EEA-AEA2-38805DC1DE28}"/>
                </a:ext>
              </a:extLst>
            </p:cNvPr>
            <p:cNvCxnSpPr>
              <a:cxnSpLocks/>
            </p:cNvCxnSpPr>
            <p:nvPr userDrawn="1"/>
          </p:nvCxnSpPr>
          <p:spPr>
            <a:xfrm flipH="1">
              <a:off x="0" y="678025"/>
              <a:ext cx="633878" cy="309078"/>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41" name="Straight Connector 40">
              <a:extLst>
                <a:ext uri="{FF2B5EF4-FFF2-40B4-BE49-F238E27FC236}">
                  <a16:creationId xmlns:a16="http://schemas.microsoft.com/office/drawing/2014/main" id="{8105455E-5489-4872-80CE-AE6518C7744A}"/>
                </a:ext>
              </a:extLst>
            </p:cNvPr>
            <p:cNvCxnSpPr>
              <a:cxnSpLocks/>
            </p:cNvCxnSpPr>
            <p:nvPr userDrawn="1"/>
          </p:nvCxnSpPr>
          <p:spPr>
            <a:xfrm flipH="1">
              <a:off x="0" y="640788"/>
              <a:ext cx="534576" cy="260658"/>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6F6997F6-E925-405E-B92E-00E418A2CB4D}"/>
                </a:ext>
              </a:extLst>
            </p:cNvPr>
            <p:cNvCxnSpPr>
              <a:cxnSpLocks/>
            </p:cNvCxnSpPr>
            <p:nvPr userDrawn="1"/>
          </p:nvCxnSpPr>
          <p:spPr>
            <a:xfrm flipH="1">
              <a:off x="1" y="591137"/>
              <a:ext cx="451824" cy="220309"/>
            </a:xfrm>
            <a:prstGeom prst="line">
              <a:avLst/>
            </a:prstGeom>
            <a:ln/>
          </p:spPr>
          <p:style>
            <a:lnRef idx="2">
              <a:schemeClr val="accent5"/>
            </a:lnRef>
            <a:fillRef idx="0">
              <a:schemeClr val="accent5"/>
            </a:fillRef>
            <a:effectRef idx="1">
              <a:schemeClr val="accent5"/>
            </a:effectRef>
            <a:fontRef idx="minor">
              <a:schemeClr val="tx1"/>
            </a:fontRef>
          </p:style>
        </p:cxnSp>
      </p:grpSp>
      <p:sp>
        <p:nvSpPr>
          <p:cNvPr id="89" name="Freeform: Shape 88">
            <a:extLst>
              <a:ext uri="{FF2B5EF4-FFF2-40B4-BE49-F238E27FC236}">
                <a16:creationId xmlns:a16="http://schemas.microsoft.com/office/drawing/2014/main" id="{C0E0A958-BF2B-4811-80E9-B02B2C1FC23F}"/>
              </a:ext>
            </a:extLst>
          </p:cNvPr>
          <p:cNvSpPr/>
          <p:nvPr userDrawn="1"/>
        </p:nvSpPr>
        <p:spPr>
          <a:xfrm>
            <a:off x="11650413" y="4067816"/>
            <a:ext cx="541589" cy="2790184"/>
          </a:xfrm>
          <a:custGeom>
            <a:avLst/>
            <a:gdLst>
              <a:gd name="connsiteX0" fmla="*/ 446811 w 446811"/>
              <a:gd name="connsiteY0" fmla="*/ 2365624 h 3162208"/>
              <a:gd name="connsiteX1" fmla="*/ 446811 w 446811"/>
              <a:gd name="connsiteY1" fmla="*/ 3162208 h 3162208"/>
              <a:gd name="connsiteX2" fmla="*/ 1223 w 446811"/>
              <a:gd name="connsiteY2" fmla="*/ 3162208 h 3162208"/>
              <a:gd name="connsiteX3" fmla="*/ 1039 w 446811"/>
              <a:gd name="connsiteY3" fmla="*/ 3032450 h 3162208"/>
              <a:gd name="connsiteX4" fmla="*/ 397 w 446811"/>
              <a:gd name="connsiteY4" fmla="*/ 2579158 h 3162208"/>
              <a:gd name="connsiteX5" fmla="*/ 1682 w 446811"/>
              <a:gd name="connsiteY5" fmla="*/ 0 h 3162208"/>
              <a:gd name="connsiteX6" fmla="*/ 446811 w 446811"/>
              <a:gd name="connsiteY6" fmla="*/ 198084 h 3162208"/>
              <a:gd name="connsiteX7" fmla="*/ 446811 w 446811"/>
              <a:gd name="connsiteY7" fmla="*/ 1120117 h 3162208"/>
              <a:gd name="connsiteX8" fmla="*/ 397 w 446811"/>
              <a:gd name="connsiteY8" fmla="*/ 906583 h 3162208"/>
              <a:gd name="connsiteX9" fmla="*/ 1682 w 446811"/>
              <a:gd name="connsiteY9" fmla="*/ 0 h 316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811" h="3162208">
                <a:moveTo>
                  <a:pt x="446811" y="2365624"/>
                </a:moveTo>
                <a:lnTo>
                  <a:pt x="446811" y="3162208"/>
                </a:lnTo>
                <a:lnTo>
                  <a:pt x="1223" y="3162208"/>
                </a:lnTo>
                <a:lnTo>
                  <a:pt x="1039" y="3032450"/>
                </a:lnTo>
                <a:cubicBezTo>
                  <a:pt x="275" y="2882178"/>
                  <a:pt x="-489" y="2731906"/>
                  <a:pt x="397" y="2579158"/>
                </a:cubicBezTo>
                <a:close/>
                <a:moveTo>
                  <a:pt x="1682" y="0"/>
                </a:moveTo>
                <a:lnTo>
                  <a:pt x="446811" y="198084"/>
                </a:lnTo>
                <a:lnTo>
                  <a:pt x="446811" y="1120117"/>
                </a:lnTo>
                <a:lnTo>
                  <a:pt x="397" y="906583"/>
                </a:lnTo>
                <a:cubicBezTo>
                  <a:pt x="-1375" y="601088"/>
                  <a:pt x="3454" y="305495"/>
                  <a:pt x="16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88"/>
          </a:p>
        </p:txBody>
      </p:sp>
      <p:sp>
        <p:nvSpPr>
          <p:cNvPr id="88" name="Freeform: Shape 87">
            <a:extLst>
              <a:ext uri="{FF2B5EF4-FFF2-40B4-BE49-F238E27FC236}">
                <a16:creationId xmlns:a16="http://schemas.microsoft.com/office/drawing/2014/main" id="{E2012B82-AB4F-4D80-866E-16DFEADCD5A7}"/>
              </a:ext>
            </a:extLst>
          </p:cNvPr>
          <p:cNvSpPr/>
          <p:nvPr userDrawn="1"/>
        </p:nvSpPr>
        <p:spPr>
          <a:xfrm flipH="1">
            <a:off x="10764105" y="5312843"/>
            <a:ext cx="1427897" cy="1545157"/>
          </a:xfrm>
          <a:custGeom>
            <a:avLst/>
            <a:gdLst>
              <a:gd name="connsiteX0" fmla="*/ 1178015 w 1178015"/>
              <a:gd name="connsiteY0" fmla="*/ 839248 h 1751178"/>
              <a:gd name="connsiteX1" fmla="*/ 490458 w 1178015"/>
              <a:gd name="connsiteY1" fmla="*/ 1168128 h 1751178"/>
              <a:gd name="connsiteX2" fmla="*/ 491100 w 1178015"/>
              <a:gd name="connsiteY2" fmla="*/ 1621420 h 1751178"/>
              <a:gd name="connsiteX3" fmla="*/ 491284 w 1178015"/>
              <a:gd name="connsiteY3" fmla="*/ 1751178 h 1751178"/>
              <a:gd name="connsiteX4" fmla="*/ 1172815 w 1178015"/>
              <a:gd name="connsiteY4" fmla="*/ 1751178 h 1751178"/>
              <a:gd name="connsiteX5" fmla="*/ 0 w 1178015"/>
              <a:gd name="connsiteY5" fmla="*/ 0 h 1751178"/>
              <a:gd name="connsiteX6" fmla="*/ 0 w 1178015"/>
              <a:gd name="connsiteY6" fmla="*/ 906323 h 1751178"/>
              <a:gd name="connsiteX7" fmla="*/ 445129 w 1178015"/>
              <a:gd name="connsiteY7" fmla="*/ 1120117 h 1751178"/>
              <a:gd name="connsiteX8" fmla="*/ 446414 w 1178015"/>
              <a:gd name="connsiteY8" fmla="*/ 213534 h 175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8015" h="1751178">
                <a:moveTo>
                  <a:pt x="1178015" y="839248"/>
                </a:moveTo>
                <a:lnTo>
                  <a:pt x="490458" y="1168128"/>
                </a:lnTo>
                <a:cubicBezTo>
                  <a:pt x="489572" y="1320876"/>
                  <a:pt x="490336" y="1471148"/>
                  <a:pt x="491100" y="1621420"/>
                </a:cubicBezTo>
                <a:lnTo>
                  <a:pt x="491284" y="1751178"/>
                </a:lnTo>
                <a:lnTo>
                  <a:pt x="1172815" y="1751178"/>
                </a:lnTo>
                <a:close/>
                <a:moveTo>
                  <a:pt x="0" y="0"/>
                </a:moveTo>
                <a:lnTo>
                  <a:pt x="0" y="906323"/>
                </a:lnTo>
                <a:lnTo>
                  <a:pt x="445129" y="1120117"/>
                </a:lnTo>
                <a:cubicBezTo>
                  <a:pt x="443357" y="814622"/>
                  <a:pt x="448186" y="519029"/>
                  <a:pt x="446414" y="2135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88"/>
          </a:p>
        </p:txBody>
      </p:sp>
      <p:grpSp>
        <p:nvGrpSpPr>
          <p:cNvPr id="49" name="Group 48">
            <a:extLst>
              <a:ext uri="{FF2B5EF4-FFF2-40B4-BE49-F238E27FC236}">
                <a16:creationId xmlns:a16="http://schemas.microsoft.com/office/drawing/2014/main" id="{7DE641FA-CDC4-48DE-BA35-5FCAA92D6883}"/>
              </a:ext>
            </a:extLst>
          </p:cNvPr>
          <p:cNvGrpSpPr/>
          <p:nvPr userDrawn="1"/>
        </p:nvGrpSpPr>
        <p:grpSpPr>
          <a:xfrm>
            <a:off x="10831838" y="4900897"/>
            <a:ext cx="1360164" cy="571194"/>
            <a:chOff x="-230909" y="591137"/>
            <a:chExt cx="1122135" cy="647353"/>
          </a:xfrm>
        </p:grpSpPr>
        <p:cxnSp>
          <p:nvCxnSpPr>
            <p:cNvPr id="51" name="Straight Connector 50">
              <a:extLst>
                <a:ext uri="{FF2B5EF4-FFF2-40B4-BE49-F238E27FC236}">
                  <a16:creationId xmlns:a16="http://schemas.microsoft.com/office/drawing/2014/main" id="{A2C30A72-9795-4DF0-BA15-74DF66655F83}"/>
                </a:ext>
              </a:extLst>
            </p:cNvPr>
            <p:cNvCxnSpPr>
              <a:cxnSpLocks/>
            </p:cNvCxnSpPr>
            <p:nvPr userDrawn="1"/>
          </p:nvCxnSpPr>
          <p:spPr>
            <a:xfrm flipH="1">
              <a:off x="410412" y="1004046"/>
              <a:ext cx="480814" cy="234444"/>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52" name="Straight Connector 51">
              <a:extLst>
                <a:ext uri="{FF2B5EF4-FFF2-40B4-BE49-F238E27FC236}">
                  <a16:creationId xmlns:a16="http://schemas.microsoft.com/office/drawing/2014/main" id="{1373E20C-9084-4D1C-AA9A-7496B7F811E5}"/>
                </a:ext>
              </a:extLst>
            </p:cNvPr>
            <p:cNvCxnSpPr>
              <a:cxnSpLocks/>
            </p:cNvCxnSpPr>
            <p:nvPr userDrawn="1"/>
          </p:nvCxnSpPr>
          <p:spPr>
            <a:xfrm flipH="1">
              <a:off x="327661" y="914046"/>
              <a:ext cx="563565" cy="274793"/>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53" name="Straight Connector 52">
              <a:extLst>
                <a:ext uri="{FF2B5EF4-FFF2-40B4-BE49-F238E27FC236}">
                  <a16:creationId xmlns:a16="http://schemas.microsoft.com/office/drawing/2014/main" id="{97EF7BB0-711B-4373-B0E4-333173E9FE9A}"/>
                </a:ext>
              </a:extLst>
            </p:cNvPr>
            <p:cNvCxnSpPr>
              <a:cxnSpLocks/>
            </p:cNvCxnSpPr>
            <p:nvPr userDrawn="1"/>
          </p:nvCxnSpPr>
          <p:spPr>
            <a:xfrm flipH="1">
              <a:off x="232497" y="826269"/>
              <a:ext cx="658729" cy="321195"/>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F39A02F6-AA0B-4C15-969A-895ECC0BF667}"/>
                </a:ext>
              </a:extLst>
            </p:cNvPr>
            <p:cNvCxnSpPr/>
            <p:nvPr userDrawn="1"/>
          </p:nvCxnSpPr>
          <p:spPr>
            <a:xfrm flipH="1">
              <a:off x="145392" y="769267"/>
              <a:ext cx="682734" cy="33290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ED305AD-AF46-4E2E-B452-EB1C4FA8C38F}"/>
                </a:ext>
              </a:extLst>
            </p:cNvPr>
            <p:cNvCxnSpPr/>
            <p:nvPr userDrawn="1"/>
          </p:nvCxnSpPr>
          <p:spPr>
            <a:xfrm flipH="1">
              <a:off x="33895" y="727676"/>
              <a:ext cx="682734" cy="33290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CF9013B0-9896-4007-A676-644084A3A333}"/>
                </a:ext>
              </a:extLst>
            </p:cNvPr>
            <p:cNvCxnSpPr/>
            <p:nvPr userDrawn="1"/>
          </p:nvCxnSpPr>
          <p:spPr>
            <a:xfrm flipH="1">
              <a:off x="-48856" y="678025"/>
              <a:ext cx="682734" cy="33290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53DD3259-CB9E-437F-A69A-D57FBEE05D63}"/>
                </a:ext>
              </a:extLst>
            </p:cNvPr>
            <p:cNvCxnSpPr/>
            <p:nvPr userDrawn="1"/>
          </p:nvCxnSpPr>
          <p:spPr>
            <a:xfrm flipH="1">
              <a:off x="-148158" y="640788"/>
              <a:ext cx="682734" cy="33290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EA0852DC-C9C9-4EC1-A0C9-C282979133D0}"/>
                </a:ext>
              </a:extLst>
            </p:cNvPr>
            <p:cNvCxnSpPr/>
            <p:nvPr userDrawn="1"/>
          </p:nvCxnSpPr>
          <p:spPr>
            <a:xfrm flipH="1">
              <a:off x="-230909" y="591137"/>
              <a:ext cx="682734" cy="332900"/>
            </a:xfrm>
            <a:prstGeom prst="line">
              <a:avLst/>
            </a:prstGeom>
            <a:ln/>
          </p:spPr>
          <p:style>
            <a:lnRef idx="2">
              <a:schemeClr val="accent5"/>
            </a:lnRef>
            <a:fillRef idx="0">
              <a:schemeClr val="accent5"/>
            </a:fillRef>
            <a:effectRef idx="1">
              <a:schemeClr val="accent5"/>
            </a:effectRef>
            <a:fontRef idx="minor">
              <a:schemeClr val="tx1"/>
            </a:fontRef>
          </p:style>
        </p:cxnSp>
      </p:grpSp>
      <p:sp>
        <p:nvSpPr>
          <p:cNvPr id="79" name="Freeform: Shape 78">
            <a:extLst>
              <a:ext uri="{FF2B5EF4-FFF2-40B4-BE49-F238E27FC236}">
                <a16:creationId xmlns:a16="http://schemas.microsoft.com/office/drawing/2014/main" id="{A25F9691-1E7B-451A-9ECA-8AB77D0FACDD}"/>
              </a:ext>
            </a:extLst>
          </p:cNvPr>
          <p:cNvSpPr/>
          <p:nvPr userDrawn="1"/>
        </p:nvSpPr>
        <p:spPr>
          <a:xfrm rot="16200000" flipH="1">
            <a:off x="10249269" y="4358451"/>
            <a:ext cx="2457566" cy="1427897"/>
          </a:xfrm>
          <a:custGeom>
            <a:avLst/>
            <a:gdLst>
              <a:gd name="connsiteX0" fmla="*/ 1549779 w 2785242"/>
              <a:gd name="connsiteY0" fmla="*/ 0 h 1178015"/>
              <a:gd name="connsiteX1" fmla="*/ 1878659 w 2785242"/>
              <a:gd name="connsiteY1" fmla="*/ 687557 h 1178015"/>
              <a:gd name="connsiteX2" fmla="*/ 2785242 w 2785242"/>
              <a:gd name="connsiteY2" fmla="*/ 686272 h 1178015"/>
              <a:gd name="connsiteX3" fmla="*/ 2464797 w 2785242"/>
              <a:gd name="connsiteY3" fmla="*/ 5317 h 1178015"/>
              <a:gd name="connsiteX4" fmla="*/ 1549779 w 2785242"/>
              <a:gd name="connsiteY4" fmla="*/ 0 h 1178015"/>
              <a:gd name="connsiteX5" fmla="*/ 0 w 2785242"/>
              <a:gd name="connsiteY5" fmla="*/ 1178015 h 1178015"/>
              <a:gd name="connsiteX6" fmla="*/ 395544 w 2785242"/>
              <a:gd name="connsiteY6" fmla="*/ 1178015 h 1178015"/>
              <a:gd name="connsiteX7" fmla="*/ 204840 w 2785242"/>
              <a:gd name="connsiteY7" fmla="*/ 746697 h 117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242" h="1178015">
                <a:moveTo>
                  <a:pt x="1549779" y="0"/>
                </a:moveTo>
                <a:lnTo>
                  <a:pt x="1878659" y="687557"/>
                </a:lnTo>
                <a:cubicBezTo>
                  <a:pt x="2184154" y="689329"/>
                  <a:pt x="2479747" y="684500"/>
                  <a:pt x="2785242" y="686272"/>
                </a:cubicBezTo>
                <a:lnTo>
                  <a:pt x="2464797" y="5317"/>
                </a:lnTo>
                <a:cubicBezTo>
                  <a:pt x="2153985" y="3545"/>
                  <a:pt x="1860591" y="1772"/>
                  <a:pt x="1549779" y="0"/>
                </a:cubicBezTo>
                <a:close/>
                <a:moveTo>
                  <a:pt x="0" y="1178015"/>
                </a:moveTo>
                <a:lnTo>
                  <a:pt x="395544" y="1178015"/>
                </a:lnTo>
                <a:lnTo>
                  <a:pt x="204840" y="74669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88"/>
          </a:p>
        </p:txBody>
      </p:sp>
    </p:spTree>
    <p:extLst>
      <p:ext uri="{BB962C8B-B14F-4D97-AF65-F5344CB8AC3E}">
        <p14:creationId xmlns:p14="http://schemas.microsoft.com/office/powerpoint/2010/main" val="325885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 id="2147483677" r:id="rId21"/>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15.xml"/><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Thinktank</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Ram Gosavi​</a:t>
            </a:r>
          </a:p>
          <a:p>
            <a:endParaRPr lang="en-US"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2000" advTm="3109393"/>
    </mc:Choice>
    <mc:Fallback xmlns="">
      <p:transition spd="slow" advTm="31093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Ram Gosavi​</a:t>
            </a:r>
          </a:p>
          <a:p>
            <a:r>
              <a:rPr lang="en-US" dirty="0"/>
              <a:t>Think-Tank Team</a:t>
            </a:r>
          </a:p>
        </p:txBody>
      </p:sp>
      <mc:AlternateContent xmlns:mc="http://schemas.openxmlformats.org/markup-compatibility/2006">
        <mc:Choice xmlns:p14="http://schemas.microsoft.com/office/powerpoint/2010/main" Requires="p14">
          <p:contentPart p14:bwMode="auto" r:id="rId2">
            <p14:nvContentPartPr>
              <p14:cNvPr id="23" name="Ink 22">
                <a:extLst>
                  <a:ext uri="{FF2B5EF4-FFF2-40B4-BE49-F238E27FC236}">
                    <a16:creationId xmlns:a16="http://schemas.microsoft.com/office/drawing/2014/main" id="{DC296EE0-C8C5-583E-4893-808BC5E8FC80}"/>
                  </a:ext>
                </a:extLst>
              </p14:cNvPr>
              <p14:cNvContentPartPr/>
              <p14:nvPr/>
            </p14:nvContentPartPr>
            <p14:xfrm>
              <a:off x="7431861" y="4374494"/>
              <a:ext cx="360" cy="360"/>
            </p14:xfrm>
          </p:contentPart>
        </mc:Choice>
        <mc:Fallback>
          <p:pic>
            <p:nvPicPr>
              <p:cNvPr id="23" name="Ink 22">
                <a:extLst>
                  <a:ext uri="{FF2B5EF4-FFF2-40B4-BE49-F238E27FC236}">
                    <a16:creationId xmlns:a16="http://schemas.microsoft.com/office/drawing/2014/main" id="{DC296EE0-C8C5-583E-4893-808BC5E8FC80}"/>
                  </a:ext>
                </a:extLst>
              </p:cNvPr>
              <p:cNvPicPr/>
              <p:nvPr/>
            </p:nvPicPr>
            <p:blipFill>
              <a:blip r:embed="rId3"/>
              <a:stretch>
                <a:fillRect/>
              </a:stretch>
            </p:blipFill>
            <p:spPr>
              <a:xfrm>
                <a:off x="7422861" y="436549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2" name="Ink 41">
                <a:extLst>
                  <a:ext uri="{FF2B5EF4-FFF2-40B4-BE49-F238E27FC236}">
                    <a16:creationId xmlns:a16="http://schemas.microsoft.com/office/drawing/2014/main" id="{EF39697C-FB64-314F-FD43-31D7E1156F4E}"/>
                  </a:ext>
                </a:extLst>
              </p14:cNvPr>
              <p14:cNvContentPartPr/>
              <p14:nvPr/>
            </p14:nvContentPartPr>
            <p14:xfrm>
              <a:off x="10820541" y="4473134"/>
              <a:ext cx="360" cy="360"/>
            </p14:xfrm>
          </p:contentPart>
        </mc:Choice>
        <mc:Fallback>
          <p:pic>
            <p:nvPicPr>
              <p:cNvPr id="42" name="Ink 41">
                <a:extLst>
                  <a:ext uri="{FF2B5EF4-FFF2-40B4-BE49-F238E27FC236}">
                    <a16:creationId xmlns:a16="http://schemas.microsoft.com/office/drawing/2014/main" id="{EF39697C-FB64-314F-FD43-31D7E1156F4E}"/>
                  </a:ext>
                </a:extLst>
              </p:cNvPr>
              <p:cNvPicPr/>
              <p:nvPr/>
            </p:nvPicPr>
            <p:blipFill>
              <a:blip r:embed="rId3"/>
              <a:stretch>
                <a:fillRect/>
              </a:stretch>
            </p:blipFill>
            <p:spPr>
              <a:xfrm>
                <a:off x="10811541" y="4464494"/>
                <a:ext cx="18000" cy="18000"/>
              </a:xfrm>
              <a:prstGeom prst="rect">
                <a:avLst/>
              </a:prstGeom>
            </p:spPr>
          </p:pic>
        </mc:Fallback>
      </mc:AlternateContent>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7716102" cy="3122168"/>
          </a:xfrm>
        </p:spPr>
        <p:txBody>
          <a:bodyPr/>
          <a:lstStyle/>
          <a:p>
            <a:pPr marL="342900" indent="-342900">
              <a:buFont typeface="Arial" panose="020B0604020202020204" pitchFamily="34" charset="0"/>
              <a:buChar char="•"/>
            </a:pPr>
            <a:r>
              <a:rPr lang="en-US" b="1" dirty="0"/>
              <a:t>Schedule for Training &amp; Internship </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73152"/>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HTML- 1</a:t>
            </a:r>
            <a:br>
              <a:rPr lang="en-US" altLang="zh-CN"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a:t>
            </a:fld>
            <a:endParaRPr lang="en-US" dirty="0"/>
          </a:p>
        </p:txBody>
      </p:sp>
      <p:graphicFrame>
        <p:nvGraphicFramePr>
          <p:cNvPr id="4" name="Table 4">
            <a:extLst>
              <a:ext uri="{FF2B5EF4-FFF2-40B4-BE49-F238E27FC236}">
                <a16:creationId xmlns:a16="http://schemas.microsoft.com/office/drawing/2014/main" id="{F514A46C-A89A-2BBF-E7B8-28423FB6A269}"/>
              </a:ext>
            </a:extLst>
          </p:cNvPr>
          <p:cNvGraphicFramePr>
            <a:graphicFrameLocks noGrp="1"/>
          </p:cNvGraphicFramePr>
          <p:nvPr>
            <p:extLst>
              <p:ext uri="{D42A27DB-BD31-4B8C-83A1-F6EECF244321}">
                <p14:modId xmlns:p14="http://schemas.microsoft.com/office/powerpoint/2010/main" val="930204544"/>
              </p:ext>
            </p:extLst>
          </p:nvPr>
        </p:nvGraphicFramePr>
        <p:xfrm>
          <a:off x="2381624" y="1827306"/>
          <a:ext cx="7138894" cy="3759798"/>
        </p:xfrm>
        <a:graphic>
          <a:graphicData uri="http://schemas.openxmlformats.org/drawingml/2006/table">
            <a:tbl>
              <a:tblPr firstRow="1" bandRow="1">
                <a:tableStyleId>{616DA210-FB5B-4158-B5E0-FEB733F419BA}</a:tableStyleId>
              </a:tblPr>
              <a:tblGrid>
                <a:gridCol w="1213223">
                  <a:extLst>
                    <a:ext uri="{9D8B030D-6E8A-4147-A177-3AD203B41FA5}">
                      <a16:colId xmlns:a16="http://schemas.microsoft.com/office/drawing/2014/main" val="494720948"/>
                    </a:ext>
                  </a:extLst>
                </a:gridCol>
                <a:gridCol w="5925671">
                  <a:extLst>
                    <a:ext uri="{9D8B030D-6E8A-4147-A177-3AD203B41FA5}">
                      <a16:colId xmlns:a16="http://schemas.microsoft.com/office/drawing/2014/main" val="2398244511"/>
                    </a:ext>
                  </a:extLst>
                </a:gridCol>
              </a:tblGrid>
              <a:tr h="363450">
                <a:tc>
                  <a:txBody>
                    <a:bodyPr/>
                    <a:lstStyle/>
                    <a:p>
                      <a:pPr algn="ctr"/>
                      <a:r>
                        <a:rPr lang="en-US" dirty="0"/>
                        <a:t>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b="1" dirty="0">
                          <a:effectLst/>
                        </a:rPr>
                        <a:t>TOPICS TO COVER</a:t>
                      </a:r>
                    </a:p>
                  </a:txBody>
                  <a:tcPr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36155544"/>
                  </a:ext>
                </a:extLst>
              </a:tr>
              <a:tr h="487381">
                <a:tc>
                  <a:txBody>
                    <a:bodyPr/>
                    <a:lstStyle/>
                    <a:p>
                      <a:r>
                        <a:rPr lang="en-US" sz="1800" b="0" i="0" kern="1200" dirty="0">
                          <a:solidFill>
                            <a:schemeClr val="tx1"/>
                          </a:solidFill>
                          <a:effectLst/>
                          <a:latin typeface="+mn-lt"/>
                          <a:ea typeface="+mn-ea"/>
                          <a:cs typeface="+mn-cs"/>
                        </a:rPr>
                        <a:t>Day 1</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a:t>- Introduction to HTML</a:t>
                      </a:r>
                    </a:p>
                    <a:p>
                      <a:r>
                        <a:rPr lang="en-US" dirty="0"/>
                        <a:t>- HTML structure</a:t>
                      </a:r>
                    </a:p>
                    <a:p>
                      <a:r>
                        <a:rPr lang="en-US" dirty="0"/>
                        <a:t>- Tags</a:t>
                      </a:r>
                    </a:p>
                  </a:txBody>
                  <a:tcPr/>
                </a:tc>
                <a:extLst>
                  <a:ext uri="{0D108BD9-81ED-4DB2-BD59-A6C34878D82A}">
                    <a16:rowId xmlns:a16="http://schemas.microsoft.com/office/drawing/2014/main" val="2487702418"/>
                  </a:ext>
                </a:extLst>
              </a:tr>
              <a:tr h="376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2</a:t>
                      </a:r>
                      <a:endParaRPr lang="en-US" dirty="0"/>
                    </a:p>
                  </a:txBody>
                  <a:tcPr/>
                </a:tc>
                <a:tc>
                  <a:txBody>
                    <a:bodyPr/>
                    <a:lstStyle/>
                    <a:p>
                      <a:r>
                        <a:rPr lang="en-US" sz="1800" b="0" i="0" kern="1200" dirty="0">
                          <a:solidFill>
                            <a:schemeClr val="tx1"/>
                          </a:solidFill>
                          <a:effectLst/>
                          <a:latin typeface="+mn-lt"/>
                          <a:ea typeface="+mn-ea"/>
                          <a:cs typeface="+mn-cs"/>
                        </a:rPr>
                        <a:t>- Lists (ordered and unordered)</a:t>
                      </a:r>
                      <a:endParaRPr lang="en-US" dirty="0"/>
                    </a:p>
                  </a:txBody>
                  <a:tcPr/>
                </a:tc>
                <a:extLst>
                  <a:ext uri="{0D108BD9-81ED-4DB2-BD59-A6C34878D82A}">
                    <a16:rowId xmlns:a16="http://schemas.microsoft.com/office/drawing/2014/main" val="1326594319"/>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3</a:t>
                      </a:r>
                      <a:endParaRPr lang="en-US" dirty="0"/>
                    </a:p>
                  </a:txBody>
                  <a:tcPr/>
                </a:tc>
                <a:tc>
                  <a:txBody>
                    <a:bodyPr/>
                    <a:lstStyle/>
                    <a:p>
                      <a:r>
                        <a:rPr lang="en-US" sz="1800" b="0" i="0" kern="1200" dirty="0">
                          <a:solidFill>
                            <a:schemeClr val="tx1"/>
                          </a:solidFill>
                          <a:effectLst/>
                          <a:latin typeface="+mn-lt"/>
                          <a:ea typeface="+mn-ea"/>
                          <a:cs typeface="+mn-cs"/>
                        </a:rPr>
                        <a:t>- Forms</a:t>
                      </a:r>
                      <a:endParaRPr lang="en-US" dirty="0"/>
                    </a:p>
                  </a:txBody>
                  <a:tcPr/>
                </a:tc>
                <a:extLst>
                  <a:ext uri="{0D108BD9-81ED-4DB2-BD59-A6C34878D82A}">
                    <a16:rowId xmlns:a16="http://schemas.microsoft.com/office/drawing/2014/main" val="3528462627"/>
                  </a:ext>
                </a:extLst>
              </a:tr>
              <a:tr h="378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4</a:t>
                      </a:r>
                      <a:endParaRPr lang="en-US" dirty="0"/>
                    </a:p>
                  </a:txBody>
                  <a:tcPr/>
                </a:tc>
                <a:tc>
                  <a:txBody>
                    <a:bodyPr/>
                    <a:lstStyle/>
                    <a:p>
                      <a:r>
                        <a:rPr lang="en-US" sz="1800" b="0" i="0" kern="1200" dirty="0">
                          <a:solidFill>
                            <a:schemeClr val="tx1"/>
                          </a:solidFill>
                          <a:effectLst/>
                          <a:latin typeface="+mn-lt"/>
                          <a:ea typeface="+mn-ea"/>
                          <a:cs typeface="+mn-cs"/>
                        </a:rPr>
                        <a:t>- Forms (continued) </a:t>
                      </a:r>
                    </a:p>
                    <a:p>
                      <a:r>
                        <a:rPr lang="en-US" sz="1800" b="0" i="0" kern="1200" dirty="0">
                          <a:solidFill>
                            <a:schemeClr val="tx1"/>
                          </a:solidFill>
                          <a:effectLst/>
                          <a:latin typeface="+mn-lt"/>
                          <a:ea typeface="+mn-ea"/>
                          <a:cs typeface="+mn-cs"/>
                        </a:rPr>
                        <a:t>- Images</a:t>
                      </a:r>
                      <a:endParaRPr lang="en-US" dirty="0"/>
                    </a:p>
                  </a:txBody>
                  <a:tcPr/>
                </a:tc>
                <a:extLst>
                  <a:ext uri="{0D108BD9-81ED-4DB2-BD59-A6C34878D82A}">
                    <a16:rowId xmlns:a16="http://schemas.microsoft.com/office/drawing/2014/main" val="2915844744"/>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5</a:t>
                      </a:r>
                      <a:endParaRPr lang="en-US" dirty="0"/>
                    </a:p>
                  </a:txBody>
                  <a:tcPr/>
                </a:tc>
                <a:tc>
                  <a:txBody>
                    <a:bodyPr/>
                    <a:lstStyle/>
                    <a:p>
                      <a:r>
                        <a:rPr lang="en-US" sz="1800" b="0" i="0" kern="1200" dirty="0">
                          <a:solidFill>
                            <a:schemeClr val="tx1"/>
                          </a:solidFill>
                          <a:effectLst/>
                          <a:latin typeface="+mn-lt"/>
                          <a:ea typeface="+mn-ea"/>
                          <a:cs typeface="+mn-cs"/>
                        </a:rPr>
                        <a:t>- Links</a:t>
                      </a:r>
                      <a:endParaRPr lang="en-US" dirty="0"/>
                    </a:p>
                  </a:txBody>
                  <a:tcPr/>
                </a:tc>
                <a:extLst>
                  <a:ext uri="{0D108BD9-81ED-4DB2-BD59-A6C34878D82A}">
                    <a16:rowId xmlns:a16="http://schemas.microsoft.com/office/drawing/2014/main" val="3425656501"/>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6</a:t>
                      </a:r>
                      <a:endParaRPr lang="en-US" dirty="0"/>
                    </a:p>
                  </a:txBody>
                  <a:tcPr/>
                </a:tc>
                <a:tc>
                  <a:txBody>
                    <a:bodyPr/>
                    <a:lstStyle/>
                    <a:p>
                      <a:r>
                        <a:rPr lang="en-US" sz="1800" b="0" i="0" kern="1200" dirty="0">
                          <a:solidFill>
                            <a:schemeClr val="tx1"/>
                          </a:solidFill>
                          <a:effectLst/>
                          <a:latin typeface="+mn-lt"/>
                          <a:ea typeface="+mn-ea"/>
                          <a:cs typeface="+mn-cs"/>
                        </a:rPr>
                        <a:t>- Tables</a:t>
                      </a:r>
                      <a:endParaRPr lang="en-US" dirty="0"/>
                    </a:p>
                  </a:txBody>
                  <a:tcPr/>
                </a:tc>
                <a:extLst>
                  <a:ext uri="{0D108BD9-81ED-4DB2-BD59-A6C34878D82A}">
                    <a16:rowId xmlns:a16="http://schemas.microsoft.com/office/drawing/2014/main" val="1190470974"/>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7</a:t>
                      </a:r>
                      <a:endParaRPr lang="en-US" dirty="0"/>
                    </a:p>
                  </a:txBody>
                  <a:tcPr/>
                </a:tc>
                <a:tc>
                  <a:txBody>
                    <a:bodyPr/>
                    <a:lstStyle/>
                    <a:p>
                      <a:r>
                        <a:rPr lang="en-US" sz="1800" b="0" i="0" kern="1200" dirty="0">
                          <a:solidFill>
                            <a:schemeClr val="tx1"/>
                          </a:solidFill>
                          <a:effectLst/>
                          <a:latin typeface="+mn-lt"/>
                          <a:ea typeface="+mn-ea"/>
                          <a:cs typeface="+mn-cs"/>
                        </a:rPr>
                        <a:t>- Review and Practice</a:t>
                      </a:r>
                      <a:endParaRPr lang="en-US" dirty="0"/>
                    </a:p>
                  </a:txBody>
                  <a:tcPr/>
                </a:tc>
                <a:extLst>
                  <a:ext uri="{0D108BD9-81ED-4DB2-BD59-A6C34878D82A}">
                    <a16:rowId xmlns:a16="http://schemas.microsoft.com/office/drawing/2014/main" val="1061171883"/>
                  </a:ext>
                </a:extLst>
              </a:tr>
            </a:tbl>
          </a:graphicData>
        </a:graphic>
      </p:graphicFrame>
    </p:spTree>
    <p:extLst>
      <p:ext uri="{BB962C8B-B14F-4D97-AF65-F5344CB8AC3E}">
        <p14:creationId xmlns:p14="http://schemas.microsoft.com/office/powerpoint/2010/main" val="363178155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73152"/>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CSS 2</a:t>
            </a:r>
            <a:br>
              <a:rPr lang="en-US" altLang="zh-CN"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graphicFrame>
        <p:nvGraphicFramePr>
          <p:cNvPr id="4" name="Table 4">
            <a:extLst>
              <a:ext uri="{FF2B5EF4-FFF2-40B4-BE49-F238E27FC236}">
                <a16:creationId xmlns:a16="http://schemas.microsoft.com/office/drawing/2014/main" id="{F514A46C-A89A-2BBF-E7B8-28423FB6A269}"/>
              </a:ext>
            </a:extLst>
          </p:cNvPr>
          <p:cNvGraphicFramePr>
            <a:graphicFrameLocks noGrp="1"/>
          </p:cNvGraphicFramePr>
          <p:nvPr>
            <p:extLst>
              <p:ext uri="{D42A27DB-BD31-4B8C-83A1-F6EECF244321}">
                <p14:modId xmlns:p14="http://schemas.microsoft.com/office/powerpoint/2010/main" val="4161405159"/>
              </p:ext>
            </p:extLst>
          </p:nvPr>
        </p:nvGraphicFramePr>
        <p:xfrm>
          <a:off x="2372659" y="1649506"/>
          <a:ext cx="8474635" cy="3223708"/>
        </p:xfrm>
        <a:graphic>
          <a:graphicData uri="http://schemas.openxmlformats.org/drawingml/2006/table">
            <a:tbl>
              <a:tblPr firstRow="1" bandRow="1">
                <a:tableStyleId>{616DA210-FB5B-4158-B5E0-FEB733F419BA}</a:tableStyleId>
              </a:tblPr>
              <a:tblGrid>
                <a:gridCol w="1213223">
                  <a:extLst>
                    <a:ext uri="{9D8B030D-6E8A-4147-A177-3AD203B41FA5}">
                      <a16:colId xmlns:a16="http://schemas.microsoft.com/office/drawing/2014/main" val="494720948"/>
                    </a:ext>
                  </a:extLst>
                </a:gridCol>
                <a:gridCol w="7261412">
                  <a:extLst>
                    <a:ext uri="{9D8B030D-6E8A-4147-A177-3AD203B41FA5}">
                      <a16:colId xmlns:a16="http://schemas.microsoft.com/office/drawing/2014/main" val="2398244511"/>
                    </a:ext>
                  </a:extLst>
                </a:gridCol>
              </a:tblGrid>
              <a:tr h="363450">
                <a:tc>
                  <a:txBody>
                    <a:bodyPr/>
                    <a:lstStyle/>
                    <a:p>
                      <a:pPr algn="ctr"/>
                      <a:r>
                        <a:rPr lang="en-US" dirty="0"/>
                        <a:t>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b="1" dirty="0">
                          <a:effectLst/>
                        </a:rPr>
                        <a:t>TOPICS TO COVER</a:t>
                      </a:r>
                    </a:p>
                  </a:txBody>
                  <a:tcPr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36155544"/>
                  </a:ext>
                </a:extLst>
              </a:tr>
              <a:tr h="487381">
                <a:tc>
                  <a:txBody>
                    <a:bodyPr/>
                    <a:lstStyle/>
                    <a:p>
                      <a:r>
                        <a:rPr lang="en-US" sz="1800" b="0" i="0" kern="1200" dirty="0">
                          <a:solidFill>
                            <a:schemeClr val="tx1"/>
                          </a:solidFill>
                          <a:effectLst/>
                          <a:latin typeface="+mn-lt"/>
                          <a:ea typeface="+mn-ea"/>
                          <a:cs typeface="+mn-cs"/>
                        </a:rPr>
                        <a:t>Day 1</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a:t>-  Understand what CSS is and how it styles web pages</a:t>
                      </a:r>
                    </a:p>
                    <a:p>
                      <a:r>
                        <a:rPr lang="en-US" dirty="0"/>
                        <a:t>- Apply basic CSS styles to your HTML page</a:t>
                      </a:r>
                    </a:p>
                  </a:txBody>
                  <a:tcPr/>
                </a:tc>
                <a:extLst>
                  <a:ext uri="{0D108BD9-81ED-4DB2-BD59-A6C34878D82A}">
                    <a16:rowId xmlns:a16="http://schemas.microsoft.com/office/drawing/2014/main" val="2487702418"/>
                  </a:ext>
                </a:extLst>
              </a:tr>
              <a:tr h="376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Day 2</a:t>
                      </a:r>
                      <a:endParaRPr lang="en-US" b="1" dirty="0"/>
                    </a:p>
                  </a:txBody>
                  <a:tcPr/>
                </a:tc>
                <a:tc>
                  <a:txBody>
                    <a:bodyPr/>
                    <a:lstStyle/>
                    <a:p>
                      <a:r>
                        <a:rPr lang="en-US" sz="1800" b="1" i="0" kern="1200" dirty="0">
                          <a:solidFill>
                            <a:schemeClr val="tx1"/>
                          </a:solidFill>
                          <a:effectLst/>
                          <a:latin typeface="+mn-lt"/>
                          <a:ea typeface="+mn-ea"/>
                          <a:cs typeface="+mn-cs"/>
                        </a:rPr>
                        <a:t>- Learn about CSS selectors including ID, class, and element selectors</a:t>
                      </a:r>
                      <a:endParaRPr lang="en-US" b="1" dirty="0"/>
                    </a:p>
                  </a:txBody>
                  <a:tcPr/>
                </a:tc>
                <a:extLst>
                  <a:ext uri="{0D108BD9-81ED-4DB2-BD59-A6C34878D82A}">
                    <a16:rowId xmlns:a16="http://schemas.microsoft.com/office/drawing/2014/main" val="1326594319"/>
                  </a:ext>
                </a:extLst>
              </a:tr>
              <a:tr h="273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3</a:t>
                      </a:r>
                      <a:endParaRPr lang="en-US" dirty="0"/>
                    </a:p>
                  </a:txBody>
                  <a:tcPr/>
                </a:tc>
                <a:tc>
                  <a:txBody>
                    <a:bodyPr/>
                    <a:lstStyle/>
                    <a:p>
                      <a:r>
                        <a:rPr lang="en-US" sz="1800" b="0" i="0" kern="1200" dirty="0">
                          <a:solidFill>
                            <a:schemeClr val="tx1"/>
                          </a:solidFill>
                          <a:effectLst/>
                          <a:latin typeface="+mn-lt"/>
                          <a:ea typeface="+mn-ea"/>
                          <a:cs typeface="+mn-cs"/>
                        </a:rPr>
                        <a:t>- Style text and hyperlinks using CSS</a:t>
                      </a:r>
                      <a:endParaRPr lang="en-US" dirty="0"/>
                    </a:p>
                  </a:txBody>
                  <a:tcPr/>
                </a:tc>
                <a:extLst>
                  <a:ext uri="{0D108BD9-81ED-4DB2-BD59-A6C34878D82A}">
                    <a16:rowId xmlns:a16="http://schemas.microsoft.com/office/drawing/2014/main" val="3528462627"/>
                  </a:ext>
                </a:extLst>
              </a:tr>
              <a:tr h="378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4</a:t>
                      </a:r>
                      <a:endParaRPr lang="en-US" dirty="0"/>
                    </a:p>
                  </a:txBody>
                  <a:tcPr/>
                </a:tc>
                <a:tc>
                  <a:txBody>
                    <a:bodyPr/>
                    <a:lstStyle/>
                    <a:p>
                      <a:r>
                        <a:rPr lang="en-US" sz="1800" b="0" i="0" kern="1200" dirty="0">
                          <a:solidFill>
                            <a:schemeClr val="tx1"/>
                          </a:solidFill>
                          <a:effectLst/>
                          <a:latin typeface="+mn-lt"/>
                          <a:ea typeface="+mn-ea"/>
                          <a:cs typeface="+mn-cs"/>
                        </a:rPr>
                        <a:t>- Review the week's topics and practice applying CSS styles</a:t>
                      </a:r>
                      <a:endParaRPr lang="en-US" dirty="0"/>
                    </a:p>
                  </a:txBody>
                  <a:tcPr/>
                </a:tc>
                <a:extLst>
                  <a:ext uri="{0D108BD9-81ED-4DB2-BD59-A6C34878D82A}">
                    <a16:rowId xmlns:a16="http://schemas.microsoft.com/office/drawing/2014/main" val="2915844744"/>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5</a:t>
                      </a:r>
                      <a:endParaRPr lang="en-US" dirty="0"/>
                    </a:p>
                  </a:txBody>
                  <a:tcPr/>
                </a:tc>
                <a:tc>
                  <a:txBody>
                    <a:bodyPr/>
                    <a:lstStyle/>
                    <a:p>
                      <a:r>
                        <a:rPr lang="en-US" sz="1800" b="0" i="0" kern="1200" dirty="0">
                          <a:solidFill>
                            <a:schemeClr val="tx1"/>
                          </a:solidFill>
                          <a:effectLst/>
                          <a:latin typeface="+mn-lt"/>
                          <a:ea typeface="+mn-ea"/>
                          <a:cs typeface="+mn-cs"/>
                        </a:rPr>
                        <a:t>- Understand the CSS Box Model (margin, padding, border, content)</a:t>
                      </a:r>
                      <a:endParaRPr lang="en-US" dirty="0"/>
                    </a:p>
                  </a:txBody>
                  <a:tcPr/>
                </a:tc>
                <a:extLst>
                  <a:ext uri="{0D108BD9-81ED-4DB2-BD59-A6C34878D82A}">
                    <a16:rowId xmlns:a16="http://schemas.microsoft.com/office/drawing/2014/main" val="3425656501"/>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6</a:t>
                      </a:r>
                      <a:endParaRPr lang="en-US" dirty="0"/>
                    </a:p>
                  </a:txBody>
                  <a:tcPr/>
                </a:tc>
                <a:tc>
                  <a:txBody>
                    <a:bodyPr/>
                    <a:lstStyle/>
                    <a:p>
                      <a:r>
                        <a:rPr lang="en-US" sz="1800" b="0" i="0" kern="1200" dirty="0">
                          <a:solidFill>
                            <a:schemeClr val="tx1"/>
                          </a:solidFill>
                          <a:effectLst/>
                          <a:latin typeface="+mn-lt"/>
                          <a:ea typeface="+mn-ea"/>
                          <a:cs typeface="+mn-cs"/>
                        </a:rPr>
                        <a:t>- Learn how to position elements using CSS (relative, absolute, fixed)</a:t>
                      </a:r>
                      <a:endParaRPr lang="en-US" dirty="0"/>
                    </a:p>
                  </a:txBody>
                  <a:tcPr/>
                </a:tc>
                <a:extLst>
                  <a:ext uri="{0D108BD9-81ED-4DB2-BD59-A6C34878D82A}">
                    <a16:rowId xmlns:a16="http://schemas.microsoft.com/office/drawing/2014/main" val="1190470974"/>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7</a:t>
                      </a:r>
                      <a:endParaRPr lang="en-US" dirty="0"/>
                    </a:p>
                  </a:txBody>
                  <a:tcPr/>
                </a:tc>
                <a:tc>
                  <a:txBody>
                    <a:bodyPr/>
                    <a:lstStyle/>
                    <a:p>
                      <a:pPr fontAlgn="base"/>
                      <a:r>
                        <a:rPr lang="en-US" dirty="0">
                          <a:effectLst/>
                        </a:rPr>
                        <a:t>- Review the week's topics and practice layout and positioning in CSS</a:t>
                      </a:r>
                    </a:p>
                  </a:txBody>
                  <a:tcPr anchor="ctr"/>
                </a:tc>
                <a:extLst>
                  <a:ext uri="{0D108BD9-81ED-4DB2-BD59-A6C34878D82A}">
                    <a16:rowId xmlns:a16="http://schemas.microsoft.com/office/drawing/2014/main" val="1061171883"/>
                  </a:ext>
                </a:extLst>
              </a:tr>
            </a:tbl>
          </a:graphicData>
        </a:graphic>
      </p:graphicFrame>
    </p:spTree>
    <p:extLst>
      <p:ext uri="{BB962C8B-B14F-4D97-AF65-F5344CB8AC3E}">
        <p14:creationId xmlns:p14="http://schemas.microsoft.com/office/powerpoint/2010/main" val="22658973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73152"/>
            <a:ext cx="11164824" cy="768096"/>
          </a:xfrm>
        </p:spPr>
        <p:txBody>
          <a:bodyPr/>
          <a:lstStyle/>
          <a:p>
            <a:r>
              <a:rPr lang="en-US" altLang="zh-CN" sz="4000" b="1" dirty="0">
                <a:solidFill>
                  <a:schemeClr val="accent6"/>
                </a:solidFill>
                <a:latin typeface="Arial Black" panose="020B0604020202020204" pitchFamily="34" charset="0"/>
                <a:cs typeface="Arial Black" panose="020B0604020202020204" pitchFamily="34" charset="0"/>
              </a:rPr>
              <a:t>Small project – 3 Days</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TextBox 6">
            <a:extLst>
              <a:ext uri="{FF2B5EF4-FFF2-40B4-BE49-F238E27FC236}">
                <a16:creationId xmlns:a16="http://schemas.microsoft.com/office/drawing/2014/main" id="{CA6C1946-E6E6-4760-E9D7-2DCF3EFEEC5D}"/>
              </a:ext>
            </a:extLst>
          </p:cNvPr>
          <p:cNvSpPr txBox="1"/>
          <p:nvPr/>
        </p:nvSpPr>
        <p:spPr>
          <a:xfrm>
            <a:off x="905434" y="1218514"/>
            <a:ext cx="10759889" cy="1384995"/>
          </a:xfrm>
          <a:prstGeom prst="rect">
            <a:avLst/>
          </a:prstGeom>
          <a:noFill/>
        </p:spPr>
        <p:txBody>
          <a:bodyPr wrap="square">
            <a:spAutoFit/>
          </a:bodyPr>
          <a:lstStyle/>
          <a:p>
            <a:r>
              <a:rPr lang="en-US" sz="2800" dirty="0"/>
              <a:t>Create a personal portfolio website that showcases your skills, projects, and contact information. This project will help you apply your HTML and CSS knowledge to build a real-world web page.</a:t>
            </a:r>
          </a:p>
        </p:txBody>
      </p:sp>
    </p:spTree>
    <p:extLst>
      <p:ext uri="{BB962C8B-B14F-4D97-AF65-F5344CB8AC3E}">
        <p14:creationId xmlns:p14="http://schemas.microsoft.com/office/powerpoint/2010/main" val="132139381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73152"/>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JavaScript – 3 </a:t>
            </a:r>
            <a:br>
              <a:rPr lang="en-US" altLang="zh-CN"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4" name="Table 4">
            <a:extLst>
              <a:ext uri="{FF2B5EF4-FFF2-40B4-BE49-F238E27FC236}">
                <a16:creationId xmlns:a16="http://schemas.microsoft.com/office/drawing/2014/main" id="{F514A46C-A89A-2BBF-E7B8-28423FB6A269}"/>
              </a:ext>
            </a:extLst>
          </p:cNvPr>
          <p:cNvGraphicFramePr>
            <a:graphicFrameLocks noGrp="1"/>
          </p:cNvGraphicFramePr>
          <p:nvPr>
            <p:extLst>
              <p:ext uri="{D42A27DB-BD31-4B8C-83A1-F6EECF244321}">
                <p14:modId xmlns:p14="http://schemas.microsoft.com/office/powerpoint/2010/main" val="3233620816"/>
              </p:ext>
            </p:extLst>
          </p:nvPr>
        </p:nvGraphicFramePr>
        <p:xfrm>
          <a:off x="2381624" y="1827306"/>
          <a:ext cx="7138894" cy="3223708"/>
        </p:xfrm>
        <a:graphic>
          <a:graphicData uri="http://schemas.openxmlformats.org/drawingml/2006/table">
            <a:tbl>
              <a:tblPr firstRow="1" bandRow="1">
                <a:tableStyleId>{616DA210-FB5B-4158-B5E0-FEB733F419BA}</a:tableStyleId>
              </a:tblPr>
              <a:tblGrid>
                <a:gridCol w="1213223">
                  <a:extLst>
                    <a:ext uri="{9D8B030D-6E8A-4147-A177-3AD203B41FA5}">
                      <a16:colId xmlns:a16="http://schemas.microsoft.com/office/drawing/2014/main" val="494720948"/>
                    </a:ext>
                  </a:extLst>
                </a:gridCol>
                <a:gridCol w="5925671">
                  <a:extLst>
                    <a:ext uri="{9D8B030D-6E8A-4147-A177-3AD203B41FA5}">
                      <a16:colId xmlns:a16="http://schemas.microsoft.com/office/drawing/2014/main" val="2398244511"/>
                    </a:ext>
                  </a:extLst>
                </a:gridCol>
              </a:tblGrid>
              <a:tr h="363450">
                <a:tc>
                  <a:txBody>
                    <a:bodyPr/>
                    <a:lstStyle/>
                    <a:p>
                      <a:pPr algn="ctr"/>
                      <a:r>
                        <a:rPr lang="en-US" dirty="0"/>
                        <a:t>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b="1" dirty="0">
                          <a:effectLst/>
                        </a:rPr>
                        <a:t>TOPICS TO COVER</a:t>
                      </a:r>
                    </a:p>
                  </a:txBody>
                  <a:tcPr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36155544"/>
                  </a:ext>
                </a:extLst>
              </a:tr>
              <a:tr h="487381">
                <a:tc>
                  <a:txBody>
                    <a:bodyPr/>
                    <a:lstStyle/>
                    <a:p>
                      <a:r>
                        <a:rPr lang="en-US" sz="1800" b="0" i="0" kern="1200" dirty="0">
                          <a:solidFill>
                            <a:schemeClr val="tx1"/>
                          </a:solidFill>
                          <a:effectLst/>
                          <a:latin typeface="+mn-lt"/>
                          <a:ea typeface="+mn-ea"/>
                          <a:cs typeface="+mn-cs"/>
                        </a:rPr>
                        <a:t>Day 1</a:t>
                      </a:r>
                      <a:endParaRPr lang="en-US" dirty="0"/>
                    </a:p>
                  </a:txBody>
                  <a:tcPr>
                    <a:lnT w="12700" cap="flat" cmpd="sng" algn="ctr">
                      <a:solidFill>
                        <a:schemeClr val="tx1"/>
                      </a:solidFill>
                      <a:prstDash val="solid"/>
                      <a:round/>
                      <a:headEnd type="none" w="med" len="med"/>
                      <a:tailEnd type="none" w="med" len="med"/>
                    </a:lnT>
                  </a:tcPr>
                </a:tc>
                <a:tc>
                  <a:txBody>
                    <a:bodyPr/>
                    <a:lstStyle/>
                    <a:p>
                      <a:r>
                        <a:rPr lang="en-US" sz="1800" b="0" i="0" kern="1200" dirty="0">
                          <a:solidFill>
                            <a:schemeClr val="tx1"/>
                          </a:solidFill>
                          <a:effectLst/>
                          <a:latin typeface="+mn-lt"/>
                          <a:ea typeface="+mn-ea"/>
                          <a:cs typeface="+mn-cs"/>
                        </a:rPr>
                        <a:t>- Introduction to JavaScript</a:t>
                      </a:r>
                    </a:p>
                    <a:p>
                      <a:r>
                        <a:rPr lang="en-US" sz="1800" b="0" i="0" kern="1200" dirty="0">
                          <a:solidFill>
                            <a:schemeClr val="tx1"/>
                          </a:solidFill>
                          <a:effectLst/>
                          <a:latin typeface="+mn-lt"/>
                          <a:ea typeface="+mn-ea"/>
                          <a:cs typeface="+mn-cs"/>
                        </a:rPr>
                        <a:t>- JavaScript syntax</a:t>
                      </a:r>
                      <a:endParaRPr lang="en-US" dirty="0"/>
                    </a:p>
                  </a:txBody>
                  <a:tcPr/>
                </a:tc>
                <a:extLst>
                  <a:ext uri="{0D108BD9-81ED-4DB2-BD59-A6C34878D82A}">
                    <a16:rowId xmlns:a16="http://schemas.microsoft.com/office/drawing/2014/main" val="2487702418"/>
                  </a:ext>
                </a:extLst>
              </a:tr>
              <a:tr h="376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2</a:t>
                      </a:r>
                      <a:endParaRPr lang="en-US" dirty="0"/>
                    </a:p>
                  </a:txBody>
                  <a:tcPr/>
                </a:tc>
                <a:tc>
                  <a:txBody>
                    <a:bodyPr/>
                    <a:lstStyle/>
                    <a:p>
                      <a:r>
                        <a:rPr lang="en-US" sz="1800" b="0" i="0" kern="1200" dirty="0">
                          <a:solidFill>
                            <a:schemeClr val="tx1"/>
                          </a:solidFill>
                          <a:effectLst/>
                          <a:latin typeface="+mn-lt"/>
                          <a:ea typeface="+mn-ea"/>
                          <a:cs typeface="+mn-cs"/>
                        </a:rPr>
                        <a:t>- Conditional statements (if, else if, else)</a:t>
                      </a:r>
                      <a:endParaRPr lang="en-US" dirty="0"/>
                    </a:p>
                  </a:txBody>
                  <a:tcPr/>
                </a:tc>
                <a:extLst>
                  <a:ext uri="{0D108BD9-81ED-4DB2-BD59-A6C34878D82A}">
                    <a16:rowId xmlns:a16="http://schemas.microsoft.com/office/drawing/2014/main" val="1326594319"/>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3</a:t>
                      </a:r>
                      <a:endParaRPr lang="en-US" dirty="0"/>
                    </a:p>
                  </a:txBody>
                  <a:tcPr/>
                </a:tc>
                <a:tc>
                  <a:txBody>
                    <a:bodyPr/>
                    <a:lstStyle/>
                    <a:p>
                      <a:r>
                        <a:rPr lang="en-US" sz="1800" b="0" i="0" kern="1200" dirty="0">
                          <a:solidFill>
                            <a:schemeClr val="tx1"/>
                          </a:solidFill>
                          <a:effectLst/>
                          <a:latin typeface="+mn-lt"/>
                          <a:ea typeface="+mn-ea"/>
                          <a:cs typeface="+mn-cs"/>
                        </a:rPr>
                        <a:t>- Loops (for, while, do-while)</a:t>
                      </a:r>
                      <a:endParaRPr lang="en-US" dirty="0"/>
                    </a:p>
                  </a:txBody>
                  <a:tcPr/>
                </a:tc>
                <a:extLst>
                  <a:ext uri="{0D108BD9-81ED-4DB2-BD59-A6C34878D82A}">
                    <a16:rowId xmlns:a16="http://schemas.microsoft.com/office/drawing/2014/main" val="3528462627"/>
                  </a:ext>
                </a:extLst>
              </a:tr>
              <a:tr h="378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4</a:t>
                      </a:r>
                      <a:endParaRPr lang="en-US" dirty="0"/>
                    </a:p>
                  </a:txBody>
                  <a:tcPr/>
                </a:tc>
                <a:tc>
                  <a:txBody>
                    <a:bodyPr/>
                    <a:lstStyle/>
                    <a:p>
                      <a:r>
                        <a:rPr lang="en-US" sz="1800" b="0" i="0" kern="1200" dirty="0">
                          <a:solidFill>
                            <a:schemeClr val="tx1"/>
                          </a:solidFill>
                          <a:effectLst/>
                          <a:latin typeface="+mn-lt"/>
                          <a:ea typeface="+mn-ea"/>
                          <a:cs typeface="+mn-cs"/>
                        </a:rPr>
                        <a:t>- Review and Practice</a:t>
                      </a:r>
                      <a:endParaRPr lang="en-US" dirty="0"/>
                    </a:p>
                  </a:txBody>
                  <a:tcPr/>
                </a:tc>
                <a:extLst>
                  <a:ext uri="{0D108BD9-81ED-4DB2-BD59-A6C34878D82A}">
                    <a16:rowId xmlns:a16="http://schemas.microsoft.com/office/drawing/2014/main" val="2915844744"/>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5</a:t>
                      </a:r>
                      <a:endParaRPr lang="en-US" dirty="0"/>
                    </a:p>
                  </a:txBody>
                  <a:tcPr/>
                </a:tc>
                <a:tc>
                  <a:txBody>
                    <a:bodyPr/>
                    <a:lstStyle/>
                    <a:p>
                      <a:r>
                        <a:rPr lang="en-US" sz="1800" b="0" i="0" kern="1200" dirty="0">
                          <a:solidFill>
                            <a:schemeClr val="tx1"/>
                          </a:solidFill>
                          <a:effectLst/>
                          <a:latin typeface="+mn-lt"/>
                          <a:ea typeface="+mn-ea"/>
                          <a:cs typeface="+mn-cs"/>
                        </a:rPr>
                        <a:t>- Functions</a:t>
                      </a:r>
                      <a:endParaRPr lang="en-US" dirty="0"/>
                    </a:p>
                  </a:txBody>
                  <a:tcPr/>
                </a:tc>
                <a:extLst>
                  <a:ext uri="{0D108BD9-81ED-4DB2-BD59-A6C34878D82A}">
                    <a16:rowId xmlns:a16="http://schemas.microsoft.com/office/drawing/2014/main" val="3425656501"/>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6</a:t>
                      </a:r>
                      <a:endParaRPr lang="en-US" dirty="0"/>
                    </a:p>
                  </a:txBody>
                  <a:tcPr/>
                </a:tc>
                <a:tc>
                  <a:txBody>
                    <a:bodyPr/>
                    <a:lstStyle/>
                    <a:p>
                      <a:r>
                        <a:rPr lang="en-US" sz="1800" b="0" i="0" kern="1200" dirty="0">
                          <a:solidFill>
                            <a:schemeClr val="tx1"/>
                          </a:solidFill>
                          <a:effectLst/>
                          <a:latin typeface="+mn-lt"/>
                          <a:ea typeface="+mn-ea"/>
                          <a:cs typeface="+mn-cs"/>
                        </a:rPr>
                        <a:t>- DOM Manipulation =&gt; IMP </a:t>
                      </a:r>
                      <a:endParaRPr lang="en-US" dirty="0"/>
                    </a:p>
                  </a:txBody>
                  <a:tcPr/>
                </a:tc>
                <a:extLst>
                  <a:ext uri="{0D108BD9-81ED-4DB2-BD59-A6C34878D82A}">
                    <a16:rowId xmlns:a16="http://schemas.microsoft.com/office/drawing/2014/main" val="1190470974"/>
                  </a:ext>
                </a:extLst>
              </a:tr>
              <a:tr h="36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Day 7</a:t>
                      </a:r>
                      <a:endParaRPr lang="en-US" dirty="0"/>
                    </a:p>
                  </a:txBody>
                  <a:tcPr/>
                </a:tc>
                <a:tc>
                  <a:txBody>
                    <a:bodyPr/>
                    <a:lstStyle/>
                    <a:p>
                      <a:r>
                        <a:rPr lang="en-US" sz="1800" b="0" i="0" kern="1200" dirty="0">
                          <a:solidFill>
                            <a:schemeClr val="tx1"/>
                          </a:solidFill>
                          <a:effectLst/>
                          <a:latin typeface="+mn-lt"/>
                          <a:ea typeface="+mn-ea"/>
                          <a:cs typeface="+mn-cs"/>
                        </a:rPr>
                        <a:t>- Events</a:t>
                      </a:r>
                      <a:endParaRPr lang="en-US" dirty="0"/>
                    </a:p>
                  </a:txBody>
                  <a:tcPr/>
                </a:tc>
                <a:extLst>
                  <a:ext uri="{0D108BD9-81ED-4DB2-BD59-A6C34878D82A}">
                    <a16:rowId xmlns:a16="http://schemas.microsoft.com/office/drawing/2014/main" val="1061171883"/>
                  </a:ext>
                </a:extLst>
              </a:tr>
            </a:tbl>
          </a:graphicData>
        </a:graphic>
      </p:graphicFrame>
    </p:spTree>
    <p:extLst>
      <p:ext uri="{BB962C8B-B14F-4D97-AF65-F5344CB8AC3E}">
        <p14:creationId xmlns:p14="http://schemas.microsoft.com/office/powerpoint/2010/main" val="147155659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73152"/>
            <a:ext cx="11164824" cy="768096"/>
          </a:xfrm>
        </p:spPr>
        <p:txBody>
          <a:bodyPr/>
          <a:lstStyle/>
          <a:p>
            <a:r>
              <a:rPr lang="en-US" altLang="zh-CN" sz="4000" b="1" dirty="0">
                <a:solidFill>
                  <a:schemeClr val="accent6"/>
                </a:solidFill>
                <a:latin typeface="Arial Black" panose="020B0604020202020204" pitchFamily="34" charset="0"/>
                <a:cs typeface="Arial Black" panose="020B0604020202020204" pitchFamily="34" charset="0"/>
              </a:rPr>
              <a:t>Small project – 3 Days</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TextBox 6">
            <a:extLst>
              <a:ext uri="{FF2B5EF4-FFF2-40B4-BE49-F238E27FC236}">
                <a16:creationId xmlns:a16="http://schemas.microsoft.com/office/drawing/2014/main" id="{CA6C1946-E6E6-4760-E9D7-2DCF3EFEEC5D}"/>
              </a:ext>
            </a:extLst>
          </p:cNvPr>
          <p:cNvSpPr txBox="1"/>
          <p:nvPr/>
        </p:nvSpPr>
        <p:spPr>
          <a:xfrm>
            <a:off x="905434" y="1218514"/>
            <a:ext cx="10759889" cy="2246769"/>
          </a:xfrm>
          <a:prstGeom prst="rect">
            <a:avLst/>
          </a:prstGeom>
          <a:noFill/>
        </p:spPr>
        <p:txBody>
          <a:bodyPr wrap="square">
            <a:spAutoFit/>
          </a:bodyPr>
          <a:lstStyle/>
          <a:p>
            <a:pPr algn="just"/>
            <a:r>
              <a:rPr lang="en-US" sz="2800" dirty="0"/>
              <a:t>Create an interactive quiz game where users can answer multiple-choice questions. After answering, the game should provide feedback on the correctness of their answers and keep track of their score. This project will help you practice HTML for structuring the quiz, CSS for styling, and JavaScript for interactivity.</a:t>
            </a:r>
          </a:p>
        </p:txBody>
      </p:sp>
    </p:spTree>
    <p:extLst>
      <p:ext uri="{BB962C8B-B14F-4D97-AF65-F5344CB8AC3E}">
        <p14:creationId xmlns:p14="http://schemas.microsoft.com/office/powerpoint/2010/main" val="36603582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101852" y="2660904"/>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Completion certificate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5809296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ertificate of Completion">
            <a:extLst>
              <a:ext uri="{FF2B5EF4-FFF2-40B4-BE49-F238E27FC236}">
                <a16:creationId xmlns:a16="http://schemas.microsoft.com/office/drawing/2014/main" id="{6CE66C72-8BEE-B947-88BE-D6AE32BB1441}"/>
              </a:ext>
            </a:extLst>
          </p:cNvPr>
          <p:cNvSpPr>
            <a:spLocks noGrp="1"/>
          </p:cNvSpPr>
          <p:nvPr>
            <p:ph type="title"/>
          </p:nvPr>
        </p:nvSpPr>
        <p:spPr/>
        <p:txBody>
          <a:bodyPr/>
          <a:lstStyle/>
          <a:p>
            <a:r>
              <a:rPr lang="en-US" dirty="0">
                <a:solidFill>
                  <a:schemeClr val="tx1"/>
                </a:solidFill>
              </a:rPr>
              <a:t>CERTIFICATE OF COMPLETION</a:t>
            </a:r>
          </a:p>
        </p:txBody>
      </p:sp>
      <p:sp>
        <p:nvSpPr>
          <p:cNvPr id="5" name="is hereby granted to">
            <a:extLst>
              <a:ext uri="{FF2B5EF4-FFF2-40B4-BE49-F238E27FC236}">
                <a16:creationId xmlns:a16="http://schemas.microsoft.com/office/drawing/2014/main" id="{9E9660E2-F05F-4D4C-9E31-E8A668CA1872}"/>
              </a:ext>
            </a:extLst>
          </p:cNvPr>
          <p:cNvSpPr>
            <a:spLocks noGrp="1"/>
          </p:cNvSpPr>
          <p:nvPr>
            <p:ph type="body" sz="quarter" idx="10"/>
          </p:nvPr>
        </p:nvSpPr>
        <p:spPr/>
        <p:txBody>
          <a:bodyPr/>
          <a:lstStyle/>
          <a:p>
            <a:r>
              <a:rPr lang="en-US" dirty="0"/>
              <a:t>IS HEREBY GRANTED TO</a:t>
            </a:r>
          </a:p>
        </p:txBody>
      </p:sp>
      <p:sp>
        <p:nvSpPr>
          <p:cNvPr id="6" name="Madeleine Brunelle">
            <a:extLst>
              <a:ext uri="{FF2B5EF4-FFF2-40B4-BE49-F238E27FC236}">
                <a16:creationId xmlns:a16="http://schemas.microsoft.com/office/drawing/2014/main" id="{7E42DC84-5D9D-BB48-BDD8-C8418027C254}"/>
              </a:ext>
            </a:extLst>
          </p:cNvPr>
          <p:cNvSpPr>
            <a:spLocks noGrp="1"/>
          </p:cNvSpPr>
          <p:nvPr>
            <p:ph type="body" sz="quarter" idx="11"/>
          </p:nvPr>
        </p:nvSpPr>
        <p:spPr/>
        <p:txBody>
          <a:bodyPr>
            <a:normAutofit/>
          </a:bodyPr>
          <a:lstStyle/>
          <a:p>
            <a:r>
              <a:rPr lang="en-US" dirty="0"/>
              <a:t>Ram </a:t>
            </a:r>
            <a:r>
              <a:rPr lang="en-US" dirty="0" err="1"/>
              <a:t>gosavi</a:t>
            </a:r>
            <a:endParaRPr lang="en-US" dirty="0"/>
          </a:p>
        </p:txBody>
      </p:sp>
      <p:sp>
        <p:nvSpPr>
          <p:cNvPr id="7" name="to certify that they have completed massage therapy training">
            <a:extLst>
              <a:ext uri="{FF2B5EF4-FFF2-40B4-BE49-F238E27FC236}">
                <a16:creationId xmlns:a16="http://schemas.microsoft.com/office/drawing/2014/main" id="{D2D66D3E-B6D3-874A-823E-0D8BC2774969}"/>
              </a:ext>
            </a:extLst>
          </p:cNvPr>
          <p:cNvSpPr>
            <a:spLocks noGrp="1"/>
          </p:cNvSpPr>
          <p:nvPr>
            <p:ph type="body" sz="quarter" idx="12"/>
          </p:nvPr>
        </p:nvSpPr>
        <p:spPr>
          <a:xfrm>
            <a:off x="2269191" y="3897241"/>
            <a:ext cx="7652497" cy="904847"/>
          </a:xfrm>
        </p:spPr>
        <p:txBody>
          <a:bodyPr>
            <a:normAutofit/>
          </a:bodyPr>
          <a:lstStyle/>
          <a:p>
            <a:r>
              <a:rPr lang="en-US" dirty="0"/>
              <a:t>TO CERTIFY COMPLETION OF 30 DAYS FRONT-END DEVELOPMENT TRAINNING</a:t>
            </a:r>
          </a:p>
          <a:p>
            <a:r>
              <a:rPr lang="en-US" dirty="0"/>
              <a:t>CONDUCTED BY THINK-TANK</a:t>
            </a:r>
          </a:p>
        </p:txBody>
      </p:sp>
      <p:sp>
        <p:nvSpPr>
          <p:cNvPr id="8" name="Taylor Phillips, LMT">
            <a:extLst>
              <a:ext uri="{FF2B5EF4-FFF2-40B4-BE49-F238E27FC236}">
                <a16:creationId xmlns:a16="http://schemas.microsoft.com/office/drawing/2014/main" id="{6886D0F9-E1DE-6548-8686-07462DB41898}"/>
              </a:ext>
            </a:extLst>
          </p:cNvPr>
          <p:cNvSpPr>
            <a:spLocks noGrp="1"/>
          </p:cNvSpPr>
          <p:nvPr>
            <p:ph type="body" sz="quarter" idx="13"/>
          </p:nvPr>
        </p:nvSpPr>
        <p:spPr>
          <a:xfrm>
            <a:off x="3325063" y="5725755"/>
            <a:ext cx="2759449" cy="377701"/>
          </a:xfrm>
        </p:spPr>
        <p:txBody>
          <a:bodyPr/>
          <a:lstStyle/>
          <a:p>
            <a:r>
              <a:rPr lang="en-US" dirty="0"/>
              <a:t>Founder and CEO</a:t>
            </a:r>
          </a:p>
        </p:txBody>
      </p:sp>
      <p:sp>
        <p:nvSpPr>
          <p:cNvPr id="9" name="Date">
            <a:extLst>
              <a:ext uri="{FF2B5EF4-FFF2-40B4-BE49-F238E27FC236}">
                <a16:creationId xmlns:a16="http://schemas.microsoft.com/office/drawing/2014/main" id="{86BA2A65-AE1C-7846-A1E5-42C8503BA443}"/>
              </a:ext>
            </a:extLst>
          </p:cNvPr>
          <p:cNvSpPr>
            <a:spLocks noGrp="1"/>
          </p:cNvSpPr>
          <p:nvPr>
            <p:ph type="body" sz="quarter" idx="14"/>
          </p:nvPr>
        </p:nvSpPr>
        <p:spPr/>
        <p:txBody>
          <a:bodyPr/>
          <a:lstStyle/>
          <a:p>
            <a:r>
              <a:rPr lang="en-US" dirty="0"/>
              <a:t>Date</a:t>
            </a:r>
          </a:p>
        </p:txBody>
      </p:sp>
      <p:pic>
        <p:nvPicPr>
          <p:cNvPr id="3" name="Picture 2">
            <a:extLst>
              <a:ext uri="{FF2B5EF4-FFF2-40B4-BE49-F238E27FC236}">
                <a16:creationId xmlns:a16="http://schemas.microsoft.com/office/drawing/2014/main" id="{5A4C2A6F-5FD2-8E4E-0EE2-495CEBEB2043}"/>
              </a:ext>
            </a:extLst>
          </p:cNvPr>
          <p:cNvPicPr>
            <a:picLocks noChangeAspect="1"/>
          </p:cNvPicPr>
          <p:nvPr/>
        </p:nvPicPr>
        <p:blipFill>
          <a:blip r:embed="rId2"/>
          <a:stretch>
            <a:fillRect/>
          </a:stretch>
        </p:blipFill>
        <p:spPr>
          <a:xfrm>
            <a:off x="3961893" y="197429"/>
            <a:ext cx="4267093" cy="1752850"/>
          </a:xfrm>
          <a:prstGeom prst="rect">
            <a:avLst/>
          </a:prstGeom>
        </p:spPr>
      </p:pic>
    </p:spTree>
    <p:extLst>
      <p:ext uri="{BB962C8B-B14F-4D97-AF65-F5344CB8AC3E}">
        <p14:creationId xmlns:p14="http://schemas.microsoft.com/office/powerpoint/2010/main" val="307109268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{999BB793-FFA3-4A6E-AE47-CFC5C4C11061}tf78438558_win32</Template>
  <TotalTime>759</TotalTime>
  <Words>378</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Century Gothic</vt:lpstr>
      <vt:lpstr>Sabon Next LT</vt:lpstr>
      <vt:lpstr>Office Theme</vt:lpstr>
      <vt:lpstr>Thinktank </vt:lpstr>
      <vt:lpstr>AGENDA</vt:lpstr>
      <vt:lpstr>HTML- 1 </vt:lpstr>
      <vt:lpstr>CSS 2 </vt:lpstr>
      <vt:lpstr>Small project – 3 Days</vt:lpstr>
      <vt:lpstr>JavaScript – 3  </vt:lpstr>
      <vt:lpstr>Small project – 3 Days</vt:lpstr>
      <vt:lpstr>Completion certificate</vt:lpstr>
      <vt:lpstr>CERTIFICATE OF COMPLETION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Thinktank</dc:title>
  <dc:subject/>
  <dc:creator>Ram Gosavi</dc:creator>
  <cp:lastModifiedBy>Ram Gosavi</cp:lastModifiedBy>
  <cp:revision>14</cp:revision>
  <dcterms:created xsi:type="dcterms:W3CDTF">2023-07-05T08:17:34Z</dcterms:created>
  <dcterms:modified xsi:type="dcterms:W3CDTF">2023-09-27T12:00:20Z</dcterms:modified>
</cp:coreProperties>
</file>