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60" r:id="rId4"/>
    <p:sldId id="295" r:id="rId5"/>
    <p:sldId id="296" r:id="rId6"/>
    <p:sldId id="259" r:id="rId7"/>
    <p:sldId id="261" r:id="rId8"/>
    <p:sldId id="262" r:id="rId9"/>
    <p:sldId id="263" r:id="rId10"/>
    <p:sldId id="264" r:id="rId11"/>
    <p:sldId id="266" r:id="rId12"/>
    <p:sldId id="270" r:id="rId13"/>
    <p:sldId id="294" r:id="rId14"/>
    <p:sldId id="271" r:id="rId15"/>
    <p:sldId id="272" r:id="rId16"/>
    <p:sldId id="274" r:id="rId17"/>
    <p:sldId id="275" r:id="rId18"/>
  </p:sldIdLst>
  <p:sldSz cx="9144000" cy="5143500" type="screen16x9"/>
  <p:notesSz cx="6858000" cy="9144000"/>
  <p:embeddedFontLst>
    <p:embeddedFont>
      <p:font typeface="Bree Serif" panose="020B0604020202020204" charset="0"/>
      <p:regular r:id="rId20"/>
    </p:embeddedFont>
    <p:embeddedFont>
      <p:font typeface="Didact Gothic" panose="00000500000000000000" pitchFamily="2" charset="0"/>
      <p:regular r:id="rId21"/>
    </p:embeddedFont>
    <p:embeddedFont>
      <p:font typeface="Papyrus" panose="03070502060502030205" pitchFamily="66" charset="0"/>
      <p:regular r:id="rId22"/>
    </p:embeddedFont>
    <p:embeddedFont>
      <p:font typeface="Roboto Black" panose="02000000000000000000" pitchFamily="2" charset="0"/>
      <p:bold r:id="rId23"/>
      <p:boldItalic r:id="rId24"/>
    </p:embeddedFont>
    <p:embeddedFont>
      <p:font typeface="Roboto Light" panose="02000000000000000000" pitchFamily="2" charset="0"/>
      <p:regular r:id="rId25"/>
      <p:bold r:id="rId26"/>
      <p:italic r:id="rId27"/>
      <p:boldItalic r:id="rId28"/>
    </p:embeddedFont>
    <p:embeddedFont>
      <p:font typeface="Roboto Mono Thin" panose="020B0604020202020204" charset="0"/>
      <p:regular r:id="rId29"/>
      <p:bold r:id="rId30"/>
      <p:italic r:id="rId31"/>
      <p:boldItalic r:id="rId32"/>
    </p:embeddedFont>
    <p:embeddedFont>
      <p:font typeface="Roboto Thin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FE16B4-3659-4B57-BAAD-0C243F81FB64}">
  <a:tblStyle styleId="{EDFE16B4-3659-4B57-BAAD-0C243F81FB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476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46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82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Here is where our presentation begins</a:t>
            </a:r>
            <a:endParaRPr dirty="0"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8510E4-2D25-4909-ACF3-720A11E77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822" y="1573443"/>
            <a:ext cx="6508865" cy="14011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5400" dirty="0" err="1"/>
              <a:t>TheCollegeLand</a:t>
            </a:r>
            <a:endParaRPr lang="en-IN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Due to this project we have gained experience in HTML , CSS and JavaScript.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Several information about all the different colleges, courses and cutoffs  etc. was required.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Collected various images , graphs and icons from different sources.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USER EXPERIENCE</a:t>
            </a:r>
            <a:endParaRPr sz="90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INFORMATION</a:t>
            </a:r>
            <a:endParaRPr sz="90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IMAGES</a:t>
            </a:r>
            <a:endParaRPr sz="90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2966" y="32226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843283" y="2848594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OUR 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0E2A47"/>
                </a:solidFill>
              </a:rPr>
              <a:t>After a lot of hardwork, dedication and modification  our team will surely make at the top as the best site for students career guidance.</a:t>
            </a: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62136" y="253815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0E2A47"/>
                </a:solidFill>
              </a:rPr>
              <a:t>We want to expand our project by adding more courses, colleges and a lot more choices for students to have all types of career opportunities.</a:t>
            </a: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We want every student to be able to use our site easily and affordably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EXPANSION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USABILITY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We have prepared a</a:t>
            </a:r>
            <a:r>
              <a:rPr lang="es" sz="900" dirty="0"/>
              <a:t> very basic plan and design of our website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73541" y="3428197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Our team has gathered every information required for the project 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226158" y="3003745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>
                <a:solidFill>
                  <a:srgbClr val="FFFFFF"/>
                </a:solidFill>
              </a:rPr>
              <a:t>Implementing the project 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3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endCxn id="991" idx="2"/>
          </p:cNvCxnSpPr>
          <p:nvPr/>
        </p:nvCxnSpPr>
        <p:spPr>
          <a:xfrm flipH="1">
            <a:off x="1700891" y="3896197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endCxn id="993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DESIGN</a:t>
            </a:r>
            <a:endParaRPr dirty="0"/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35D9F5E-95A3-4B9B-8EE5-44F4284C6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643" y="1382315"/>
            <a:ext cx="6036469" cy="356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59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574575" y="4194595"/>
            <a:ext cx="983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Learning skills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8410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74145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414725" y="1689550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Design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528200" y="4194600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Implement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103000" y="1689550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Gathering Information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BETA</a:t>
            </a:r>
            <a:endParaRPr sz="100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RELEASE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FINAL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VERSION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OUR PARTNERS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7" name="Google Shape;1067;p38"/>
          <p:cNvSpPr/>
          <p:nvPr/>
        </p:nvSpPr>
        <p:spPr>
          <a:xfrm>
            <a:off x="984780" y="1892713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36224" y="2668171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>
            <a:cxnSpLocks/>
          </p:cNvCxnSpPr>
          <p:nvPr/>
        </p:nvCxnSpPr>
        <p:spPr>
          <a:xfrm flipH="1">
            <a:off x="-182698" y="2543175"/>
            <a:ext cx="1468573" cy="55335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7" name="Google Shape;1097;p38"/>
          <p:cNvSpPr txBox="1">
            <a:spLocks noGrp="1"/>
          </p:cNvSpPr>
          <p:nvPr>
            <p:ph type="ctrTitle" idx="4294967295"/>
          </p:nvPr>
        </p:nvSpPr>
        <p:spPr>
          <a:xfrm>
            <a:off x="683937" y="2833409"/>
            <a:ext cx="2076000" cy="243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0E2A47"/>
                </a:solidFill>
              </a:rPr>
              <a:t>NIKITA</a:t>
            </a:r>
            <a:endParaRPr sz="1800" dirty="0">
              <a:solidFill>
                <a:srgbClr val="0E2A47"/>
              </a:solidFill>
            </a:endParaRPr>
          </a:p>
        </p:txBody>
      </p:sp>
      <p:sp>
        <p:nvSpPr>
          <p:cNvPr id="1098" name="Google Shape;1098;p38"/>
          <p:cNvSpPr txBox="1">
            <a:spLocks noGrp="1"/>
          </p:cNvSpPr>
          <p:nvPr>
            <p:ph type="ctrTitle" idx="4294967295"/>
          </p:nvPr>
        </p:nvSpPr>
        <p:spPr>
          <a:xfrm>
            <a:off x="3503074" y="385314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0E2A47"/>
                </a:solidFill>
              </a:rPr>
              <a:t>RAMESHWAR</a:t>
            </a:r>
            <a:endParaRPr sz="1800" dirty="0">
              <a:solidFill>
                <a:srgbClr val="0E2A47"/>
              </a:solidFill>
            </a:endParaRPr>
          </a:p>
        </p:txBody>
      </p:sp>
      <p:sp>
        <p:nvSpPr>
          <p:cNvPr id="1099" name="Google Shape;1099;p38"/>
          <p:cNvSpPr txBox="1">
            <a:spLocks noGrp="1"/>
          </p:cNvSpPr>
          <p:nvPr>
            <p:ph type="ctrTitle" idx="4294967295"/>
          </p:nvPr>
        </p:nvSpPr>
        <p:spPr>
          <a:xfrm>
            <a:off x="6243900" y="29003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2A47"/>
                </a:solidFill>
              </a:rPr>
              <a:t>GOOGLE</a:t>
            </a:r>
            <a:endParaRPr sz="1800" dirty="0">
              <a:solidFill>
                <a:srgbClr val="0E2A47"/>
              </a:solidFill>
            </a:endParaRPr>
          </a:p>
        </p:txBody>
      </p: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1103187" y="3562574"/>
            <a:ext cx="1394100" cy="1184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ctr">
              <a:spcAft>
                <a:spcPts val="1600"/>
              </a:spcAft>
            </a:pPr>
            <a:r>
              <a:rPr lang="es" sz="900" dirty="0"/>
              <a:t>Front-end developer</a:t>
            </a:r>
          </a:p>
          <a:p>
            <a:pPr marL="171450" indent="-171450" algn="ctr">
              <a:spcAft>
                <a:spcPts val="1600"/>
              </a:spcAft>
            </a:pPr>
            <a:r>
              <a:rPr lang="en-US" sz="900" dirty="0">
                <a:solidFill>
                  <a:srgbClr val="FFFFFF"/>
                </a:solidFill>
              </a:rPr>
              <a:t>J</a:t>
            </a:r>
            <a:r>
              <a:rPr lang="es" sz="900" dirty="0">
                <a:solidFill>
                  <a:srgbClr val="FFFFFF"/>
                </a:solidFill>
              </a:rPr>
              <a:t>ava programmer</a:t>
            </a:r>
          </a:p>
          <a:p>
            <a:pPr marL="171450" indent="-171450" algn="ctr">
              <a:spcAft>
                <a:spcPts val="1600"/>
              </a:spcAft>
            </a:pPr>
            <a:r>
              <a:rPr lang="en-US" sz="900" dirty="0"/>
              <a:t>C</a:t>
            </a:r>
            <a:r>
              <a:rPr lang="es" sz="900" dirty="0"/>
              <a:t>, C++ and python programming 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844024" y="1376341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ctr">
              <a:spcAft>
                <a:spcPts val="1600"/>
              </a:spcAft>
            </a:pPr>
            <a:r>
              <a:rPr lang="en-US" sz="900" dirty="0"/>
              <a:t>Back-end developer</a:t>
            </a:r>
          </a:p>
          <a:p>
            <a:pPr marL="171450" indent="-171450" algn="ctr">
              <a:spcAft>
                <a:spcPts val="1600"/>
              </a:spcAft>
            </a:pPr>
            <a:r>
              <a:rPr lang="en-US" sz="900" dirty="0">
                <a:solidFill>
                  <a:srgbClr val="FFFFFF"/>
                </a:solidFill>
              </a:rPr>
              <a:t>Java programmer</a:t>
            </a:r>
          </a:p>
          <a:p>
            <a:pPr marL="171450" indent="-171450" algn="ctr">
              <a:spcAft>
                <a:spcPts val="1600"/>
              </a:spcAft>
            </a:pPr>
            <a:r>
              <a:rPr lang="en-US" sz="900" dirty="0"/>
              <a:t>C, C++ and python programming </a:t>
            </a:r>
            <a:endParaRPr lang="en-US" sz="9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584862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>
                <a:solidFill>
                  <a:srgbClr val="FFFFFF"/>
                </a:solidFill>
              </a:rPr>
              <a:t>Google is our most of the important source for collecting information 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Google PNG">
            <a:extLst>
              <a:ext uri="{FF2B5EF4-FFF2-40B4-BE49-F238E27FC236}">
                <a16:creationId xmlns:a16="http://schemas.microsoft.com/office/drawing/2014/main" id="{AB71FF25-281F-46F0-BFBE-2C538FBF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172" y="2199461"/>
            <a:ext cx="687428" cy="6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5B0DB-04E1-4E24-B481-DE21D8E9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732" y="2880974"/>
            <a:ext cx="966816" cy="955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EF9DA-1930-43EF-A9A3-549FEE650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352" y="1933119"/>
            <a:ext cx="1100885" cy="967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CREDITS</a:t>
            </a:r>
            <a:endParaRPr dirty="0"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</a:rPr>
              <a:t>This is where you give credit to the ones who are part of this project.</a:t>
            </a:r>
            <a:endParaRPr dirty="0">
              <a:solidFill>
                <a:schemeClr val="dk1"/>
              </a:solidFill>
            </a:endParaRPr>
          </a:p>
          <a:p>
            <a:pPr marL="2413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241300" indent="-190500">
              <a:spcBef>
                <a:spcPts val="3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G</a:t>
            </a:r>
            <a:r>
              <a:rPr lang="es" dirty="0">
                <a:solidFill>
                  <a:schemeClr val="dk1"/>
                </a:solidFill>
              </a:rPr>
              <a:t>uidence  by prof. </a:t>
            </a:r>
            <a:r>
              <a:rPr lang="en-US" dirty="0">
                <a:solidFill>
                  <a:schemeClr val="dk1"/>
                </a:solidFill>
                <a:uFill>
                  <a:noFill/>
                </a:uFill>
              </a:rPr>
              <a:t>Mhaske</a:t>
            </a:r>
            <a:r>
              <a:rPr lang="es" dirty="0">
                <a:solidFill>
                  <a:schemeClr val="dk1"/>
                </a:solidFill>
                <a:uFill>
                  <a:noFill/>
                </a:uFill>
              </a:rPr>
              <a:t> V.D. </a:t>
            </a:r>
            <a:endParaRPr lang="en-US" dirty="0">
              <a:solidFill>
                <a:schemeClr val="dk1"/>
              </a:solidFill>
            </a:endParaRPr>
          </a:p>
          <a:p>
            <a:pPr marL="241300" indent="-190500"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G</a:t>
            </a:r>
            <a:r>
              <a:rPr lang="es" dirty="0">
                <a:solidFill>
                  <a:schemeClr val="dk1"/>
                </a:solidFill>
              </a:rPr>
              <a:t>uidence  by prof. Kate-Deshmukh P.N</a:t>
            </a:r>
          </a:p>
          <a:p>
            <a:pPr marL="241300" indent="-190500"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Presentation</a:t>
            </a:r>
            <a:r>
              <a:rPr lang="es" dirty="0">
                <a:solidFill>
                  <a:schemeClr val="dk1"/>
                </a:solidFill>
              </a:rPr>
              <a:t> and page Design  by Nikita</a:t>
            </a:r>
            <a:endParaRPr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>
                <a:solidFill>
                  <a:schemeClr val="dk1"/>
                </a:solidFill>
              </a:rPr>
              <a:t>Implimentation of web-page  by Rameshwar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8738" y="219794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3101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9905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Goals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19616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46368" y="310060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46368" y="398898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Our Team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We are working on this project by making a website where the students who have completed their HSC board exams and have passed the CET exam can find a suitable college for them within just a few minutes.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Why we choose this project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F853ECE-FB4B-42B4-B472-22A998E34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3" y="1095581"/>
            <a:ext cx="3301587" cy="33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044A4-14A8-4168-B71B-4BFD28595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8687" y="2440191"/>
            <a:ext cx="3129600" cy="6066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Papyrus" panose="03070502060502030205" pitchFamily="66" charset="0"/>
              </a:rPr>
              <a:t>AWW YEAH ! CONFUSE RAY 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C2166A-FB1F-4651-B9B2-47518384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02" y="358978"/>
            <a:ext cx="3380798" cy="3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ARE WORKING ON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website is fully secured and users information is safe with us.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site is fast working and trustworthy.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website is friendly and easy to use.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6" y="1639047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—SOMEONE FAMOUS</a:t>
            </a: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“The only way to do great work is to love what you do. If you haven’t found it yet, keep looking. Don’t settle.”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0" y="644550"/>
            <a:ext cx="883222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DISADVANTAGES :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LACK OF CLASSIFICATION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LACK OF ADAPTABILITY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PROGRAMMING MISTAKES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494545" y="1903594"/>
            <a:ext cx="2208284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FUTURE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466317" y="207674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COLLEGES  PLACES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ADAPTABILITY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623051" y="276665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MORE CLASSIFIED DATA</a:t>
            </a:r>
            <a:endParaRPr dirty="0">
              <a:solidFill>
                <a:srgbClr val="0E2A4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434</Words>
  <Application>Microsoft Office PowerPoint</Application>
  <PresentationFormat>On-screen Show (16:9)</PresentationFormat>
  <Paragraphs>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Roboto Thin</vt:lpstr>
      <vt:lpstr>Roboto Black</vt:lpstr>
      <vt:lpstr>Didact Gothic</vt:lpstr>
      <vt:lpstr>Bree Serif</vt:lpstr>
      <vt:lpstr>Papyrus</vt:lpstr>
      <vt:lpstr>Roboto Mono Thin</vt:lpstr>
      <vt:lpstr>Roboto Light</vt:lpstr>
      <vt:lpstr>WEB PROPOSAL</vt:lpstr>
      <vt:lpstr> TheCollegeLand</vt:lpstr>
      <vt:lpstr>TABLE OF CONTENTS</vt:lpstr>
      <vt:lpstr>ABOUT THE PROJECT</vt:lpstr>
      <vt:lpstr>Why we choose this project</vt:lpstr>
      <vt:lpstr>AWW YEAH ! CONFUSE RAY !</vt:lpstr>
      <vt:lpstr>WHAT WE ARE WORKING ON</vt:lpstr>
      <vt:lpstr>—SOMEONE FAMOUS</vt:lpstr>
      <vt:lpstr>DISADVANTAGES :</vt:lpstr>
      <vt:lpstr>FUTURE</vt:lpstr>
      <vt:lpstr>MAJOR REQUIREMENTS</vt:lpstr>
      <vt:lpstr>OUR GOALS</vt:lpstr>
      <vt:lpstr>PROJECT STAGES</vt:lpstr>
      <vt:lpstr>DESIGN</vt:lpstr>
      <vt:lpstr>OUR TIMELINE</vt:lpstr>
      <vt:lpstr>OUR PARTNERS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THECOLLEGELAND</dc:title>
  <dc:creator>NIkita Rasal</dc:creator>
  <cp:lastModifiedBy>Ram Gosavi</cp:lastModifiedBy>
  <cp:revision>10</cp:revision>
  <dcterms:modified xsi:type="dcterms:W3CDTF">2022-05-08T06:01:31Z</dcterms:modified>
</cp:coreProperties>
</file>