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7" r:id="rId1"/>
    <p:sldMasterId id="2147483698" r:id="rId2"/>
    <p:sldMasterId id="2147483699" r:id="rId3"/>
  </p:sldMasterIdLst>
  <p:notesMasterIdLst>
    <p:notesMasterId r:id="rId7"/>
  </p:notesMasterIdLst>
  <p:sldIdLst>
    <p:sldId id="256" r:id="rId4"/>
    <p:sldId id="257" r:id="rId5"/>
    <p:sldId id="258" r:id="rId6"/>
  </p:sldIdLst>
  <p:sldSz cx="7772400" cy="10058400"/>
  <p:notesSz cx="6858000" cy="9144000"/>
  <p:embeddedFontLst>
    <p:embeddedFont>
      <p:font typeface="DM Sans" pitchFamily="2" charset="0"/>
      <p:regular r:id="rId8"/>
      <p:bold r:id="rId9"/>
      <p:italic r:id="rId10"/>
      <p:boldItalic r:id="rId11"/>
    </p:embeddedFont>
    <p:embeddedFont>
      <p:font typeface="Karla" pitchFamily="2" charset="0"/>
      <p:regular r:id="rId12"/>
      <p:bold r:id="rId13"/>
      <p:italic r:id="rId14"/>
      <p:boldItalic r:id="rId15"/>
    </p:embeddedFont>
    <p:embeddedFont>
      <p:font typeface="Montserrat" panose="00000500000000000000" pitchFamily="2" charset="0"/>
      <p:regular r:id="rId16"/>
      <p:bold r:id="rId17"/>
      <p:italic r:id="rId18"/>
      <p:boldItalic r:id="rId19"/>
    </p:embeddedFont>
    <p:embeddedFont>
      <p:font typeface="Roboto" panose="020000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144" userDrawn="1">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E1D8D39-0024-4D27-9C58-42696ADD000A}">
  <a:tblStyle styleId="{EE1D8D39-0024-4D27-9C58-42696ADD000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77DAF74-A079-4133-8898-D9A2AEE454E6}"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2220" y="48"/>
      </p:cViewPr>
      <p:guideLst>
        <p:guide orient="horz" pos="3144"/>
        <p:guide pos="244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font" Target="fonts/font11.fntdata"/><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font" Target="fonts/font14.fntdata"/><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9.fntdata"/><Relationship Id="rId20"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font" Target="fonts/font4.fntdata"/><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font" Target="fonts/font8.fntdata"/><Relationship Id="rId23" Type="http://schemas.openxmlformats.org/officeDocument/2006/relationships/font" Target="fonts/font16.fntdata"/><Relationship Id="rId10" Type="http://schemas.openxmlformats.org/officeDocument/2006/relationships/font" Target="fonts/font3.fntdata"/><Relationship Id="rId19" Type="http://schemas.openxmlformats.org/officeDocument/2006/relationships/font" Target="fonts/font12.fntdata"/><Relationship Id="rId4" Type="http://schemas.openxmlformats.org/officeDocument/2006/relationships/slide" Target="slides/slide1.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font" Target="fonts/font15.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p: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94381362dc_0_18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94381362dc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961c7562ba_1_123:notes"/>
          <p:cNvSpPr>
            <a:spLocks noGrp="1" noRot="1" noChangeAspect="1"/>
          </p:cNvSpPr>
          <p:nvPr>
            <p:ph type="sldImg" idx="2"/>
          </p:nvPr>
        </p:nvSpPr>
        <p:spPr>
          <a:xfrm>
            <a:off x="2104462"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961c7562ba_1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aplty.co" TargetMode="External"/><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hyperlink" Target="http://aplty.co"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hyperlink" Target="http://aplty.co" TargetMode="External"/></Relationships>
</file>

<file path=ppt/slideLayouts/_rels/slideLayout16.xml.rels><?xml version="1.0" encoding="UTF-8" standalone="yes"?>
<Relationships xmlns="http://schemas.openxmlformats.org/package/2006/relationships"><Relationship Id="rId3" Type="http://schemas.openxmlformats.org/officeDocument/2006/relationships/hyperlink" Target="http://aplty.co" TargetMode="External"/><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2.xml"/><Relationship Id="rId6" Type="http://schemas.openxmlformats.org/officeDocument/2006/relationships/image" Target="../media/image11.png"/><Relationship Id="rId5" Type="http://schemas.openxmlformats.org/officeDocument/2006/relationships/image" Target="../media/image4.pn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aplty.co" TargetMode="Externa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Master" Target="../slideMasters/slideMaster2.xml"/><Relationship Id="rId5" Type="http://schemas.openxmlformats.org/officeDocument/2006/relationships/hyperlink" Target="http://aplty.co" TargetMode="External"/><Relationship Id="rId4" Type="http://schemas.openxmlformats.org/officeDocument/2006/relationships/image" Target="../media/image1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hyperlink" Target="http://aplty.co" TargetMode="External"/><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Master" Target="../slideMasters/slideMaster2.xml"/><Relationship Id="rId5" Type="http://schemas.openxmlformats.org/officeDocument/2006/relationships/hyperlink" Target="http://aplty.co" TargetMode="External"/><Relationship Id="rId4" Type="http://schemas.openxmlformats.org/officeDocument/2006/relationships/image" Target="../media/image17.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3.xml"/><Relationship Id="rId4" Type="http://schemas.openxmlformats.org/officeDocument/2006/relationships/hyperlink" Target="http://aplty.co" TargetMode="Externa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hyperlink" Target="http://aplty.co" TargetMode="External"/><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Master" Target="../slideMasters/slideMaster3.xml"/><Relationship Id="rId4" Type="http://schemas.openxmlformats.org/officeDocument/2006/relationships/hyperlink" Target="http://aplty.co" TargetMode="Externa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Master" Target="../slideMasters/slideMaster3.xml"/><Relationship Id="rId4" Type="http://schemas.openxmlformats.org/officeDocument/2006/relationships/hyperlink" Target="http://aplty.co" TargetMode="External"/></Relationships>
</file>

<file path=ppt/slideLayouts/_rels/slideLayout48.xml.rels><?xml version="1.0" encoding="UTF-8" standalone="yes"?>
<Relationships xmlns="http://schemas.openxmlformats.org/package/2006/relationships"><Relationship Id="rId3" Type="http://schemas.openxmlformats.org/officeDocument/2006/relationships/hyperlink" Target="http://aplty.co" TargetMode="External"/><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hyperlink" Target="http://aplty.co"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ustom Layout 5 1">
  <p:cSld name="CUSTOM_4_1">
    <p:spTree>
      <p:nvGrpSpPr>
        <p:cNvPr id="1" name="Shape 84"/>
        <p:cNvGrpSpPr/>
        <p:nvPr/>
      </p:nvGrpSpPr>
      <p:grpSpPr>
        <a:xfrm>
          <a:off x="0" y="0"/>
          <a:ext cx="0" cy="0"/>
          <a:chOff x="0" y="0"/>
          <a:chExt cx="0" cy="0"/>
        </a:xfrm>
      </p:grpSpPr>
      <p:pic>
        <p:nvPicPr>
          <p:cNvPr id="85" name="Google Shape;85;p11"/>
          <p:cNvPicPr preferRelativeResize="0"/>
          <p:nvPr/>
        </p:nvPicPr>
        <p:blipFill>
          <a:blip r:embed="rId2">
            <a:alphaModFix/>
          </a:blip>
          <a:stretch>
            <a:fillRect/>
          </a:stretch>
        </p:blipFill>
        <p:spPr>
          <a:xfrm rot="10800000" flipH="1">
            <a:off x="-976000" y="920179"/>
            <a:ext cx="6626651" cy="144050"/>
          </a:xfrm>
          <a:prstGeom prst="rect">
            <a:avLst/>
          </a:prstGeom>
          <a:noFill/>
          <a:ln>
            <a:noFill/>
          </a:ln>
        </p:spPr>
      </p:pic>
      <p:sp>
        <p:nvSpPr>
          <p:cNvPr id="86" name="Google Shape;86;p11"/>
          <p:cNvSpPr/>
          <p:nvPr/>
        </p:nvSpPr>
        <p:spPr>
          <a:xfrm>
            <a:off x="483650" y="1904775"/>
            <a:ext cx="6798900" cy="7263300"/>
          </a:xfrm>
          <a:prstGeom prst="roundRect">
            <a:avLst>
              <a:gd name="adj" fmla="val 3114"/>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1"/>
          <p:cNvSpPr txBox="1"/>
          <p:nvPr/>
        </p:nvSpPr>
        <p:spPr>
          <a:xfrm>
            <a:off x="486650" y="655138"/>
            <a:ext cx="6798900" cy="6741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None/>
            </a:pPr>
            <a:r>
              <a:rPr lang="en" sz="2800" b="1">
                <a:solidFill>
                  <a:srgbClr val="0A004A"/>
                </a:solidFill>
                <a:latin typeface="DM Sans"/>
                <a:ea typeface="DM Sans"/>
                <a:cs typeface="DM Sans"/>
                <a:sym typeface="DM Sans"/>
              </a:rPr>
              <a:t>Map Your Customer’s Journey</a:t>
            </a:r>
            <a:endParaRPr sz="2800" b="1">
              <a:solidFill>
                <a:srgbClr val="0A004A"/>
              </a:solidFill>
              <a:latin typeface="DM Sans"/>
              <a:ea typeface="DM Sans"/>
              <a:cs typeface="DM Sans"/>
              <a:sym typeface="DM Sans"/>
            </a:endParaRPr>
          </a:p>
          <a:p>
            <a:pPr marL="0" lvl="0" indent="0" algn="l" rtl="0">
              <a:spcBef>
                <a:spcPts val="0"/>
              </a:spcBef>
              <a:spcAft>
                <a:spcPts val="0"/>
              </a:spcAft>
              <a:buNone/>
            </a:pPr>
            <a:r>
              <a:rPr lang="en">
                <a:solidFill>
                  <a:srgbClr val="21A8B0"/>
                </a:solidFill>
                <a:latin typeface="DM Sans"/>
                <a:ea typeface="DM Sans"/>
                <a:cs typeface="DM Sans"/>
                <a:sym typeface="DM Sans"/>
              </a:rPr>
              <a:t>Answer the questions below for each phase based of the customer journey using the target audience you developed for the business you selected</a:t>
            </a:r>
            <a:endParaRPr>
              <a:solidFill>
                <a:srgbClr val="21A8B0"/>
              </a:solidFill>
              <a:latin typeface="DM Sans"/>
              <a:ea typeface="DM Sans"/>
              <a:cs typeface="DM Sans"/>
              <a:sym typeface="DM Sans"/>
            </a:endParaRPr>
          </a:p>
        </p:txBody>
      </p:sp>
      <p:sp>
        <p:nvSpPr>
          <p:cNvPr id="88" name="Google Shape;88;p11"/>
          <p:cNvSpPr/>
          <p:nvPr/>
        </p:nvSpPr>
        <p:spPr>
          <a:xfrm>
            <a:off x="-3907300" y="-69175"/>
            <a:ext cx="3901200" cy="105294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1"/>
          <p:cNvSpPr txBox="1"/>
          <p:nvPr/>
        </p:nvSpPr>
        <p:spPr>
          <a:xfrm>
            <a:off x="656450" y="1904775"/>
            <a:ext cx="52083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rgbClr val="0A004A"/>
                </a:solidFill>
                <a:latin typeface="DM Sans"/>
                <a:ea typeface="DM Sans"/>
                <a:cs typeface="DM Sans"/>
                <a:sym typeface="DM Sans"/>
              </a:rPr>
              <a:t>Phase</a:t>
            </a:r>
            <a:endParaRPr sz="1800" b="1">
              <a:solidFill>
                <a:srgbClr val="0A004A"/>
              </a:solidFill>
              <a:latin typeface="DM Sans"/>
              <a:ea typeface="DM Sans"/>
              <a:cs typeface="DM Sans"/>
              <a:sym typeface="DM Sans"/>
            </a:endParaRPr>
          </a:p>
        </p:txBody>
      </p:sp>
      <p:sp>
        <p:nvSpPr>
          <p:cNvPr id="90" name="Google Shape;90;p11"/>
          <p:cNvSpPr txBox="1"/>
          <p:nvPr/>
        </p:nvSpPr>
        <p:spPr>
          <a:xfrm>
            <a:off x="634050" y="2365975"/>
            <a:ext cx="11988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21A8B0"/>
                </a:solidFill>
                <a:latin typeface="DM Sans"/>
                <a:ea typeface="DM Sans"/>
                <a:cs typeface="DM Sans"/>
                <a:sym typeface="DM Sans"/>
              </a:rPr>
              <a:t>Awareness</a:t>
            </a:r>
            <a:endParaRPr sz="1600" b="1">
              <a:solidFill>
                <a:srgbClr val="21A8B0"/>
              </a:solidFill>
              <a:latin typeface="DM Sans"/>
              <a:ea typeface="DM Sans"/>
              <a:cs typeface="DM Sans"/>
              <a:sym typeface="DM Sans"/>
            </a:endParaRPr>
          </a:p>
        </p:txBody>
      </p:sp>
      <p:sp>
        <p:nvSpPr>
          <p:cNvPr id="91" name="Google Shape;91;p11"/>
          <p:cNvSpPr txBox="1"/>
          <p:nvPr/>
        </p:nvSpPr>
        <p:spPr>
          <a:xfrm>
            <a:off x="634050" y="3756006"/>
            <a:ext cx="11988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21A8B0"/>
                </a:solidFill>
                <a:latin typeface="DM Sans"/>
                <a:ea typeface="DM Sans"/>
                <a:cs typeface="DM Sans"/>
                <a:sym typeface="DM Sans"/>
              </a:rPr>
              <a:t>Interest</a:t>
            </a:r>
            <a:endParaRPr sz="1600" b="1">
              <a:solidFill>
                <a:srgbClr val="21A8B0"/>
              </a:solidFill>
              <a:latin typeface="DM Sans"/>
              <a:ea typeface="DM Sans"/>
              <a:cs typeface="DM Sans"/>
              <a:sym typeface="DM Sans"/>
            </a:endParaRPr>
          </a:p>
        </p:txBody>
      </p:sp>
      <p:sp>
        <p:nvSpPr>
          <p:cNvPr id="92" name="Google Shape;92;p11"/>
          <p:cNvSpPr txBox="1"/>
          <p:nvPr/>
        </p:nvSpPr>
        <p:spPr>
          <a:xfrm>
            <a:off x="634050" y="5080900"/>
            <a:ext cx="11988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21A8B0"/>
                </a:solidFill>
                <a:latin typeface="DM Sans"/>
                <a:ea typeface="DM Sans"/>
                <a:cs typeface="DM Sans"/>
                <a:sym typeface="DM Sans"/>
              </a:rPr>
              <a:t>Desire</a:t>
            </a:r>
            <a:endParaRPr sz="1600" b="1">
              <a:solidFill>
                <a:srgbClr val="21A8B0"/>
              </a:solidFill>
              <a:latin typeface="DM Sans"/>
              <a:ea typeface="DM Sans"/>
              <a:cs typeface="DM Sans"/>
              <a:sym typeface="DM Sans"/>
            </a:endParaRPr>
          </a:p>
        </p:txBody>
      </p:sp>
      <p:sp>
        <p:nvSpPr>
          <p:cNvPr id="93" name="Google Shape;93;p11"/>
          <p:cNvSpPr txBox="1"/>
          <p:nvPr/>
        </p:nvSpPr>
        <p:spPr>
          <a:xfrm>
            <a:off x="634050" y="6438381"/>
            <a:ext cx="11988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21A8B0"/>
                </a:solidFill>
                <a:latin typeface="DM Sans"/>
                <a:ea typeface="DM Sans"/>
                <a:cs typeface="DM Sans"/>
                <a:sym typeface="DM Sans"/>
              </a:rPr>
              <a:t>Conversion</a:t>
            </a:r>
            <a:endParaRPr sz="1600" b="1">
              <a:solidFill>
                <a:srgbClr val="21A8B0"/>
              </a:solidFill>
              <a:latin typeface="DM Sans"/>
              <a:ea typeface="DM Sans"/>
              <a:cs typeface="DM Sans"/>
              <a:sym typeface="DM Sans"/>
            </a:endParaRPr>
          </a:p>
        </p:txBody>
      </p:sp>
      <p:sp>
        <p:nvSpPr>
          <p:cNvPr id="94" name="Google Shape;94;p11"/>
          <p:cNvSpPr txBox="1"/>
          <p:nvPr/>
        </p:nvSpPr>
        <p:spPr>
          <a:xfrm>
            <a:off x="634050" y="7795850"/>
            <a:ext cx="11988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21A8B0"/>
                </a:solidFill>
                <a:latin typeface="DM Sans"/>
                <a:ea typeface="DM Sans"/>
                <a:cs typeface="DM Sans"/>
                <a:sym typeface="DM Sans"/>
              </a:rPr>
              <a:t>Advocacy</a:t>
            </a:r>
            <a:endParaRPr sz="1600" b="1">
              <a:solidFill>
                <a:srgbClr val="21A8B0"/>
              </a:solidFill>
              <a:latin typeface="DM Sans"/>
              <a:ea typeface="DM Sans"/>
              <a:cs typeface="DM Sans"/>
              <a:sym typeface="DM Sans"/>
            </a:endParaRPr>
          </a:p>
        </p:txBody>
      </p:sp>
      <p:cxnSp>
        <p:nvCxnSpPr>
          <p:cNvPr id="95" name="Google Shape;95;p11"/>
          <p:cNvCxnSpPr/>
          <p:nvPr/>
        </p:nvCxnSpPr>
        <p:spPr>
          <a:xfrm rot="10800000" flipH="1">
            <a:off x="625900" y="3720660"/>
            <a:ext cx="6531300" cy="8700"/>
          </a:xfrm>
          <a:prstGeom prst="straightConnector1">
            <a:avLst/>
          </a:prstGeom>
          <a:noFill/>
          <a:ln w="19050" cap="flat" cmpd="sng">
            <a:solidFill>
              <a:schemeClr val="lt1"/>
            </a:solidFill>
            <a:prstDash val="solid"/>
            <a:round/>
            <a:headEnd type="none" w="med" len="med"/>
            <a:tailEnd type="none" w="med" len="med"/>
          </a:ln>
        </p:spPr>
      </p:cxnSp>
      <p:cxnSp>
        <p:nvCxnSpPr>
          <p:cNvPr id="96" name="Google Shape;96;p11"/>
          <p:cNvCxnSpPr/>
          <p:nvPr/>
        </p:nvCxnSpPr>
        <p:spPr>
          <a:xfrm rot="10800000" flipH="1">
            <a:off x="625900" y="5069845"/>
            <a:ext cx="6531300" cy="8700"/>
          </a:xfrm>
          <a:prstGeom prst="straightConnector1">
            <a:avLst/>
          </a:prstGeom>
          <a:noFill/>
          <a:ln w="19050" cap="flat" cmpd="sng">
            <a:solidFill>
              <a:schemeClr val="lt1"/>
            </a:solidFill>
            <a:prstDash val="solid"/>
            <a:round/>
            <a:headEnd type="none" w="med" len="med"/>
            <a:tailEnd type="none" w="med" len="med"/>
          </a:ln>
        </p:spPr>
      </p:cxnSp>
      <p:cxnSp>
        <p:nvCxnSpPr>
          <p:cNvPr id="97" name="Google Shape;97;p11"/>
          <p:cNvCxnSpPr/>
          <p:nvPr/>
        </p:nvCxnSpPr>
        <p:spPr>
          <a:xfrm rot="10800000" flipH="1">
            <a:off x="625900" y="6419030"/>
            <a:ext cx="6531300" cy="8700"/>
          </a:xfrm>
          <a:prstGeom prst="straightConnector1">
            <a:avLst/>
          </a:prstGeom>
          <a:noFill/>
          <a:ln w="19050" cap="flat" cmpd="sng">
            <a:solidFill>
              <a:schemeClr val="lt1"/>
            </a:solidFill>
            <a:prstDash val="solid"/>
            <a:round/>
            <a:headEnd type="none" w="med" len="med"/>
            <a:tailEnd type="none" w="med" len="med"/>
          </a:ln>
        </p:spPr>
      </p:cxnSp>
      <p:cxnSp>
        <p:nvCxnSpPr>
          <p:cNvPr id="98" name="Google Shape;98;p11"/>
          <p:cNvCxnSpPr/>
          <p:nvPr/>
        </p:nvCxnSpPr>
        <p:spPr>
          <a:xfrm rot="10800000" flipH="1">
            <a:off x="625900" y="7768215"/>
            <a:ext cx="6531300" cy="8700"/>
          </a:xfrm>
          <a:prstGeom prst="straightConnector1">
            <a:avLst/>
          </a:prstGeom>
          <a:noFill/>
          <a:ln w="19050" cap="flat" cmpd="sng">
            <a:solidFill>
              <a:schemeClr val="lt1"/>
            </a:solidFill>
            <a:prstDash val="solid"/>
            <a:round/>
            <a:headEnd type="none" w="med" len="med"/>
            <a:tailEnd type="none" w="med" len="med"/>
          </a:ln>
        </p:spPr>
      </p:cxnSp>
      <p:sp>
        <p:nvSpPr>
          <p:cNvPr id="99" name="Google Shape;99;p11"/>
          <p:cNvSpPr txBox="1"/>
          <p:nvPr/>
        </p:nvSpPr>
        <p:spPr>
          <a:xfrm>
            <a:off x="2027500" y="2365975"/>
            <a:ext cx="51297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2"/>
                </a:solidFill>
                <a:latin typeface="DM Sans"/>
                <a:ea typeface="DM Sans"/>
                <a:cs typeface="DM Sans"/>
                <a:sym typeface="DM Sans"/>
              </a:rPr>
              <a:t>When is my target most receptive?</a:t>
            </a:r>
            <a:endParaRPr sz="1200">
              <a:solidFill>
                <a:schemeClr val="dk2"/>
              </a:solidFill>
              <a:latin typeface="DM Sans"/>
              <a:ea typeface="DM Sans"/>
              <a:cs typeface="DM Sans"/>
              <a:sym typeface="DM Sans"/>
            </a:endParaRPr>
          </a:p>
          <a:p>
            <a:pPr marL="0" lvl="0" indent="0" algn="l" rtl="0">
              <a:spcBef>
                <a:spcPts val="0"/>
              </a:spcBef>
              <a:spcAft>
                <a:spcPts val="0"/>
              </a:spcAft>
              <a:buNone/>
            </a:pPr>
            <a:endParaRPr sz="1200">
              <a:solidFill>
                <a:srgbClr val="0A004A"/>
              </a:solidFill>
              <a:latin typeface="DM Sans"/>
              <a:ea typeface="DM Sans"/>
              <a:cs typeface="DM Sans"/>
              <a:sym typeface="DM Sans"/>
            </a:endParaRPr>
          </a:p>
        </p:txBody>
      </p:sp>
      <p:sp>
        <p:nvSpPr>
          <p:cNvPr id="100" name="Google Shape;100;p11"/>
          <p:cNvSpPr txBox="1"/>
          <p:nvPr/>
        </p:nvSpPr>
        <p:spPr>
          <a:xfrm>
            <a:off x="2027500" y="3756006"/>
            <a:ext cx="51297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2"/>
                </a:solidFill>
                <a:latin typeface="DM Sans"/>
                <a:ea typeface="DM Sans"/>
                <a:cs typeface="DM Sans"/>
                <a:sym typeface="DM Sans"/>
              </a:rPr>
              <a:t>How can I relate my product to my target’s needs?</a:t>
            </a:r>
            <a:endParaRPr sz="1200">
              <a:solidFill>
                <a:schemeClr val="dk2"/>
              </a:solidFill>
              <a:latin typeface="DM Sans"/>
              <a:ea typeface="DM Sans"/>
              <a:cs typeface="DM Sans"/>
              <a:sym typeface="DM Sans"/>
            </a:endParaRPr>
          </a:p>
          <a:p>
            <a:pPr marL="0" lvl="0" indent="0" algn="l" rtl="0">
              <a:spcBef>
                <a:spcPts val="0"/>
              </a:spcBef>
              <a:spcAft>
                <a:spcPts val="0"/>
              </a:spcAft>
              <a:buNone/>
            </a:pPr>
            <a:endParaRPr sz="1200">
              <a:solidFill>
                <a:srgbClr val="0A004A"/>
              </a:solidFill>
              <a:latin typeface="DM Sans"/>
              <a:ea typeface="DM Sans"/>
              <a:cs typeface="DM Sans"/>
              <a:sym typeface="DM Sans"/>
            </a:endParaRPr>
          </a:p>
        </p:txBody>
      </p:sp>
      <p:sp>
        <p:nvSpPr>
          <p:cNvPr id="101" name="Google Shape;101;p11"/>
          <p:cNvSpPr txBox="1"/>
          <p:nvPr/>
        </p:nvSpPr>
        <p:spPr>
          <a:xfrm>
            <a:off x="2027500" y="5080900"/>
            <a:ext cx="51297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2"/>
                </a:solidFill>
                <a:latin typeface="DM Sans"/>
                <a:ea typeface="DM Sans"/>
                <a:cs typeface="DM Sans"/>
                <a:sym typeface="DM Sans"/>
              </a:rPr>
              <a:t>How can I show my target my product really fits in their life?</a:t>
            </a:r>
            <a:endParaRPr sz="1200">
              <a:solidFill>
                <a:srgbClr val="0A004A"/>
              </a:solidFill>
              <a:latin typeface="DM Sans"/>
              <a:ea typeface="DM Sans"/>
              <a:cs typeface="DM Sans"/>
              <a:sym typeface="DM Sans"/>
            </a:endParaRPr>
          </a:p>
        </p:txBody>
      </p:sp>
      <p:sp>
        <p:nvSpPr>
          <p:cNvPr id="102" name="Google Shape;102;p11"/>
          <p:cNvSpPr txBox="1"/>
          <p:nvPr/>
        </p:nvSpPr>
        <p:spPr>
          <a:xfrm>
            <a:off x="2027500" y="6438383"/>
            <a:ext cx="51297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2"/>
                </a:solidFill>
                <a:latin typeface="DM Sans"/>
                <a:ea typeface="DM Sans"/>
                <a:cs typeface="DM Sans"/>
                <a:sym typeface="DM Sans"/>
              </a:rPr>
              <a:t>How can I get my target to take action?</a:t>
            </a:r>
            <a:endParaRPr sz="1200">
              <a:solidFill>
                <a:srgbClr val="0A004A"/>
              </a:solidFill>
              <a:latin typeface="DM Sans"/>
              <a:ea typeface="DM Sans"/>
              <a:cs typeface="DM Sans"/>
              <a:sym typeface="DM Sans"/>
            </a:endParaRPr>
          </a:p>
        </p:txBody>
      </p:sp>
      <p:sp>
        <p:nvSpPr>
          <p:cNvPr id="103" name="Google Shape;103;p11"/>
          <p:cNvSpPr txBox="1"/>
          <p:nvPr/>
        </p:nvSpPr>
        <p:spPr>
          <a:xfrm>
            <a:off x="2027500" y="7795850"/>
            <a:ext cx="51297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2"/>
                </a:solidFill>
                <a:latin typeface="DM Sans"/>
                <a:ea typeface="DM Sans"/>
                <a:cs typeface="DM Sans"/>
                <a:sym typeface="DM Sans"/>
              </a:rPr>
              <a:t>How can I make my target into an advocate?</a:t>
            </a:r>
            <a:endParaRPr sz="1200">
              <a:solidFill>
                <a:srgbClr val="0A004A"/>
              </a:solidFill>
              <a:latin typeface="DM Sans"/>
              <a:ea typeface="DM Sans"/>
              <a:cs typeface="DM Sans"/>
              <a:sym typeface="DM Sans"/>
            </a:endParaRPr>
          </a:p>
        </p:txBody>
      </p:sp>
      <p:cxnSp>
        <p:nvCxnSpPr>
          <p:cNvPr id="104" name="Google Shape;104;p11"/>
          <p:cNvCxnSpPr/>
          <p:nvPr/>
        </p:nvCxnSpPr>
        <p:spPr>
          <a:xfrm>
            <a:off x="1930175" y="2371463"/>
            <a:ext cx="0" cy="6717300"/>
          </a:xfrm>
          <a:prstGeom prst="straightConnector1">
            <a:avLst/>
          </a:prstGeom>
          <a:noFill/>
          <a:ln w="19050" cap="flat" cmpd="sng">
            <a:solidFill>
              <a:schemeClr val="lt1"/>
            </a:solidFill>
            <a:prstDash val="solid"/>
            <a:round/>
            <a:headEnd type="none" w="med" len="med"/>
            <a:tailEnd type="none" w="med" len="med"/>
          </a:ln>
        </p:spPr>
      </p:cxnSp>
      <p:cxnSp>
        <p:nvCxnSpPr>
          <p:cNvPr id="105" name="Google Shape;105;p11"/>
          <p:cNvCxnSpPr/>
          <p:nvPr/>
        </p:nvCxnSpPr>
        <p:spPr>
          <a:xfrm rot="10800000" flipH="1">
            <a:off x="625900" y="2371475"/>
            <a:ext cx="6531300" cy="8700"/>
          </a:xfrm>
          <a:prstGeom prst="straightConnector1">
            <a:avLst/>
          </a:prstGeom>
          <a:noFill/>
          <a:ln w="19050" cap="flat" cmpd="sng">
            <a:solidFill>
              <a:srgbClr val="0A004A"/>
            </a:solidFill>
            <a:prstDash val="solid"/>
            <a:round/>
            <a:headEnd type="none" w="med" len="med"/>
            <a:tailEnd type="none" w="med" len="med"/>
          </a:ln>
        </p:spPr>
      </p:cxnSp>
      <p:sp>
        <p:nvSpPr>
          <p:cNvPr id="106" name="Google Shape;106;p11"/>
          <p:cNvSpPr txBox="1">
            <a:spLocks noGrp="1"/>
          </p:cNvSpPr>
          <p:nvPr>
            <p:ph type="body" idx="1"/>
          </p:nvPr>
        </p:nvSpPr>
        <p:spPr>
          <a:xfrm>
            <a:off x="1930175" y="2777175"/>
            <a:ext cx="5352300" cy="950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107" name="Google Shape;107;p11"/>
          <p:cNvSpPr txBox="1">
            <a:spLocks noGrp="1"/>
          </p:cNvSpPr>
          <p:nvPr>
            <p:ph type="body" idx="2"/>
          </p:nvPr>
        </p:nvSpPr>
        <p:spPr>
          <a:xfrm>
            <a:off x="1930175" y="4124303"/>
            <a:ext cx="5352300" cy="950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108" name="Google Shape;108;p11"/>
          <p:cNvSpPr txBox="1">
            <a:spLocks noGrp="1"/>
          </p:cNvSpPr>
          <p:nvPr>
            <p:ph type="body" idx="3"/>
          </p:nvPr>
        </p:nvSpPr>
        <p:spPr>
          <a:xfrm>
            <a:off x="1930175" y="5477919"/>
            <a:ext cx="5352300" cy="950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109" name="Google Shape;109;p11"/>
          <p:cNvSpPr txBox="1">
            <a:spLocks noGrp="1"/>
          </p:cNvSpPr>
          <p:nvPr>
            <p:ph type="body" idx="4"/>
          </p:nvPr>
        </p:nvSpPr>
        <p:spPr>
          <a:xfrm>
            <a:off x="1930175" y="6827384"/>
            <a:ext cx="5352300" cy="950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110" name="Google Shape;110;p11"/>
          <p:cNvSpPr txBox="1">
            <a:spLocks noGrp="1"/>
          </p:cNvSpPr>
          <p:nvPr>
            <p:ph type="body" idx="5"/>
          </p:nvPr>
        </p:nvSpPr>
        <p:spPr>
          <a:xfrm>
            <a:off x="1930175" y="8176813"/>
            <a:ext cx="5352300" cy="950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111" name="Google Shape;111;p11"/>
          <p:cNvSpPr txBox="1"/>
          <p:nvPr/>
        </p:nvSpPr>
        <p:spPr>
          <a:xfrm>
            <a:off x="4785875" y="9489000"/>
            <a:ext cx="2620200" cy="5694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1800">
                <a:solidFill>
                  <a:srgbClr val="0A004A"/>
                </a:solidFill>
                <a:uFill>
                  <a:noFill/>
                </a:uFill>
                <a:latin typeface="DM Sans"/>
                <a:ea typeface="DM Sans"/>
                <a:cs typeface="DM Sans"/>
                <a:sym typeface="DM Sans"/>
                <a:hlinkClick r:id="rId3">
                  <a:extLst>
                    <a:ext uri="{A12FA001-AC4F-418D-AE19-62706E023703}">
                      <ahyp:hlinkClr xmlns:ahyp="http://schemas.microsoft.com/office/drawing/2018/hyperlinkcolor" val="tx"/>
                    </a:ext>
                  </a:extLst>
                </a:hlinkClick>
              </a:rPr>
              <a:t>aptly.co</a:t>
            </a:r>
            <a:endParaRPr sz="1800">
              <a:solidFill>
                <a:srgbClr val="0A004A"/>
              </a:solidFill>
              <a:latin typeface="DM Sans"/>
              <a:ea typeface="DM Sans"/>
              <a:cs typeface="DM Sans"/>
              <a:sym typeface="DM San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ustom Layout 2">
  <p:cSld name="CUSTOM_1">
    <p:spTree>
      <p:nvGrpSpPr>
        <p:cNvPr id="1" name="Shape 112"/>
        <p:cNvGrpSpPr/>
        <p:nvPr/>
      </p:nvGrpSpPr>
      <p:grpSpPr>
        <a:xfrm>
          <a:off x="0" y="0"/>
          <a:ext cx="0" cy="0"/>
          <a:chOff x="0" y="0"/>
          <a:chExt cx="0" cy="0"/>
        </a:xfrm>
      </p:grpSpPr>
      <p:sp>
        <p:nvSpPr>
          <p:cNvPr id="113" name="Google Shape;113;p12"/>
          <p:cNvSpPr txBox="1"/>
          <p:nvPr/>
        </p:nvSpPr>
        <p:spPr>
          <a:xfrm>
            <a:off x="486650" y="770700"/>
            <a:ext cx="7020900" cy="1119900"/>
          </a:xfrm>
          <a:prstGeom prst="rect">
            <a:avLst/>
          </a:prstGeom>
          <a:noFill/>
          <a:ln>
            <a:noFill/>
          </a:ln>
        </p:spPr>
        <p:txBody>
          <a:bodyPr spcFirstLastPara="1" wrap="square" lIns="91425" tIns="91425" rIns="91425" bIns="91425" anchor="ctr" anchorCtr="0">
            <a:noAutofit/>
          </a:bodyPr>
          <a:lstStyle/>
          <a:p>
            <a:pPr marL="0" marR="0" lvl="0" indent="0" algn="l" rtl="0">
              <a:lnSpc>
                <a:spcPct val="110000"/>
              </a:lnSpc>
              <a:spcBef>
                <a:spcPts val="0"/>
              </a:spcBef>
              <a:spcAft>
                <a:spcPts val="0"/>
              </a:spcAft>
              <a:buNone/>
            </a:pPr>
            <a:r>
              <a:rPr lang="en" sz="2800" b="1">
                <a:solidFill>
                  <a:srgbClr val="677B8C"/>
                </a:solidFill>
                <a:latin typeface="DM Sans"/>
                <a:ea typeface="DM Sans"/>
                <a:cs typeface="DM Sans"/>
                <a:sym typeface="DM Sans"/>
              </a:rPr>
              <a:t>Short Business Description </a:t>
            </a:r>
            <a:endParaRPr sz="2800" b="1">
              <a:solidFill>
                <a:srgbClr val="677B8C"/>
              </a:solidFill>
              <a:latin typeface="DM Sans"/>
              <a:ea typeface="DM Sans"/>
              <a:cs typeface="DM Sans"/>
              <a:sym typeface="DM Sans"/>
            </a:endParaRPr>
          </a:p>
          <a:p>
            <a:pPr marL="0" marR="0" lvl="0" indent="0" algn="l" rtl="0">
              <a:lnSpc>
                <a:spcPct val="110000"/>
              </a:lnSpc>
              <a:spcBef>
                <a:spcPts val="0"/>
              </a:spcBef>
              <a:spcAft>
                <a:spcPts val="0"/>
              </a:spcAft>
              <a:buNone/>
            </a:pPr>
            <a:r>
              <a:rPr lang="en" sz="1400">
                <a:solidFill>
                  <a:srgbClr val="677B8C"/>
                </a:solidFill>
                <a:latin typeface="DM Sans"/>
                <a:ea typeface="DM Sans"/>
                <a:cs typeface="DM Sans"/>
                <a:sym typeface="DM Sans"/>
              </a:rPr>
              <a:t>Provide a short description about the business you </a:t>
            </a:r>
            <a:r>
              <a:rPr lang="en">
                <a:solidFill>
                  <a:srgbClr val="677B8C"/>
                </a:solidFill>
                <a:latin typeface="DM Sans"/>
                <a:ea typeface="DM Sans"/>
                <a:cs typeface="DM Sans"/>
                <a:sym typeface="DM Sans"/>
              </a:rPr>
              <a:t>have selected</a:t>
            </a:r>
            <a:r>
              <a:rPr lang="en" sz="1400">
                <a:solidFill>
                  <a:srgbClr val="677B8C"/>
                </a:solidFill>
                <a:latin typeface="DM Sans"/>
                <a:ea typeface="DM Sans"/>
                <a:cs typeface="DM Sans"/>
                <a:sym typeface="DM Sans"/>
              </a:rPr>
              <a:t>.</a:t>
            </a:r>
            <a:endParaRPr sz="1400">
              <a:solidFill>
                <a:srgbClr val="677B8C"/>
              </a:solidFill>
              <a:latin typeface="DM Sans"/>
              <a:ea typeface="DM Sans"/>
              <a:cs typeface="DM Sans"/>
              <a:sym typeface="DM Sans"/>
            </a:endParaRPr>
          </a:p>
        </p:txBody>
      </p:sp>
      <p:sp>
        <p:nvSpPr>
          <p:cNvPr id="114" name="Google Shape;114;p12"/>
          <p:cNvSpPr/>
          <p:nvPr/>
        </p:nvSpPr>
        <p:spPr>
          <a:xfrm>
            <a:off x="486650" y="2425525"/>
            <a:ext cx="6831900" cy="558900"/>
          </a:xfrm>
          <a:prstGeom prst="rect">
            <a:avLst/>
          </a:prstGeom>
          <a:solidFill>
            <a:srgbClr val="F3F3F3"/>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DM Sans"/>
              <a:ea typeface="DM Sans"/>
              <a:cs typeface="DM Sans"/>
              <a:sym typeface="DM Sans"/>
            </a:endParaRPr>
          </a:p>
          <a:p>
            <a:pPr marL="0" lvl="0" indent="0" algn="l" rtl="0">
              <a:spcBef>
                <a:spcPts val="0"/>
              </a:spcBef>
              <a:spcAft>
                <a:spcPts val="0"/>
              </a:spcAft>
              <a:buNone/>
            </a:pPr>
            <a:endParaRPr>
              <a:latin typeface="DM Sans"/>
              <a:ea typeface="DM Sans"/>
              <a:cs typeface="DM Sans"/>
              <a:sym typeface="DM Sans"/>
            </a:endParaRPr>
          </a:p>
        </p:txBody>
      </p:sp>
      <p:sp>
        <p:nvSpPr>
          <p:cNvPr id="115" name="Google Shape;115;p12"/>
          <p:cNvSpPr txBox="1"/>
          <p:nvPr/>
        </p:nvSpPr>
        <p:spPr>
          <a:xfrm>
            <a:off x="486650" y="2020825"/>
            <a:ext cx="70209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677B8C"/>
                </a:solidFill>
                <a:latin typeface="DM Sans"/>
                <a:ea typeface="DM Sans"/>
                <a:cs typeface="DM Sans"/>
                <a:sym typeface="DM Sans"/>
              </a:rPr>
              <a:t>Business Name</a:t>
            </a:r>
            <a:r>
              <a:rPr lang="en">
                <a:solidFill>
                  <a:srgbClr val="677B8C"/>
                </a:solidFill>
                <a:latin typeface="DM Sans"/>
                <a:ea typeface="DM Sans"/>
                <a:cs typeface="DM Sans"/>
                <a:sym typeface="DM Sans"/>
              </a:rPr>
              <a:t>:</a:t>
            </a:r>
            <a:endParaRPr>
              <a:solidFill>
                <a:srgbClr val="677B8C"/>
              </a:solidFill>
              <a:latin typeface="DM Sans"/>
              <a:ea typeface="DM Sans"/>
              <a:cs typeface="DM Sans"/>
              <a:sym typeface="DM Sans"/>
            </a:endParaRPr>
          </a:p>
        </p:txBody>
      </p:sp>
      <p:sp>
        <p:nvSpPr>
          <p:cNvPr id="116" name="Google Shape;116;p12"/>
          <p:cNvSpPr/>
          <p:nvPr/>
        </p:nvSpPr>
        <p:spPr>
          <a:xfrm>
            <a:off x="486600" y="3696425"/>
            <a:ext cx="6831900" cy="2614500"/>
          </a:xfrm>
          <a:prstGeom prst="rect">
            <a:avLst/>
          </a:prstGeom>
          <a:solidFill>
            <a:srgbClr val="F3F3F3"/>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DM Sans"/>
              <a:ea typeface="DM Sans"/>
              <a:cs typeface="DM Sans"/>
              <a:sym typeface="DM Sans"/>
            </a:endParaRPr>
          </a:p>
          <a:p>
            <a:pPr marL="0" lvl="0" indent="0" algn="l" rtl="0">
              <a:spcBef>
                <a:spcPts val="0"/>
              </a:spcBef>
              <a:spcAft>
                <a:spcPts val="0"/>
              </a:spcAft>
              <a:buNone/>
            </a:pPr>
            <a:endParaRPr>
              <a:latin typeface="DM Sans"/>
              <a:ea typeface="DM Sans"/>
              <a:cs typeface="DM Sans"/>
              <a:sym typeface="DM Sans"/>
            </a:endParaRPr>
          </a:p>
        </p:txBody>
      </p:sp>
      <p:sp>
        <p:nvSpPr>
          <p:cNvPr id="117" name="Google Shape;117;p12"/>
          <p:cNvSpPr txBox="1"/>
          <p:nvPr/>
        </p:nvSpPr>
        <p:spPr>
          <a:xfrm>
            <a:off x="486600" y="3291725"/>
            <a:ext cx="70209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677B8C"/>
                </a:solidFill>
                <a:latin typeface="DM Sans"/>
                <a:ea typeface="DM Sans"/>
                <a:cs typeface="DM Sans"/>
                <a:sym typeface="DM Sans"/>
              </a:rPr>
              <a:t>Description of the business: (two to three sentences) </a:t>
            </a:r>
            <a:endParaRPr sz="1600">
              <a:solidFill>
                <a:srgbClr val="677B8C"/>
              </a:solidFill>
              <a:latin typeface="DM Sans"/>
              <a:ea typeface="DM Sans"/>
              <a:cs typeface="DM Sans"/>
              <a:sym typeface="DM Sans"/>
            </a:endParaRPr>
          </a:p>
        </p:txBody>
      </p:sp>
      <p:sp>
        <p:nvSpPr>
          <p:cNvPr id="118" name="Google Shape;118;p12"/>
          <p:cNvSpPr txBox="1">
            <a:spLocks noGrp="1"/>
          </p:cNvSpPr>
          <p:nvPr>
            <p:ph type="body" idx="1"/>
          </p:nvPr>
        </p:nvSpPr>
        <p:spPr>
          <a:xfrm>
            <a:off x="497950" y="3713225"/>
            <a:ext cx="6831900" cy="2614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Font typeface="DM Sans"/>
              <a:buChar char="●"/>
              <a:defRPr sz="1400">
                <a:latin typeface="DM Sans"/>
                <a:ea typeface="DM Sans"/>
                <a:cs typeface="DM Sans"/>
                <a:sym typeface="DM Sans"/>
              </a:defRPr>
            </a:lvl1pPr>
            <a:lvl2pPr marL="914400" lvl="1" indent="-317500">
              <a:spcBef>
                <a:spcPts val="1600"/>
              </a:spcBef>
              <a:spcAft>
                <a:spcPts val="0"/>
              </a:spcAft>
              <a:buSzPts val="1400"/>
              <a:buFont typeface="DM Sans"/>
              <a:buChar char="○"/>
              <a:defRPr>
                <a:latin typeface="DM Sans"/>
                <a:ea typeface="DM Sans"/>
                <a:cs typeface="DM Sans"/>
                <a:sym typeface="DM Sans"/>
              </a:defRPr>
            </a:lvl2pPr>
            <a:lvl3pPr marL="1371600" lvl="2" indent="-317500">
              <a:spcBef>
                <a:spcPts val="1600"/>
              </a:spcBef>
              <a:spcAft>
                <a:spcPts val="0"/>
              </a:spcAft>
              <a:buSzPts val="1400"/>
              <a:buFont typeface="DM Sans"/>
              <a:buChar char="■"/>
              <a:defRPr>
                <a:latin typeface="DM Sans"/>
                <a:ea typeface="DM Sans"/>
                <a:cs typeface="DM Sans"/>
                <a:sym typeface="DM Sans"/>
              </a:defRPr>
            </a:lvl3pPr>
            <a:lvl4pPr marL="1828800" lvl="3" indent="-317500">
              <a:spcBef>
                <a:spcPts val="1600"/>
              </a:spcBef>
              <a:spcAft>
                <a:spcPts val="0"/>
              </a:spcAft>
              <a:buSzPts val="1400"/>
              <a:buFont typeface="DM Sans"/>
              <a:buChar char="●"/>
              <a:defRPr>
                <a:latin typeface="DM Sans"/>
                <a:ea typeface="DM Sans"/>
                <a:cs typeface="DM Sans"/>
                <a:sym typeface="DM Sans"/>
              </a:defRPr>
            </a:lvl4pPr>
            <a:lvl5pPr marL="2286000" lvl="4" indent="-317500">
              <a:spcBef>
                <a:spcPts val="1600"/>
              </a:spcBef>
              <a:spcAft>
                <a:spcPts val="0"/>
              </a:spcAft>
              <a:buSzPts val="1400"/>
              <a:buFont typeface="DM Sans"/>
              <a:buChar char="○"/>
              <a:defRPr>
                <a:latin typeface="DM Sans"/>
                <a:ea typeface="DM Sans"/>
                <a:cs typeface="DM Sans"/>
                <a:sym typeface="DM Sans"/>
              </a:defRPr>
            </a:lvl5pPr>
            <a:lvl6pPr marL="2743200" lvl="5" indent="-317500">
              <a:spcBef>
                <a:spcPts val="1600"/>
              </a:spcBef>
              <a:spcAft>
                <a:spcPts val="0"/>
              </a:spcAft>
              <a:buSzPts val="1400"/>
              <a:buFont typeface="DM Sans"/>
              <a:buChar char="■"/>
              <a:defRPr>
                <a:latin typeface="DM Sans"/>
                <a:ea typeface="DM Sans"/>
                <a:cs typeface="DM Sans"/>
                <a:sym typeface="DM Sans"/>
              </a:defRPr>
            </a:lvl6pPr>
            <a:lvl7pPr marL="3200400" lvl="6" indent="-317500">
              <a:spcBef>
                <a:spcPts val="1600"/>
              </a:spcBef>
              <a:spcAft>
                <a:spcPts val="0"/>
              </a:spcAft>
              <a:buSzPts val="1400"/>
              <a:buFont typeface="DM Sans"/>
              <a:buChar char="●"/>
              <a:defRPr>
                <a:latin typeface="DM Sans"/>
                <a:ea typeface="DM Sans"/>
                <a:cs typeface="DM Sans"/>
                <a:sym typeface="DM Sans"/>
              </a:defRPr>
            </a:lvl7pPr>
            <a:lvl8pPr marL="3657600" lvl="7" indent="-317500">
              <a:spcBef>
                <a:spcPts val="1600"/>
              </a:spcBef>
              <a:spcAft>
                <a:spcPts val="0"/>
              </a:spcAft>
              <a:buSzPts val="1400"/>
              <a:buFont typeface="DM Sans"/>
              <a:buChar char="○"/>
              <a:defRPr>
                <a:latin typeface="DM Sans"/>
                <a:ea typeface="DM Sans"/>
                <a:cs typeface="DM Sans"/>
                <a:sym typeface="DM Sans"/>
              </a:defRPr>
            </a:lvl8pPr>
            <a:lvl9pPr marL="4114800" lvl="8" indent="-31750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119" name="Google Shape;119;p12"/>
          <p:cNvSpPr txBox="1">
            <a:spLocks noGrp="1"/>
          </p:cNvSpPr>
          <p:nvPr>
            <p:ph type="title"/>
          </p:nvPr>
        </p:nvSpPr>
        <p:spPr>
          <a:xfrm>
            <a:off x="486600" y="2425525"/>
            <a:ext cx="6831900" cy="5589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800"/>
              <a:buFont typeface="DM Sans"/>
              <a:buNone/>
              <a:defRPr>
                <a:solidFill>
                  <a:schemeClr val="dk2"/>
                </a:solidFill>
                <a:latin typeface="DM Sans"/>
                <a:ea typeface="DM Sans"/>
                <a:cs typeface="DM Sans"/>
                <a:sym typeface="DM Sans"/>
              </a:defRPr>
            </a:lvl1pPr>
            <a:lvl2pPr lvl="1">
              <a:spcBef>
                <a:spcPts val="0"/>
              </a:spcBef>
              <a:spcAft>
                <a:spcPts val="0"/>
              </a:spcAft>
              <a:buSzPts val="2800"/>
              <a:buFont typeface="DM Sans"/>
              <a:buNone/>
              <a:defRPr>
                <a:latin typeface="DM Sans"/>
                <a:ea typeface="DM Sans"/>
                <a:cs typeface="DM Sans"/>
                <a:sym typeface="DM Sans"/>
              </a:defRPr>
            </a:lvl2pPr>
            <a:lvl3pPr lvl="2">
              <a:spcBef>
                <a:spcPts val="0"/>
              </a:spcBef>
              <a:spcAft>
                <a:spcPts val="0"/>
              </a:spcAft>
              <a:buSzPts val="2800"/>
              <a:buFont typeface="DM Sans"/>
              <a:buNone/>
              <a:defRPr>
                <a:latin typeface="DM Sans"/>
                <a:ea typeface="DM Sans"/>
                <a:cs typeface="DM Sans"/>
                <a:sym typeface="DM Sans"/>
              </a:defRPr>
            </a:lvl3pPr>
            <a:lvl4pPr lvl="3">
              <a:spcBef>
                <a:spcPts val="0"/>
              </a:spcBef>
              <a:spcAft>
                <a:spcPts val="0"/>
              </a:spcAft>
              <a:buSzPts val="2800"/>
              <a:buFont typeface="DM Sans"/>
              <a:buNone/>
              <a:defRPr>
                <a:latin typeface="DM Sans"/>
                <a:ea typeface="DM Sans"/>
                <a:cs typeface="DM Sans"/>
                <a:sym typeface="DM Sans"/>
              </a:defRPr>
            </a:lvl4pPr>
            <a:lvl5pPr lvl="4">
              <a:spcBef>
                <a:spcPts val="0"/>
              </a:spcBef>
              <a:spcAft>
                <a:spcPts val="0"/>
              </a:spcAft>
              <a:buSzPts val="2800"/>
              <a:buFont typeface="DM Sans"/>
              <a:buNone/>
              <a:defRPr>
                <a:latin typeface="DM Sans"/>
                <a:ea typeface="DM Sans"/>
                <a:cs typeface="DM Sans"/>
                <a:sym typeface="DM Sans"/>
              </a:defRPr>
            </a:lvl5pPr>
            <a:lvl6pPr lvl="5">
              <a:spcBef>
                <a:spcPts val="0"/>
              </a:spcBef>
              <a:spcAft>
                <a:spcPts val="0"/>
              </a:spcAft>
              <a:buSzPts val="2800"/>
              <a:buFont typeface="DM Sans"/>
              <a:buNone/>
              <a:defRPr>
                <a:latin typeface="DM Sans"/>
                <a:ea typeface="DM Sans"/>
                <a:cs typeface="DM Sans"/>
                <a:sym typeface="DM Sans"/>
              </a:defRPr>
            </a:lvl6pPr>
            <a:lvl7pPr lvl="6">
              <a:spcBef>
                <a:spcPts val="0"/>
              </a:spcBef>
              <a:spcAft>
                <a:spcPts val="0"/>
              </a:spcAft>
              <a:buSzPts val="2800"/>
              <a:buFont typeface="DM Sans"/>
              <a:buNone/>
              <a:defRPr>
                <a:latin typeface="DM Sans"/>
                <a:ea typeface="DM Sans"/>
                <a:cs typeface="DM Sans"/>
                <a:sym typeface="DM Sans"/>
              </a:defRPr>
            </a:lvl7pPr>
            <a:lvl8pPr lvl="7">
              <a:spcBef>
                <a:spcPts val="0"/>
              </a:spcBef>
              <a:spcAft>
                <a:spcPts val="0"/>
              </a:spcAft>
              <a:buSzPts val="2800"/>
              <a:buFont typeface="DM Sans"/>
              <a:buNone/>
              <a:defRPr>
                <a:latin typeface="DM Sans"/>
                <a:ea typeface="DM Sans"/>
                <a:cs typeface="DM Sans"/>
                <a:sym typeface="DM Sans"/>
              </a:defRPr>
            </a:lvl8pPr>
            <a:lvl9pPr lvl="8">
              <a:spcBef>
                <a:spcPts val="0"/>
              </a:spcBef>
              <a:spcAft>
                <a:spcPts val="0"/>
              </a:spcAft>
              <a:buSzPts val="2800"/>
              <a:buFont typeface="DM Sans"/>
              <a:buNone/>
              <a:defRPr>
                <a:latin typeface="DM Sans"/>
                <a:ea typeface="DM Sans"/>
                <a:cs typeface="DM Sans"/>
                <a:sym typeface="DM Sans"/>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2 1">
  <p:cSld name="CUSTOM_1_1">
    <p:spTree>
      <p:nvGrpSpPr>
        <p:cNvPr id="1" name="Shape 120"/>
        <p:cNvGrpSpPr/>
        <p:nvPr/>
      </p:nvGrpSpPr>
      <p:grpSpPr>
        <a:xfrm>
          <a:off x="0" y="0"/>
          <a:ext cx="0" cy="0"/>
          <a:chOff x="0" y="0"/>
          <a:chExt cx="0" cy="0"/>
        </a:xfrm>
      </p:grpSpPr>
      <p:pic>
        <p:nvPicPr>
          <p:cNvPr id="121" name="Google Shape;121;p13"/>
          <p:cNvPicPr preferRelativeResize="0"/>
          <p:nvPr/>
        </p:nvPicPr>
        <p:blipFill>
          <a:blip r:embed="rId2">
            <a:alphaModFix/>
          </a:blip>
          <a:stretch>
            <a:fillRect/>
          </a:stretch>
        </p:blipFill>
        <p:spPr>
          <a:xfrm rot="10800000" flipH="1">
            <a:off x="-1440650" y="920179"/>
            <a:ext cx="6626651" cy="144050"/>
          </a:xfrm>
          <a:prstGeom prst="rect">
            <a:avLst/>
          </a:prstGeom>
          <a:noFill/>
          <a:ln>
            <a:noFill/>
          </a:ln>
        </p:spPr>
      </p:pic>
      <p:sp>
        <p:nvSpPr>
          <p:cNvPr id="122" name="Google Shape;122;p13"/>
          <p:cNvSpPr/>
          <p:nvPr/>
        </p:nvSpPr>
        <p:spPr>
          <a:xfrm>
            <a:off x="483650" y="2097975"/>
            <a:ext cx="6798900" cy="906600"/>
          </a:xfrm>
          <a:prstGeom prst="roundRect">
            <a:avLst>
              <a:gd name="adj" fmla="val 14435"/>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3"/>
          <p:cNvSpPr txBox="1"/>
          <p:nvPr/>
        </p:nvSpPr>
        <p:spPr>
          <a:xfrm>
            <a:off x="706972" y="1675563"/>
            <a:ext cx="65340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rgbClr val="0A004A"/>
                </a:solidFill>
                <a:latin typeface="DM Sans"/>
                <a:ea typeface="DM Sans"/>
                <a:cs typeface="DM Sans"/>
                <a:sym typeface="DM Sans"/>
              </a:rPr>
              <a:t>Business Name</a:t>
            </a:r>
            <a:endParaRPr b="1">
              <a:solidFill>
                <a:srgbClr val="0A004A"/>
              </a:solidFill>
              <a:latin typeface="DM Sans"/>
              <a:ea typeface="DM Sans"/>
              <a:cs typeface="DM Sans"/>
              <a:sym typeface="DM Sans"/>
            </a:endParaRPr>
          </a:p>
        </p:txBody>
      </p:sp>
      <p:sp>
        <p:nvSpPr>
          <p:cNvPr id="124" name="Google Shape;124;p13"/>
          <p:cNvSpPr txBox="1"/>
          <p:nvPr/>
        </p:nvSpPr>
        <p:spPr>
          <a:xfrm>
            <a:off x="706975" y="3291725"/>
            <a:ext cx="65340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rgbClr val="0A004A"/>
                </a:solidFill>
                <a:latin typeface="DM Sans"/>
                <a:ea typeface="DM Sans"/>
                <a:cs typeface="DM Sans"/>
                <a:sym typeface="DM Sans"/>
              </a:rPr>
              <a:t>Description of the business (two to three sentences) </a:t>
            </a:r>
            <a:endParaRPr sz="1600" b="1">
              <a:solidFill>
                <a:srgbClr val="0A004A"/>
              </a:solidFill>
              <a:latin typeface="DM Sans"/>
              <a:ea typeface="DM Sans"/>
              <a:cs typeface="DM Sans"/>
              <a:sym typeface="DM Sans"/>
            </a:endParaRPr>
          </a:p>
        </p:txBody>
      </p:sp>
      <p:sp>
        <p:nvSpPr>
          <p:cNvPr id="125" name="Google Shape;125;p13"/>
          <p:cNvSpPr txBox="1">
            <a:spLocks noGrp="1"/>
          </p:cNvSpPr>
          <p:nvPr>
            <p:ph type="title"/>
          </p:nvPr>
        </p:nvSpPr>
        <p:spPr>
          <a:xfrm>
            <a:off x="581100" y="2240463"/>
            <a:ext cx="6603600" cy="5589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400"/>
              <a:buFont typeface="DM Sans"/>
              <a:buNone/>
              <a:defRPr sz="2400">
                <a:solidFill>
                  <a:schemeClr val="dk2"/>
                </a:solidFill>
                <a:latin typeface="DM Sans"/>
                <a:ea typeface="DM Sans"/>
                <a:cs typeface="DM Sans"/>
                <a:sym typeface="DM Sans"/>
              </a:defRPr>
            </a:lvl1pPr>
            <a:lvl2pPr lvl="1" rtl="0">
              <a:spcBef>
                <a:spcPts val="0"/>
              </a:spcBef>
              <a:spcAft>
                <a:spcPts val="0"/>
              </a:spcAft>
              <a:buSzPts val="2400"/>
              <a:buFont typeface="DM Sans"/>
              <a:buNone/>
              <a:defRPr sz="2400">
                <a:latin typeface="DM Sans"/>
                <a:ea typeface="DM Sans"/>
                <a:cs typeface="DM Sans"/>
                <a:sym typeface="DM Sans"/>
              </a:defRPr>
            </a:lvl2pPr>
            <a:lvl3pPr lvl="2" rtl="0">
              <a:spcBef>
                <a:spcPts val="0"/>
              </a:spcBef>
              <a:spcAft>
                <a:spcPts val="0"/>
              </a:spcAft>
              <a:buSzPts val="2400"/>
              <a:buFont typeface="DM Sans"/>
              <a:buNone/>
              <a:defRPr sz="2400">
                <a:latin typeface="DM Sans"/>
                <a:ea typeface="DM Sans"/>
                <a:cs typeface="DM Sans"/>
                <a:sym typeface="DM Sans"/>
              </a:defRPr>
            </a:lvl3pPr>
            <a:lvl4pPr lvl="3" rtl="0">
              <a:spcBef>
                <a:spcPts val="0"/>
              </a:spcBef>
              <a:spcAft>
                <a:spcPts val="0"/>
              </a:spcAft>
              <a:buSzPts val="2400"/>
              <a:buFont typeface="DM Sans"/>
              <a:buNone/>
              <a:defRPr sz="2400">
                <a:latin typeface="DM Sans"/>
                <a:ea typeface="DM Sans"/>
                <a:cs typeface="DM Sans"/>
                <a:sym typeface="DM Sans"/>
              </a:defRPr>
            </a:lvl4pPr>
            <a:lvl5pPr lvl="4" rtl="0">
              <a:spcBef>
                <a:spcPts val="0"/>
              </a:spcBef>
              <a:spcAft>
                <a:spcPts val="0"/>
              </a:spcAft>
              <a:buSzPts val="2400"/>
              <a:buFont typeface="DM Sans"/>
              <a:buNone/>
              <a:defRPr sz="2400">
                <a:latin typeface="DM Sans"/>
                <a:ea typeface="DM Sans"/>
                <a:cs typeface="DM Sans"/>
                <a:sym typeface="DM Sans"/>
              </a:defRPr>
            </a:lvl5pPr>
            <a:lvl6pPr lvl="5" rtl="0">
              <a:spcBef>
                <a:spcPts val="0"/>
              </a:spcBef>
              <a:spcAft>
                <a:spcPts val="0"/>
              </a:spcAft>
              <a:buSzPts val="2400"/>
              <a:buFont typeface="DM Sans"/>
              <a:buNone/>
              <a:defRPr sz="2400">
                <a:latin typeface="DM Sans"/>
                <a:ea typeface="DM Sans"/>
                <a:cs typeface="DM Sans"/>
                <a:sym typeface="DM Sans"/>
              </a:defRPr>
            </a:lvl6pPr>
            <a:lvl7pPr lvl="6" rtl="0">
              <a:spcBef>
                <a:spcPts val="0"/>
              </a:spcBef>
              <a:spcAft>
                <a:spcPts val="0"/>
              </a:spcAft>
              <a:buSzPts val="2400"/>
              <a:buFont typeface="DM Sans"/>
              <a:buNone/>
              <a:defRPr sz="2400">
                <a:latin typeface="DM Sans"/>
                <a:ea typeface="DM Sans"/>
                <a:cs typeface="DM Sans"/>
                <a:sym typeface="DM Sans"/>
              </a:defRPr>
            </a:lvl7pPr>
            <a:lvl8pPr lvl="7" rtl="0">
              <a:spcBef>
                <a:spcPts val="0"/>
              </a:spcBef>
              <a:spcAft>
                <a:spcPts val="0"/>
              </a:spcAft>
              <a:buSzPts val="2400"/>
              <a:buFont typeface="DM Sans"/>
              <a:buNone/>
              <a:defRPr sz="2400">
                <a:latin typeface="DM Sans"/>
                <a:ea typeface="DM Sans"/>
                <a:cs typeface="DM Sans"/>
                <a:sym typeface="DM Sans"/>
              </a:defRPr>
            </a:lvl8pPr>
            <a:lvl9pPr lvl="8" rtl="0">
              <a:spcBef>
                <a:spcPts val="0"/>
              </a:spcBef>
              <a:spcAft>
                <a:spcPts val="0"/>
              </a:spcAft>
              <a:buSzPts val="2400"/>
              <a:buFont typeface="DM Sans"/>
              <a:buNone/>
              <a:defRPr sz="2400">
                <a:latin typeface="DM Sans"/>
                <a:ea typeface="DM Sans"/>
                <a:cs typeface="DM Sans"/>
                <a:sym typeface="DM Sans"/>
              </a:defRPr>
            </a:lvl9pPr>
          </a:lstStyle>
          <a:p>
            <a:endParaRPr/>
          </a:p>
        </p:txBody>
      </p:sp>
      <p:sp>
        <p:nvSpPr>
          <p:cNvPr id="126" name="Google Shape;126;p13"/>
          <p:cNvSpPr txBox="1"/>
          <p:nvPr/>
        </p:nvSpPr>
        <p:spPr>
          <a:xfrm>
            <a:off x="486650" y="655138"/>
            <a:ext cx="6798900" cy="6741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None/>
            </a:pPr>
            <a:r>
              <a:rPr lang="en" sz="2800" b="1">
                <a:solidFill>
                  <a:srgbClr val="0A004A"/>
                </a:solidFill>
                <a:latin typeface="DM Sans"/>
                <a:ea typeface="DM Sans"/>
                <a:cs typeface="DM Sans"/>
                <a:sym typeface="DM Sans"/>
              </a:rPr>
              <a:t>Short Business Description </a:t>
            </a:r>
            <a:endParaRPr sz="2800" b="1">
              <a:solidFill>
                <a:srgbClr val="0A004A"/>
              </a:solidFill>
              <a:latin typeface="DM Sans"/>
              <a:ea typeface="DM Sans"/>
              <a:cs typeface="DM Sans"/>
              <a:sym typeface="DM Sans"/>
            </a:endParaRPr>
          </a:p>
          <a:p>
            <a:pPr marL="0" lvl="0" indent="0" algn="l" rtl="0">
              <a:lnSpc>
                <a:spcPct val="110000"/>
              </a:lnSpc>
              <a:spcBef>
                <a:spcPts val="0"/>
              </a:spcBef>
              <a:spcAft>
                <a:spcPts val="0"/>
              </a:spcAft>
              <a:buClr>
                <a:schemeClr val="dk1"/>
              </a:buClr>
              <a:buSzPts val="1100"/>
              <a:buFont typeface="Arial"/>
              <a:buNone/>
            </a:pPr>
            <a:r>
              <a:rPr lang="en">
                <a:solidFill>
                  <a:srgbClr val="21A8B0"/>
                </a:solidFill>
                <a:latin typeface="DM Sans"/>
                <a:ea typeface="DM Sans"/>
                <a:cs typeface="DM Sans"/>
                <a:sym typeface="DM Sans"/>
              </a:rPr>
              <a:t>Provide a short description about the business you have selected</a:t>
            </a:r>
            <a:endParaRPr>
              <a:solidFill>
                <a:srgbClr val="21A8B0"/>
              </a:solidFill>
              <a:latin typeface="DM Sans"/>
              <a:ea typeface="DM Sans"/>
              <a:cs typeface="DM Sans"/>
              <a:sym typeface="DM Sans"/>
            </a:endParaRPr>
          </a:p>
        </p:txBody>
      </p:sp>
      <p:sp>
        <p:nvSpPr>
          <p:cNvPr id="127" name="Google Shape;127;p13"/>
          <p:cNvSpPr/>
          <p:nvPr/>
        </p:nvSpPr>
        <p:spPr>
          <a:xfrm>
            <a:off x="-3907300" y="-69175"/>
            <a:ext cx="3901200" cy="105294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8" name="Google Shape;128;p13"/>
          <p:cNvPicPr preferRelativeResize="0"/>
          <p:nvPr/>
        </p:nvPicPr>
        <p:blipFill>
          <a:blip r:embed="rId3">
            <a:alphaModFix/>
          </a:blip>
          <a:stretch>
            <a:fillRect/>
          </a:stretch>
        </p:blipFill>
        <p:spPr>
          <a:xfrm>
            <a:off x="497950" y="1755063"/>
            <a:ext cx="209025" cy="245700"/>
          </a:xfrm>
          <a:prstGeom prst="rect">
            <a:avLst/>
          </a:prstGeom>
          <a:noFill/>
          <a:ln>
            <a:noFill/>
          </a:ln>
        </p:spPr>
      </p:pic>
      <p:pic>
        <p:nvPicPr>
          <p:cNvPr id="129" name="Google Shape;129;p13"/>
          <p:cNvPicPr preferRelativeResize="0"/>
          <p:nvPr/>
        </p:nvPicPr>
        <p:blipFill>
          <a:blip r:embed="rId3">
            <a:alphaModFix/>
          </a:blip>
          <a:stretch>
            <a:fillRect/>
          </a:stretch>
        </p:blipFill>
        <p:spPr>
          <a:xfrm>
            <a:off x="497950" y="3399800"/>
            <a:ext cx="209025" cy="245700"/>
          </a:xfrm>
          <a:prstGeom prst="rect">
            <a:avLst/>
          </a:prstGeom>
          <a:noFill/>
          <a:ln>
            <a:noFill/>
          </a:ln>
        </p:spPr>
      </p:pic>
      <p:sp>
        <p:nvSpPr>
          <p:cNvPr id="130" name="Google Shape;130;p13"/>
          <p:cNvSpPr/>
          <p:nvPr/>
        </p:nvSpPr>
        <p:spPr>
          <a:xfrm>
            <a:off x="483650" y="3755575"/>
            <a:ext cx="6798900" cy="5183400"/>
          </a:xfrm>
          <a:prstGeom prst="roundRect">
            <a:avLst>
              <a:gd name="adj" fmla="val 3114"/>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3"/>
          <p:cNvSpPr txBox="1">
            <a:spLocks noGrp="1"/>
          </p:cNvSpPr>
          <p:nvPr>
            <p:ph type="body" idx="1"/>
          </p:nvPr>
        </p:nvSpPr>
        <p:spPr>
          <a:xfrm>
            <a:off x="596250" y="3843525"/>
            <a:ext cx="6579900" cy="49893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132" name="Google Shape;132;p13"/>
          <p:cNvSpPr txBox="1"/>
          <p:nvPr/>
        </p:nvSpPr>
        <p:spPr>
          <a:xfrm>
            <a:off x="4785875" y="9489000"/>
            <a:ext cx="2620200" cy="5694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1800">
                <a:solidFill>
                  <a:srgbClr val="0A004A"/>
                </a:solidFill>
                <a:uFill>
                  <a:noFill/>
                </a:uFill>
                <a:latin typeface="DM Sans"/>
                <a:ea typeface="DM Sans"/>
                <a:cs typeface="DM Sans"/>
                <a:sym typeface="DM Sans"/>
                <a:hlinkClick r:id="rId4">
                  <a:extLst>
                    <a:ext uri="{A12FA001-AC4F-418D-AE19-62706E023703}">
                      <ahyp:hlinkClr xmlns:ahyp="http://schemas.microsoft.com/office/drawing/2018/hyperlinkcolor" val="tx"/>
                    </a:ext>
                  </a:extLst>
                </a:hlinkClick>
              </a:rPr>
              <a:t>aptly.co</a:t>
            </a:r>
            <a:endParaRPr sz="1800">
              <a:solidFill>
                <a:srgbClr val="0A004A"/>
              </a:solidFill>
              <a:latin typeface="DM Sans"/>
              <a:ea typeface="DM Sans"/>
              <a:cs typeface="DM Sans"/>
              <a:sym typeface="DM San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3"/>
        <p:cNvGrpSpPr/>
        <p:nvPr/>
      </p:nvGrpSpPr>
      <p:grpSpPr>
        <a:xfrm>
          <a:off x="0" y="0"/>
          <a:ext cx="0" cy="0"/>
          <a:chOff x="0" y="0"/>
          <a:chExt cx="0" cy="0"/>
        </a:xfrm>
      </p:grpSpPr>
      <p:sp>
        <p:nvSpPr>
          <p:cNvPr id="134" name="Google Shape;134;p1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ustom Layout 3">
  <p:cSld name="CUSTOM_2">
    <p:spTree>
      <p:nvGrpSpPr>
        <p:cNvPr id="1" name="Shape 135"/>
        <p:cNvGrpSpPr/>
        <p:nvPr/>
      </p:nvGrpSpPr>
      <p:grpSpPr>
        <a:xfrm>
          <a:off x="0" y="0"/>
          <a:ext cx="0" cy="0"/>
          <a:chOff x="0" y="0"/>
          <a:chExt cx="0" cy="0"/>
        </a:xfrm>
      </p:grpSpPr>
      <p:sp>
        <p:nvSpPr>
          <p:cNvPr id="136" name="Google Shape;136;p15"/>
          <p:cNvSpPr txBox="1"/>
          <p:nvPr/>
        </p:nvSpPr>
        <p:spPr>
          <a:xfrm>
            <a:off x="450645" y="628396"/>
            <a:ext cx="7242600" cy="111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800" b="1">
                <a:solidFill>
                  <a:srgbClr val="677B8C"/>
                </a:solidFill>
                <a:latin typeface="DM Sans"/>
                <a:ea typeface="DM Sans"/>
                <a:cs typeface="DM Sans"/>
                <a:sym typeface="DM Sans"/>
              </a:rPr>
              <a:t>Key Performance Indicators </a:t>
            </a:r>
            <a:endParaRPr sz="2800" b="1">
              <a:solidFill>
                <a:srgbClr val="677B8C"/>
              </a:solidFill>
              <a:latin typeface="DM Sans"/>
              <a:ea typeface="DM Sans"/>
              <a:cs typeface="DM Sans"/>
              <a:sym typeface="DM Sans"/>
            </a:endParaRPr>
          </a:p>
          <a:p>
            <a:pPr marL="0" lvl="0" indent="0" algn="l" rtl="0">
              <a:spcBef>
                <a:spcPts val="0"/>
              </a:spcBef>
              <a:spcAft>
                <a:spcPts val="0"/>
              </a:spcAft>
              <a:buNone/>
            </a:pPr>
            <a:r>
              <a:rPr lang="en" sz="1400">
                <a:solidFill>
                  <a:srgbClr val="677B8C"/>
                </a:solidFill>
                <a:latin typeface="DM Sans"/>
                <a:ea typeface="DM Sans"/>
                <a:cs typeface="DM Sans"/>
                <a:sym typeface="DM Sans"/>
              </a:rPr>
              <a:t>Draft three K</a:t>
            </a:r>
            <a:r>
              <a:rPr lang="en">
                <a:solidFill>
                  <a:srgbClr val="677B8C"/>
                </a:solidFill>
                <a:latin typeface="DM Sans"/>
                <a:ea typeface="DM Sans"/>
                <a:cs typeface="DM Sans"/>
                <a:sym typeface="DM Sans"/>
              </a:rPr>
              <a:t>PIs</a:t>
            </a:r>
            <a:r>
              <a:rPr lang="en" sz="1400">
                <a:solidFill>
                  <a:srgbClr val="677B8C"/>
                </a:solidFill>
                <a:latin typeface="DM Sans"/>
                <a:ea typeface="DM Sans"/>
                <a:cs typeface="DM Sans"/>
                <a:sym typeface="DM Sans"/>
              </a:rPr>
              <a:t> for the business you’ve selected</a:t>
            </a:r>
            <a:r>
              <a:rPr lang="en">
                <a:solidFill>
                  <a:srgbClr val="677B8C"/>
                </a:solidFill>
                <a:latin typeface="DM Sans"/>
                <a:ea typeface="DM Sans"/>
                <a:cs typeface="DM Sans"/>
                <a:sym typeface="DM Sans"/>
              </a:rPr>
              <a:t>.</a:t>
            </a:r>
            <a:endParaRPr sz="1400">
              <a:solidFill>
                <a:srgbClr val="677B8C"/>
              </a:solidFill>
              <a:latin typeface="DM Sans"/>
              <a:ea typeface="DM Sans"/>
              <a:cs typeface="DM Sans"/>
              <a:sym typeface="DM Sans"/>
            </a:endParaRPr>
          </a:p>
        </p:txBody>
      </p:sp>
      <p:sp>
        <p:nvSpPr>
          <p:cNvPr id="137" name="Google Shape;137;p15"/>
          <p:cNvSpPr/>
          <p:nvPr/>
        </p:nvSpPr>
        <p:spPr>
          <a:xfrm>
            <a:off x="1369950" y="2235207"/>
            <a:ext cx="5950200" cy="14601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38" name="Google Shape;138;p15"/>
          <p:cNvSpPr/>
          <p:nvPr/>
        </p:nvSpPr>
        <p:spPr>
          <a:xfrm>
            <a:off x="1370000" y="4406482"/>
            <a:ext cx="5950200" cy="14601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39" name="Google Shape;139;p15"/>
          <p:cNvSpPr/>
          <p:nvPr/>
        </p:nvSpPr>
        <p:spPr>
          <a:xfrm>
            <a:off x="1370000" y="6830107"/>
            <a:ext cx="5950200" cy="14601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40" name="Google Shape;140;p15"/>
          <p:cNvSpPr/>
          <p:nvPr/>
        </p:nvSpPr>
        <p:spPr>
          <a:xfrm>
            <a:off x="450650" y="2235132"/>
            <a:ext cx="919200" cy="146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solidFill>
                  <a:srgbClr val="677B8C"/>
                </a:solidFill>
                <a:latin typeface="DM Sans"/>
                <a:ea typeface="DM Sans"/>
                <a:cs typeface="DM Sans"/>
                <a:sym typeface="DM Sans"/>
              </a:rPr>
              <a:t>1</a:t>
            </a:r>
            <a:endParaRPr sz="2100">
              <a:solidFill>
                <a:srgbClr val="677B8C"/>
              </a:solidFill>
              <a:latin typeface="DM Sans"/>
              <a:ea typeface="DM Sans"/>
              <a:cs typeface="DM Sans"/>
              <a:sym typeface="DM Sans"/>
            </a:endParaRPr>
          </a:p>
        </p:txBody>
      </p:sp>
      <p:sp>
        <p:nvSpPr>
          <p:cNvPr id="141" name="Google Shape;141;p15"/>
          <p:cNvSpPr/>
          <p:nvPr/>
        </p:nvSpPr>
        <p:spPr>
          <a:xfrm>
            <a:off x="450650" y="4406482"/>
            <a:ext cx="919200" cy="146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solidFill>
                  <a:srgbClr val="677B8C"/>
                </a:solidFill>
                <a:latin typeface="DM Sans"/>
                <a:ea typeface="DM Sans"/>
                <a:cs typeface="DM Sans"/>
                <a:sym typeface="DM Sans"/>
              </a:rPr>
              <a:t>2</a:t>
            </a:r>
            <a:endParaRPr sz="2100">
              <a:solidFill>
                <a:srgbClr val="677B8C"/>
              </a:solidFill>
              <a:latin typeface="DM Sans"/>
              <a:ea typeface="DM Sans"/>
              <a:cs typeface="DM Sans"/>
              <a:sym typeface="DM Sans"/>
            </a:endParaRPr>
          </a:p>
        </p:txBody>
      </p:sp>
      <p:sp>
        <p:nvSpPr>
          <p:cNvPr id="142" name="Google Shape;142;p15"/>
          <p:cNvSpPr/>
          <p:nvPr/>
        </p:nvSpPr>
        <p:spPr>
          <a:xfrm>
            <a:off x="450650" y="6830107"/>
            <a:ext cx="919200" cy="146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solidFill>
                  <a:srgbClr val="677B8C"/>
                </a:solidFill>
                <a:latin typeface="DM Sans"/>
                <a:ea typeface="DM Sans"/>
                <a:cs typeface="DM Sans"/>
                <a:sym typeface="DM Sans"/>
              </a:rPr>
              <a:t>3</a:t>
            </a:r>
            <a:endParaRPr sz="2100">
              <a:solidFill>
                <a:srgbClr val="677B8C"/>
              </a:solidFill>
              <a:latin typeface="DM Sans"/>
              <a:ea typeface="DM Sans"/>
              <a:cs typeface="DM Sans"/>
              <a:sym typeface="DM Sans"/>
            </a:endParaRPr>
          </a:p>
        </p:txBody>
      </p:sp>
      <p:sp>
        <p:nvSpPr>
          <p:cNvPr id="143" name="Google Shape;143;p15"/>
          <p:cNvSpPr txBox="1">
            <a:spLocks noGrp="1"/>
          </p:cNvSpPr>
          <p:nvPr>
            <p:ph type="body" idx="1"/>
          </p:nvPr>
        </p:nvSpPr>
        <p:spPr>
          <a:xfrm>
            <a:off x="1380000" y="2233625"/>
            <a:ext cx="5932500" cy="14511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Font typeface="DM Sans"/>
              <a:buChar char="●"/>
              <a:defRPr sz="1400">
                <a:latin typeface="DM Sans"/>
                <a:ea typeface="DM Sans"/>
                <a:cs typeface="DM Sans"/>
                <a:sym typeface="DM Sans"/>
              </a:defRPr>
            </a:lvl1pPr>
            <a:lvl2pPr marL="914400" lvl="1" indent="-317500">
              <a:spcBef>
                <a:spcPts val="1600"/>
              </a:spcBef>
              <a:spcAft>
                <a:spcPts val="0"/>
              </a:spcAft>
              <a:buSzPts val="1400"/>
              <a:buFont typeface="DM Sans"/>
              <a:buChar char="○"/>
              <a:defRPr>
                <a:latin typeface="DM Sans"/>
                <a:ea typeface="DM Sans"/>
                <a:cs typeface="DM Sans"/>
                <a:sym typeface="DM Sans"/>
              </a:defRPr>
            </a:lvl2pPr>
            <a:lvl3pPr marL="1371600" lvl="2" indent="-317500">
              <a:spcBef>
                <a:spcPts val="1600"/>
              </a:spcBef>
              <a:spcAft>
                <a:spcPts val="0"/>
              </a:spcAft>
              <a:buSzPts val="1400"/>
              <a:buFont typeface="DM Sans"/>
              <a:buChar char="■"/>
              <a:defRPr>
                <a:latin typeface="DM Sans"/>
                <a:ea typeface="DM Sans"/>
                <a:cs typeface="DM Sans"/>
                <a:sym typeface="DM Sans"/>
              </a:defRPr>
            </a:lvl3pPr>
            <a:lvl4pPr marL="1828800" lvl="3" indent="-317500">
              <a:spcBef>
                <a:spcPts val="1600"/>
              </a:spcBef>
              <a:spcAft>
                <a:spcPts val="0"/>
              </a:spcAft>
              <a:buSzPts val="1400"/>
              <a:buFont typeface="DM Sans"/>
              <a:buChar char="●"/>
              <a:defRPr>
                <a:latin typeface="DM Sans"/>
                <a:ea typeface="DM Sans"/>
                <a:cs typeface="DM Sans"/>
                <a:sym typeface="DM Sans"/>
              </a:defRPr>
            </a:lvl4pPr>
            <a:lvl5pPr marL="2286000" lvl="4" indent="-317500">
              <a:spcBef>
                <a:spcPts val="1600"/>
              </a:spcBef>
              <a:spcAft>
                <a:spcPts val="0"/>
              </a:spcAft>
              <a:buSzPts val="1400"/>
              <a:buFont typeface="DM Sans"/>
              <a:buChar char="○"/>
              <a:defRPr>
                <a:latin typeface="DM Sans"/>
                <a:ea typeface="DM Sans"/>
                <a:cs typeface="DM Sans"/>
                <a:sym typeface="DM Sans"/>
              </a:defRPr>
            </a:lvl5pPr>
            <a:lvl6pPr marL="2743200" lvl="5" indent="-317500">
              <a:spcBef>
                <a:spcPts val="1600"/>
              </a:spcBef>
              <a:spcAft>
                <a:spcPts val="0"/>
              </a:spcAft>
              <a:buSzPts val="1400"/>
              <a:buFont typeface="DM Sans"/>
              <a:buChar char="■"/>
              <a:defRPr>
                <a:latin typeface="DM Sans"/>
                <a:ea typeface="DM Sans"/>
                <a:cs typeface="DM Sans"/>
                <a:sym typeface="DM Sans"/>
              </a:defRPr>
            </a:lvl6pPr>
            <a:lvl7pPr marL="3200400" lvl="6" indent="-317500">
              <a:spcBef>
                <a:spcPts val="1600"/>
              </a:spcBef>
              <a:spcAft>
                <a:spcPts val="0"/>
              </a:spcAft>
              <a:buSzPts val="1400"/>
              <a:buFont typeface="DM Sans"/>
              <a:buChar char="●"/>
              <a:defRPr>
                <a:latin typeface="DM Sans"/>
                <a:ea typeface="DM Sans"/>
                <a:cs typeface="DM Sans"/>
                <a:sym typeface="DM Sans"/>
              </a:defRPr>
            </a:lvl7pPr>
            <a:lvl8pPr marL="3657600" lvl="7" indent="-317500">
              <a:spcBef>
                <a:spcPts val="1600"/>
              </a:spcBef>
              <a:spcAft>
                <a:spcPts val="0"/>
              </a:spcAft>
              <a:buSzPts val="1400"/>
              <a:buFont typeface="DM Sans"/>
              <a:buChar char="○"/>
              <a:defRPr>
                <a:latin typeface="DM Sans"/>
                <a:ea typeface="DM Sans"/>
                <a:cs typeface="DM Sans"/>
                <a:sym typeface="DM Sans"/>
              </a:defRPr>
            </a:lvl8pPr>
            <a:lvl9pPr marL="4114800" lvl="8" indent="-31750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144" name="Google Shape;144;p15"/>
          <p:cNvSpPr txBox="1">
            <a:spLocks noGrp="1"/>
          </p:cNvSpPr>
          <p:nvPr>
            <p:ph type="body" idx="2"/>
          </p:nvPr>
        </p:nvSpPr>
        <p:spPr>
          <a:xfrm>
            <a:off x="1378800" y="4410975"/>
            <a:ext cx="5932500" cy="1451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145" name="Google Shape;145;p15"/>
          <p:cNvSpPr txBox="1">
            <a:spLocks noGrp="1"/>
          </p:cNvSpPr>
          <p:nvPr>
            <p:ph type="body" idx="3"/>
          </p:nvPr>
        </p:nvSpPr>
        <p:spPr>
          <a:xfrm>
            <a:off x="1378800" y="6834600"/>
            <a:ext cx="5932500" cy="1451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ustom Layout 3 1">
  <p:cSld name="CUSTOM_2_1">
    <p:spTree>
      <p:nvGrpSpPr>
        <p:cNvPr id="1" name="Shape 146"/>
        <p:cNvGrpSpPr/>
        <p:nvPr/>
      </p:nvGrpSpPr>
      <p:grpSpPr>
        <a:xfrm>
          <a:off x="0" y="0"/>
          <a:ext cx="0" cy="0"/>
          <a:chOff x="0" y="0"/>
          <a:chExt cx="0" cy="0"/>
        </a:xfrm>
      </p:grpSpPr>
      <p:pic>
        <p:nvPicPr>
          <p:cNvPr id="147" name="Google Shape;147;p16"/>
          <p:cNvPicPr preferRelativeResize="0"/>
          <p:nvPr/>
        </p:nvPicPr>
        <p:blipFill>
          <a:blip r:embed="rId2">
            <a:alphaModFix/>
          </a:blip>
          <a:stretch>
            <a:fillRect/>
          </a:stretch>
        </p:blipFill>
        <p:spPr>
          <a:xfrm rot="10800000" flipH="1">
            <a:off x="-1334850" y="920179"/>
            <a:ext cx="6626651" cy="144050"/>
          </a:xfrm>
          <a:prstGeom prst="rect">
            <a:avLst/>
          </a:prstGeom>
          <a:noFill/>
          <a:ln>
            <a:noFill/>
          </a:ln>
        </p:spPr>
      </p:pic>
      <p:sp>
        <p:nvSpPr>
          <p:cNvPr id="148" name="Google Shape;148;p16"/>
          <p:cNvSpPr/>
          <p:nvPr/>
        </p:nvSpPr>
        <p:spPr>
          <a:xfrm>
            <a:off x="1287050" y="6636249"/>
            <a:ext cx="6033000" cy="1808700"/>
          </a:xfrm>
          <a:prstGeom prst="roundRect">
            <a:avLst>
              <a:gd name="adj" fmla="val 8286"/>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49" name="Google Shape;149;p16"/>
          <p:cNvSpPr/>
          <p:nvPr/>
        </p:nvSpPr>
        <p:spPr>
          <a:xfrm>
            <a:off x="1287050" y="4300999"/>
            <a:ext cx="6033000" cy="1808700"/>
          </a:xfrm>
          <a:prstGeom prst="roundRect">
            <a:avLst>
              <a:gd name="adj" fmla="val 8286"/>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50" name="Google Shape;150;p16"/>
          <p:cNvSpPr/>
          <p:nvPr/>
        </p:nvSpPr>
        <p:spPr>
          <a:xfrm>
            <a:off x="1287050" y="1965761"/>
            <a:ext cx="6033000" cy="1808700"/>
          </a:xfrm>
          <a:prstGeom prst="roundRect">
            <a:avLst>
              <a:gd name="adj" fmla="val 8286"/>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51" name="Google Shape;151;p16"/>
          <p:cNvSpPr txBox="1">
            <a:spLocks noGrp="1"/>
          </p:cNvSpPr>
          <p:nvPr>
            <p:ph type="body" idx="1"/>
          </p:nvPr>
        </p:nvSpPr>
        <p:spPr>
          <a:xfrm>
            <a:off x="1379985" y="2069525"/>
            <a:ext cx="5857500" cy="1550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152" name="Google Shape;152;p16"/>
          <p:cNvSpPr txBox="1">
            <a:spLocks noGrp="1"/>
          </p:cNvSpPr>
          <p:nvPr>
            <p:ph type="body" idx="2"/>
          </p:nvPr>
        </p:nvSpPr>
        <p:spPr>
          <a:xfrm>
            <a:off x="1378800" y="6765410"/>
            <a:ext cx="5857500" cy="1550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153" name="Google Shape;153;p16"/>
          <p:cNvSpPr txBox="1">
            <a:spLocks noGrp="1"/>
          </p:cNvSpPr>
          <p:nvPr>
            <p:ph type="body" idx="3"/>
          </p:nvPr>
        </p:nvSpPr>
        <p:spPr>
          <a:xfrm>
            <a:off x="1378800" y="4430145"/>
            <a:ext cx="5857500" cy="1550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154" name="Google Shape;154;p16"/>
          <p:cNvSpPr/>
          <p:nvPr/>
        </p:nvSpPr>
        <p:spPr>
          <a:xfrm>
            <a:off x="450650" y="2140061"/>
            <a:ext cx="919200" cy="146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b="1">
                <a:solidFill>
                  <a:srgbClr val="0A004A"/>
                </a:solidFill>
                <a:latin typeface="DM Sans"/>
                <a:ea typeface="DM Sans"/>
                <a:cs typeface="DM Sans"/>
                <a:sym typeface="DM Sans"/>
              </a:rPr>
              <a:t>1</a:t>
            </a:r>
            <a:endParaRPr sz="2100" b="1">
              <a:solidFill>
                <a:srgbClr val="0A004A"/>
              </a:solidFill>
              <a:latin typeface="DM Sans"/>
              <a:ea typeface="DM Sans"/>
              <a:cs typeface="DM Sans"/>
              <a:sym typeface="DM Sans"/>
            </a:endParaRPr>
          </a:p>
        </p:txBody>
      </p:sp>
      <p:sp>
        <p:nvSpPr>
          <p:cNvPr id="155" name="Google Shape;155;p16"/>
          <p:cNvSpPr/>
          <p:nvPr/>
        </p:nvSpPr>
        <p:spPr>
          <a:xfrm>
            <a:off x="450650" y="4532620"/>
            <a:ext cx="919200" cy="146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b="1">
                <a:solidFill>
                  <a:srgbClr val="0A004A"/>
                </a:solidFill>
                <a:latin typeface="DM Sans"/>
                <a:ea typeface="DM Sans"/>
                <a:cs typeface="DM Sans"/>
                <a:sym typeface="DM Sans"/>
              </a:rPr>
              <a:t>2</a:t>
            </a:r>
            <a:endParaRPr sz="2100" b="1">
              <a:solidFill>
                <a:srgbClr val="0A004A"/>
              </a:solidFill>
              <a:latin typeface="DM Sans"/>
              <a:ea typeface="DM Sans"/>
              <a:cs typeface="DM Sans"/>
              <a:sym typeface="DM Sans"/>
            </a:endParaRPr>
          </a:p>
        </p:txBody>
      </p:sp>
      <p:sp>
        <p:nvSpPr>
          <p:cNvPr id="156" name="Google Shape;156;p16"/>
          <p:cNvSpPr/>
          <p:nvPr/>
        </p:nvSpPr>
        <p:spPr>
          <a:xfrm>
            <a:off x="450650" y="6810555"/>
            <a:ext cx="919200" cy="146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b="1">
                <a:solidFill>
                  <a:srgbClr val="0A004A"/>
                </a:solidFill>
                <a:latin typeface="DM Sans"/>
                <a:ea typeface="DM Sans"/>
                <a:cs typeface="DM Sans"/>
                <a:sym typeface="DM Sans"/>
              </a:rPr>
              <a:t>3</a:t>
            </a:r>
            <a:endParaRPr sz="2100" b="1">
              <a:solidFill>
                <a:srgbClr val="0A004A"/>
              </a:solidFill>
              <a:latin typeface="DM Sans"/>
              <a:ea typeface="DM Sans"/>
              <a:cs typeface="DM Sans"/>
              <a:sym typeface="DM Sans"/>
            </a:endParaRPr>
          </a:p>
        </p:txBody>
      </p:sp>
      <p:sp>
        <p:nvSpPr>
          <p:cNvPr id="157" name="Google Shape;157;p16"/>
          <p:cNvSpPr txBox="1"/>
          <p:nvPr/>
        </p:nvSpPr>
        <p:spPr>
          <a:xfrm>
            <a:off x="486650" y="655138"/>
            <a:ext cx="6798900" cy="6741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None/>
            </a:pPr>
            <a:r>
              <a:rPr lang="en" sz="2800" b="1">
                <a:solidFill>
                  <a:srgbClr val="0A004A"/>
                </a:solidFill>
                <a:latin typeface="DM Sans"/>
                <a:ea typeface="DM Sans"/>
                <a:cs typeface="DM Sans"/>
                <a:sym typeface="DM Sans"/>
              </a:rPr>
              <a:t>Key Performance Indicators</a:t>
            </a:r>
            <a:r>
              <a:rPr lang="en" sz="2800" b="1">
                <a:solidFill>
                  <a:srgbClr val="677B8C"/>
                </a:solidFill>
                <a:latin typeface="DM Sans"/>
                <a:ea typeface="DM Sans"/>
                <a:cs typeface="DM Sans"/>
                <a:sym typeface="DM Sans"/>
              </a:rPr>
              <a:t> </a:t>
            </a:r>
            <a:endParaRPr sz="2800" b="1">
              <a:solidFill>
                <a:srgbClr val="0A004A"/>
              </a:solidFill>
              <a:latin typeface="DM Sans"/>
              <a:ea typeface="DM Sans"/>
              <a:cs typeface="DM Sans"/>
              <a:sym typeface="DM Sans"/>
            </a:endParaRPr>
          </a:p>
          <a:p>
            <a:pPr marL="0" lvl="0" indent="0" algn="l" rtl="0">
              <a:spcBef>
                <a:spcPts val="0"/>
              </a:spcBef>
              <a:spcAft>
                <a:spcPts val="0"/>
              </a:spcAft>
              <a:buNone/>
            </a:pPr>
            <a:r>
              <a:rPr lang="en">
                <a:solidFill>
                  <a:srgbClr val="21A8B0"/>
                </a:solidFill>
                <a:latin typeface="DM Sans"/>
                <a:ea typeface="DM Sans"/>
                <a:cs typeface="DM Sans"/>
                <a:sym typeface="DM Sans"/>
              </a:rPr>
              <a:t>Draft three KPIs for the business you’ve selected</a:t>
            </a:r>
            <a:endParaRPr>
              <a:solidFill>
                <a:srgbClr val="21A8B0"/>
              </a:solidFill>
              <a:latin typeface="DM Sans"/>
              <a:ea typeface="DM Sans"/>
              <a:cs typeface="DM Sans"/>
              <a:sym typeface="DM Sans"/>
            </a:endParaRPr>
          </a:p>
          <a:p>
            <a:pPr marL="0" lvl="0" indent="0" algn="l" rtl="0">
              <a:lnSpc>
                <a:spcPct val="110000"/>
              </a:lnSpc>
              <a:spcBef>
                <a:spcPts val="0"/>
              </a:spcBef>
              <a:spcAft>
                <a:spcPts val="0"/>
              </a:spcAft>
              <a:buNone/>
            </a:pPr>
            <a:endParaRPr>
              <a:solidFill>
                <a:srgbClr val="21A8B0"/>
              </a:solidFill>
              <a:latin typeface="DM Sans"/>
              <a:ea typeface="DM Sans"/>
              <a:cs typeface="DM Sans"/>
              <a:sym typeface="DM Sans"/>
            </a:endParaRPr>
          </a:p>
        </p:txBody>
      </p:sp>
      <p:pic>
        <p:nvPicPr>
          <p:cNvPr id="158" name="Google Shape;158;p16"/>
          <p:cNvPicPr preferRelativeResize="0"/>
          <p:nvPr/>
        </p:nvPicPr>
        <p:blipFill>
          <a:blip r:embed="rId3">
            <a:alphaModFix/>
          </a:blip>
          <a:stretch>
            <a:fillRect/>
          </a:stretch>
        </p:blipFill>
        <p:spPr>
          <a:xfrm>
            <a:off x="497950" y="2747261"/>
            <a:ext cx="209025" cy="245700"/>
          </a:xfrm>
          <a:prstGeom prst="rect">
            <a:avLst/>
          </a:prstGeom>
          <a:noFill/>
          <a:ln>
            <a:noFill/>
          </a:ln>
        </p:spPr>
      </p:pic>
      <p:pic>
        <p:nvPicPr>
          <p:cNvPr id="159" name="Google Shape;159;p16"/>
          <p:cNvPicPr preferRelativeResize="0"/>
          <p:nvPr/>
        </p:nvPicPr>
        <p:blipFill>
          <a:blip r:embed="rId3">
            <a:alphaModFix/>
          </a:blip>
          <a:stretch>
            <a:fillRect/>
          </a:stretch>
        </p:blipFill>
        <p:spPr>
          <a:xfrm>
            <a:off x="497950" y="5139800"/>
            <a:ext cx="209025" cy="245700"/>
          </a:xfrm>
          <a:prstGeom prst="rect">
            <a:avLst/>
          </a:prstGeom>
          <a:noFill/>
          <a:ln>
            <a:noFill/>
          </a:ln>
        </p:spPr>
      </p:pic>
      <p:pic>
        <p:nvPicPr>
          <p:cNvPr id="160" name="Google Shape;160;p16"/>
          <p:cNvPicPr preferRelativeResize="0"/>
          <p:nvPr/>
        </p:nvPicPr>
        <p:blipFill>
          <a:blip r:embed="rId3">
            <a:alphaModFix/>
          </a:blip>
          <a:stretch>
            <a:fillRect/>
          </a:stretch>
        </p:blipFill>
        <p:spPr>
          <a:xfrm>
            <a:off x="497950" y="7417755"/>
            <a:ext cx="209025" cy="245700"/>
          </a:xfrm>
          <a:prstGeom prst="rect">
            <a:avLst/>
          </a:prstGeom>
          <a:noFill/>
          <a:ln>
            <a:noFill/>
          </a:ln>
        </p:spPr>
      </p:pic>
      <p:sp>
        <p:nvSpPr>
          <p:cNvPr id="161" name="Google Shape;161;p16"/>
          <p:cNvSpPr/>
          <p:nvPr/>
        </p:nvSpPr>
        <p:spPr>
          <a:xfrm>
            <a:off x="-3907300" y="-69175"/>
            <a:ext cx="3901200" cy="105294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6"/>
          <p:cNvSpPr txBox="1"/>
          <p:nvPr/>
        </p:nvSpPr>
        <p:spPr>
          <a:xfrm>
            <a:off x="4785875" y="9489000"/>
            <a:ext cx="2620200" cy="5694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1800">
                <a:solidFill>
                  <a:srgbClr val="0A004A"/>
                </a:solidFill>
                <a:uFill>
                  <a:noFill/>
                </a:uFill>
                <a:latin typeface="DM Sans"/>
                <a:ea typeface="DM Sans"/>
                <a:cs typeface="DM Sans"/>
                <a:sym typeface="DM Sans"/>
                <a:hlinkClick r:id="rId4">
                  <a:extLst>
                    <a:ext uri="{A12FA001-AC4F-418D-AE19-62706E023703}">
                      <ahyp:hlinkClr xmlns:ahyp="http://schemas.microsoft.com/office/drawing/2018/hyperlinkcolor" val="tx"/>
                    </a:ext>
                  </a:extLst>
                </a:hlinkClick>
              </a:rPr>
              <a:t>aptly.co</a:t>
            </a:r>
            <a:endParaRPr sz="1800">
              <a:solidFill>
                <a:srgbClr val="0A004A"/>
              </a:solidFill>
              <a:latin typeface="DM Sans"/>
              <a:ea typeface="DM Sans"/>
              <a:cs typeface="DM Sans"/>
              <a:sym typeface="DM San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ustom Layout 1">
  <p:cSld name="CUSTOM">
    <p:spTree>
      <p:nvGrpSpPr>
        <p:cNvPr id="1" name="Shape 163"/>
        <p:cNvGrpSpPr/>
        <p:nvPr/>
      </p:nvGrpSpPr>
      <p:grpSpPr>
        <a:xfrm>
          <a:off x="0" y="0"/>
          <a:ext cx="0" cy="0"/>
          <a:chOff x="0" y="0"/>
          <a:chExt cx="0" cy="0"/>
        </a:xfrm>
      </p:grpSpPr>
      <p:pic>
        <p:nvPicPr>
          <p:cNvPr id="164" name="Google Shape;164;p17"/>
          <p:cNvPicPr preferRelativeResize="0"/>
          <p:nvPr/>
        </p:nvPicPr>
        <p:blipFill>
          <a:blip r:embed="rId2">
            <a:alphaModFix/>
          </a:blip>
          <a:stretch>
            <a:fillRect/>
          </a:stretch>
        </p:blipFill>
        <p:spPr>
          <a:xfrm rot="10800000" flipH="1">
            <a:off x="-4014725" y="920179"/>
            <a:ext cx="6626651" cy="144050"/>
          </a:xfrm>
          <a:prstGeom prst="rect">
            <a:avLst/>
          </a:prstGeom>
          <a:noFill/>
          <a:ln>
            <a:noFill/>
          </a:ln>
        </p:spPr>
      </p:pic>
      <p:sp>
        <p:nvSpPr>
          <p:cNvPr id="165" name="Google Shape;165;p17"/>
          <p:cNvSpPr/>
          <p:nvPr/>
        </p:nvSpPr>
        <p:spPr>
          <a:xfrm>
            <a:off x="483650" y="3561425"/>
            <a:ext cx="6798900" cy="5377500"/>
          </a:xfrm>
          <a:prstGeom prst="roundRect">
            <a:avLst>
              <a:gd name="adj" fmla="val 3114"/>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7"/>
          <p:cNvSpPr txBox="1"/>
          <p:nvPr/>
        </p:nvSpPr>
        <p:spPr>
          <a:xfrm>
            <a:off x="432045" y="1563725"/>
            <a:ext cx="6798900" cy="1658400"/>
          </a:xfrm>
          <a:prstGeom prst="rect">
            <a:avLst/>
          </a:prstGeom>
          <a:noFill/>
          <a:ln>
            <a:noFill/>
          </a:ln>
        </p:spPr>
        <p:txBody>
          <a:bodyPr spcFirstLastPara="1" wrap="square" lIns="0" tIns="0" rIns="0" bIns="0" anchor="t" anchorCtr="0">
            <a:noAutofit/>
          </a:bodyPr>
          <a:lstStyle/>
          <a:p>
            <a:pPr marL="457200" lvl="0" indent="0" algn="l" rtl="0">
              <a:lnSpc>
                <a:spcPct val="100000"/>
              </a:lnSpc>
              <a:spcBef>
                <a:spcPts val="1000"/>
              </a:spcBef>
              <a:spcAft>
                <a:spcPts val="0"/>
              </a:spcAft>
              <a:buNone/>
            </a:pPr>
            <a:r>
              <a:rPr lang="en" b="1">
                <a:solidFill>
                  <a:srgbClr val="0A004A"/>
                </a:solidFill>
                <a:latin typeface="DM Sans"/>
                <a:ea typeface="DM Sans"/>
                <a:cs typeface="DM Sans"/>
                <a:sym typeface="DM Sans"/>
              </a:rPr>
              <a:t>S</a:t>
            </a:r>
            <a:r>
              <a:rPr lang="en">
                <a:solidFill>
                  <a:srgbClr val="0A004A"/>
                </a:solidFill>
                <a:latin typeface="DM Sans"/>
                <a:ea typeface="DM Sans"/>
                <a:cs typeface="DM Sans"/>
                <a:sym typeface="DM Sans"/>
              </a:rPr>
              <a:t>pecific</a:t>
            </a:r>
            <a:r>
              <a:rPr lang="en">
                <a:solidFill>
                  <a:srgbClr val="677B8C"/>
                </a:solidFill>
                <a:latin typeface="DM Sans"/>
                <a:ea typeface="DM Sans"/>
                <a:cs typeface="DM Sans"/>
                <a:sym typeface="DM Sans"/>
              </a:rPr>
              <a:t> What needs to be done?</a:t>
            </a:r>
            <a:endParaRPr>
              <a:solidFill>
                <a:srgbClr val="677B8C"/>
              </a:solidFill>
              <a:latin typeface="DM Sans"/>
              <a:ea typeface="DM Sans"/>
              <a:cs typeface="DM Sans"/>
              <a:sym typeface="DM Sans"/>
            </a:endParaRPr>
          </a:p>
          <a:p>
            <a:pPr marL="457200" lvl="0" indent="0" algn="l" rtl="0">
              <a:lnSpc>
                <a:spcPct val="100000"/>
              </a:lnSpc>
              <a:spcBef>
                <a:spcPts val="1000"/>
              </a:spcBef>
              <a:spcAft>
                <a:spcPts val="0"/>
              </a:spcAft>
              <a:buNone/>
            </a:pPr>
            <a:r>
              <a:rPr lang="en" b="1">
                <a:solidFill>
                  <a:srgbClr val="0A004A"/>
                </a:solidFill>
                <a:latin typeface="DM Sans"/>
                <a:ea typeface="DM Sans"/>
                <a:cs typeface="DM Sans"/>
                <a:sym typeface="DM Sans"/>
              </a:rPr>
              <a:t>M</a:t>
            </a:r>
            <a:r>
              <a:rPr lang="en">
                <a:solidFill>
                  <a:srgbClr val="0A004A"/>
                </a:solidFill>
                <a:latin typeface="DM Sans"/>
                <a:ea typeface="DM Sans"/>
                <a:cs typeface="DM Sans"/>
                <a:sym typeface="DM Sans"/>
              </a:rPr>
              <a:t>easurable</a:t>
            </a:r>
            <a:r>
              <a:rPr lang="en">
                <a:solidFill>
                  <a:srgbClr val="677B8C"/>
                </a:solidFill>
                <a:latin typeface="DM Sans"/>
                <a:ea typeface="DM Sans"/>
                <a:cs typeface="DM Sans"/>
                <a:sym typeface="DM Sans"/>
              </a:rPr>
              <a:t> Can it be measured?</a:t>
            </a:r>
            <a:endParaRPr>
              <a:solidFill>
                <a:srgbClr val="677B8C"/>
              </a:solidFill>
              <a:latin typeface="DM Sans"/>
              <a:ea typeface="DM Sans"/>
              <a:cs typeface="DM Sans"/>
              <a:sym typeface="DM Sans"/>
            </a:endParaRPr>
          </a:p>
          <a:p>
            <a:pPr marL="457200" lvl="0" indent="0" algn="l" rtl="0">
              <a:lnSpc>
                <a:spcPct val="100000"/>
              </a:lnSpc>
              <a:spcBef>
                <a:spcPts val="1000"/>
              </a:spcBef>
              <a:spcAft>
                <a:spcPts val="0"/>
              </a:spcAft>
              <a:buNone/>
            </a:pPr>
            <a:r>
              <a:rPr lang="en" b="1">
                <a:solidFill>
                  <a:srgbClr val="0A004A"/>
                </a:solidFill>
                <a:latin typeface="DM Sans"/>
                <a:ea typeface="DM Sans"/>
                <a:cs typeface="DM Sans"/>
                <a:sym typeface="DM Sans"/>
              </a:rPr>
              <a:t>A</a:t>
            </a:r>
            <a:r>
              <a:rPr lang="en">
                <a:solidFill>
                  <a:srgbClr val="0A004A"/>
                </a:solidFill>
                <a:latin typeface="DM Sans"/>
                <a:ea typeface="DM Sans"/>
                <a:cs typeface="DM Sans"/>
                <a:sym typeface="DM Sans"/>
              </a:rPr>
              <a:t>chievable</a:t>
            </a:r>
            <a:r>
              <a:rPr lang="en">
                <a:solidFill>
                  <a:srgbClr val="677B8C"/>
                </a:solidFill>
                <a:latin typeface="DM Sans"/>
                <a:ea typeface="DM Sans"/>
                <a:cs typeface="DM Sans"/>
                <a:sym typeface="DM Sans"/>
              </a:rPr>
              <a:t> Can it be done?</a:t>
            </a:r>
            <a:endParaRPr>
              <a:solidFill>
                <a:srgbClr val="677B8C"/>
              </a:solidFill>
              <a:latin typeface="DM Sans"/>
              <a:ea typeface="DM Sans"/>
              <a:cs typeface="DM Sans"/>
              <a:sym typeface="DM Sans"/>
            </a:endParaRPr>
          </a:p>
          <a:p>
            <a:pPr marL="457200" lvl="0" indent="0" algn="l" rtl="0">
              <a:lnSpc>
                <a:spcPct val="100000"/>
              </a:lnSpc>
              <a:spcBef>
                <a:spcPts val="1000"/>
              </a:spcBef>
              <a:spcAft>
                <a:spcPts val="0"/>
              </a:spcAft>
              <a:buNone/>
            </a:pPr>
            <a:r>
              <a:rPr lang="en" b="1">
                <a:solidFill>
                  <a:srgbClr val="0A004A"/>
                </a:solidFill>
                <a:latin typeface="DM Sans"/>
                <a:ea typeface="DM Sans"/>
                <a:cs typeface="DM Sans"/>
                <a:sym typeface="DM Sans"/>
              </a:rPr>
              <a:t>R</a:t>
            </a:r>
            <a:r>
              <a:rPr lang="en">
                <a:solidFill>
                  <a:srgbClr val="0A004A"/>
                </a:solidFill>
                <a:latin typeface="DM Sans"/>
                <a:ea typeface="DM Sans"/>
                <a:cs typeface="DM Sans"/>
                <a:sym typeface="DM Sans"/>
              </a:rPr>
              <a:t>elevant</a:t>
            </a:r>
            <a:r>
              <a:rPr lang="en">
                <a:solidFill>
                  <a:srgbClr val="677B8C"/>
                </a:solidFill>
                <a:latin typeface="DM Sans"/>
                <a:ea typeface="DM Sans"/>
                <a:cs typeface="DM Sans"/>
                <a:sym typeface="DM Sans"/>
              </a:rPr>
              <a:t> Should it be done?</a:t>
            </a:r>
            <a:endParaRPr>
              <a:solidFill>
                <a:srgbClr val="677B8C"/>
              </a:solidFill>
              <a:latin typeface="DM Sans"/>
              <a:ea typeface="DM Sans"/>
              <a:cs typeface="DM Sans"/>
              <a:sym typeface="DM Sans"/>
            </a:endParaRPr>
          </a:p>
          <a:p>
            <a:pPr marL="457200" lvl="0" indent="0" algn="l" rtl="0">
              <a:lnSpc>
                <a:spcPct val="100000"/>
              </a:lnSpc>
              <a:spcBef>
                <a:spcPts val="1000"/>
              </a:spcBef>
              <a:spcAft>
                <a:spcPts val="0"/>
              </a:spcAft>
              <a:buNone/>
            </a:pPr>
            <a:r>
              <a:rPr lang="en" b="1">
                <a:solidFill>
                  <a:srgbClr val="0A004A"/>
                </a:solidFill>
                <a:latin typeface="DM Sans"/>
                <a:ea typeface="DM Sans"/>
                <a:cs typeface="DM Sans"/>
                <a:sym typeface="DM Sans"/>
              </a:rPr>
              <a:t>T</a:t>
            </a:r>
            <a:r>
              <a:rPr lang="en">
                <a:solidFill>
                  <a:srgbClr val="0A004A"/>
                </a:solidFill>
                <a:latin typeface="DM Sans"/>
                <a:ea typeface="DM Sans"/>
                <a:cs typeface="DM Sans"/>
                <a:sym typeface="DM Sans"/>
              </a:rPr>
              <a:t>ime-bound</a:t>
            </a:r>
            <a:r>
              <a:rPr lang="en">
                <a:solidFill>
                  <a:srgbClr val="677B8C"/>
                </a:solidFill>
                <a:latin typeface="DM Sans"/>
                <a:ea typeface="DM Sans"/>
                <a:cs typeface="DM Sans"/>
                <a:sym typeface="DM Sans"/>
              </a:rPr>
              <a:t> When will it be done?</a:t>
            </a:r>
            <a:endParaRPr>
              <a:solidFill>
                <a:srgbClr val="677B8C"/>
              </a:solidFill>
              <a:latin typeface="DM Sans"/>
              <a:ea typeface="DM Sans"/>
              <a:cs typeface="DM Sans"/>
              <a:sym typeface="DM Sans"/>
            </a:endParaRPr>
          </a:p>
          <a:p>
            <a:pPr marL="0" lvl="0" indent="0" algn="l" rtl="0">
              <a:lnSpc>
                <a:spcPct val="100000"/>
              </a:lnSpc>
              <a:spcBef>
                <a:spcPts val="1000"/>
              </a:spcBef>
              <a:spcAft>
                <a:spcPts val="0"/>
              </a:spcAft>
              <a:buNone/>
            </a:pPr>
            <a:endParaRPr>
              <a:solidFill>
                <a:srgbClr val="677B8C"/>
              </a:solidFill>
              <a:latin typeface="DM Sans"/>
              <a:ea typeface="DM Sans"/>
              <a:cs typeface="DM Sans"/>
              <a:sym typeface="DM Sans"/>
            </a:endParaRPr>
          </a:p>
        </p:txBody>
      </p:sp>
      <p:sp>
        <p:nvSpPr>
          <p:cNvPr id="167" name="Google Shape;167;p17"/>
          <p:cNvSpPr txBox="1">
            <a:spLocks noGrp="1"/>
          </p:cNvSpPr>
          <p:nvPr>
            <p:ph type="body" idx="1"/>
          </p:nvPr>
        </p:nvSpPr>
        <p:spPr>
          <a:xfrm>
            <a:off x="596250" y="3649450"/>
            <a:ext cx="6579900" cy="5183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Font typeface="DM Sans"/>
              <a:buChar char="●"/>
              <a:defRPr sz="1400">
                <a:latin typeface="DM Sans"/>
                <a:ea typeface="DM Sans"/>
                <a:cs typeface="DM Sans"/>
                <a:sym typeface="DM Sans"/>
              </a:defRPr>
            </a:lvl1pPr>
            <a:lvl2pPr marL="914400" lvl="1" indent="-317500">
              <a:spcBef>
                <a:spcPts val="1600"/>
              </a:spcBef>
              <a:spcAft>
                <a:spcPts val="0"/>
              </a:spcAft>
              <a:buSzPts val="1400"/>
              <a:buFont typeface="DM Sans"/>
              <a:buChar char="○"/>
              <a:defRPr>
                <a:latin typeface="DM Sans"/>
                <a:ea typeface="DM Sans"/>
                <a:cs typeface="DM Sans"/>
                <a:sym typeface="DM Sans"/>
              </a:defRPr>
            </a:lvl2pPr>
            <a:lvl3pPr marL="1371600" lvl="2" indent="-317500">
              <a:spcBef>
                <a:spcPts val="1600"/>
              </a:spcBef>
              <a:spcAft>
                <a:spcPts val="0"/>
              </a:spcAft>
              <a:buSzPts val="1400"/>
              <a:buFont typeface="DM Sans"/>
              <a:buChar char="■"/>
              <a:defRPr>
                <a:latin typeface="DM Sans"/>
                <a:ea typeface="DM Sans"/>
                <a:cs typeface="DM Sans"/>
                <a:sym typeface="DM Sans"/>
              </a:defRPr>
            </a:lvl3pPr>
            <a:lvl4pPr marL="1828800" lvl="3" indent="-317500">
              <a:spcBef>
                <a:spcPts val="1600"/>
              </a:spcBef>
              <a:spcAft>
                <a:spcPts val="0"/>
              </a:spcAft>
              <a:buSzPts val="1400"/>
              <a:buFont typeface="DM Sans"/>
              <a:buChar char="●"/>
              <a:defRPr>
                <a:latin typeface="DM Sans"/>
                <a:ea typeface="DM Sans"/>
                <a:cs typeface="DM Sans"/>
                <a:sym typeface="DM Sans"/>
              </a:defRPr>
            </a:lvl4pPr>
            <a:lvl5pPr marL="2286000" lvl="4" indent="-317500">
              <a:spcBef>
                <a:spcPts val="1600"/>
              </a:spcBef>
              <a:spcAft>
                <a:spcPts val="0"/>
              </a:spcAft>
              <a:buSzPts val="1400"/>
              <a:buFont typeface="DM Sans"/>
              <a:buChar char="○"/>
              <a:defRPr>
                <a:latin typeface="DM Sans"/>
                <a:ea typeface="DM Sans"/>
                <a:cs typeface="DM Sans"/>
                <a:sym typeface="DM Sans"/>
              </a:defRPr>
            </a:lvl5pPr>
            <a:lvl6pPr marL="2743200" lvl="5" indent="-317500">
              <a:spcBef>
                <a:spcPts val="1600"/>
              </a:spcBef>
              <a:spcAft>
                <a:spcPts val="0"/>
              </a:spcAft>
              <a:buSzPts val="1400"/>
              <a:buFont typeface="DM Sans"/>
              <a:buChar char="■"/>
              <a:defRPr>
                <a:latin typeface="DM Sans"/>
                <a:ea typeface="DM Sans"/>
                <a:cs typeface="DM Sans"/>
                <a:sym typeface="DM Sans"/>
              </a:defRPr>
            </a:lvl6pPr>
            <a:lvl7pPr marL="3200400" lvl="6" indent="-317500">
              <a:spcBef>
                <a:spcPts val="1600"/>
              </a:spcBef>
              <a:spcAft>
                <a:spcPts val="0"/>
              </a:spcAft>
              <a:buSzPts val="1400"/>
              <a:buFont typeface="DM Sans"/>
              <a:buChar char="●"/>
              <a:defRPr>
                <a:latin typeface="DM Sans"/>
                <a:ea typeface="DM Sans"/>
                <a:cs typeface="DM Sans"/>
                <a:sym typeface="DM Sans"/>
              </a:defRPr>
            </a:lvl7pPr>
            <a:lvl8pPr marL="3657600" lvl="7" indent="-317500">
              <a:spcBef>
                <a:spcPts val="1600"/>
              </a:spcBef>
              <a:spcAft>
                <a:spcPts val="0"/>
              </a:spcAft>
              <a:buSzPts val="1400"/>
              <a:buFont typeface="DM Sans"/>
              <a:buChar char="○"/>
              <a:defRPr>
                <a:latin typeface="DM Sans"/>
                <a:ea typeface="DM Sans"/>
                <a:cs typeface="DM Sans"/>
                <a:sym typeface="DM Sans"/>
              </a:defRPr>
            </a:lvl8pPr>
            <a:lvl9pPr marL="4114800" lvl="8" indent="-31750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168" name="Google Shape;168;p17"/>
          <p:cNvSpPr/>
          <p:nvPr/>
        </p:nvSpPr>
        <p:spPr>
          <a:xfrm>
            <a:off x="-4014725" y="-69175"/>
            <a:ext cx="4008600" cy="105294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7"/>
          <p:cNvSpPr txBox="1"/>
          <p:nvPr/>
        </p:nvSpPr>
        <p:spPr>
          <a:xfrm>
            <a:off x="486650" y="655138"/>
            <a:ext cx="6798900" cy="6741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None/>
            </a:pPr>
            <a:r>
              <a:rPr lang="en" sz="2800" b="1">
                <a:solidFill>
                  <a:srgbClr val="0A004A"/>
                </a:solidFill>
                <a:latin typeface="DM Sans"/>
                <a:ea typeface="DM Sans"/>
                <a:cs typeface="DM Sans"/>
                <a:sym typeface="DM Sans"/>
              </a:rPr>
              <a:t>SMART Goal</a:t>
            </a:r>
            <a:endParaRPr sz="2800" b="1">
              <a:solidFill>
                <a:srgbClr val="0A004A"/>
              </a:solidFill>
              <a:latin typeface="DM Sans"/>
              <a:ea typeface="DM Sans"/>
              <a:cs typeface="DM Sans"/>
              <a:sym typeface="DM Sans"/>
            </a:endParaRPr>
          </a:p>
          <a:p>
            <a:pPr marL="0" lvl="0" indent="0" algn="l" rtl="0">
              <a:lnSpc>
                <a:spcPct val="110000"/>
              </a:lnSpc>
              <a:spcBef>
                <a:spcPts val="0"/>
              </a:spcBef>
              <a:spcAft>
                <a:spcPts val="0"/>
              </a:spcAft>
              <a:buNone/>
            </a:pPr>
            <a:r>
              <a:rPr lang="en">
                <a:solidFill>
                  <a:srgbClr val="21A8B0"/>
                </a:solidFill>
                <a:latin typeface="DM Sans"/>
                <a:ea typeface="DM Sans"/>
                <a:cs typeface="DM Sans"/>
                <a:sym typeface="DM Sans"/>
              </a:rPr>
              <a:t>Draft a SMART goal for the business you’ve selected</a:t>
            </a:r>
            <a:endParaRPr>
              <a:solidFill>
                <a:srgbClr val="21A8B0"/>
              </a:solidFill>
              <a:latin typeface="DM Sans"/>
              <a:ea typeface="DM Sans"/>
              <a:cs typeface="DM Sans"/>
              <a:sym typeface="DM Sans"/>
            </a:endParaRPr>
          </a:p>
        </p:txBody>
      </p:sp>
      <p:sp>
        <p:nvSpPr>
          <p:cNvPr id="170" name="Google Shape;170;p17"/>
          <p:cNvSpPr/>
          <p:nvPr/>
        </p:nvSpPr>
        <p:spPr>
          <a:xfrm>
            <a:off x="551725" y="1712075"/>
            <a:ext cx="188400" cy="188400"/>
          </a:xfrm>
          <a:prstGeom prst="roundRect">
            <a:avLst>
              <a:gd name="adj" fmla="val 16667"/>
            </a:avLst>
          </a:prstGeom>
          <a:no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7"/>
          <p:cNvSpPr/>
          <p:nvPr/>
        </p:nvSpPr>
        <p:spPr>
          <a:xfrm>
            <a:off x="551725" y="2053606"/>
            <a:ext cx="188400" cy="188400"/>
          </a:xfrm>
          <a:prstGeom prst="roundRect">
            <a:avLst>
              <a:gd name="adj" fmla="val 16667"/>
            </a:avLst>
          </a:prstGeom>
          <a:no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7"/>
          <p:cNvSpPr/>
          <p:nvPr/>
        </p:nvSpPr>
        <p:spPr>
          <a:xfrm>
            <a:off x="551725" y="2395138"/>
            <a:ext cx="188400" cy="188400"/>
          </a:xfrm>
          <a:prstGeom prst="roundRect">
            <a:avLst>
              <a:gd name="adj" fmla="val 16667"/>
            </a:avLst>
          </a:prstGeom>
          <a:no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7"/>
          <p:cNvSpPr/>
          <p:nvPr/>
        </p:nvSpPr>
        <p:spPr>
          <a:xfrm>
            <a:off x="551725" y="2736669"/>
            <a:ext cx="188400" cy="188400"/>
          </a:xfrm>
          <a:prstGeom prst="roundRect">
            <a:avLst>
              <a:gd name="adj" fmla="val 16667"/>
            </a:avLst>
          </a:prstGeom>
          <a:no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7"/>
          <p:cNvSpPr/>
          <p:nvPr/>
        </p:nvSpPr>
        <p:spPr>
          <a:xfrm>
            <a:off x="551725" y="3078200"/>
            <a:ext cx="188400" cy="188400"/>
          </a:xfrm>
          <a:prstGeom prst="roundRect">
            <a:avLst>
              <a:gd name="adj" fmla="val 16667"/>
            </a:avLst>
          </a:prstGeom>
          <a:no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7"/>
          <p:cNvSpPr txBox="1"/>
          <p:nvPr/>
        </p:nvSpPr>
        <p:spPr>
          <a:xfrm>
            <a:off x="4785875" y="9489000"/>
            <a:ext cx="2620200" cy="5694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1800">
                <a:solidFill>
                  <a:srgbClr val="0A004A"/>
                </a:solidFill>
                <a:uFill>
                  <a:noFill/>
                </a:uFill>
                <a:latin typeface="DM Sans"/>
                <a:ea typeface="DM Sans"/>
                <a:cs typeface="DM Sans"/>
                <a:sym typeface="DM Sans"/>
                <a:hlinkClick r:id="rId3">
                  <a:extLst>
                    <a:ext uri="{A12FA001-AC4F-418D-AE19-62706E023703}">
                      <ahyp:hlinkClr xmlns:ahyp="http://schemas.microsoft.com/office/drawing/2018/hyperlinkcolor" val="tx"/>
                    </a:ext>
                  </a:extLst>
                </a:hlinkClick>
              </a:rPr>
              <a:t>aptly.co</a:t>
            </a:r>
            <a:endParaRPr sz="1800">
              <a:solidFill>
                <a:srgbClr val="0A004A"/>
              </a:solidFill>
              <a:latin typeface="DM Sans"/>
              <a:ea typeface="DM Sans"/>
              <a:cs typeface="DM Sans"/>
              <a:sym typeface="DM San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ustom Layout 1 1">
  <p:cSld name="CUSTOM_5">
    <p:spTree>
      <p:nvGrpSpPr>
        <p:cNvPr id="1" name="Shape 176"/>
        <p:cNvGrpSpPr/>
        <p:nvPr/>
      </p:nvGrpSpPr>
      <p:grpSpPr>
        <a:xfrm>
          <a:off x="0" y="0"/>
          <a:ext cx="0" cy="0"/>
          <a:chOff x="0" y="0"/>
          <a:chExt cx="0" cy="0"/>
        </a:xfrm>
      </p:grpSpPr>
      <p:sp>
        <p:nvSpPr>
          <p:cNvPr id="177" name="Google Shape;177;p18"/>
          <p:cNvSpPr txBox="1"/>
          <p:nvPr/>
        </p:nvSpPr>
        <p:spPr>
          <a:xfrm>
            <a:off x="597525" y="973775"/>
            <a:ext cx="6798900" cy="674100"/>
          </a:xfrm>
          <a:prstGeom prst="rect">
            <a:avLst/>
          </a:prstGeom>
          <a:noFill/>
          <a:ln>
            <a:noFill/>
          </a:ln>
        </p:spPr>
        <p:txBody>
          <a:bodyPr spcFirstLastPara="1" wrap="square" lIns="0" tIns="0" rIns="0" bIns="0" anchor="t" anchorCtr="0">
            <a:noAutofit/>
          </a:bodyPr>
          <a:lstStyle/>
          <a:p>
            <a:pPr marL="0" lvl="0" indent="0" algn="l" rtl="0">
              <a:lnSpc>
                <a:spcPct val="110000"/>
              </a:lnSpc>
              <a:spcBef>
                <a:spcPts val="0"/>
              </a:spcBef>
              <a:spcAft>
                <a:spcPts val="0"/>
              </a:spcAft>
              <a:buNone/>
            </a:pPr>
            <a:r>
              <a:rPr lang="en" sz="2800" b="1">
                <a:solidFill>
                  <a:srgbClr val="677B8C"/>
                </a:solidFill>
                <a:latin typeface="DM Sans"/>
                <a:ea typeface="DM Sans"/>
                <a:cs typeface="DM Sans"/>
                <a:sym typeface="DM Sans"/>
              </a:rPr>
              <a:t>SMART Goal</a:t>
            </a:r>
            <a:endParaRPr sz="2800" b="1">
              <a:solidFill>
                <a:srgbClr val="677B8C"/>
              </a:solidFill>
              <a:latin typeface="DM Sans"/>
              <a:ea typeface="DM Sans"/>
              <a:cs typeface="DM Sans"/>
              <a:sym typeface="DM Sans"/>
            </a:endParaRPr>
          </a:p>
          <a:p>
            <a:pPr marL="0" lvl="0" indent="0" algn="l" rtl="0">
              <a:lnSpc>
                <a:spcPct val="110000"/>
              </a:lnSpc>
              <a:spcBef>
                <a:spcPts val="0"/>
              </a:spcBef>
              <a:spcAft>
                <a:spcPts val="0"/>
              </a:spcAft>
              <a:buNone/>
            </a:pPr>
            <a:r>
              <a:rPr lang="en">
                <a:solidFill>
                  <a:srgbClr val="677B8C"/>
                </a:solidFill>
                <a:latin typeface="DM Sans"/>
                <a:ea typeface="DM Sans"/>
                <a:cs typeface="DM Sans"/>
                <a:sym typeface="DM Sans"/>
              </a:rPr>
              <a:t>Draft a SMART goal for the business you’ve selected. </a:t>
            </a:r>
            <a:endParaRPr>
              <a:solidFill>
                <a:srgbClr val="677B8C"/>
              </a:solidFill>
              <a:latin typeface="DM Sans"/>
              <a:ea typeface="DM Sans"/>
              <a:cs typeface="DM Sans"/>
              <a:sym typeface="DM Sans"/>
            </a:endParaRPr>
          </a:p>
        </p:txBody>
      </p:sp>
      <p:sp>
        <p:nvSpPr>
          <p:cNvPr id="178" name="Google Shape;178;p18"/>
          <p:cNvSpPr txBox="1"/>
          <p:nvPr/>
        </p:nvSpPr>
        <p:spPr>
          <a:xfrm>
            <a:off x="573650" y="1900125"/>
            <a:ext cx="6798900" cy="1658400"/>
          </a:xfrm>
          <a:prstGeom prst="rect">
            <a:avLst/>
          </a:prstGeom>
          <a:noFill/>
          <a:ln>
            <a:noFill/>
          </a:ln>
        </p:spPr>
        <p:txBody>
          <a:bodyPr spcFirstLastPara="1" wrap="square" lIns="0" tIns="0" rIns="0" bIns="0" anchor="t" anchorCtr="0">
            <a:noAutofit/>
          </a:bodyPr>
          <a:lstStyle/>
          <a:p>
            <a:pPr marL="457200" lvl="0" indent="-317500" algn="l" rtl="0">
              <a:lnSpc>
                <a:spcPct val="120000"/>
              </a:lnSpc>
              <a:spcBef>
                <a:spcPts val="1600"/>
              </a:spcBef>
              <a:spcAft>
                <a:spcPts val="0"/>
              </a:spcAft>
              <a:buClr>
                <a:srgbClr val="677B8C"/>
              </a:buClr>
              <a:buSzPts val="1400"/>
              <a:buFont typeface="Montserrat"/>
              <a:buChar char="❏"/>
            </a:pPr>
            <a:r>
              <a:rPr lang="en" b="1">
                <a:solidFill>
                  <a:srgbClr val="677B8C"/>
                </a:solidFill>
                <a:latin typeface="DM Sans"/>
                <a:ea typeface="DM Sans"/>
                <a:cs typeface="DM Sans"/>
                <a:sym typeface="DM Sans"/>
              </a:rPr>
              <a:t>S</a:t>
            </a:r>
            <a:r>
              <a:rPr lang="en">
                <a:solidFill>
                  <a:srgbClr val="677B8C"/>
                </a:solidFill>
                <a:latin typeface="DM Sans"/>
                <a:ea typeface="DM Sans"/>
                <a:cs typeface="DM Sans"/>
                <a:sym typeface="DM Sans"/>
              </a:rPr>
              <a:t>pecific - What needs to be done?</a:t>
            </a:r>
            <a:endParaRPr>
              <a:solidFill>
                <a:srgbClr val="677B8C"/>
              </a:solidFill>
              <a:latin typeface="DM Sans"/>
              <a:ea typeface="DM Sans"/>
              <a:cs typeface="DM Sans"/>
              <a:sym typeface="DM Sans"/>
            </a:endParaRPr>
          </a:p>
          <a:p>
            <a:pPr marL="457200" lvl="0" indent="-317500" algn="l" rtl="0">
              <a:lnSpc>
                <a:spcPct val="120000"/>
              </a:lnSpc>
              <a:spcBef>
                <a:spcPts val="0"/>
              </a:spcBef>
              <a:spcAft>
                <a:spcPts val="0"/>
              </a:spcAft>
              <a:buClr>
                <a:srgbClr val="677B8C"/>
              </a:buClr>
              <a:buSzPts val="1400"/>
              <a:buFont typeface="Montserrat"/>
              <a:buChar char="❏"/>
            </a:pPr>
            <a:r>
              <a:rPr lang="en" b="1">
                <a:solidFill>
                  <a:srgbClr val="677B8C"/>
                </a:solidFill>
                <a:latin typeface="DM Sans"/>
                <a:ea typeface="DM Sans"/>
                <a:cs typeface="DM Sans"/>
                <a:sym typeface="DM Sans"/>
              </a:rPr>
              <a:t>M</a:t>
            </a:r>
            <a:r>
              <a:rPr lang="en">
                <a:solidFill>
                  <a:srgbClr val="677B8C"/>
                </a:solidFill>
                <a:latin typeface="DM Sans"/>
                <a:ea typeface="DM Sans"/>
                <a:cs typeface="DM Sans"/>
                <a:sym typeface="DM Sans"/>
              </a:rPr>
              <a:t>easurable - Can it be measured?</a:t>
            </a:r>
            <a:endParaRPr>
              <a:solidFill>
                <a:srgbClr val="677B8C"/>
              </a:solidFill>
              <a:latin typeface="DM Sans"/>
              <a:ea typeface="DM Sans"/>
              <a:cs typeface="DM Sans"/>
              <a:sym typeface="DM Sans"/>
            </a:endParaRPr>
          </a:p>
          <a:p>
            <a:pPr marL="457200" lvl="0" indent="-317500" algn="l" rtl="0">
              <a:lnSpc>
                <a:spcPct val="120000"/>
              </a:lnSpc>
              <a:spcBef>
                <a:spcPts val="0"/>
              </a:spcBef>
              <a:spcAft>
                <a:spcPts val="0"/>
              </a:spcAft>
              <a:buClr>
                <a:srgbClr val="677B8C"/>
              </a:buClr>
              <a:buSzPts val="1400"/>
              <a:buFont typeface="Montserrat"/>
              <a:buChar char="❏"/>
            </a:pPr>
            <a:r>
              <a:rPr lang="en" b="1">
                <a:solidFill>
                  <a:srgbClr val="677B8C"/>
                </a:solidFill>
                <a:latin typeface="DM Sans"/>
                <a:ea typeface="DM Sans"/>
                <a:cs typeface="DM Sans"/>
                <a:sym typeface="DM Sans"/>
              </a:rPr>
              <a:t>A</a:t>
            </a:r>
            <a:r>
              <a:rPr lang="en">
                <a:solidFill>
                  <a:srgbClr val="677B8C"/>
                </a:solidFill>
                <a:latin typeface="DM Sans"/>
                <a:ea typeface="DM Sans"/>
                <a:cs typeface="DM Sans"/>
                <a:sym typeface="DM Sans"/>
              </a:rPr>
              <a:t>chievable - Can it be done?</a:t>
            </a:r>
            <a:endParaRPr>
              <a:solidFill>
                <a:srgbClr val="677B8C"/>
              </a:solidFill>
              <a:latin typeface="DM Sans"/>
              <a:ea typeface="DM Sans"/>
              <a:cs typeface="DM Sans"/>
              <a:sym typeface="DM Sans"/>
            </a:endParaRPr>
          </a:p>
          <a:p>
            <a:pPr marL="457200" lvl="0" indent="-317500" algn="l" rtl="0">
              <a:lnSpc>
                <a:spcPct val="120000"/>
              </a:lnSpc>
              <a:spcBef>
                <a:spcPts val="0"/>
              </a:spcBef>
              <a:spcAft>
                <a:spcPts val="0"/>
              </a:spcAft>
              <a:buClr>
                <a:srgbClr val="677B8C"/>
              </a:buClr>
              <a:buSzPts val="1400"/>
              <a:buFont typeface="Montserrat"/>
              <a:buChar char="❏"/>
            </a:pPr>
            <a:r>
              <a:rPr lang="en" b="1">
                <a:solidFill>
                  <a:srgbClr val="677B8C"/>
                </a:solidFill>
                <a:latin typeface="DM Sans"/>
                <a:ea typeface="DM Sans"/>
                <a:cs typeface="DM Sans"/>
                <a:sym typeface="DM Sans"/>
              </a:rPr>
              <a:t>R</a:t>
            </a:r>
            <a:r>
              <a:rPr lang="en">
                <a:solidFill>
                  <a:srgbClr val="677B8C"/>
                </a:solidFill>
                <a:latin typeface="DM Sans"/>
                <a:ea typeface="DM Sans"/>
                <a:cs typeface="DM Sans"/>
                <a:sym typeface="DM Sans"/>
              </a:rPr>
              <a:t>elevant - Should it be done?</a:t>
            </a:r>
            <a:endParaRPr>
              <a:solidFill>
                <a:srgbClr val="677B8C"/>
              </a:solidFill>
              <a:latin typeface="DM Sans"/>
              <a:ea typeface="DM Sans"/>
              <a:cs typeface="DM Sans"/>
              <a:sym typeface="DM Sans"/>
            </a:endParaRPr>
          </a:p>
          <a:p>
            <a:pPr marL="457200" lvl="0" indent="-317500" algn="l" rtl="0">
              <a:lnSpc>
                <a:spcPct val="120000"/>
              </a:lnSpc>
              <a:spcBef>
                <a:spcPts val="0"/>
              </a:spcBef>
              <a:spcAft>
                <a:spcPts val="0"/>
              </a:spcAft>
              <a:buClr>
                <a:srgbClr val="677B8C"/>
              </a:buClr>
              <a:buSzPts val="1400"/>
              <a:buFont typeface="Montserrat"/>
              <a:buChar char="❏"/>
            </a:pPr>
            <a:r>
              <a:rPr lang="en" b="1">
                <a:solidFill>
                  <a:srgbClr val="677B8C"/>
                </a:solidFill>
                <a:latin typeface="DM Sans"/>
                <a:ea typeface="DM Sans"/>
                <a:cs typeface="DM Sans"/>
                <a:sym typeface="DM Sans"/>
              </a:rPr>
              <a:t>T</a:t>
            </a:r>
            <a:r>
              <a:rPr lang="en">
                <a:solidFill>
                  <a:srgbClr val="677B8C"/>
                </a:solidFill>
                <a:latin typeface="DM Sans"/>
                <a:ea typeface="DM Sans"/>
                <a:cs typeface="DM Sans"/>
                <a:sym typeface="DM Sans"/>
              </a:rPr>
              <a:t>ime-bound - When will it be done?</a:t>
            </a:r>
            <a:endParaRPr b="1">
              <a:solidFill>
                <a:srgbClr val="677B8C"/>
              </a:solidFill>
              <a:latin typeface="DM Sans"/>
              <a:ea typeface="DM Sans"/>
              <a:cs typeface="DM Sans"/>
              <a:sym typeface="DM Sans"/>
            </a:endParaRPr>
          </a:p>
          <a:p>
            <a:pPr marL="0" lvl="0" indent="0" algn="l" rtl="0">
              <a:lnSpc>
                <a:spcPct val="200000"/>
              </a:lnSpc>
              <a:spcBef>
                <a:spcPts val="0"/>
              </a:spcBef>
              <a:spcAft>
                <a:spcPts val="0"/>
              </a:spcAft>
              <a:buNone/>
            </a:pPr>
            <a:endParaRPr>
              <a:solidFill>
                <a:srgbClr val="677B8C"/>
              </a:solidFill>
              <a:latin typeface="DM Sans"/>
              <a:ea typeface="DM Sans"/>
              <a:cs typeface="DM Sans"/>
              <a:sym typeface="DM Sans"/>
            </a:endParaRPr>
          </a:p>
          <a:p>
            <a:pPr marL="0" lvl="0" indent="0" algn="l" rtl="0">
              <a:lnSpc>
                <a:spcPct val="200000"/>
              </a:lnSpc>
              <a:spcBef>
                <a:spcPts val="0"/>
              </a:spcBef>
              <a:spcAft>
                <a:spcPts val="0"/>
              </a:spcAft>
              <a:buNone/>
            </a:pPr>
            <a:endParaRPr>
              <a:solidFill>
                <a:srgbClr val="677B8C"/>
              </a:solidFill>
              <a:latin typeface="DM Sans"/>
              <a:ea typeface="DM Sans"/>
              <a:cs typeface="DM Sans"/>
              <a:sym typeface="DM Sans"/>
            </a:endParaRPr>
          </a:p>
        </p:txBody>
      </p:sp>
      <p:sp>
        <p:nvSpPr>
          <p:cNvPr id="179" name="Google Shape;179;p18"/>
          <p:cNvSpPr/>
          <p:nvPr/>
        </p:nvSpPr>
        <p:spPr>
          <a:xfrm>
            <a:off x="573650" y="3558525"/>
            <a:ext cx="6708900" cy="5335800"/>
          </a:xfrm>
          <a:prstGeom prst="rect">
            <a:avLst/>
          </a:prstGeom>
          <a:solidFill>
            <a:srgbClr val="F3F3F3"/>
          </a:solidFill>
          <a:ln>
            <a:noFill/>
          </a:ln>
        </p:spPr>
        <p:txBody>
          <a:bodyPr spcFirstLastPara="1" wrap="square" lIns="91425" tIns="91425" rIns="91425" bIns="91425" anchor="t" anchorCtr="0">
            <a:noAutofit/>
          </a:bodyPr>
          <a:lstStyle/>
          <a:p>
            <a:pPr marL="0" lvl="0" indent="0" algn="l" rtl="0">
              <a:lnSpc>
                <a:spcPct val="120000"/>
              </a:lnSpc>
              <a:spcBef>
                <a:spcPts val="1600"/>
              </a:spcBef>
              <a:spcAft>
                <a:spcPts val="0"/>
              </a:spcAft>
              <a:buClr>
                <a:schemeClr val="dk1"/>
              </a:buClr>
              <a:buSzPts val="1100"/>
              <a:buFont typeface="Arial"/>
              <a:buNone/>
            </a:pPr>
            <a:endParaRPr sz="1800" u="sng">
              <a:solidFill>
                <a:srgbClr val="677B8C"/>
              </a:solidFill>
              <a:latin typeface="DM Sans"/>
              <a:ea typeface="DM Sans"/>
              <a:cs typeface="DM Sans"/>
              <a:sym typeface="DM Sans"/>
            </a:endParaRPr>
          </a:p>
        </p:txBody>
      </p:sp>
      <p:sp>
        <p:nvSpPr>
          <p:cNvPr id="180" name="Google Shape;180;p18"/>
          <p:cNvSpPr txBox="1"/>
          <p:nvPr/>
        </p:nvSpPr>
        <p:spPr>
          <a:xfrm>
            <a:off x="583300" y="3556700"/>
            <a:ext cx="6700800" cy="536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81" name="Google Shape;181;p18"/>
          <p:cNvSpPr txBox="1">
            <a:spLocks noGrp="1"/>
          </p:cNvSpPr>
          <p:nvPr>
            <p:ph type="body" idx="1"/>
          </p:nvPr>
        </p:nvSpPr>
        <p:spPr>
          <a:xfrm>
            <a:off x="597525" y="3556700"/>
            <a:ext cx="6708900" cy="5335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6"/>
        <p:cNvGrpSpPr/>
        <p:nvPr/>
      </p:nvGrpSpPr>
      <p:grpSpPr>
        <a:xfrm>
          <a:off x="0" y="0"/>
          <a:ext cx="0" cy="0"/>
          <a:chOff x="0" y="0"/>
          <a:chExt cx="0" cy="0"/>
        </a:xfrm>
      </p:grpSpPr>
      <p:sp>
        <p:nvSpPr>
          <p:cNvPr id="187" name="Google Shape;187;p20"/>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88" name="Google Shape;188;p20"/>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89" name="Google Shape;189;p2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slide 1">
  <p:cSld name="TITLE_1">
    <p:spTree>
      <p:nvGrpSpPr>
        <p:cNvPr id="1" name="Shape 190"/>
        <p:cNvGrpSpPr/>
        <p:nvPr/>
      </p:nvGrpSpPr>
      <p:grpSpPr>
        <a:xfrm>
          <a:off x="0" y="0"/>
          <a:ext cx="0" cy="0"/>
          <a:chOff x="0" y="0"/>
          <a:chExt cx="0" cy="0"/>
        </a:xfrm>
      </p:grpSpPr>
      <p:pic>
        <p:nvPicPr>
          <p:cNvPr id="191" name="Google Shape;191;p21"/>
          <p:cNvPicPr preferRelativeResize="0"/>
          <p:nvPr/>
        </p:nvPicPr>
        <p:blipFill>
          <a:blip r:embed="rId2">
            <a:alphaModFix/>
          </a:blip>
          <a:stretch>
            <a:fillRect/>
          </a:stretch>
        </p:blipFill>
        <p:spPr>
          <a:xfrm>
            <a:off x="-2021350" y="2875725"/>
            <a:ext cx="7467601" cy="235594"/>
          </a:xfrm>
          <a:prstGeom prst="rect">
            <a:avLst/>
          </a:prstGeom>
          <a:noFill/>
          <a:ln>
            <a:noFill/>
          </a:ln>
        </p:spPr>
      </p:pic>
      <p:pic>
        <p:nvPicPr>
          <p:cNvPr id="192" name="Google Shape;192;p21"/>
          <p:cNvPicPr preferRelativeResize="0"/>
          <p:nvPr/>
        </p:nvPicPr>
        <p:blipFill>
          <a:blip r:embed="rId2">
            <a:alphaModFix/>
          </a:blip>
          <a:stretch>
            <a:fillRect/>
          </a:stretch>
        </p:blipFill>
        <p:spPr>
          <a:xfrm>
            <a:off x="-104525" y="3745225"/>
            <a:ext cx="7467601" cy="235594"/>
          </a:xfrm>
          <a:prstGeom prst="rect">
            <a:avLst/>
          </a:prstGeom>
          <a:noFill/>
          <a:ln>
            <a:noFill/>
          </a:ln>
        </p:spPr>
      </p:pic>
      <p:sp>
        <p:nvSpPr>
          <p:cNvPr id="193" name="Google Shape;193;p2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94" name="Google Shape;194;p21"/>
          <p:cNvSpPr txBox="1"/>
          <p:nvPr/>
        </p:nvSpPr>
        <p:spPr>
          <a:xfrm>
            <a:off x="363700" y="2262650"/>
            <a:ext cx="72426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4900" b="1">
                <a:solidFill>
                  <a:srgbClr val="0A004A"/>
                </a:solidFill>
                <a:latin typeface="DM Sans"/>
                <a:ea typeface="DM Sans"/>
                <a:cs typeface="DM Sans"/>
                <a:sym typeface="DM Sans"/>
              </a:rPr>
              <a:t>Create a Post on Facebook or Instagram</a:t>
            </a:r>
            <a:endParaRPr sz="4900" b="1">
              <a:solidFill>
                <a:srgbClr val="0A004A"/>
              </a:solidFill>
              <a:latin typeface="DM Sans"/>
              <a:ea typeface="DM Sans"/>
              <a:cs typeface="DM Sans"/>
              <a:sym typeface="DM Sans"/>
            </a:endParaRPr>
          </a:p>
        </p:txBody>
      </p:sp>
      <p:sp>
        <p:nvSpPr>
          <p:cNvPr id="195" name="Google Shape;195;p21"/>
          <p:cNvSpPr txBox="1"/>
          <p:nvPr/>
        </p:nvSpPr>
        <p:spPr>
          <a:xfrm>
            <a:off x="363700" y="4294250"/>
            <a:ext cx="7194900" cy="810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200">
                <a:solidFill>
                  <a:srgbClr val="21A8B0"/>
                </a:solidFill>
                <a:latin typeface="DM Sans"/>
                <a:ea typeface="DM Sans"/>
                <a:cs typeface="DM Sans"/>
                <a:sym typeface="DM Sans"/>
              </a:rPr>
              <a:t>Templates</a:t>
            </a:r>
            <a:endParaRPr sz="3200">
              <a:solidFill>
                <a:srgbClr val="21A8B0"/>
              </a:solidFill>
              <a:latin typeface="DM Sans"/>
              <a:ea typeface="DM Sans"/>
              <a:cs typeface="DM Sans"/>
              <a:sym typeface="DM Sans"/>
            </a:endParaRPr>
          </a:p>
        </p:txBody>
      </p:sp>
      <p:pic>
        <p:nvPicPr>
          <p:cNvPr id="196" name="Google Shape;196;p21"/>
          <p:cNvPicPr preferRelativeResize="0"/>
          <p:nvPr/>
        </p:nvPicPr>
        <p:blipFill>
          <a:blip r:embed="rId3">
            <a:alphaModFix/>
          </a:blip>
          <a:stretch>
            <a:fillRect/>
          </a:stretch>
        </p:blipFill>
        <p:spPr>
          <a:xfrm>
            <a:off x="-1426625" y="5950555"/>
            <a:ext cx="2803100" cy="2803100"/>
          </a:xfrm>
          <a:prstGeom prst="rect">
            <a:avLst/>
          </a:prstGeom>
          <a:noFill/>
          <a:ln>
            <a:noFill/>
          </a:ln>
        </p:spPr>
      </p:pic>
      <p:pic>
        <p:nvPicPr>
          <p:cNvPr id="197" name="Google Shape;197;p21"/>
          <p:cNvPicPr preferRelativeResize="0"/>
          <p:nvPr/>
        </p:nvPicPr>
        <p:blipFill>
          <a:blip r:embed="rId4">
            <a:alphaModFix/>
          </a:blip>
          <a:stretch>
            <a:fillRect/>
          </a:stretch>
        </p:blipFill>
        <p:spPr>
          <a:xfrm>
            <a:off x="6082950" y="1443075"/>
            <a:ext cx="861875" cy="859075"/>
          </a:xfrm>
          <a:prstGeom prst="rect">
            <a:avLst/>
          </a:prstGeom>
          <a:noFill/>
          <a:ln>
            <a:noFill/>
          </a:ln>
        </p:spPr>
      </p:pic>
      <p:sp>
        <p:nvSpPr>
          <p:cNvPr id="198" name="Google Shape;198;p21"/>
          <p:cNvSpPr/>
          <p:nvPr/>
        </p:nvSpPr>
        <p:spPr>
          <a:xfrm>
            <a:off x="1628925" y="1864450"/>
            <a:ext cx="299100" cy="299100"/>
          </a:xfrm>
          <a:prstGeom prst="ellipse">
            <a:avLst/>
          </a:prstGeom>
          <a:solidFill>
            <a:srgbClr val="EC6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99" name="Google Shape;199;p21"/>
          <p:cNvSpPr/>
          <p:nvPr/>
        </p:nvSpPr>
        <p:spPr>
          <a:xfrm>
            <a:off x="4708600" y="7285825"/>
            <a:ext cx="5452500" cy="5452500"/>
          </a:xfrm>
          <a:prstGeom prst="ellipse">
            <a:avLst/>
          </a:prstGeom>
          <a:solidFill>
            <a:srgbClr val="21A8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1"/>
          <p:cNvSpPr/>
          <p:nvPr/>
        </p:nvSpPr>
        <p:spPr>
          <a:xfrm>
            <a:off x="4763775" y="8003453"/>
            <a:ext cx="682500" cy="682500"/>
          </a:xfrm>
          <a:prstGeom prst="ellipse">
            <a:avLst/>
          </a:prstGeom>
          <a:solidFill>
            <a:srgbClr val="FFD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1"/>
          <p:cNvSpPr/>
          <p:nvPr/>
        </p:nvSpPr>
        <p:spPr>
          <a:xfrm>
            <a:off x="-2572350" y="-69175"/>
            <a:ext cx="2566200" cy="105294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1"/>
          <p:cNvSpPr/>
          <p:nvPr/>
        </p:nvSpPr>
        <p:spPr>
          <a:xfrm>
            <a:off x="7778550" y="-69175"/>
            <a:ext cx="2566200" cy="125280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1"/>
          <p:cNvSpPr/>
          <p:nvPr/>
        </p:nvSpPr>
        <p:spPr>
          <a:xfrm rot="5400000">
            <a:off x="3657600" y="-5684700"/>
            <a:ext cx="457200" cy="109122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1"/>
          <p:cNvSpPr/>
          <p:nvPr/>
        </p:nvSpPr>
        <p:spPr>
          <a:xfrm rot="5400000">
            <a:off x="2354100" y="6137275"/>
            <a:ext cx="3064200" cy="109122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5" name="Google Shape;205;p21"/>
          <p:cNvPicPr preferRelativeResize="0"/>
          <p:nvPr/>
        </p:nvPicPr>
        <p:blipFill>
          <a:blip r:embed="rId5">
            <a:alphaModFix/>
          </a:blip>
          <a:stretch>
            <a:fillRect/>
          </a:stretch>
        </p:blipFill>
        <p:spPr>
          <a:xfrm>
            <a:off x="5827395" y="9195075"/>
            <a:ext cx="1647806" cy="396000"/>
          </a:xfrm>
          <a:prstGeom prst="rect">
            <a:avLst/>
          </a:prstGeom>
          <a:noFill/>
          <a:ln>
            <a:noFill/>
          </a:ln>
        </p:spPr>
      </p:pic>
      <p:pic>
        <p:nvPicPr>
          <p:cNvPr id="206" name="Google Shape;206;p21"/>
          <p:cNvPicPr preferRelativeResize="0"/>
          <p:nvPr/>
        </p:nvPicPr>
        <p:blipFill>
          <a:blip r:embed="rId6">
            <a:alphaModFix/>
          </a:blip>
          <a:stretch>
            <a:fillRect/>
          </a:stretch>
        </p:blipFill>
        <p:spPr>
          <a:xfrm rot="1200043">
            <a:off x="5445039" y="4484476"/>
            <a:ext cx="598122" cy="941499"/>
          </a:xfrm>
          <a:prstGeom prst="rect">
            <a:avLst/>
          </a:prstGeom>
          <a:noFill/>
          <a:ln>
            <a:noFill/>
          </a:ln>
        </p:spPr>
      </p:pic>
      <p:pic>
        <p:nvPicPr>
          <p:cNvPr id="207" name="Google Shape;207;p21"/>
          <p:cNvPicPr preferRelativeResize="0"/>
          <p:nvPr/>
        </p:nvPicPr>
        <p:blipFill>
          <a:blip r:embed="rId7">
            <a:alphaModFix/>
          </a:blip>
          <a:stretch>
            <a:fillRect/>
          </a:stretch>
        </p:blipFill>
        <p:spPr>
          <a:xfrm rot="660008">
            <a:off x="481823" y="1057653"/>
            <a:ext cx="1068106" cy="930871"/>
          </a:xfrm>
          <a:prstGeom prst="rect">
            <a:avLst/>
          </a:prstGeom>
          <a:noFill/>
          <a:ln>
            <a:noFill/>
          </a:ln>
        </p:spPr>
      </p:pic>
      <p:sp>
        <p:nvSpPr>
          <p:cNvPr id="208" name="Google Shape;208;p21"/>
          <p:cNvSpPr/>
          <p:nvPr/>
        </p:nvSpPr>
        <p:spPr>
          <a:xfrm>
            <a:off x="4763775" y="4499275"/>
            <a:ext cx="299100" cy="299100"/>
          </a:xfrm>
          <a:prstGeom prst="ellipse">
            <a:avLst/>
          </a:prstGeom>
          <a:solidFill>
            <a:srgbClr val="21A8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1">
  <p:cSld name="TITLE_1">
    <p:spTree>
      <p:nvGrpSpPr>
        <p:cNvPr id="1" name="Shape 13"/>
        <p:cNvGrpSpPr/>
        <p:nvPr/>
      </p:nvGrpSpPr>
      <p:grpSpPr>
        <a:xfrm>
          <a:off x="0" y="0"/>
          <a:ext cx="0" cy="0"/>
          <a:chOff x="0" y="0"/>
          <a:chExt cx="0" cy="0"/>
        </a:xfrm>
      </p:grpSpPr>
      <p:pic>
        <p:nvPicPr>
          <p:cNvPr id="14" name="Google Shape;14;p3"/>
          <p:cNvPicPr preferRelativeResize="0"/>
          <p:nvPr/>
        </p:nvPicPr>
        <p:blipFill>
          <a:blip r:embed="rId2">
            <a:alphaModFix/>
          </a:blip>
          <a:stretch>
            <a:fillRect/>
          </a:stretch>
        </p:blipFill>
        <p:spPr>
          <a:xfrm>
            <a:off x="-914400" y="7232425"/>
            <a:ext cx="2139975" cy="2133025"/>
          </a:xfrm>
          <a:prstGeom prst="rect">
            <a:avLst/>
          </a:prstGeom>
          <a:noFill/>
          <a:ln>
            <a:noFill/>
          </a:ln>
        </p:spPr>
      </p:pic>
      <p:pic>
        <p:nvPicPr>
          <p:cNvPr id="15" name="Google Shape;15;p3"/>
          <p:cNvPicPr preferRelativeResize="0"/>
          <p:nvPr/>
        </p:nvPicPr>
        <p:blipFill>
          <a:blip r:embed="rId3">
            <a:alphaModFix/>
          </a:blip>
          <a:stretch>
            <a:fillRect/>
          </a:stretch>
        </p:blipFill>
        <p:spPr>
          <a:xfrm>
            <a:off x="3560300" y="-1384500"/>
            <a:ext cx="2311800" cy="2311800"/>
          </a:xfrm>
          <a:prstGeom prst="rect">
            <a:avLst/>
          </a:prstGeom>
          <a:noFill/>
          <a:ln>
            <a:noFill/>
          </a:ln>
        </p:spPr>
      </p:pic>
      <p:pic>
        <p:nvPicPr>
          <p:cNvPr id="16" name="Google Shape;16;p3"/>
          <p:cNvPicPr preferRelativeResize="0"/>
          <p:nvPr/>
        </p:nvPicPr>
        <p:blipFill>
          <a:blip r:embed="rId4">
            <a:alphaModFix/>
          </a:blip>
          <a:stretch>
            <a:fillRect/>
          </a:stretch>
        </p:blipFill>
        <p:spPr>
          <a:xfrm>
            <a:off x="-3907300" y="2932875"/>
            <a:ext cx="8545951" cy="235600"/>
          </a:xfrm>
          <a:prstGeom prst="rect">
            <a:avLst/>
          </a:prstGeom>
          <a:noFill/>
          <a:ln>
            <a:noFill/>
          </a:ln>
        </p:spPr>
      </p:pic>
      <p:sp>
        <p:nvSpPr>
          <p:cNvPr id="17" name="Google Shape;17;p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8" name="Google Shape;18;p3"/>
          <p:cNvSpPr txBox="1"/>
          <p:nvPr/>
        </p:nvSpPr>
        <p:spPr>
          <a:xfrm>
            <a:off x="363700" y="2262650"/>
            <a:ext cx="72426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5600" b="1">
                <a:solidFill>
                  <a:srgbClr val="0A004A"/>
                </a:solidFill>
                <a:latin typeface="DM Sans"/>
                <a:ea typeface="DM Sans"/>
                <a:cs typeface="DM Sans"/>
                <a:sym typeface="DM Sans"/>
              </a:rPr>
              <a:t>SMART Goal</a:t>
            </a:r>
            <a:endParaRPr sz="5600" b="1">
              <a:solidFill>
                <a:srgbClr val="0A004A"/>
              </a:solidFill>
              <a:latin typeface="DM Sans"/>
              <a:ea typeface="DM Sans"/>
              <a:cs typeface="DM Sans"/>
              <a:sym typeface="DM Sans"/>
            </a:endParaRPr>
          </a:p>
        </p:txBody>
      </p:sp>
      <p:sp>
        <p:nvSpPr>
          <p:cNvPr id="19" name="Google Shape;19;p3"/>
          <p:cNvSpPr txBox="1"/>
          <p:nvPr/>
        </p:nvSpPr>
        <p:spPr>
          <a:xfrm>
            <a:off x="363700" y="5440700"/>
            <a:ext cx="7194900" cy="810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200">
                <a:solidFill>
                  <a:srgbClr val="21A8B0"/>
                </a:solidFill>
                <a:latin typeface="DM Sans"/>
                <a:ea typeface="DM Sans"/>
                <a:cs typeface="DM Sans"/>
                <a:sym typeface="DM Sans"/>
              </a:rPr>
              <a:t>Worksheet</a:t>
            </a:r>
            <a:endParaRPr sz="3200">
              <a:solidFill>
                <a:srgbClr val="21A8B0"/>
              </a:solidFill>
              <a:latin typeface="DM Sans"/>
              <a:ea typeface="DM Sans"/>
              <a:cs typeface="DM Sans"/>
              <a:sym typeface="DM Sans"/>
            </a:endParaRPr>
          </a:p>
        </p:txBody>
      </p:sp>
      <p:sp>
        <p:nvSpPr>
          <p:cNvPr id="20" name="Google Shape;20;p3"/>
          <p:cNvSpPr/>
          <p:nvPr/>
        </p:nvSpPr>
        <p:spPr>
          <a:xfrm>
            <a:off x="-3907300" y="-69175"/>
            <a:ext cx="3901200" cy="105294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rot="5400000">
            <a:off x="2829000" y="-6513450"/>
            <a:ext cx="2114400" cy="109122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4480000" y="8081300"/>
            <a:ext cx="5452500" cy="5452500"/>
          </a:xfrm>
          <a:prstGeom prst="ellipse">
            <a:avLst/>
          </a:prstGeom>
          <a:solidFill>
            <a:srgbClr val="21A8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3" name="Google Shape;23;p3"/>
          <p:cNvPicPr preferRelativeResize="0"/>
          <p:nvPr/>
        </p:nvPicPr>
        <p:blipFill>
          <a:blip r:embed="rId5">
            <a:alphaModFix/>
          </a:blip>
          <a:stretch>
            <a:fillRect/>
          </a:stretch>
        </p:blipFill>
        <p:spPr>
          <a:xfrm>
            <a:off x="5827395" y="9195075"/>
            <a:ext cx="1647806" cy="396000"/>
          </a:xfrm>
          <a:prstGeom prst="rect">
            <a:avLst/>
          </a:prstGeom>
          <a:noFill/>
          <a:ln>
            <a:noFill/>
          </a:ln>
        </p:spPr>
      </p:pic>
      <p:sp>
        <p:nvSpPr>
          <p:cNvPr id="24" name="Google Shape;24;p3"/>
          <p:cNvSpPr/>
          <p:nvPr/>
        </p:nvSpPr>
        <p:spPr>
          <a:xfrm>
            <a:off x="6633400" y="7662478"/>
            <a:ext cx="682500" cy="682500"/>
          </a:xfrm>
          <a:prstGeom prst="ellipse">
            <a:avLst/>
          </a:prstGeom>
          <a:solidFill>
            <a:srgbClr val="FFD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2684000" y="2081875"/>
            <a:ext cx="299100" cy="299100"/>
          </a:xfrm>
          <a:prstGeom prst="ellipse">
            <a:avLst/>
          </a:prstGeom>
          <a:solidFill>
            <a:srgbClr val="21A8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 name="Google Shape;26;p3"/>
          <p:cNvPicPr preferRelativeResize="0"/>
          <p:nvPr/>
        </p:nvPicPr>
        <p:blipFill>
          <a:blip r:embed="rId6">
            <a:alphaModFix/>
          </a:blip>
          <a:stretch>
            <a:fillRect/>
          </a:stretch>
        </p:blipFill>
        <p:spPr>
          <a:xfrm rot="660008">
            <a:off x="481823" y="1057653"/>
            <a:ext cx="1068106" cy="930871"/>
          </a:xfrm>
          <a:prstGeom prst="rect">
            <a:avLst/>
          </a:prstGeom>
          <a:noFill/>
          <a:ln>
            <a:noFill/>
          </a:ln>
        </p:spPr>
      </p:pic>
      <p:pic>
        <p:nvPicPr>
          <p:cNvPr id="27" name="Google Shape;27;p3"/>
          <p:cNvPicPr preferRelativeResize="0"/>
          <p:nvPr/>
        </p:nvPicPr>
        <p:blipFill>
          <a:blip r:embed="rId7">
            <a:alphaModFix/>
          </a:blip>
          <a:stretch>
            <a:fillRect/>
          </a:stretch>
        </p:blipFill>
        <p:spPr>
          <a:xfrm rot="419991">
            <a:off x="5368083" y="4804052"/>
            <a:ext cx="1098685" cy="1082220"/>
          </a:xfrm>
          <a:prstGeom prst="rect">
            <a:avLst/>
          </a:prstGeom>
          <a:noFill/>
          <a:ln>
            <a:noFill/>
          </a:ln>
        </p:spPr>
      </p:pic>
      <p:sp>
        <p:nvSpPr>
          <p:cNvPr id="28" name="Google Shape;28;p3"/>
          <p:cNvSpPr/>
          <p:nvPr/>
        </p:nvSpPr>
        <p:spPr>
          <a:xfrm>
            <a:off x="4760450" y="5786900"/>
            <a:ext cx="299100" cy="299100"/>
          </a:xfrm>
          <a:prstGeom prst="ellipse">
            <a:avLst/>
          </a:prstGeom>
          <a:solidFill>
            <a:srgbClr val="EC6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2655000" y="5836225"/>
            <a:ext cx="3616500" cy="12066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7778550" y="-69175"/>
            <a:ext cx="2566200" cy="105294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09"/>
        <p:cNvGrpSpPr/>
        <p:nvPr/>
      </p:nvGrpSpPr>
      <p:grpSpPr>
        <a:xfrm>
          <a:off x="0" y="0"/>
          <a:ext cx="0" cy="0"/>
          <a:chOff x="0" y="0"/>
          <a:chExt cx="0" cy="0"/>
        </a:xfrm>
      </p:grpSpPr>
      <p:sp>
        <p:nvSpPr>
          <p:cNvPr id="210" name="Google Shape;210;p22"/>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11" name="Google Shape;211;p2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12" name="Google Shape;212;p22"/>
          <p:cNvSpPr txBox="1"/>
          <p:nvPr/>
        </p:nvSpPr>
        <p:spPr>
          <a:xfrm>
            <a:off x="4908650" y="9489000"/>
            <a:ext cx="2620200" cy="5694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1800">
                <a:solidFill>
                  <a:srgbClr val="0A004A"/>
                </a:solidFill>
                <a:uFill>
                  <a:noFill/>
                </a:uFill>
                <a:latin typeface="DM Sans"/>
                <a:ea typeface="DM Sans"/>
                <a:cs typeface="DM Sans"/>
                <a:sym typeface="DM Sans"/>
                <a:hlinkClick r:id="rId2">
                  <a:extLst>
                    <a:ext uri="{A12FA001-AC4F-418D-AE19-62706E023703}">
                      <ahyp:hlinkClr xmlns:ahyp="http://schemas.microsoft.com/office/drawing/2018/hyperlinkcolor" val="tx"/>
                    </a:ext>
                  </a:extLst>
                </a:hlinkClick>
              </a:rPr>
              <a:t>aptly.co</a:t>
            </a:r>
            <a:endParaRPr sz="1800">
              <a:solidFill>
                <a:srgbClr val="0A004A"/>
              </a:solidFill>
              <a:latin typeface="DM Sans"/>
              <a:ea typeface="DM Sans"/>
              <a:cs typeface="DM Sans"/>
              <a:sym typeface="DM San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3"/>
        <p:cNvGrpSpPr/>
        <p:nvPr/>
      </p:nvGrpSpPr>
      <p:grpSpPr>
        <a:xfrm>
          <a:off x="0" y="0"/>
          <a:ext cx="0" cy="0"/>
          <a:chOff x="0" y="0"/>
          <a:chExt cx="0" cy="0"/>
        </a:xfrm>
      </p:grpSpPr>
      <p:sp>
        <p:nvSpPr>
          <p:cNvPr id="214" name="Google Shape;214;p23"/>
          <p:cNvSpPr txBox="1">
            <a:spLocks noGrp="1"/>
          </p:cNvSpPr>
          <p:nvPr>
            <p:ph type="title"/>
          </p:nvPr>
        </p:nvSpPr>
        <p:spPr>
          <a:xfrm>
            <a:off x="264945" y="870271"/>
            <a:ext cx="7242600" cy="1120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5" name="Google Shape;215;p23"/>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16" name="Google Shape;216;p2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7"/>
        <p:cNvGrpSpPr/>
        <p:nvPr/>
      </p:nvGrpSpPr>
      <p:grpSpPr>
        <a:xfrm>
          <a:off x="0" y="0"/>
          <a:ext cx="0" cy="0"/>
          <a:chOff x="0" y="0"/>
          <a:chExt cx="0" cy="0"/>
        </a:xfrm>
      </p:grpSpPr>
      <p:sp>
        <p:nvSpPr>
          <p:cNvPr id="218" name="Google Shape;218;p24"/>
          <p:cNvSpPr txBox="1">
            <a:spLocks noGrp="1"/>
          </p:cNvSpPr>
          <p:nvPr>
            <p:ph type="title"/>
          </p:nvPr>
        </p:nvSpPr>
        <p:spPr>
          <a:xfrm>
            <a:off x="264945" y="870271"/>
            <a:ext cx="7242600" cy="1120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9" name="Google Shape;219;p24"/>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20" name="Google Shape;220;p24"/>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21" name="Google Shape;221;p2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2"/>
        <p:cNvGrpSpPr/>
        <p:nvPr/>
      </p:nvGrpSpPr>
      <p:grpSpPr>
        <a:xfrm>
          <a:off x="0" y="0"/>
          <a:ext cx="0" cy="0"/>
          <a:chOff x="0" y="0"/>
          <a:chExt cx="0" cy="0"/>
        </a:xfrm>
      </p:grpSpPr>
      <p:sp>
        <p:nvSpPr>
          <p:cNvPr id="223" name="Google Shape;223;p25"/>
          <p:cNvSpPr txBox="1">
            <a:spLocks noGrp="1"/>
          </p:cNvSpPr>
          <p:nvPr>
            <p:ph type="title"/>
          </p:nvPr>
        </p:nvSpPr>
        <p:spPr>
          <a:xfrm>
            <a:off x="264945" y="870271"/>
            <a:ext cx="7242600" cy="1120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4" name="Google Shape;224;p2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5"/>
        <p:cNvGrpSpPr/>
        <p:nvPr/>
      </p:nvGrpSpPr>
      <p:grpSpPr>
        <a:xfrm>
          <a:off x="0" y="0"/>
          <a:ext cx="0" cy="0"/>
          <a:chOff x="0" y="0"/>
          <a:chExt cx="0" cy="0"/>
        </a:xfrm>
      </p:grpSpPr>
      <p:sp>
        <p:nvSpPr>
          <p:cNvPr id="226" name="Google Shape;226;p26"/>
          <p:cNvSpPr txBox="1">
            <a:spLocks noGrp="1"/>
          </p:cNvSpPr>
          <p:nvPr>
            <p:ph type="title"/>
          </p:nvPr>
        </p:nvSpPr>
        <p:spPr>
          <a:xfrm>
            <a:off x="264945" y="1086507"/>
            <a:ext cx="2386800" cy="1477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27" name="Google Shape;227;p26"/>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28" name="Google Shape;228;p2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29"/>
        <p:cNvGrpSpPr/>
        <p:nvPr/>
      </p:nvGrpSpPr>
      <p:grpSpPr>
        <a:xfrm>
          <a:off x="0" y="0"/>
          <a:ext cx="0" cy="0"/>
          <a:chOff x="0" y="0"/>
          <a:chExt cx="0" cy="0"/>
        </a:xfrm>
      </p:grpSpPr>
      <p:sp>
        <p:nvSpPr>
          <p:cNvPr id="230" name="Google Shape;230;p27"/>
          <p:cNvSpPr txBox="1">
            <a:spLocks noGrp="1"/>
          </p:cNvSpPr>
          <p:nvPr>
            <p:ph type="title"/>
          </p:nvPr>
        </p:nvSpPr>
        <p:spPr>
          <a:xfrm>
            <a:off x="416713" y="880293"/>
            <a:ext cx="5412600" cy="80001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231" name="Google Shape;231;p2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32"/>
        <p:cNvGrpSpPr/>
        <p:nvPr/>
      </p:nvGrpSpPr>
      <p:grpSpPr>
        <a:xfrm>
          <a:off x="0" y="0"/>
          <a:ext cx="0" cy="0"/>
          <a:chOff x="0" y="0"/>
          <a:chExt cx="0" cy="0"/>
        </a:xfrm>
      </p:grpSpPr>
      <p:sp>
        <p:nvSpPr>
          <p:cNvPr id="233" name="Google Shape;233;p28"/>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8"/>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35" name="Google Shape;235;p28"/>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36" name="Google Shape;236;p28"/>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37" name="Google Shape;237;p2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38"/>
        <p:cNvGrpSpPr/>
        <p:nvPr/>
      </p:nvGrpSpPr>
      <p:grpSpPr>
        <a:xfrm>
          <a:off x="0" y="0"/>
          <a:ext cx="0" cy="0"/>
          <a:chOff x="0" y="0"/>
          <a:chExt cx="0" cy="0"/>
        </a:xfrm>
      </p:grpSpPr>
      <p:sp>
        <p:nvSpPr>
          <p:cNvPr id="239" name="Google Shape;239;p29"/>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240" name="Google Shape;240;p2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41"/>
        <p:cNvGrpSpPr/>
        <p:nvPr/>
      </p:nvGrpSpPr>
      <p:grpSpPr>
        <a:xfrm>
          <a:off x="0" y="0"/>
          <a:ext cx="0" cy="0"/>
          <a:chOff x="0" y="0"/>
          <a:chExt cx="0" cy="0"/>
        </a:xfrm>
      </p:grpSpPr>
      <p:sp>
        <p:nvSpPr>
          <p:cNvPr id="242" name="Google Shape;242;p30"/>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43" name="Google Shape;243;p30"/>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244" name="Google Shape;244;p3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acebook_Business_Page" type="blank">
  <p:cSld name="BLANK">
    <p:spTree>
      <p:nvGrpSpPr>
        <p:cNvPr id="1" name="Shape 245"/>
        <p:cNvGrpSpPr/>
        <p:nvPr/>
      </p:nvGrpSpPr>
      <p:grpSpPr>
        <a:xfrm>
          <a:off x="0" y="0"/>
          <a:ext cx="0" cy="0"/>
          <a:chOff x="0" y="0"/>
          <a:chExt cx="0" cy="0"/>
        </a:xfrm>
      </p:grpSpPr>
      <p:pic>
        <p:nvPicPr>
          <p:cNvPr id="246" name="Google Shape;246;p31"/>
          <p:cNvPicPr preferRelativeResize="0"/>
          <p:nvPr/>
        </p:nvPicPr>
        <p:blipFill>
          <a:blip r:embed="rId2">
            <a:alphaModFix/>
          </a:blip>
          <a:stretch>
            <a:fillRect/>
          </a:stretch>
        </p:blipFill>
        <p:spPr>
          <a:xfrm>
            <a:off x="1128487" y="503925"/>
            <a:ext cx="5499075" cy="9050575"/>
          </a:xfrm>
          <a:prstGeom prst="rect">
            <a:avLst/>
          </a:prstGeom>
          <a:noFill/>
          <a:ln>
            <a:noFill/>
          </a:ln>
        </p:spPr>
      </p:pic>
      <p:pic>
        <p:nvPicPr>
          <p:cNvPr id="247" name="Google Shape;247;p31"/>
          <p:cNvPicPr preferRelativeResize="0"/>
          <p:nvPr/>
        </p:nvPicPr>
        <p:blipFill rotWithShape="1">
          <a:blip r:embed="rId3">
            <a:alphaModFix/>
          </a:blip>
          <a:srcRect l="79" r="69"/>
          <a:stretch/>
        </p:blipFill>
        <p:spPr>
          <a:xfrm>
            <a:off x="1539145" y="817848"/>
            <a:ext cx="4647204" cy="8265886"/>
          </a:xfrm>
          <a:prstGeom prst="rect">
            <a:avLst/>
          </a:prstGeom>
          <a:noFill/>
          <a:ln w="9525" cap="flat" cmpd="sng">
            <a:solidFill>
              <a:schemeClr val="lt2"/>
            </a:solidFill>
            <a:prstDash val="solid"/>
            <a:round/>
            <a:headEnd type="none" w="sm" len="sm"/>
            <a:tailEnd type="none" w="sm" len="sm"/>
          </a:ln>
        </p:spPr>
      </p:pic>
      <p:sp>
        <p:nvSpPr>
          <p:cNvPr id="248" name="Google Shape;248;p3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249" name="Google Shape;249;p31"/>
          <p:cNvPicPr preferRelativeResize="0"/>
          <p:nvPr/>
        </p:nvPicPr>
        <p:blipFill>
          <a:blip r:embed="rId4">
            <a:alphaModFix/>
          </a:blip>
          <a:stretch>
            <a:fillRect/>
          </a:stretch>
        </p:blipFill>
        <p:spPr>
          <a:xfrm>
            <a:off x="1539150" y="6259674"/>
            <a:ext cx="4647201" cy="1722564"/>
          </a:xfrm>
          <a:prstGeom prst="rect">
            <a:avLst/>
          </a:prstGeom>
          <a:noFill/>
          <a:ln>
            <a:noFill/>
          </a:ln>
        </p:spPr>
      </p:pic>
      <p:sp>
        <p:nvSpPr>
          <p:cNvPr id="250" name="Google Shape;250;p31"/>
          <p:cNvSpPr txBox="1"/>
          <p:nvPr/>
        </p:nvSpPr>
        <p:spPr>
          <a:xfrm>
            <a:off x="4908650" y="9489000"/>
            <a:ext cx="2620200" cy="5694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1800">
                <a:solidFill>
                  <a:srgbClr val="0A004A"/>
                </a:solidFill>
                <a:uFill>
                  <a:noFill/>
                </a:uFill>
                <a:latin typeface="DM Sans"/>
                <a:ea typeface="DM Sans"/>
                <a:cs typeface="DM Sans"/>
                <a:sym typeface="DM Sans"/>
                <a:hlinkClick r:id="rId5">
                  <a:extLst>
                    <a:ext uri="{A12FA001-AC4F-418D-AE19-62706E023703}">
                      <ahyp:hlinkClr xmlns:ahyp="http://schemas.microsoft.com/office/drawing/2018/hyperlinkcolor" val="tx"/>
                    </a:ext>
                  </a:extLst>
                </a:hlinkClick>
              </a:rPr>
              <a:t>aptly.co</a:t>
            </a:r>
            <a:endParaRPr sz="1800">
              <a:solidFill>
                <a:srgbClr val="0A004A"/>
              </a:solidFill>
              <a:latin typeface="DM Sans"/>
              <a:ea typeface="DM Sans"/>
              <a:cs typeface="DM Sans"/>
              <a:sym typeface="DM Sa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4"/>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3" name="Google Shape;33;p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acebook_Business_Page 1">
  <p:cSld name="BLANK_1">
    <p:spTree>
      <p:nvGrpSpPr>
        <p:cNvPr id="1" name="Shape 251"/>
        <p:cNvGrpSpPr/>
        <p:nvPr/>
      </p:nvGrpSpPr>
      <p:grpSpPr>
        <a:xfrm>
          <a:off x="0" y="0"/>
          <a:ext cx="0" cy="0"/>
          <a:chOff x="0" y="0"/>
          <a:chExt cx="0" cy="0"/>
        </a:xfrm>
      </p:grpSpPr>
      <p:pic>
        <p:nvPicPr>
          <p:cNvPr id="252" name="Google Shape;252;p32"/>
          <p:cNvPicPr preferRelativeResize="0"/>
          <p:nvPr/>
        </p:nvPicPr>
        <p:blipFill rotWithShape="1">
          <a:blip r:embed="rId2">
            <a:alphaModFix/>
          </a:blip>
          <a:srcRect l="1243" r="1583" b="901"/>
          <a:stretch/>
        </p:blipFill>
        <p:spPr>
          <a:xfrm>
            <a:off x="1459650" y="1073050"/>
            <a:ext cx="4883250" cy="7326650"/>
          </a:xfrm>
          <a:prstGeom prst="rect">
            <a:avLst/>
          </a:prstGeom>
          <a:noFill/>
          <a:ln>
            <a:noFill/>
          </a:ln>
        </p:spPr>
      </p:pic>
      <p:sp>
        <p:nvSpPr>
          <p:cNvPr id="253" name="Google Shape;253;p3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54" name="Google Shape;254;p32"/>
          <p:cNvSpPr/>
          <p:nvPr/>
        </p:nvSpPr>
        <p:spPr>
          <a:xfrm>
            <a:off x="-238850" y="2428350"/>
            <a:ext cx="1380000" cy="12207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2"/>
          <p:cNvSpPr/>
          <p:nvPr/>
        </p:nvSpPr>
        <p:spPr>
          <a:xfrm>
            <a:off x="2049950" y="1758025"/>
            <a:ext cx="1380000" cy="1926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2"/>
          <p:cNvSpPr/>
          <p:nvPr/>
        </p:nvSpPr>
        <p:spPr>
          <a:xfrm>
            <a:off x="1523950" y="1174200"/>
            <a:ext cx="466500" cy="458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600"/>
          </a:p>
        </p:txBody>
      </p:sp>
      <p:sp>
        <p:nvSpPr>
          <p:cNvPr id="257" name="Google Shape;257;p32"/>
          <p:cNvSpPr txBox="1"/>
          <p:nvPr/>
        </p:nvSpPr>
        <p:spPr>
          <a:xfrm>
            <a:off x="1523950" y="1214100"/>
            <a:ext cx="466500" cy="37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500">
                <a:latin typeface="Roboto"/>
                <a:ea typeface="Roboto"/>
                <a:cs typeface="Roboto"/>
                <a:sym typeface="Roboto"/>
              </a:rPr>
              <a:t>Business Profile Picture</a:t>
            </a:r>
            <a:endParaRPr sz="500">
              <a:latin typeface="Roboto"/>
              <a:ea typeface="Roboto"/>
              <a:cs typeface="Roboto"/>
              <a:sym typeface="Roboto"/>
            </a:endParaRPr>
          </a:p>
        </p:txBody>
      </p:sp>
      <p:sp>
        <p:nvSpPr>
          <p:cNvPr id="258" name="Google Shape;258;p32"/>
          <p:cNvSpPr/>
          <p:nvPr/>
        </p:nvSpPr>
        <p:spPr>
          <a:xfrm>
            <a:off x="1459725" y="3317425"/>
            <a:ext cx="4883100" cy="2083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Add an image to your post</a:t>
            </a:r>
            <a:endParaRPr/>
          </a:p>
        </p:txBody>
      </p:sp>
      <p:sp>
        <p:nvSpPr>
          <p:cNvPr id="259" name="Google Shape;259;p32"/>
          <p:cNvSpPr txBox="1"/>
          <p:nvPr/>
        </p:nvSpPr>
        <p:spPr>
          <a:xfrm>
            <a:off x="674650" y="2361725"/>
            <a:ext cx="466500" cy="37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500">
                <a:latin typeface="Roboto"/>
                <a:ea typeface="Roboto"/>
                <a:cs typeface="Roboto"/>
                <a:sym typeface="Roboto"/>
              </a:rPr>
              <a:t>Business Profile Picture</a:t>
            </a:r>
            <a:endParaRPr sz="500">
              <a:latin typeface="Roboto"/>
              <a:ea typeface="Roboto"/>
              <a:cs typeface="Roboto"/>
              <a:sym typeface="Roboto"/>
            </a:endParaRPr>
          </a:p>
        </p:txBody>
      </p:sp>
      <p:sp>
        <p:nvSpPr>
          <p:cNvPr id="260" name="Google Shape;260;p32"/>
          <p:cNvSpPr/>
          <p:nvPr/>
        </p:nvSpPr>
        <p:spPr>
          <a:xfrm>
            <a:off x="1523950" y="7842025"/>
            <a:ext cx="406800" cy="305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600"/>
          </a:p>
        </p:txBody>
      </p:sp>
      <p:sp>
        <p:nvSpPr>
          <p:cNvPr id="261" name="Google Shape;261;p32"/>
          <p:cNvSpPr txBox="1"/>
          <p:nvPr/>
        </p:nvSpPr>
        <p:spPr>
          <a:xfrm>
            <a:off x="4908650" y="9489000"/>
            <a:ext cx="2620200" cy="5694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1800">
                <a:solidFill>
                  <a:srgbClr val="0A004A"/>
                </a:solidFill>
                <a:uFill>
                  <a:noFill/>
                </a:uFill>
                <a:latin typeface="DM Sans"/>
                <a:ea typeface="DM Sans"/>
                <a:cs typeface="DM Sans"/>
                <a:sym typeface="DM Sans"/>
                <a:hlinkClick r:id="rId3">
                  <a:extLst>
                    <a:ext uri="{A12FA001-AC4F-418D-AE19-62706E023703}">
                      <ahyp:hlinkClr xmlns:ahyp="http://schemas.microsoft.com/office/drawing/2018/hyperlinkcolor" val="tx"/>
                    </a:ext>
                  </a:extLst>
                </a:hlinkClick>
              </a:rPr>
              <a:t>aptly.co</a:t>
            </a:r>
            <a:endParaRPr sz="1800">
              <a:solidFill>
                <a:srgbClr val="0A004A"/>
              </a:solidFill>
              <a:latin typeface="DM Sans"/>
              <a:ea typeface="DM Sans"/>
              <a:cs typeface="DM Sans"/>
              <a:sym typeface="DM San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nstagram_Business_Page">
  <p:cSld name="CUSTOM">
    <p:spTree>
      <p:nvGrpSpPr>
        <p:cNvPr id="1" name="Shape 262"/>
        <p:cNvGrpSpPr/>
        <p:nvPr/>
      </p:nvGrpSpPr>
      <p:grpSpPr>
        <a:xfrm>
          <a:off x="0" y="0"/>
          <a:ext cx="0" cy="0"/>
          <a:chOff x="0" y="0"/>
          <a:chExt cx="0" cy="0"/>
        </a:xfrm>
      </p:grpSpPr>
      <p:pic>
        <p:nvPicPr>
          <p:cNvPr id="263" name="Google Shape;263;p33"/>
          <p:cNvPicPr preferRelativeResize="0"/>
          <p:nvPr/>
        </p:nvPicPr>
        <p:blipFill>
          <a:blip r:embed="rId2">
            <a:alphaModFix/>
          </a:blip>
          <a:stretch>
            <a:fillRect/>
          </a:stretch>
        </p:blipFill>
        <p:spPr>
          <a:xfrm>
            <a:off x="1128487" y="503925"/>
            <a:ext cx="5499075" cy="9050575"/>
          </a:xfrm>
          <a:prstGeom prst="rect">
            <a:avLst/>
          </a:prstGeom>
          <a:noFill/>
          <a:ln>
            <a:noFill/>
          </a:ln>
        </p:spPr>
      </p:pic>
      <p:pic>
        <p:nvPicPr>
          <p:cNvPr id="264" name="Google Shape;264;p33"/>
          <p:cNvPicPr preferRelativeResize="0"/>
          <p:nvPr/>
        </p:nvPicPr>
        <p:blipFill rotWithShape="1">
          <a:blip r:embed="rId3">
            <a:alphaModFix/>
          </a:blip>
          <a:srcRect/>
          <a:stretch/>
        </p:blipFill>
        <p:spPr>
          <a:xfrm>
            <a:off x="1539145" y="817848"/>
            <a:ext cx="4647204" cy="8265884"/>
          </a:xfrm>
          <a:prstGeom prst="rect">
            <a:avLst/>
          </a:prstGeom>
          <a:noFill/>
          <a:ln w="9525" cap="flat" cmpd="sng">
            <a:solidFill>
              <a:schemeClr val="lt2"/>
            </a:solidFill>
            <a:prstDash val="solid"/>
            <a:round/>
            <a:headEnd type="none" w="sm" len="sm"/>
            <a:tailEnd type="none" w="sm" len="sm"/>
          </a:ln>
        </p:spPr>
      </p:pic>
      <p:pic>
        <p:nvPicPr>
          <p:cNvPr id="265" name="Google Shape;265;p33"/>
          <p:cNvPicPr preferRelativeResize="0"/>
          <p:nvPr/>
        </p:nvPicPr>
        <p:blipFill>
          <a:blip r:embed="rId4">
            <a:alphaModFix/>
          </a:blip>
          <a:stretch>
            <a:fillRect/>
          </a:stretch>
        </p:blipFill>
        <p:spPr>
          <a:xfrm>
            <a:off x="1539150" y="6116100"/>
            <a:ext cx="4647201" cy="632008"/>
          </a:xfrm>
          <a:prstGeom prst="rect">
            <a:avLst/>
          </a:prstGeom>
          <a:noFill/>
          <a:ln>
            <a:noFill/>
          </a:ln>
        </p:spPr>
      </p:pic>
      <p:sp>
        <p:nvSpPr>
          <p:cNvPr id="266" name="Google Shape;266;p33"/>
          <p:cNvSpPr/>
          <p:nvPr/>
        </p:nvSpPr>
        <p:spPr>
          <a:xfrm>
            <a:off x="1530125" y="2279775"/>
            <a:ext cx="4657800" cy="3768000"/>
          </a:xfrm>
          <a:prstGeom prst="rect">
            <a:avLst/>
          </a:prstGeom>
          <a:solidFill>
            <a:srgbClr val="EEEEE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DM Sans"/>
                <a:ea typeface="DM Sans"/>
                <a:cs typeface="DM Sans"/>
                <a:sym typeface="DM Sans"/>
              </a:rPr>
              <a:t>Your post image</a:t>
            </a:r>
            <a:endParaRPr>
              <a:latin typeface="DM Sans"/>
              <a:ea typeface="DM Sans"/>
              <a:cs typeface="DM Sans"/>
              <a:sym typeface="DM Sans"/>
            </a:endParaRPr>
          </a:p>
        </p:txBody>
      </p:sp>
      <p:sp>
        <p:nvSpPr>
          <p:cNvPr id="267" name="Google Shape;267;p33"/>
          <p:cNvSpPr txBox="1"/>
          <p:nvPr/>
        </p:nvSpPr>
        <p:spPr>
          <a:xfrm>
            <a:off x="4908650" y="9489000"/>
            <a:ext cx="2620200" cy="5694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1800">
                <a:solidFill>
                  <a:srgbClr val="0A004A"/>
                </a:solidFill>
                <a:uFill>
                  <a:noFill/>
                </a:uFill>
                <a:latin typeface="DM Sans"/>
                <a:ea typeface="DM Sans"/>
                <a:cs typeface="DM Sans"/>
                <a:sym typeface="DM Sans"/>
                <a:hlinkClick r:id="rId5">
                  <a:extLst>
                    <a:ext uri="{A12FA001-AC4F-418D-AE19-62706E023703}">
                      <ahyp:hlinkClr xmlns:ahyp="http://schemas.microsoft.com/office/drawing/2018/hyperlinkcolor" val="tx"/>
                    </a:ext>
                  </a:extLst>
                </a:hlinkClick>
              </a:rPr>
              <a:t>aptly.co</a:t>
            </a:r>
            <a:endParaRPr sz="1800">
              <a:solidFill>
                <a:srgbClr val="0A004A"/>
              </a:solidFill>
              <a:latin typeface="DM Sans"/>
              <a:ea typeface="DM Sans"/>
              <a:cs typeface="DM Sans"/>
              <a:sym typeface="DM San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268"/>
        <p:cNvGrpSpPr/>
        <p:nvPr/>
      </p:nvGrpSpPr>
      <p:grpSpPr>
        <a:xfrm>
          <a:off x="0" y="0"/>
          <a:ext cx="0" cy="0"/>
          <a:chOff x="0" y="0"/>
          <a:chExt cx="0" cy="0"/>
        </a:xfrm>
      </p:grpSpPr>
      <p:sp>
        <p:nvSpPr>
          <p:cNvPr id="269" name="Google Shape;269;p3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70" name="Google Shape;270;p34"/>
          <p:cNvSpPr/>
          <p:nvPr/>
        </p:nvSpPr>
        <p:spPr>
          <a:xfrm rot="5400000">
            <a:off x="3471600" y="5019775"/>
            <a:ext cx="829200" cy="109122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75"/>
        <p:cNvGrpSpPr/>
        <p:nvPr/>
      </p:nvGrpSpPr>
      <p:grpSpPr>
        <a:xfrm>
          <a:off x="0" y="0"/>
          <a:ext cx="0" cy="0"/>
          <a:chOff x="0" y="0"/>
          <a:chExt cx="0" cy="0"/>
        </a:xfrm>
      </p:grpSpPr>
      <p:sp>
        <p:nvSpPr>
          <p:cNvPr id="276" name="Google Shape;276;p36"/>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77" name="Google Shape;277;p36"/>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78" name="Google Shape;278;p3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slide 1">
  <p:cSld name="TITLE_1">
    <p:spTree>
      <p:nvGrpSpPr>
        <p:cNvPr id="1" name="Shape 279"/>
        <p:cNvGrpSpPr/>
        <p:nvPr/>
      </p:nvGrpSpPr>
      <p:grpSpPr>
        <a:xfrm>
          <a:off x="0" y="0"/>
          <a:ext cx="0" cy="0"/>
          <a:chOff x="0" y="0"/>
          <a:chExt cx="0" cy="0"/>
        </a:xfrm>
      </p:grpSpPr>
      <p:pic>
        <p:nvPicPr>
          <p:cNvPr id="280" name="Google Shape;280;p37"/>
          <p:cNvPicPr preferRelativeResize="0"/>
          <p:nvPr/>
        </p:nvPicPr>
        <p:blipFill>
          <a:blip r:embed="rId2">
            <a:alphaModFix/>
          </a:blip>
          <a:stretch>
            <a:fillRect/>
          </a:stretch>
        </p:blipFill>
        <p:spPr>
          <a:xfrm>
            <a:off x="-914400" y="7232425"/>
            <a:ext cx="2139975" cy="2133025"/>
          </a:xfrm>
          <a:prstGeom prst="rect">
            <a:avLst/>
          </a:prstGeom>
          <a:noFill/>
          <a:ln>
            <a:noFill/>
          </a:ln>
        </p:spPr>
      </p:pic>
      <p:pic>
        <p:nvPicPr>
          <p:cNvPr id="281" name="Google Shape;281;p37"/>
          <p:cNvPicPr preferRelativeResize="0"/>
          <p:nvPr/>
        </p:nvPicPr>
        <p:blipFill>
          <a:blip r:embed="rId3">
            <a:alphaModFix/>
          </a:blip>
          <a:stretch>
            <a:fillRect/>
          </a:stretch>
        </p:blipFill>
        <p:spPr>
          <a:xfrm>
            <a:off x="3560300" y="-1384500"/>
            <a:ext cx="2311800" cy="2311800"/>
          </a:xfrm>
          <a:prstGeom prst="rect">
            <a:avLst/>
          </a:prstGeom>
          <a:noFill/>
          <a:ln>
            <a:noFill/>
          </a:ln>
        </p:spPr>
      </p:pic>
      <p:pic>
        <p:nvPicPr>
          <p:cNvPr id="282" name="Google Shape;282;p37"/>
          <p:cNvPicPr preferRelativeResize="0"/>
          <p:nvPr/>
        </p:nvPicPr>
        <p:blipFill>
          <a:blip r:embed="rId4">
            <a:alphaModFix/>
          </a:blip>
          <a:stretch>
            <a:fillRect/>
          </a:stretch>
        </p:blipFill>
        <p:spPr>
          <a:xfrm>
            <a:off x="-2707150" y="4912838"/>
            <a:ext cx="7467601" cy="235594"/>
          </a:xfrm>
          <a:prstGeom prst="rect">
            <a:avLst/>
          </a:prstGeom>
          <a:noFill/>
          <a:ln>
            <a:noFill/>
          </a:ln>
        </p:spPr>
      </p:pic>
      <p:pic>
        <p:nvPicPr>
          <p:cNvPr id="283" name="Google Shape;283;p37"/>
          <p:cNvPicPr preferRelativeResize="0"/>
          <p:nvPr/>
        </p:nvPicPr>
        <p:blipFill>
          <a:blip r:embed="rId4">
            <a:alphaModFix/>
          </a:blip>
          <a:stretch>
            <a:fillRect/>
          </a:stretch>
        </p:blipFill>
        <p:spPr>
          <a:xfrm>
            <a:off x="-3907300" y="2932875"/>
            <a:ext cx="7467601" cy="235594"/>
          </a:xfrm>
          <a:prstGeom prst="rect">
            <a:avLst/>
          </a:prstGeom>
          <a:noFill/>
          <a:ln>
            <a:noFill/>
          </a:ln>
        </p:spPr>
      </p:pic>
      <p:pic>
        <p:nvPicPr>
          <p:cNvPr id="284" name="Google Shape;284;p37"/>
          <p:cNvPicPr preferRelativeResize="0"/>
          <p:nvPr/>
        </p:nvPicPr>
        <p:blipFill>
          <a:blip r:embed="rId4">
            <a:alphaModFix/>
          </a:blip>
          <a:stretch>
            <a:fillRect/>
          </a:stretch>
        </p:blipFill>
        <p:spPr>
          <a:xfrm>
            <a:off x="-583275" y="3922856"/>
            <a:ext cx="7467601" cy="235594"/>
          </a:xfrm>
          <a:prstGeom prst="rect">
            <a:avLst/>
          </a:prstGeom>
          <a:noFill/>
          <a:ln>
            <a:noFill/>
          </a:ln>
        </p:spPr>
      </p:pic>
      <p:sp>
        <p:nvSpPr>
          <p:cNvPr id="285" name="Google Shape;285;p3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86" name="Google Shape;286;p37"/>
          <p:cNvSpPr txBox="1"/>
          <p:nvPr/>
        </p:nvSpPr>
        <p:spPr>
          <a:xfrm>
            <a:off x="363700" y="2262650"/>
            <a:ext cx="72426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5600" b="1">
                <a:solidFill>
                  <a:srgbClr val="0A004A"/>
                </a:solidFill>
                <a:latin typeface="DM Sans"/>
                <a:ea typeface="DM Sans"/>
                <a:cs typeface="DM Sans"/>
                <a:sym typeface="DM Sans"/>
              </a:rPr>
              <a:t>Create a </a:t>
            </a:r>
            <a:br>
              <a:rPr lang="en" sz="5600" b="1">
                <a:solidFill>
                  <a:srgbClr val="0A004A"/>
                </a:solidFill>
                <a:latin typeface="DM Sans"/>
                <a:ea typeface="DM Sans"/>
                <a:cs typeface="DM Sans"/>
                <a:sym typeface="DM Sans"/>
              </a:rPr>
            </a:br>
            <a:r>
              <a:rPr lang="en" sz="5600" b="1">
                <a:solidFill>
                  <a:srgbClr val="0A004A"/>
                </a:solidFill>
                <a:latin typeface="DM Sans"/>
                <a:ea typeface="DM Sans"/>
                <a:cs typeface="DM Sans"/>
                <a:sym typeface="DM Sans"/>
              </a:rPr>
              <a:t>Customer Persona </a:t>
            </a:r>
            <a:br>
              <a:rPr lang="en" sz="5600" b="1">
                <a:solidFill>
                  <a:srgbClr val="0A004A"/>
                </a:solidFill>
                <a:latin typeface="DM Sans"/>
                <a:ea typeface="DM Sans"/>
                <a:cs typeface="DM Sans"/>
                <a:sym typeface="DM Sans"/>
              </a:rPr>
            </a:br>
            <a:r>
              <a:rPr lang="en" sz="5600" b="1">
                <a:solidFill>
                  <a:srgbClr val="0A004A"/>
                </a:solidFill>
                <a:latin typeface="DM Sans"/>
                <a:ea typeface="DM Sans"/>
                <a:cs typeface="DM Sans"/>
                <a:sym typeface="DM Sans"/>
              </a:rPr>
              <a:t>and Journey</a:t>
            </a:r>
            <a:endParaRPr sz="5600" b="1">
              <a:solidFill>
                <a:srgbClr val="0A004A"/>
              </a:solidFill>
              <a:latin typeface="DM Sans"/>
              <a:ea typeface="DM Sans"/>
              <a:cs typeface="DM Sans"/>
              <a:sym typeface="DM Sans"/>
            </a:endParaRPr>
          </a:p>
        </p:txBody>
      </p:sp>
      <p:sp>
        <p:nvSpPr>
          <p:cNvPr id="287" name="Google Shape;287;p37"/>
          <p:cNvSpPr txBox="1"/>
          <p:nvPr/>
        </p:nvSpPr>
        <p:spPr>
          <a:xfrm>
            <a:off x="363700" y="5440700"/>
            <a:ext cx="7194900" cy="810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200">
                <a:solidFill>
                  <a:srgbClr val="21A8B0"/>
                </a:solidFill>
                <a:latin typeface="DM Sans"/>
                <a:ea typeface="DM Sans"/>
                <a:cs typeface="DM Sans"/>
                <a:sym typeface="DM Sans"/>
              </a:rPr>
              <a:t>Worksheets</a:t>
            </a:r>
            <a:endParaRPr sz="3200">
              <a:solidFill>
                <a:srgbClr val="21A8B0"/>
              </a:solidFill>
              <a:latin typeface="DM Sans"/>
              <a:ea typeface="DM Sans"/>
              <a:cs typeface="DM Sans"/>
              <a:sym typeface="DM Sans"/>
            </a:endParaRPr>
          </a:p>
        </p:txBody>
      </p:sp>
      <p:sp>
        <p:nvSpPr>
          <p:cNvPr id="288" name="Google Shape;288;p37"/>
          <p:cNvSpPr/>
          <p:nvPr/>
        </p:nvSpPr>
        <p:spPr>
          <a:xfrm>
            <a:off x="-3907300" y="-69175"/>
            <a:ext cx="3901200" cy="105294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7"/>
          <p:cNvSpPr/>
          <p:nvPr/>
        </p:nvSpPr>
        <p:spPr>
          <a:xfrm rot="5400000">
            <a:off x="2829000" y="-6513450"/>
            <a:ext cx="2114400" cy="109122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7"/>
          <p:cNvSpPr/>
          <p:nvPr/>
        </p:nvSpPr>
        <p:spPr>
          <a:xfrm>
            <a:off x="4480000" y="8081300"/>
            <a:ext cx="5452500" cy="5452500"/>
          </a:xfrm>
          <a:prstGeom prst="ellipse">
            <a:avLst/>
          </a:prstGeom>
          <a:solidFill>
            <a:srgbClr val="21A8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91" name="Google Shape;291;p37"/>
          <p:cNvPicPr preferRelativeResize="0"/>
          <p:nvPr/>
        </p:nvPicPr>
        <p:blipFill>
          <a:blip r:embed="rId5">
            <a:alphaModFix/>
          </a:blip>
          <a:stretch>
            <a:fillRect/>
          </a:stretch>
        </p:blipFill>
        <p:spPr>
          <a:xfrm>
            <a:off x="5827395" y="9195075"/>
            <a:ext cx="1647806" cy="396000"/>
          </a:xfrm>
          <a:prstGeom prst="rect">
            <a:avLst/>
          </a:prstGeom>
          <a:noFill/>
          <a:ln>
            <a:noFill/>
          </a:ln>
        </p:spPr>
      </p:pic>
      <p:sp>
        <p:nvSpPr>
          <p:cNvPr id="292" name="Google Shape;292;p37"/>
          <p:cNvSpPr/>
          <p:nvPr/>
        </p:nvSpPr>
        <p:spPr>
          <a:xfrm>
            <a:off x="6633400" y="7662478"/>
            <a:ext cx="682500" cy="682500"/>
          </a:xfrm>
          <a:prstGeom prst="ellipse">
            <a:avLst/>
          </a:prstGeom>
          <a:solidFill>
            <a:srgbClr val="FFD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7"/>
          <p:cNvSpPr/>
          <p:nvPr/>
        </p:nvSpPr>
        <p:spPr>
          <a:xfrm>
            <a:off x="2684000" y="2081875"/>
            <a:ext cx="299100" cy="299100"/>
          </a:xfrm>
          <a:prstGeom prst="ellipse">
            <a:avLst/>
          </a:prstGeom>
          <a:solidFill>
            <a:srgbClr val="21A8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94" name="Google Shape;294;p37"/>
          <p:cNvPicPr preferRelativeResize="0"/>
          <p:nvPr/>
        </p:nvPicPr>
        <p:blipFill>
          <a:blip r:embed="rId6">
            <a:alphaModFix/>
          </a:blip>
          <a:stretch>
            <a:fillRect/>
          </a:stretch>
        </p:blipFill>
        <p:spPr>
          <a:xfrm rot="660008">
            <a:off x="481823" y="1057653"/>
            <a:ext cx="1068106" cy="930871"/>
          </a:xfrm>
          <a:prstGeom prst="rect">
            <a:avLst/>
          </a:prstGeom>
          <a:noFill/>
          <a:ln>
            <a:noFill/>
          </a:ln>
        </p:spPr>
      </p:pic>
      <p:pic>
        <p:nvPicPr>
          <p:cNvPr id="295" name="Google Shape;295;p37"/>
          <p:cNvPicPr preferRelativeResize="0"/>
          <p:nvPr/>
        </p:nvPicPr>
        <p:blipFill>
          <a:blip r:embed="rId7">
            <a:alphaModFix/>
          </a:blip>
          <a:stretch>
            <a:fillRect/>
          </a:stretch>
        </p:blipFill>
        <p:spPr>
          <a:xfrm rot="419991">
            <a:off x="5368083" y="4804052"/>
            <a:ext cx="1098685" cy="1082220"/>
          </a:xfrm>
          <a:prstGeom prst="rect">
            <a:avLst/>
          </a:prstGeom>
          <a:noFill/>
          <a:ln>
            <a:noFill/>
          </a:ln>
        </p:spPr>
      </p:pic>
      <p:sp>
        <p:nvSpPr>
          <p:cNvPr id="296" name="Google Shape;296;p37"/>
          <p:cNvSpPr/>
          <p:nvPr/>
        </p:nvSpPr>
        <p:spPr>
          <a:xfrm>
            <a:off x="4760450" y="5786900"/>
            <a:ext cx="299100" cy="299100"/>
          </a:xfrm>
          <a:prstGeom prst="ellipse">
            <a:avLst/>
          </a:prstGeom>
          <a:solidFill>
            <a:srgbClr val="EC6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7"/>
          <p:cNvSpPr/>
          <p:nvPr/>
        </p:nvSpPr>
        <p:spPr>
          <a:xfrm rot="5400000">
            <a:off x="2655000" y="5836225"/>
            <a:ext cx="3616500" cy="12066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7"/>
          <p:cNvSpPr/>
          <p:nvPr/>
        </p:nvSpPr>
        <p:spPr>
          <a:xfrm>
            <a:off x="7778550" y="-69175"/>
            <a:ext cx="2566200" cy="105294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9"/>
        <p:cNvGrpSpPr/>
        <p:nvPr/>
      </p:nvGrpSpPr>
      <p:grpSpPr>
        <a:xfrm>
          <a:off x="0" y="0"/>
          <a:ext cx="0" cy="0"/>
          <a:chOff x="0" y="0"/>
          <a:chExt cx="0" cy="0"/>
        </a:xfrm>
      </p:grpSpPr>
      <p:sp>
        <p:nvSpPr>
          <p:cNvPr id="300" name="Google Shape;300;p38"/>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01" name="Google Shape;301;p3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02"/>
        <p:cNvGrpSpPr/>
        <p:nvPr/>
      </p:nvGrpSpPr>
      <p:grpSpPr>
        <a:xfrm>
          <a:off x="0" y="0"/>
          <a:ext cx="0" cy="0"/>
          <a:chOff x="0" y="0"/>
          <a:chExt cx="0" cy="0"/>
        </a:xfrm>
      </p:grpSpPr>
      <p:sp>
        <p:nvSpPr>
          <p:cNvPr id="303" name="Google Shape;303;p39"/>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04" name="Google Shape;304;p39"/>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305" name="Google Shape;305;p3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6"/>
        <p:cNvGrpSpPr/>
        <p:nvPr/>
      </p:nvGrpSpPr>
      <p:grpSpPr>
        <a:xfrm>
          <a:off x="0" y="0"/>
          <a:ext cx="0" cy="0"/>
          <a:chOff x="0" y="0"/>
          <a:chExt cx="0" cy="0"/>
        </a:xfrm>
      </p:grpSpPr>
      <p:sp>
        <p:nvSpPr>
          <p:cNvPr id="307" name="Google Shape;307;p40"/>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08" name="Google Shape;308;p40"/>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09" name="Google Shape;309;p40"/>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0" name="Google Shape;310;p4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1"/>
        <p:cNvGrpSpPr/>
        <p:nvPr/>
      </p:nvGrpSpPr>
      <p:grpSpPr>
        <a:xfrm>
          <a:off x="0" y="0"/>
          <a:ext cx="0" cy="0"/>
          <a:chOff x="0" y="0"/>
          <a:chExt cx="0" cy="0"/>
        </a:xfrm>
      </p:grpSpPr>
      <p:sp>
        <p:nvSpPr>
          <p:cNvPr id="312" name="Google Shape;312;p41"/>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13" name="Google Shape;313;p4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Custom Layout 4">
  <p:cSld name="CUSTOM_3">
    <p:spTree>
      <p:nvGrpSpPr>
        <p:cNvPr id="1" name="Shape 314"/>
        <p:cNvGrpSpPr/>
        <p:nvPr/>
      </p:nvGrpSpPr>
      <p:grpSpPr>
        <a:xfrm>
          <a:off x="0" y="0"/>
          <a:ext cx="0" cy="0"/>
          <a:chOff x="0" y="0"/>
          <a:chExt cx="0" cy="0"/>
        </a:xfrm>
      </p:grpSpPr>
      <p:sp>
        <p:nvSpPr>
          <p:cNvPr id="315" name="Google Shape;315;p42"/>
          <p:cNvSpPr txBox="1"/>
          <p:nvPr/>
        </p:nvSpPr>
        <p:spPr>
          <a:xfrm>
            <a:off x="593670" y="713771"/>
            <a:ext cx="7242600" cy="111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800" b="1">
                <a:solidFill>
                  <a:srgbClr val="677B8C"/>
                </a:solidFill>
                <a:latin typeface="DM Sans"/>
                <a:ea typeface="DM Sans"/>
                <a:cs typeface="DM Sans"/>
                <a:sym typeface="DM Sans"/>
              </a:rPr>
              <a:t>Target Audience </a:t>
            </a:r>
            <a:endParaRPr sz="2800" b="1">
              <a:solidFill>
                <a:srgbClr val="677B8C"/>
              </a:solidFill>
              <a:latin typeface="DM Sans"/>
              <a:ea typeface="DM Sans"/>
              <a:cs typeface="DM Sans"/>
              <a:sym typeface="DM Sans"/>
            </a:endParaRPr>
          </a:p>
          <a:p>
            <a:pPr marL="0" lvl="0" indent="0" algn="l" rtl="0">
              <a:spcBef>
                <a:spcPts val="0"/>
              </a:spcBef>
              <a:spcAft>
                <a:spcPts val="0"/>
              </a:spcAft>
              <a:buNone/>
            </a:pPr>
            <a:r>
              <a:rPr lang="en" sz="1400">
                <a:solidFill>
                  <a:srgbClr val="677B8C"/>
                </a:solidFill>
                <a:latin typeface="DM Sans"/>
                <a:ea typeface="DM Sans"/>
                <a:cs typeface="DM Sans"/>
                <a:sym typeface="DM Sans"/>
              </a:rPr>
              <a:t>Craft a target audience for the business you’ve selected</a:t>
            </a:r>
            <a:r>
              <a:rPr lang="en">
                <a:solidFill>
                  <a:srgbClr val="677B8C"/>
                </a:solidFill>
                <a:latin typeface="DM Sans"/>
                <a:ea typeface="DM Sans"/>
                <a:cs typeface="DM Sans"/>
                <a:sym typeface="DM Sans"/>
              </a:rPr>
              <a:t>.</a:t>
            </a:r>
            <a:endParaRPr sz="1400">
              <a:solidFill>
                <a:srgbClr val="677B8C"/>
              </a:solidFill>
              <a:latin typeface="DM Sans"/>
              <a:ea typeface="DM Sans"/>
              <a:cs typeface="DM Sans"/>
              <a:sym typeface="DM Sans"/>
            </a:endParaRPr>
          </a:p>
        </p:txBody>
      </p:sp>
      <p:pic>
        <p:nvPicPr>
          <p:cNvPr id="316" name="Google Shape;316;p42"/>
          <p:cNvPicPr preferRelativeResize="0"/>
          <p:nvPr/>
        </p:nvPicPr>
        <p:blipFill>
          <a:blip r:embed="rId2">
            <a:alphaModFix/>
          </a:blip>
          <a:stretch>
            <a:fillRect/>
          </a:stretch>
        </p:blipFill>
        <p:spPr>
          <a:xfrm>
            <a:off x="4730525" y="4038592"/>
            <a:ext cx="2241150" cy="2230774"/>
          </a:xfrm>
          <a:prstGeom prst="rect">
            <a:avLst/>
          </a:prstGeom>
          <a:noFill/>
          <a:ln>
            <a:noFill/>
          </a:ln>
        </p:spPr>
      </p:pic>
      <p:graphicFrame>
        <p:nvGraphicFramePr>
          <p:cNvPr id="317" name="Google Shape;317;p42"/>
          <p:cNvGraphicFramePr/>
          <p:nvPr/>
        </p:nvGraphicFramePr>
        <p:xfrm>
          <a:off x="679050" y="1990175"/>
          <a:ext cx="3000000" cy="3000000"/>
        </p:xfrm>
        <a:graphic>
          <a:graphicData uri="http://schemas.openxmlformats.org/drawingml/2006/table">
            <a:tbl>
              <a:tblPr>
                <a:noFill/>
                <a:tableStyleId>{EE1D8D39-0024-4D27-9C58-42696ADD000A}</a:tableStyleId>
              </a:tblPr>
              <a:tblGrid>
                <a:gridCol w="1282175">
                  <a:extLst>
                    <a:ext uri="{9D8B030D-6E8A-4147-A177-3AD203B41FA5}">
                      <a16:colId xmlns:a16="http://schemas.microsoft.com/office/drawing/2014/main" val="20000"/>
                    </a:ext>
                  </a:extLst>
                </a:gridCol>
                <a:gridCol w="1855950">
                  <a:extLst>
                    <a:ext uri="{9D8B030D-6E8A-4147-A177-3AD203B41FA5}">
                      <a16:colId xmlns:a16="http://schemas.microsoft.com/office/drawing/2014/main" val="20001"/>
                    </a:ext>
                  </a:extLst>
                </a:gridCol>
                <a:gridCol w="821425">
                  <a:extLst>
                    <a:ext uri="{9D8B030D-6E8A-4147-A177-3AD203B41FA5}">
                      <a16:colId xmlns:a16="http://schemas.microsoft.com/office/drawing/2014/main" val="20002"/>
                    </a:ext>
                  </a:extLst>
                </a:gridCol>
                <a:gridCol w="1169125">
                  <a:extLst>
                    <a:ext uri="{9D8B030D-6E8A-4147-A177-3AD203B41FA5}">
                      <a16:colId xmlns:a16="http://schemas.microsoft.com/office/drawing/2014/main" val="20003"/>
                    </a:ext>
                  </a:extLst>
                </a:gridCol>
                <a:gridCol w="1282175">
                  <a:extLst>
                    <a:ext uri="{9D8B030D-6E8A-4147-A177-3AD203B41FA5}">
                      <a16:colId xmlns:a16="http://schemas.microsoft.com/office/drawing/2014/main" val="20004"/>
                    </a:ext>
                  </a:extLst>
                </a:gridCol>
              </a:tblGrid>
              <a:tr h="377675">
                <a:tc gridSpan="5">
                  <a:txBody>
                    <a:bodyPr/>
                    <a:lstStyle/>
                    <a:p>
                      <a:pPr marL="0" lvl="0" indent="0" algn="l" rtl="0">
                        <a:spcBef>
                          <a:spcPts val="0"/>
                        </a:spcBef>
                        <a:spcAft>
                          <a:spcPts val="0"/>
                        </a:spcAft>
                        <a:buNone/>
                      </a:pPr>
                      <a:r>
                        <a:rPr lang="en" b="1">
                          <a:solidFill>
                            <a:srgbClr val="677B8C"/>
                          </a:solidFill>
                          <a:latin typeface="DM Sans"/>
                          <a:ea typeface="DM Sans"/>
                          <a:cs typeface="DM Sans"/>
                          <a:sym typeface="DM Sans"/>
                        </a:rPr>
                        <a:t>Target Audience Name</a:t>
                      </a:r>
                      <a:r>
                        <a:rPr lang="en">
                          <a:solidFill>
                            <a:srgbClr val="677B8C"/>
                          </a:solidFill>
                          <a:latin typeface="DM Sans"/>
                          <a:ea typeface="DM Sans"/>
                          <a:cs typeface="DM Sans"/>
                          <a:sym typeface="DM Sans"/>
                        </a:rPr>
                        <a:t>: </a:t>
                      </a:r>
                      <a:endParaRPr>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9525" cap="flat" cmpd="sng">
                      <a:solidFill>
                        <a:srgbClr val="677B8C"/>
                      </a:solidFill>
                      <a:prstDash val="solid"/>
                      <a:round/>
                      <a:headEnd type="none" w="sm" len="sm"/>
                      <a:tailEnd type="none" w="sm" len="sm"/>
                    </a:lnT>
                    <a:lnB w="9525" cap="flat" cmpd="sng">
                      <a:solidFill>
                        <a:srgbClr val="677B8C"/>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441975">
                <a:tc gridSpan="5">
                  <a:txBody>
                    <a:bodyPr/>
                    <a:lstStyle/>
                    <a:p>
                      <a:pPr marL="0" lvl="0" indent="0" algn="l" rtl="0">
                        <a:spcBef>
                          <a:spcPts val="0"/>
                        </a:spcBef>
                        <a:spcAft>
                          <a:spcPts val="0"/>
                        </a:spcAft>
                        <a:buNone/>
                      </a:pPr>
                      <a:r>
                        <a:rPr lang="en" b="1" u="sng">
                          <a:solidFill>
                            <a:srgbClr val="677B8C"/>
                          </a:solidFill>
                          <a:latin typeface="DM Sans"/>
                          <a:ea typeface="DM Sans"/>
                          <a:cs typeface="DM Sans"/>
                          <a:sym typeface="DM Sans"/>
                        </a:rPr>
                        <a:t>Needs</a:t>
                      </a:r>
                      <a:r>
                        <a:rPr lang="en">
                          <a:solidFill>
                            <a:srgbClr val="677B8C"/>
                          </a:solidFill>
                          <a:latin typeface="DM Sans"/>
                          <a:ea typeface="DM Sans"/>
                          <a:cs typeface="DM Sans"/>
                          <a:sym typeface="DM Sans"/>
                        </a:rPr>
                        <a:t>: </a:t>
                      </a:r>
                      <a:endParaRPr>
                        <a:solidFill>
                          <a:srgbClr val="000000"/>
                        </a:solidFill>
                        <a:latin typeface="DM Sans"/>
                        <a:ea typeface="DM Sans"/>
                        <a:cs typeface="DM Sans"/>
                        <a:sym typeface="DM Sans"/>
                      </a:endParaRPr>
                    </a:p>
                    <a:p>
                      <a:pPr marL="0" lvl="0" indent="0" algn="l" rtl="0">
                        <a:spcBef>
                          <a:spcPts val="0"/>
                        </a:spcBef>
                        <a:spcAft>
                          <a:spcPts val="0"/>
                        </a:spcAft>
                        <a:buNone/>
                      </a:pPr>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9525" cap="flat" cmpd="sng">
                      <a:solidFill>
                        <a:srgbClr val="677B8C"/>
                      </a:solidFill>
                      <a:prstDash val="solid"/>
                      <a:round/>
                      <a:headEnd type="none" w="sm" len="sm"/>
                      <a:tailEnd type="none" w="sm" len="sm"/>
                    </a:lnT>
                    <a:lnB w="9525" cap="flat" cmpd="sng">
                      <a:solidFill>
                        <a:srgbClr val="677B8C"/>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2700875">
                <a:tc gridSpan="3">
                  <a:txBody>
                    <a:bodyPr/>
                    <a:lstStyle/>
                    <a:p>
                      <a:pPr marL="0" lvl="0" indent="0" algn="l" rtl="0">
                        <a:spcBef>
                          <a:spcPts val="0"/>
                        </a:spcBef>
                        <a:spcAft>
                          <a:spcPts val="0"/>
                        </a:spcAft>
                        <a:buNone/>
                      </a:pPr>
                      <a:r>
                        <a:rPr lang="en" b="1" u="sng">
                          <a:solidFill>
                            <a:srgbClr val="677B8C"/>
                          </a:solidFill>
                          <a:latin typeface="DM Sans"/>
                          <a:ea typeface="DM Sans"/>
                          <a:cs typeface="DM Sans"/>
                          <a:sym typeface="DM Sans"/>
                        </a:rPr>
                        <a:t>Demographics:</a:t>
                      </a:r>
                      <a:br>
                        <a:rPr lang="en" u="sng">
                          <a:solidFill>
                            <a:srgbClr val="677B8C"/>
                          </a:solidFill>
                          <a:latin typeface="DM Sans"/>
                          <a:ea typeface="DM Sans"/>
                          <a:cs typeface="DM Sans"/>
                          <a:sym typeface="DM Sans"/>
                        </a:rPr>
                      </a:br>
                      <a:endParaRPr>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9525" cap="flat" cmpd="sng">
                      <a:solidFill>
                        <a:srgbClr val="677B8C"/>
                      </a:solidFill>
                      <a:prstDash val="solid"/>
                      <a:round/>
                      <a:headEnd type="none" w="sm" len="sm"/>
                      <a:tailEnd type="none" w="sm" len="sm"/>
                    </a:lnT>
                    <a:lnB w="9525" cap="flat" cmpd="sng">
                      <a:solidFill>
                        <a:srgbClr val="677B8C"/>
                      </a:solidFill>
                      <a:prstDash val="solid"/>
                      <a:round/>
                      <a:headEnd type="none" w="sm" len="sm"/>
                      <a:tailEnd type="none" w="sm" len="sm"/>
                    </a:lnB>
                  </a:tcPr>
                </a:tc>
                <a:tc hMerge="1">
                  <a:txBody>
                    <a:bodyPr/>
                    <a:lstStyle/>
                    <a:p>
                      <a:endParaRPr lang="en-US"/>
                    </a:p>
                  </a:txBody>
                  <a:tcPr/>
                </a:tc>
                <a:tc hMerge="1">
                  <a:txBody>
                    <a:bodyPr/>
                    <a:lstStyle/>
                    <a:p>
                      <a:endParaRPr lang="en-US"/>
                    </a:p>
                  </a:txBody>
                  <a:tcPr/>
                </a:tc>
                <a:tc gridSpan="2">
                  <a:txBody>
                    <a:bodyPr/>
                    <a:lstStyle/>
                    <a:p>
                      <a:pPr marL="0" lvl="0" indent="0" algn="l" rtl="0">
                        <a:spcBef>
                          <a:spcPts val="0"/>
                        </a:spcBef>
                        <a:spcAft>
                          <a:spcPts val="0"/>
                        </a:spcAft>
                        <a:buNone/>
                      </a:pPr>
                      <a:endParaRPr b="1" u="sng">
                        <a:solidFill>
                          <a:srgbClr val="677B8C"/>
                        </a:solidFill>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9525" cap="flat" cmpd="sng">
                      <a:solidFill>
                        <a:srgbClr val="677B8C"/>
                      </a:solidFill>
                      <a:prstDash val="solid"/>
                      <a:round/>
                      <a:headEnd type="none" w="sm" len="sm"/>
                      <a:tailEnd type="none" w="sm" len="sm"/>
                    </a:lnT>
                    <a:lnB w="9525" cap="flat" cmpd="sng">
                      <a:solidFill>
                        <a:srgbClr val="677B8C"/>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2"/>
                  </a:ext>
                </a:extLst>
              </a:tr>
              <a:tr h="2071425">
                <a:tc gridSpan="2">
                  <a:txBody>
                    <a:bodyPr/>
                    <a:lstStyle/>
                    <a:p>
                      <a:pPr marL="0" lvl="0" indent="0" algn="l" rtl="0">
                        <a:spcBef>
                          <a:spcPts val="0"/>
                        </a:spcBef>
                        <a:spcAft>
                          <a:spcPts val="0"/>
                        </a:spcAft>
                        <a:buNone/>
                      </a:pPr>
                      <a:r>
                        <a:rPr lang="en" b="1" u="sng">
                          <a:solidFill>
                            <a:srgbClr val="677B8C"/>
                          </a:solidFill>
                          <a:latin typeface="DM Sans"/>
                          <a:ea typeface="DM Sans"/>
                          <a:cs typeface="DM Sans"/>
                          <a:sym typeface="DM Sans"/>
                        </a:rPr>
                        <a:t>Interests</a:t>
                      </a:r>
                      <a:endParaRPr b="1" u="sng">
                        <a:solidFill>
                          <a:srgbClr val="677B8C"/>
                        </a:solidFill>
                        <a:latin typeface="DM Sans"/>
                        <a:ea typeface="DM Sans"/>
                        <a:cs typeface="DM Sans"/>
                        <a:sym typeface="DM Sans"/>
                      </a:endParaRPr>
                    </a:p>
                    <a:p>
                      <a:pPr marL="0" lvl="0" indent="0" algn="l" rtl="0">
                        <a:spcBef>
                          <a:spcPts val="0"/>
                        </a:spcBef>
                        <a:spcAft>
                          <a:spcPts val="0"/>
                        </a:spcAft>
                        <a:buNone/>
                      </a:pPr>
                      <a:endParaRPr>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9525" cap="flat" cmpd="sng">
                      <a:solidFill>
                        <a:srgbClr val="677B8C"/>
                      </a:solidFill>
                      <a:prstDash val="solid"/>
                      <a:round/>
                      <a:headEnd type="none" w="sm" len="sm"/>
                      <a:tailEnd type="none" w="sm" len="sm"/>
                    </a:lnT>
                    <a:lnB w="9525" cap="flat" cmpd="sng">
                      <a:solidFill>
                        <a:srgbClr val="677B8C"/>
                      </a:solidFill>
                      <a:prstDash val="solid"/>
                      <a:round/>
                      <a:headEnd type="none" w="sm" len="sm"/>
                      <a:tailEnd type="none" w="sm" len="sm"/>
                    </a:lnB>
                  </a:tcPr>
                </a:tc>
                <a:tc hMerge="1">
                  <a:txBody>
                    <a:bodyPr/>
                    <a:lstStyle/>
                    <a:p>
                      <a:endParaRPr lang="en-US"/>
                    </a:p>
                  </a:txBody>
                  <a:tcPr/>
                </a:tc>
                <a:tc gridSpan="3">
                  <a:txBody>
                    <a:bodyPr/>
                    <a:lstStyle/>
                    <a:p>
                      <a:pPr marL="0" lvl="0" indent="0" algn="l" rtl="0">
                        <a:spcBef>
                          <a:spcPts val="0"/>
                        </a:spcBef>
                        <a:spcAft>
                          <a:spcPts val="0"/>
                        </a:spcAft>
                        <a:buNone/>
                      </a:pPr>
                      <a:r>
                        <a:rPr lang="en" b="1" u="sng">
                          <a:solidFill>
                            <a:srgbClr val="677B8C"/>
                          </a:solidFill>
                          <a:latin typeface="DM Sans"/>
                          <a:ea typeface="DM Sans"/>
                          <a:cs typeface="DM Sans"/>
                          <a:sym typeface="DM Sans"/>
                        </a:rPr>
                        <a:t>Behaviors</a:t>
                      </a:r>
                      <a:endParaRPr b="1" u="sng">
                        <a:solidFill>
                          <a:srgbClr val="677B8C"/>
                        </a:solidFill>
                        <a:latin typeface="DM Sans"/>
                        <a:ea typeface="DM Sans"/>
                        <a:cs typeface="DM Sans"/>
                        <a:sym typeface="DM Sans"/>
                      </a:endParaRPr>
                    </a:p>
                    <a:p>
                      <a:pPr marL="0" lvl="0" indent="0" algn="l" rtl="0">
                        <a:spcBef>
                          <a:spcPts val="0"/>
                        </a:spcBef>
                        <a:spcAft>
                          <a:spcPts val="0"/>
                        </a:spcAft>
                        <a:buNone/>
                      </a:pPr>
                      <a:endParaRPr b="1" u="sng">
                        <a:solidFill>
                          <a:srgbClr val="677B8C"/>
                        </a:solidFill>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9525" cap="flat" cmpd="sng">
                      <a:solidFill>
                        <a:srgbClr val="677B8C"/>
                      </a:solidFill>
                      <a:prstDash val="solid"/>
                      <a:round/>
                      <a:headEnd type="none" w="sm" len="sm"/>
                      <a:tailEnd type="none" w="sm" len="sm"/>
                    </a:lnT>
                    <a:lnB w="9525" cap="flat" cmpd="sng">
                      <a:solidFill>
                        <a:srgbClr val="677B8C"/>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bl>
          </a:graphicData>
        </a:graphic>
      </p:graphicFrame>
      <p:sp>
        <p:nvSpPr>
          <p:cNvPr id="318" name="Google Shape;318;p42"/>
          <p:cNvSpPr txBox="1"/>
          <p:nvPr/>
        </p:nvSpPr>
        <p:spPr>
          <a:xfrm>
            <a:off x="4730525" y="4038600"/>
            <a:ext cx="2241000" cy="22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Karla"/>
                <a:ea typeface="Karla"/>
                <a:cs typeface="Karla"/>
                <a:sym typeface="Karla"/>
              </a:rPr>
              <a:t>Place image here</a:t>
            </a:r>
            <a:endParaRPr>
              <a:latin typeface="Karla"/>
              <a:ea typeface="Karla"/>
              <a:cs typeface="Karla"/>
              <a:sym typeface="Karla"/>
            </a:endParaRPr>
          </a:p>
        </p:txBody>
      </p:sp>
      <p:sp>
        <p:nvSpPr>
          <p:cNvPr id="319" name="Google Shape;319;p42"/>
          <p:cNvSpPr txBox="1">
            <a:spLocks noGrp="1"/>
          </p:cNvSpPr>
          <p:nvPr>
            <p:ph type="body" idx="1"/>
          </p:nvPr>
        </p:nvSpPr>
        <p:spPr>
          <a:xfrm>
            <a:off x="679050" y="4104487"/>
            <a:ext cx="3940800" cy="24300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Font typeface="DM Sans"/>
              <a:buChar char="●"/>
              <a:defRPr sz="12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320" name="Google Shape;320;p42"/>
          <p:cNvSpPr txBox="1">
            <a:spLocks noGrp="1"/>
          </p:cNvSpPr>
          <p:nvPr>
            <p:ph type="body" idx="2"/>
          </p:nvPr>
        </p:nvSpPr>
        <p:spPr>
          <a:xfrm>
            <a:off x="679050" y="6814675"/>
            <a:ext cx="3138300" cy="17823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Font typeface="DM Sans"/>
              <a:buChar char="●"/>
              <a:defRPr sz="12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321" name="Google Shape;321;p42"/>
          <p:cNvSpPr txBox="1">
            <a:spLocks noGrp="1"/>
          </p:cNvSpPr>
          <p:nvPr>
            <p:ph type="body" idx="3"/>
          </p:nvPr>
        </p:nvSpPr>
        <p:spPr>
          <a:xfrm>
            <a:off x="3833375" y="6814675"/>
            <a:ext cx="3256500" cy="17823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Font typeface="DM Sans"/>
              <a:buChar char="●"/>
              <a:defRPr sz="12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322" name="Google Shape;322;p42"/>
          <p:cNvSpPr txBox="1">
            <a:spLocks noGrp="1"/>
          </p:cNvSpPr>
          <p:nvPr>
            <p:ph type="body" idx="4"/>
          </p:nvPr>
        </p:nvSpPr>
        <p:spPr>
          <a:xfrm>
            <a:off x="679050" y="2646200"/>
            <a:ext cx="6410700" cy="11781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Font typeface="DM Sans"/>
              <a:buChar char="●"/>
              <a:defRPr sz="12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4"/>
        <p:cNvGrpSpPr/>
        <p:nvPr/>
      </p:nvGrpSpPr>
      <p:grpSpPr>
        <a:xfrm>
          <a:off x="0" y="0"/>
          <a:ext cx="0" cy="0"/>
          <a:chOff x="0" y="0"/>
          <a:chExt cx="0" cy="0"/>
        </a:xfrm>
      </p:grpSpPr>
      <p:sp>
        <p:nvSpPr>
          <p:cNvPr id="35" name="Google Shape;35;p5"/>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6" name="Google Shape;36;p5"/>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Custom Layout 4 1">
  <p:cSld name="CUSTOM_3_1">
    <p:spTree>
      <p:nvGrpSpPr>
        <p:cNvPr id="1" name="Shape 323"/>
        <p:cNvGrpSpPr/>
        <p:nvPr/>
      </p:nvGrpSpPr>
      <p:grpSpPr>
        <a:xfrm>
          <a:off x="0" y="0"/>
          <a:ext cx="0" cy="0"/>
          <a:chOff x="0" y="0"/>
          <a:chExt cx="0" cy="0"/>
        </a:xfrm>
      </p:grpSpPr>
      <p:pic>
        <p:nvPicPr>
          <p:cNvPr id="324" name="Google Shape;324;p43"/>
          <p:cNvPicPr preferRelativeResize="0"/>
          <p:nvPr/>
        </p:nvPicPr>
        <p:blipFill>
          <a:blip r:embed="rId2">
            <a:alphaModFix/>
          </a:blip>
          <a:stretch>
            <a:fillRect/>
          </a:stretch>
        </p:blipFill>
        <p:spPr>
          <a:xfrm rot="10800000" flipH="1">
            <a:off x="-3291875" y="920179"/>
            <a:ext cx="6626651" cy="144050"/>
          </a:xfrm>
          <a:prstGeom prst="rect">
            <a:avLst/>
          </a:prstGeom>
          <a:noFill/>
          <a:ln>
            <a:noFill/>
          </a:ln>
        </p:spPr>
      </p:pic>
      <p:sp>
        <p:nvSpPr>
          <p:cNvPr id="325" name="Google Shape;325;p43"/>
          <p:cNvSpPr/>
          <p:nvPr/>
        </p:nvSpPr>
        <p:spPr>
          <a:xfrm>
            <a:off x="483650" y="1675575"/>
            <a:ext cx="6798900" cy="7263300"/>
          </a:xfrm>
          <a:prstGeom prst="roundRect">
            <a:avLst>
              <a:gd name="adj" fmla="val 3114"/>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43"/>
          <p:cNvSpPr txBox="1">
            <a:spLocks noGrp="1"/>
          </p:cNvSpPr>
          <p:nvPr>
            <p:ph type="body" idx="1"/>
          </p:nvPr>
        </p:nvSpPr>
        <p:spPr>
          <a:xfrm>
            <a:off x="656450" y="4350500"/>
            <a:ext cx="3940800" cy="21780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Font typeface="DM Sans"/>
              <a:buChar char="●"/>
              <a:defRPr sz="12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327" name="Google Shape;327;p43"/>
          <p:cNvSpPr txBox="1">
            <a:spLocks noGrp="1"/>
          </p:cNvSpPr>
          <p:nvPr>
            <p:ph type="body" idx="2"/>
          </p:nvPr>
        </p:nvSpPr>
        <p:spPr>
          <a:xfrm>
            <a:off x="656450" y="7033675"/>
            <a:ext cx="3138300" cy="17823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Font typeface="DM Sans"/>
              <a:buChar char="●"/>
              <a:defRPr sz="12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328" name="Google Shape;328;p43"/>
          <p:cNvSpPr txBox="1">
            <a:spLocks noGrp="1"/>
          </p:cNvSpPr>
          <p:nvPr>
            <p:ph type="body" idx="3"/>
          </p:nvPr>
        </p:nvSpPr>
        <p:spPr>
          <a:xfrm>
            <a:off x="656450" y="2838700"/>
            <a:ext cx="6453300" cy="9690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Font typeface="DM Sans"/>
              <a:buChar char="●"/>
              <a:defRPr sz="12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329" name="Google Shape;329;p43"/>
          <p:cNvSpPr txBox="1"/>
          <p:nvPr/>
        </p:nvSpPr>
        <p:spPr>
          <a:xfrm>
            <a:off x="486650" y="655138"/>
            <a:ext cx="6798900" cy="6741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None/>
            </a:pPr>
            <a:r>
              <a:rPr lang="en" sz="2800" b="1">
                <a:solidFill>
                  <a:srgbClr val="0A004A"/>
                </a:solidFill>
                <a:latin typeface="DM Sans"/>
                <a:ea typeface="DM Sans"/>
                <a:cs typeface="DM Sans"/>
                <a:sym typeface="DM Sans"/>
              </a:rPr>
              <a:t>Target Audience </a:t>
            </a:r>
            <a:endParaRPr sz="2800" b="1">
              <a:solidFill>
                <a:srgbClr val="0A004A"/>
              </a:solidFill>
              <a:latin typeface="DM Sans"/>
              <a:ea typeface="DM Sans"/>
              <a:cs typeface="DM Sans"/>
              <a:sym typeface="DM Sans"/>
            </a:endParaRPr>
          </a:p>
          <a:p>
            <a:pPr marL="0" lvl="0" indent="0" algn="l" rtl="0">
              <a:spcBef>
                <a:spcPts val="0"/>
              </a:spcBef>
              <a:spcAft>
                <a:spcPts val="0"/>
              </a:spcAft>
              <a:buNone/>
            </a:pPr>
            <a:r>
              <a:rPr lang="en">
                <a:solidFill>
                  <a:srgbClr val="21A8B0"/>
                </a:solidFill>
                <a:latin typeface="DM Sans"/>
                <a:ea typeface="DM Sans"/>
                <a:cs typeface="DM Sans"/>
                <a:sym typeface="DM Sans"/>
              </a:rPr>
              <a:t>Craft a target audience for your selected business</a:t>
            </a:r>
            <a:endParaRPr>
              <a:solidFill>
                <a:srgbClr val="21A8B0"/>
              </a:solidFill>
              <a:latin typeface="DM Sans"/>
              <a:ea typeface="DM Sans"/>
              <a:cs typeface="DM Sans"/>
              <a:sym typeface="DM Sans"/>
            </a:endParaRPr>
          </a:p>
        </p:txBody>
      </p:sp>
      <p:sp>
        <p:nvSpPr>
          <p:cNvPr id="330" name="Google Shape;330;p43"/>
          <p:cNvSpPr/>
          <p:nvPr/>
        </p:nvSpPr>
        <p:spPr>
          <a:xfrm>
            <a:off x="-3907300" y="-69175"/>
            <a:ext cx="3901200" cy="105294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1" name="Google Shape;331;p43"/>
          <p:cNvCxnSpPr/>
          <p:nvPr/>
        </p:nvCxnSpPr>
        <p:spPr>
          <a:xfrm rot="10800000" flipH="1">
            <a:off x="625900" y="2380275"/>
            <a:ext cx="6531300" cy="8700"/>
          </a:xfrm>
          <a:prstGeom prst="straightConnector1">
            <a:avLst/>
          </a:prstGeom>
          <a:noFill/>
          <a:ln w="19050" cap="flat" cmpd="sng">
            <a:solidFill>
              <a:schemeClr val="lt1"/>
            </a:solidFill>
            <a:prstDash val="solid"/>
            <a:round/>
            <a:headEnd type="none" w="med" len="med"/>
            <a:tailEnd type="none" w="med" len="med"/>
          </a:ln>
        </p:spPr>
      </p:cxnSp>
      <p:cxnSp>
        <p:nvCxnSpPr>
          <p:cNvPr id="332" name="Google Shape;332;p43"/>
          <p:cNvCxnSpPr/>
          <p:nvPr/>
        </p:nvCxnSpPr>
        <p:spPr>
          <a:xfrm rot="10800000" flipH="1">
            <a:off x="625900" y="3922575"/>
            <a:ext cx="6531300" cy="8700"/>
          </a:xfrm>
          <a:prstGeom prst="straightConnector1">
            <a:avLst/>
          </a:prstGeom>
          <a:noFill/>
          <a:ln w="19050" cap="flat" cmpd="sng">
            <a:solidFill>
              <a:schemeClr val="lt1"/>
            </a:solidFill>
            <a:prstDash val="solid"/>
            <a:round/>
            <a:headEnd type="none" w="med" len="med"/>
            <a:tailEnd type="none" w="med" len="med"/>
          </a:ln>
        </p:spPr>
      </p:cxnSp>
      <p:cxnSp>
        <p:nvCxnSpPr>
          <p:cNvPr id="333" name="Google Shape;333;p43"/>
          <p:cNvCxnSpPr/>
          <p:nvPr/>
        </p:nvCxnSpPr>
        <p:spPr>
          <a:xfrm rot="10800000" flipH="1">
            <a:off x="704000" y="6613875"/>
            <a:ext cx="6358200" cy="8700"/>
          </a:xfrm>
          <a:prstGeom prst="straightConnector1">
            <a:avLst/>
          </a:prstGeom>
          <a:noFill/>
          <a:ln w="19050" cap="flat" cmpd="sng">
            <a:solidFill>
              <a:schemeClr val="lt1"/>
            </a:solidFill>
            <a:prstDash val="solid"/>
            <a:round/>
            <a:headEnd type="none" w="med" len="med"/>
            <a:tailEnd type="none" w="med" len="med"/>
          </a:ln>
        </p:spPr>
      </p:cxnSp>
      <p:sp>
        <p:nvSpPr>
          <p:cNvPr id="334" name="Google Shape;334;p43"/>
          <p:cNvSpPr txBox="1"/>
          <p:nvPr/>
        </p:nvSpPr>
        <p:spPr>
          <a:xfrm>
            <a:off x="656450" y="1675575"/>
            <a:ext cx="52083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rgbClr val="0A004A"/>
                </a:solidFill>
                <a:latin typeface="DM Sans"/>
                <a:ea typeface="DM Sans"/>
                <a:cs typeface="DM Sans"/>
                <a:sym typeface="DM Sans"/>
              </a:rPr>
              <a:t>Target Audience Name</a:t>
            </a:r>
            <a:endParaRPr sz="1800" b="1">
              <a:solidFill>
                <a:srgbClr val="0A004A"/>
              </a:solidFill>
              <a:latin typeface="DM Sans"/>
              <a:ea typeface="DM Sans"/>
              <a:cs typeface="DM Sans"/>
              <a:sym typeface="DM Sans"/>
            </a:endParaRPr>
          </a:p>
        </p:txBody>
      </p:sp>
      <p:sp>
        <p:nvSpPr>
          <p:cNvPr id="335" name="Google Shape;335;p43"/>
          <p:cNvSpPr txBox="1"/>
          <p:nvPr/>
        </p:nvSpPr>
        <p:spPr>
          <a:xfrm>
            <a:off x="656450" y="2435175"/>
            <a:ext cx="22815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21A8B0"/>
                </a:solidFill>
                <a:latin typeface="DM Sans"/>
                <a:ea typeface="DM Sans"/>
                <a:cs typeface="DM Sans"/>
                <a:sym typeface="DM Sans"/>
              </a:rPr>
              <a:t>Needs</a:t>
            </a:r>
            <a:endParaRPr sz="1600">
              <a:solidFill>
                <a:srgbClr val="21A8B0"/>
              </a:solidFill>
              <a:latin typeface="DM Sans"/>
              <a:ea typeface="DM Sans"/>
              <a:cs typeface="DM Sans"/>
              <a:sym typeface="DM Sans"/>
            </a:endParaRPr>
          </a:p>
        </p:txBody>
      </p:sp>
      <p:sp>
        <p:nvSpPr>
          <p:cNvPr id="336" name="Google Shape;336;p43"/>
          <p:cNvSpPr txBox="1"/>
          <p:nvPr/>
        </p:nvSpPr>
        <p:spPr>
          <a:xfrm>
            <a:off x="656450" y="3945800"/>
            <a:ext cx="27312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21A8B0"/>
                </a:solidFill>
                <a:latin typeface="DM Sans"/>
                <a:ea typeface="DM Sans"/>
                <a:cs typeface="DM Sans"/>
                <a:sym typeface="DM Sans"/>
              </a:rPr>
              <a:t>Demographics</a:t>
            </a:r>
            <a:endParaRPr sz="1600">
              <a:solidFill>
                <a:srgbClr val="21A8B0"/>
              </a:solidFill>
              <a:latin typeface="DM Sans"/>
              <a:ea typeface="DM Sans"/>
              <a:cs typeface="DM Sans"/>
              <a:sym typeface="DM Sans"/>
            </a:endParaRPr>
          </a:p>
        </p:txBody>
      </p:sp>
      <p:sp>
        <p:nvSpPr>
          <p:cNvPr id="337" name="Google Shape;337;p43"/>
          <p:cNvSpPr txBox="1"/>
          <p:nvPr/>
        </p:nvSpPr>
        <p:spPr>
          <a:xfrm>
            <a:off x="656450" y="6625775"/>
            <a:ext cx="17877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21A8B0"/>
                </a:solidFill>
                <a:latin typeface="DM Sans"/>
                <a:ea typeface="DM Sans"/>
                <a:cs typeface="DM Sans"/>
                <a:sym typeface="DM Sans"/>
              </a:rPr>
              <a:t>Interest</a:t>
            </a:r>
            <a:endParaRPr sz="1600">
              <a:solidFill>
                <a:srgbClr val="21A8B0"/>
              </a:solidFill>
              <a:latin typeface="DM Sans"/>
              <a:ea typeface="DM Sans"/>
              <a:cs typeface="DM Sans"/>
              <a:sym typeface="DM Sans"/>
            </a:endParaRPr>
          </a:p>
        </p:txBody>
      </p:sp>
      <p:sp>
        <p:nvSpPr>
          <p:cNvPr id="338" name="Google Shape;338;p43"/>
          <p:cNvSpPr txBox="1"/>
          <p:nvPr/>
        </p:nvSpPr>
        <p:spPr>
          <a:xfrm>
            <a:off x="4005444" y="6625775"/>
            <a:ext cx="18363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21A8B0"/>
                </a:solidFill>
                <a:latin typeface="DM Sans"/>
                <a:ea typeface="DM Sans"/>
                <a:cs typeface="DM Sans"/>
                <a:sym typeface="DM Sans"/>
              </a:rPr>
              <a:t>Behaviors</a:t>
            </a:r>
            <a:endParaRPr sz="1600">
              <a:solidFill>
                <a:srgbClr val="21A8B0"/>
              </a:solidFill>
              <a:latin typeface="DM Sans"/>
              <a:ea typeface="DM Sans"/>
              <a:cs typeface="DM Sans"/>
              <a:sym typeface="DM Sans"/>
            </a:endParaRPr>
          </a:p>
        </p:txBody>
      </p:sp>
      <p:cxnSp>
        <p:nvCxnSpPr>
          <p:cNvPr id="339" name="Google Shape;339;p43"/>
          <p:cNvCxnSpPr/>
          <p:nvPr/>
        </p:nvCxnSpPr>
        <p:spPr>
          <a:xfrm>
            <a:off x="3894338" y="6625775"/>
            <a:ext cx="0" cy="2178000"/>
          </a:xfrm>
          <a:prstGeom prst="straightConnector1">
            <a:avLst/>
          </a:prstGeom>
          <a:noFill/>
          <a:ln w="19050" cap="flat" cmpd="sng">
            <a:solidFill>
              <a:schemeClr val="lt1"/>
            </a:solidFill>
            <a:prstDash val="solid"/>
            <a:round/>
            <a:headEnd type="none" w="med" len="med"/>
            <a:tailEnd type="none" w="med" len="med"/>
          </a:ln>
        </p:spPr>
      </p:cxnSp>
      <p:pic>
        <p:nvPicPr>
          <p:cNvPr id="340" name="Google Shape;340;p43"/>
          <p:cNvPicPr preferRelativeResize="0"/>
          <p:nvPr/>
        </p:nvPicPr>
        <p:blipFill rotWithShape="1">
          <a:blip r:embed="rId3">
            <a:alphaModFix/>
          </a:blip>
          <a:srcRect/>
          <a:stretch/>
        </p:blipFill>
        <p:spPr>
          <a:xfrm>
            <a:off x="4808375" y="4046187"/>
            <a:ext cx="2281500" cy="2281500"/>
          </a:xfrm>
          <a:prstGeom prst="rect">
            <a:avLst/>
          </a:prstGeom>
          <a:noFill/>
          <a:ln>
            <a:noFill/>
          </a:ln>
        </p:spPr>
      </p:pic>
      <p:sp>
        <p:nvSpPr>
          <p:cNvPr id="341" name="Google Shape;341;p43"/>
          <p:cNvSpPr txBox="1"/>
          <p:nvPr/>
        </p:nvSpPr>
        <p:spPr>
          <a:xfrm>
            <a:off x="5055275" y="5522976"/>
            <a:ext cx="1787700" cy="22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chemeClr val="lt1"/>
                </a:solidFill>
                <a:latin typeface="DM Sans"/>
                <a:ea typeface="DM Sans"/>
                <a:cs typeface="DM Sans"/>
                <a:sym typeface="DM Sans"/>
              </a:rPr>
              <a:t>Place image here</a:t>
            </a:r>
            <a:endParaRPr b="1">
              <a:solidFill>
                <a:schemeClr val="lt1"/>
              </a:solidFill>
              <a:latin typeface="DM Sans"/>
              <a:ea typeface="DM Sans"/>
              <a:cs typeface="DM Sans"/>
              <a:sym typeface="DM Sans"/>
            </a:endParaRPr>
          </a:p>
        </p:txBody>
      </p:sp>
      <p:sp>
        <p:nvSpPr>
          <p:cNvPr id="342" name="Google Shape;342;p43"/>
          <p:cNvSpPr txBox="1">
            <a:spLocks noGrp="1"/>
          </p:cNvSpPr>
          <p:nvPr>
            <p:ph type="body" idx="4"/>
          </p:nvPr>
        </p:nvSpPr>
        <p:spPr>
          <a:xfrm>
            <a:off x="3993925" y="7033675"/>
            <a:ext cx="3138300" cy="17823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Font typeface="DM Sans"/>
              <a:buChar char="●"/>
              <a:defRPr sz="12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343" name="Google Shape;343;p43"/>
          <p:cNvSpPr txBox="1"/>
          <p:nvPr/>
        </p:nvSpPr>
        <p:spPr>
          <a:xfrm>
            <a:off x="4785875" y="9489000"/>
            <a:ext cx="2620200" cy="5694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1800">
                <a:solidFill>
                  <a:srgbClr val="0A004A"/>
                </a:solidFill>
                <a:uFill>
                  <a:noFill/>
                </a:uFill>
                <a:latin typeface="DM Sans"/>
                <a:ea typeface="DM Sans"/>
                <a:cs typeface="DM Sans"/>
                <a:sym typeface="DM Sans"/>
                <a:hlinkClick r:id="rId4">
                  <a:extLst>
                    <a:ext uri="{A12FA001-AC4F-418D-AE19-62706E023703}">
                      <ahyp:hlinkClr xmlns:ahyp="http://schemas.microsoft.com/office/drawing/2018/hyperlinkcolor" val="tx"/>
                    </a:ext>
                  </a:extLst>
                </a:hlinkClick>
              </a:rPr>
              <a:t>aptly.co</a:t>
            </a:r>
            <a:endParaRPr sz="1800">
              <a:solidFill>
                <a:srgbClr val="0A004A"/>
              </a:solidFill>
              <a:latin typeface="DM Sans"/>
              <a:ea typeface="DM Sans"/>
              <a:cs typeface="DM Sans"/>
              <a:sym typeface="DM Sans"/>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Custom Layout 5">
  <p:cSld name="CUSTOM_4">
    <p:spTree>
      <p:nvGrpSpPr>
        <p:cNvPr id="1" name="Shape 344"/>
        <p:cNvGrpSpPr/>
        <p:nvPr/>
      </p:nvGrpSpPr>
      <p:grpSpPr>
        <a:xfrm>
          <a:off x="0" y="0"/>
          <a:ext cx="0" cy="0"/>
          <a:chOff x="0" y="0"/>
          <a:chExt cx="0" cy="0"/>
        </a:xfrm>
      </p:grpSpPr>
      <p:sp>
        <p:nvSpPr>
          <p:cNvPr id="345" name="Google Shape;345;p44"/>
          <p:cNvSpPr txBox="1"/>
          <p:nvPr/>
        </p:nvSpPr>
        <p:spPr>
          <a:xfrm>
            <a:off x="436200" y="870275"/>
            <a:ext cx="6879600" cy="114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800" b="1">
                <a:solidFill>
                  <a:srgbClr val="677B8C"/>
                </a:solidFill>
                <a:latin typeface="DM Sans"/>
                <a:ea typeface="DM Sans"/>
                <a:cs typeface="DM Sans"/>
                <a:sym typeface="DM Sans"/>
              </a:rPr>
              <a:t>Map your customer’s journey</a:t>
            </a:r>
            <a:endParaRPr sz="2800" b="1">
              <a:solidFill>
                <a:srgbClr val="677B8C"/>
              </a:solidFill>
              <a:latin typeface="DM Sans"/>
              <a:ea typeface="DM Sans"/>
              <a:cs typeface="DM Sans"/>
              <a:sym typeface="DM Sans"/>
            </a:endParaRPr>
          </a:p>
          <a:p>
            <a:pPr marL="0" lvl="0" indent="0" algn="l" rtl="0">
              <a:spcBef>
                <a:spcPts val="0"/>
              </a:spcBef>
              <a:spcAft>
                <a:spcPts val="0"/>
              </a:spcAft>
              <a:buNone/>
            </a:pPr>
            <a:r>
              <a:rPr lang="en" sz="1400">
                <a:solidFill>
                  <a:srgbClr val="677B8C"/>
                </a:solidFill>
                <a:latin typeface="DM Sans"/>
                <a:ea typeface="DM Sans"/>
                <a:cs typeface="DM Sans"/>
                <a:sym typeface="DM Sans"/>
              </a:rPr>
              <a:t>Answer the questions below for each phase based of the customer journey using the target audience you developed for the business you selected. </a:t>
            </a:r>
            <a:endParaRPr sz="1400">
              <a:solidFill>
                <a:srgbClr val="677B8C"/>
              </a:solidFill>
              <a:latin typeface="DM Sans"/>
              <a:ea typeface="DM Sans"/>
              <a:cs typeface="DM Sans"/>
              <a:sym typeface="DM Sans"/>
            </a:endParaRPr>
          </a:p>
        </p:txBody>
      </p:sp>
      <p:graphicFrame>
        <p:nvGraphicFramePr>
          <p:cNvPr id="346" name="Google Shape;346;p44"/>
          <p:cNvGraphicFramePr/>
          <p:nvPr/>
        </p:nvGraphicFramePr>
        <p:xfrm>
          <a:off x="446388" y="2196900"/>
          <a:ext cx="3000000" cy="3000000"/>
        </p:xfrm>
        <a:graphic>
          <a:graphicData uri="http://schemas.openxmlformats.org/drawingml/2006/table">
            <a:tbl>
              <a:tblPr>
                <a:noFill/>
                <a:tableStyleId>{877DAF74-A079-4133-8898-D9A2AEE454E6}</a:tableStyleId>
              </a:tblPr>
              <a:tblGrid>
                <a:gridCol w="1406300">
                  <a:extLst>
                    <a:ext uri="{9D8B030D-6E8A-4147-A177-3AD203B41FA5}">
                      <a16:colId xmlns:a16="http://schemas.microsoft.com/office/drawing/2014/main" val="20000"/>
                    </a:ext>
                  </a:extLst>
                </a:gridCol>
                <a:gridCol w="5463100">
                  <a:extLst>
                    <a:ext uri="{9D8B030D-6E8A-4147-A177-3AD203B41FA5}">
                      <a16:colId xmlns:a16="http://schemas.microsoft.com/office/drawing/2014/main" val="20001"/>
                    </a:ext>
                  </a:extLst>
                </a:gridCol>
              </a:tblGrid>
              <a:tr h="558925">
                <a:tc>
                  <a:txBody>
                    <a:bodyPr/>
                    <a:lstStyle/>
                    <a:p>
                      <a:pPr marL="0" lvl="0" indent="0" algn="l" rtl="0">
                        <a:spcBef>
                          <a:spcPts val="0"/>
                        </a:spcBef>
                        <a:spcAft>
                          <a:spcPts val="0"/>
                        </a:spcAft>
                        <a:buNone/>
                      </a:pPr>
                      <a:r>
                        <a:rPr lang="en" sz="1800" b="1">
                          <a:solidFill>
                            <a:schemeClr val="lt1"/>
                          </a:solidFill>
                          <a:latin typeface="DM Sans"/>
                          <a:ea typeface="DM Sans"/>
                          <a:cs typeface="DM Sans"/>
                          <a:sym typeface="DM Sans"/>
                        </a:rPr>
                        <a:t>Phase </a:t>
                      </a:r>
                      <a:endParaRPr sz="1800" b="1">
                        <a:solidFill>
                          <a:schemeClr val="lt1"/>
                        </a:solidFill>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12650" cap="flat" cmpd="sng">
                      <a:solidFill>
                        <a:srgbClr val="677B8C"/>
                      </a:solidFill>
                      <a:prstDash val="solid"/>
                      <a:round/>
                      <a:headEnd type="none" w="sm" len="sm"/>
                      <a:tailEnd type="none" w="sm" len="sm"/>
                    </a:lnT>
                    <a:lnB w="12650" cap="flat" cmpd="sng">
                      <a:solidFill>
                        <a:srgbClr val="677B8C"/>
                      </a:solidFill>
                      <a:prstDash val="solid"/>
                      <a:round/>
                      <a:headEnd type="none" w="sm" len="sm"/>
                      <a:tailEnd type="none" w="sm" len="sm"/>
                    </a:lnB>
                    <a:solidFill>
                      <a:srgbClr val="677B8C"/>
                    </a:solidFill>
                  </a:tcPr>
                </a:tc>
                <a:tc>
                  <a:txBody>
                    <a:bodyPr/>
                    <a:lstStyle/>
                    <a:p>
                      <a:pPr marL="0" lvl="0" indent="0" algn="l" rtl="0">
                        <a:spcBef>
                          <a:spcPts val="0"/>
                        </a:spcBef>
                        <a:spcAft>
                          <a:spcPts val="0"/>
                        </a:spcAft>
                        <a:buNone/>
                      </a:pPr>
                      <a:endParaRPr sz="1800" b="1">
                        <a:solidFill>
                          <a:schemeClr val="lt1"/>
                        </a:solidFill>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12650" cap="flat" cmpd="sng">
                      <a:solidFill>
                        <a:srgbClr val="677B8C"/>
                      </a:solidFill>
                      <a:prstDash val="solid"/>
                      <a:round/>
                      <a:headEnd type="none" w="sm" len="sm"/>
                      <a:tailEnd type="none" w="sm" len="sm"/>
                    </a:lnT>
                    <a:lnB w="12650" cap="flat" cmpd="sng">
                      <a:solidFill>
                        <a:srgbClr val="677B8C"/>
                      </a:solidFill>
                      <a:prstDash val="solid"/>
                      <a:round/>
                      <a:headEnd type="none" w="sm" len="sm"/>
                      <a:tailEnd type="none" w="sm" len="sm"/>
                    </a:lnB>
                    <a:solidFill>
                      <a:srgbClr val="677B8C"/>
                    </a:solidFill>
                  </a:tcPr>
                </a:tc>
                <a:extLst>
                  <a:ext uri="{0D108BD9-81ED-4DB2-BD59-A6C34878D82A}">
                    <a16:rowId xmlns:a16="http://schemas.microsoft.com/office/drawing/2014/main" val="10000"/>
                  </a:ext>
                </a:extLst>
              </a:tr>
              <a:tr h="1310875">
                <a:tc>
                  <a:txBody>
                    <a:bodyPr/>
                    <a:lstStyle/>
                    <a:p>
                      <a:pPr marL="0" lvl="0" indent="0" algn="l" rtl="0">
                        <a:spcBef>
                          <a:spcPts val="0"/>
                        </a:spcBef>
                        <a:spcAft>
                          <a:spcPts val="0"/>
                        </a:spcAft>
                        <a:buNone/>
                      </a:pPr>
                      <a:r>
                        <a:rPr lang="en">
                          <a:solidFill>
                            <a:schemeClr val="dk2"/>
                          </a:solidFill>
                          <a:latin typeface="DM Sans"/>
                          <a:ea typeface="DM Sans"/>
                          <a:cs typeface="DM Sans"/>
                          <a:sym typeface="DM Sans"/>
                        </a:rPr>
                        <a:t>Awareness </a:t>
                      </a:r>
                      <a:endParaRPr>
                        <a:solidFill>
                          <a:schemeClr val="dk2"/>
                        </a:solidFill>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12650" cap="flat" cmpd="sng">
                      <a:solidFill>
                        <a:srgbClr val="677B8C"/>
                      </a:solidFill>
                      <a:prstDash val="solid"/>
                      <a:round/>
                      <a:headEnd type="none" w="sm" len="sm"/>
                      <a:tailEnd type="none" w="sm" len="sm"/>
                    </a:lnT>
                    <a:lnB w="12650" cap="flat" cmpd="sng">
                      <a:solidFill>
                        <a:srgbClr val="677B8C"/>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2"/>
                          </a:solidFill>
                          <a:latin typeface="DM Sans"/>
                          <a:ea typeface="DM Sans"/>
                          <a:cs typeface="DM Sans"/>
                          <a:sym typeface="DM Sans"/>
                        </a:rPr>
                        <a:t>When is my target most receptive?</a:t>
                      </a:r>
                      <a:endParaRPr>
                        <a:solidFill>
                          <a:schemeClr val="dk2"/>
                        </a:solidFill>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12650" cap="flat" cmpd="sng">
                      <a:solidFill>
                        <a:srgbClr val="677B8C"/>
                      </a:solidFill>
                      <a:prstDash val="solid"/>
                      <a:round/>
                      <a:headEnd type="none" w="sm" len="sm"/>
                      <a:tailEnd type="none" w="sm" len="sm"/>
                    </a:lnT>
                    <a:lnB w="12650" cap="flat" cmpd="sng">
                      <a:solidFill>
                        <a:srgbClr val="677B8C"/>
                      </a:solidFill>
                      <a:prstDash val="solid"/>
                      <a:round/>
                      <a:headEnd type="none" w="sm" len="sm"/>
                      <a:tailEnd type="none" w="sm" len="sm"/>
                    </a:lnB>
                  </a:tcPr>
                </a:tc>
                <a:extLst>
                  <a:ext uri="{0D108BD9-81ED-4DB2-BD59-A6C34878D82A}">
                    <a16:rowId xmlns:a16="http://schemas.microsoft.com/office/drawing/2014/main" val="10001"/>
                  </a:ext>
                </a:extLst>
              </a:tr>
              <a:tr h="1310875">
                <a:tc>
                  <a:txBody>
                    <a:bodyPr/>
                    <a:lstStyle/>
                    <a:p>
                      <a:pPr marL="0" lvl="0" indent="0" algn="l" rtl="0">
                        <a:spcBef>
                          <a:spcPts val="0"/>
                        </a:spcBef>
                        <a:spcAft>
                          <a:spcPts val="0"/>
                        </a:spcAft>
                        <a:buNone/>
                      </a:pPr>
                      <a:r>
                        <a:rPr lang="en">
                          <a:solidFill>
                            <a:schemeClr val="dk2"/>
                          </a:solidFill>
                          <a:latin typeface="DM Sans"/>
                          <a:ea typeface="DM Sans"/>
                          <a:cs typeface="DM Sans"/>
                          <a:sym typeface="DM Sans"/>
                        </a:rPr>
                        <a:t>Interest</a:t>
                      </a:r>
                      <a:endParaRPr>
                        <a:solidFill>
                          <a:schemeClr val="dk2"/>
                        </a:solidFill>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12650" cap="flat" cmpd="sng">
                      <a:solidFill>
                        <a:srgbClr val="677B8C"/>
                      </a:solidFill>
                      <a:prstDash val="solid"/>
                      <a:round/>
                      <a:headEnd type="none" w="sm" len="sm"/>
                      <a:tailEnd type="none" w="sm" len="sm"/>
                    </a:lnT>
                    <a:lnB w="12650" cap="flat" cmpd="sng">
                      <a:solidFill>
                        <a:srgbClr val="677B8C"/>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2"/>
                          </a:solidFill>
                          <a:latin typeface="DM Sans"/>
                          <a:ea typeface="DM Sans"/>
                          <a:cs typeface="DM Sans"/>
                          <a:sym typeface="DM Sans"/>
                        </a:rPr>
                        <a:t>How can I relate my product to my target’s needs?</a:t>
                      </a:r>
                      <a:endParaRPr>
                        <a:solidFill>
                          <a:schemeClr val="dk2"/>
                        </a:solidFill>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12650" cap="flat" cmpd="sng">
                      <a:solidFill>
                        <a:srgbClr val="677B8C"/>
                      </a:solidFill>
                      <a:prstDash val="solid"/>
                      <a:round/>
                      <a:headEnd type="none" w="sm" len="sm"/>
                      <a:tailEnd type="none" w="sm" len="sm"/>
                    </a:lnT>
                    <a:lnB w="12650" cap="flat" cmpd="sng">
                      <a:solidFill>
                        <a:srgbClr val="677B8C"/>
                      </a:solidFill>
                      <a:prstDash val="solid"/>
                      <a:round/>
                      <a:headEnd type="none" w="sm" len="sm"/>
                      <a:tailEnd type="none" w="sm" len="sm"/>
                    </a:lnB>
                  </a:tcPr>
                </a:tc>
                <a:extLst>
                  <a:ext uri="{0D108BD9-81ED-4DB2-BD59-A6C34878D82A}">
                    <a16:rowId xmlns:a16="http://schemas.microsoft.com/office/drawing/2014/main" val="10002"/>
                  </a:ext>
                </a:extLst>
              </a:tr>
              <a:tr h="1310875">
                <a:tc>
                  <a:txBody>
                    <a:bodyPr/>
                    <a:lstStyle/>
                    <a:p>
                      <a:pPr marL="0" lvl="0" indent="0" algn="l" rtl="0">
                        <a:spcBef>
                          <a:spcPts val="0"/>
                        </a:spcBef>
                        <a:spcAft>
                          <a:spcPts val="0"/>
                        </a:spcAft>
                        <a:buNone/>
                      </a:pPr>
                      <a:r>
                        <a:rPr lang="en">
                          <a:solidFill>
                            <a:schemeClr val="dk2"/>
                          </a:solidFill>
                          <a:latin typeface="DM Sans"/>
                          <a:ea typeface="DM Sans"/>
                          <a:cs typeface="DM Sans"/>
                          <a:sym typeface="DM Sans"/>
                        </a:rPr>
                        <a:t>Desire </a:t>
                      </a:r>
                      <a:endParaRPr>
                        <a:solidFill>
                          <a:schemeClr val="dk2"/>
                        </a:solidFill>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12650" cap="flat" cmpd="sng">
                      <a:solidFill>
                        <a:srgbClr val="677B8C"/>
                      </a:solidFill>
                      <a:prstDash val="solid"/>
                      <a:round/>
                      <a:headEnd type="none" w="sm" len="sm"/>
                      <a:tailEnd type="none" w="sm" len="sm"/>
                    </a:lnT>
                    <a:lnB w="12650" cap="flat" cmpd="sng">
                      <a:solidFill>
                        <a:srgbClr val="677B8C"/>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2"/>
                          </a:solidFill>
                          <a:latin typeface="DM Sans"/>
                          <a:ea typeface="DM Sans"/>
                          <a:cs typeface="DM Sans"/>
                          <a:sym typeface="DM Sans"/>
                        </a:rPr>
                        <a:t>How can I show my target my product really fits in their life?</a:t>
                      </a:r>
                      <a:endParaRPr>
                        <a:solidFill>
                          <a:schemeClr val="dk2"/>
                        </a:solidFill>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12650" cap="flat" cmpd="sng">
                      <a:solidFill>
                        <a:srgbClr val="677B8C"/>
                      </a:solidFill>
                      <a:prstDash val="solid"/>
                      <a:round/>
                      <a:headEnd type="none" w="sm" len="sm"/>
                      <a:tailEnd type="none" w="sm" len="sm"/>
                    </a:lnT>
                    <a:lnB w="12650" cap="flat" cmpd="sng">
                      <a:solidFill>
                        <a:srgbClr val="677B8C"/>
                      </a:solidFill>
                      <a:prstDash val="solid"/>
                      <a:round/>
                      <a:headEnd type="none" w="sm" len="sm"/>
                      <a:tailEnd type="none" w="sm" len="sm"/>
                    </a:lnB>
                  </a:tcPr>
                </a:tc>
                <a:extLst>
                  <a:ext uri="{0D108BD9-81ED-4DB2-BD59-A6C34878D82A}">
                    <a16:rowId xmlns:a16="http://schemas.microsoft.com/office/drawing/2014/main" val="10003"/>
                  </a:ext>
                </a:extLst>
              </a:tr>
              <a:tr h="1310875">
                <a:tc>
                  <a:txBody>
                    <a:bodyPr/>
                    <a:lstStyle/>
                    <a:p>
                      <a:pPr marL="0" lvl="0" indent="0" algn="l" rtl="0">
                        <a:spcBef>
                          <a:spcPts val="0"/>
                        </a:spcBef>
                        <a:spcAft>
                          <a:spcPts val="0"/>
                        </a:spcAft>
                        <a:buNone/>
                      </a:pPr>
                      <a:r>
                        <a:rPr lang="en">
                          <a:solidFill>
                            <a:schemeClr val="dk2"/>
                          </a:solidFill>
                          <a:latin typeface="DM Sans"/>
                          <a:ea typeface="DM Sans"/>
                          <a:cs typeface="DM Sans"/>
                          <a:sym typeface="DM Sans"/>
                        </a:rPr>
                        <a:t>Conversion </a:t>
                      </a:r>
                      <a:endParaRPr>
                        <a:solidFill>
                          <a:schemeClr val="dk2"/>
                        </a:solidFill>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12650" cap="flat" cmpd="sng">
                      <a:solidFill>
                        <a:srgbClr val="677B8C"/>
                      </a:solidFill>
                      <a:prstDash val="solid"/>
                      <a:round/>
                      <a:headEnd type="none" w="sm" len="sm"/>
                      <a:tailEnd type="none" w="sm" len="sm"/>
                    </a:lnT>
                    <a:lnB w="12650" cap="flat" cmpd="sng">
                      <a:solidFill>
                        <a:srgbClr val="677B8C"/>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2"/>
                          </a:solidFill>
                          <a:latin typeface="DM Sans"/>
                          <a:ea typeface="DM Sans"/>
                          <a:cs typeface="DM Sans"/>
                          <a:sym typeface="DM Sans"/>
                        </a:rPr>
                        <a:t>How can I get my target to take action?</a:t>
                      </a:r>
                      <a:endParaRPr>
                        <a:solidFill>
                          <a:schemeClr val="dk2"/>
                        </a:solidFill>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12650" cap="flat" cmpd="sng">
                      <a:solidFill>
                        <a:srgbClr val="677B8C"/>
                      </a:solidFill>
                      <a:prstDash val="solid"/>
                      <a:round/>
                      <a:headEnd type="none" w="sm" len="sm"/>
                      <a:tailEnd type="none" w="sm" len="sm"/>
                    </a:lnT>
                    <a:lnB w="12650" cap="flat" cmpd="sng">
                      <a:solidFill>
                        <a:srgbClr val="677B8C"/>
                      </a:solidFill>
                      <a:prstDash val="solid"/>
                      <a:round/>
                      <a:headEnd type="none" w="sm" len="sm"/>
                      <a:tailEnd type="none" w="sm" len="sm"/>
                    </a:lnB>
                  </a:tcPr>
                </a:tc>
                <a:extLst>
                  <a:ext uri="{0D108BD9-81ED-4DB2-BD59-A6C34878D82A}">
                    <a16:rowId xmlns:a16="http://schemas.microsoft.com/office/drawing/2014/main" val="10004"/>
                  </a:ext>
                </a:extLst>
              </a:tr>
              <a:tr h="1310875">
                <a:tc>
                  <a:txBody>
                    <a:bodyPr/>
                    <a:lstStyle/>
                    <a:p>
                      <a:pPr marL="0" lvl="0" indent="0" algn="l" rtl="0">
                        <a:spcBef>
                          <a:spcPts val="0"/>
                        </a:spcBef>
                        <a:spcAft>
                          <a:spcPts val="0"/>
                        </a:spcAft>
                        <a:buNone/>
                      </a:pPr>
                      <a:r>
                        <a:rPr lang="en">
                          <a:solidFill>
                            <a:schemeClr val="dk2"/>
                          </a:solidFill>
                          <a:latin typeface="DM Sans"/>
                          <a:ea typeface="DM Sans"/>
                          <a:cs typeface="DM Sans"/>
                          <a:sym typeface="DM Sans"/>
                        </a:rPr>
                        <a:t>Advocacy</a:t>
                      </a:r>
                      <a:endParaRPr>
                        <a:solidFill>
                          <a:schemeClr val="dk2"/>
                        </a:solidFill>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12650" cap="flat" cmpd="sng">
                      <a:solidFill>
                        <a:srgbClr val="677B8C"/>
                      </a:solidFill>
                      <a:prstDash val="solid"/>
                      <a:round/>
                      <a:headEnd type="none" w="sm" len="sm"/>
                      <a:tailEnd type="none" w="sm" len="sm"/>
                    </a:lnT>
                    <a:lnB w="12650" cap="flat" cmpd="sng">
                      <a:solidFill>
                        <a:srgbClr val="677B8C"/>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2"/>
                          </a:solidFill>
                          <a:latin typeface="DM Sans"/>
                          <a:ea typeface="DM Sans"/>
                          <a:cs typeface="DM Sans"/>
                          <a:sym typeface="DM Sans"/>
                        </a:rPr>
                        <a:t>How can I make my target into an advocate?</a:t>
                      </a:r>
                      <a:endParaRPr>
                        <a:solidFill>
                          <a:schemeClr val="dk2"/>
                        </a:solidFill>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12650" cap="flat" cmpd="sng">
                      <a:solidFill>
                        <a:srgbClr val="677B8C"/>
                      </a:solidFill>
                      <a:prstDash val="solid"/>
                      <a:round/>
                      <a:headEnd type="none" w="sm" len="sm"/>
                      <a:tailEnd type="none" w="sm" len="sm"/>
                    </a:lnT>
                    <a:lnB w="12650" cap="flat" cmpd="sng">
                      <a:solidFill>
                        <a:srgbClr val="677B8C"/>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347" name="Google Shape;347;p44"/>
          <p:cNvSpPr txBox="1">
            <a:spLocks noGrp="1"/>
          </p:cNvSpPr>
          <p:nvPr>
            <p:ph type="body" idx="1"/>
          </p:nvPr>
        </p:nvSpPr>
        <p:spPr>
          <a:xfrm>
            <a:off x="1852700" y="3030325"/>
            <a:ext cx="5463000" cy="1036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348" name="Google Shape;348;p44"/>
          <p:cNvSpPr txBox="1">
            <a:spLocks noGrp="1"/>
          </p:cNvSpPr>
          <p:nvPr>
            <p:ph type="body" idx="2"/>
          </p:nvPr>
        </p:nvSpPr>
        <p:spPr>
          <a:xfrm>
            <a:off x="1852700" y="4341075"/>
            <a:ext cx="5463000" cy="1036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349" name="Google Shape;349;p44"/>
          <p:cNvSpPr txBox="1">
            <a:spLocks noGrp="1"/>
          </p:cNvSpPr>
          <p:nvPr>
            <p:ph type="body" idx="3"/>
          </p:nvPr>
        </p:nvSpPr>
        <p:spPr>
          <a:xfrm>
            <a:off x="1852700" y="5651825"/>
            <a:ext cx="5463000" cy="1036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350" name="Google Shape;350;p44"/>
          <p:cNvSpPr txBox="1">
            <a:spLocks noGrp="1"/>
          </p:cNvSpPr>
          <p:nvPr>
            <p:ph type="body" idx="4"/>
          </p:nvPr>
        </p:nvSpPr>
        <p:spPr>
          <a:xfrm>
            <a:off x="1852700" y="6962575"/>
            <a:ext cx="5463000" cy="1036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351" name="Google Shape;351;p44"/>
          <p:cNvSpPr txBox="1">
            <a:spLocks noGrp="1"/>
          </p:cNvSpPr>
          <p:nvPr>
            <p:ph type="body" idx="5"/>
          </p:nvPr>
        </p:nvSpPr>
        <p:spPr>
          <a:xfrm>
            <a:off x="1852700" y="8273325"/>
            <a:ext cx="5463000" cy="1036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ustom Layout 5 1">
  <p:cSld name="CUSTOM_4_1">
    <p:spTree>
      <p:nvGrpSpPr>
        <p:cNvPr id="1" name="Shape 352"/>
        <p:cNvGrpSpPr/>
        <p:nvPr/>
      </p:nvGrpSpPr>
      <p:grpSpPr>
        <a:xfrm>
          <a:off x="0" y="0"/>
          <a:ext cx="0" cy="0"/>
          <a:chOff x="0" y="0"/>
          <a:chExt cx="0" cy="0"/>
        </a:xfrm>
      </p:grpSpPr>
      <p:pic>
        <p:nvPicPr>
          <p:cNvPr id="353" name="Google Shape;353;p45"/>
          <p:cNvPicPr preferRelativeResize="0"/>
          <p:nvPr/>
        </p:nvPicPr>
        <p:blipFill>
          <a:blip r:embed="rId2">
            <a:alphaModFix/>
          </a:blip>
          <a:stretch>
            <a:fillRect/>
          </a:stretch>
        </p:blipFill>
        <p:spPr>
          <a:xfrm rot="10800000" flipH="1">
            <a:off x="-976000" y="920179"/>
            <a:ext cx="6626651" cy="144050"/>
          </a:xfrm>
          <a:prstGeom prst="rect">
            <a:avLst/>
          </a:prstGeom>
          <a:noFill/>
          <a:ln>
            <a:noFill/>
          </a:ln>
        </p:spPr>
      </p:pic>
      <p:sp>
        <p:nvSpPr>
          <p:cNvPr id="354" name="Google Shape;354;p45"/>
          <p:cNvSpPr/>
          <p:nvPr/>
        </p:nvSpPr>
        <p:spPr>
          <a:xfrm>
            <a:off x="483650" y="1904775"/>
            <a:ext cx="6798900" cy="7263300"/>
          </a:xfrm>
          <a:prstGeom prst="roundRect">
            <a:avLst>
              <a:gd name="adj" fmla="val 3114"/>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45"/>
          <p:cNvSpPr txBox="1"/>
          <p:nvPr/>
        </p:nvSpPr>
        <p:spPr>
          <a:xfrm>
            <a:off x="486650" y="655138"/>
            <a:ext cx="6798900" cy="6741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None/>
            </a:pPr>
            <a:r>
              <a:rPr lang="en" sz="2800" b="1">
                <a:solidFill>
                  <a:srgbClr val="0A004A"/>
                </a:solidFill>
                <a:latin typeface="DM Sans"/>
                <a:ea typeface="DM Sans"/>
                <a:cs typeface="DM Sans"/>
                <a:sym typeface="DM Sans"/>
              </a:rPr>
              <a:t>Map Your Customer’s Journey</a:t>
            </a:r>
            <a:endParaRPr sz="2800" b="1">
              <a:solidFill>
                <a:srgbClr val="0A004A"/>
              </a:solidFill>
              <a:latin typeface="DM Sans"/>
              <a:ea typeface="DM Sans"/>
              <a:cs typeface="DM Sans"/>
              <a:sym typeface="DM Sans"/>
            </a:endParaRPr>
          </a:p>
          <a:p>
            <a:pPr marL="0" lvl="0" indent="0" algn="l" rtl="0">
              <a:spcBef>
                <a:spcPts val="0"/>
              </a:spcBef>
              <a:spcAft>
                <a:spcPts val="0"/>
              </a:spcAft>
              <a:buNone/>
            </a:pPr>
            <a:r>
              <a:rPr lang="en">
                <a:solidFill>
                  <a:srgbClr val="21A8B0"/>
                </a:solidFill>
                <a:latin typeface="DM Sans"/>
                <a:ea typeface="DM Sans"/>
                <a:cs typeface="DM Sans"/>
                <a:sym typeface="DM Sans"/>
              </a:rPr>
              <a:t>Answer the questions below for each phase of the customer journey using the target audience you developed for your selected business</a:t>
            </a:r>
            <a:endParaRPr>
              <a:solidFill>
                <a:srgbClr val="21A8B0"/>
              </a:solidFill>
              <a:latin typeface="DM Sans"/>
              <a:ea typeface="DM Sans"/>
              <a:cs typeface="DM Sans"/>
              <a:sym typeface="DM Sans"/>
            </a:endParaRPr>
          </a:p>
        </p:txBody>
      </p:sp>
      <p:sp>
        <p:nvSpPr>
          <p:cNvPr id="356" name="Google Shape;356;p45"/>
          <p:cNvSpPr/>
          <p:nvPr/>
        </p:nvSpPr>
        <p:spPr>
          <a:xfrm>
            <a:off x="-3907300" y="-69175"/>
            <a:ext cx="3901200" cy="105294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45"/>
          <p:cNvSpPr txBox="1"/>
          <p:nvPr/>
        </p:nvSpPr>
        <p:spPr>
          <a:xfrm>
            <a:off x="656450" y="1904775"/>
            <a:ext cx="52083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rgbClr val="0A004A"/>
                </a:solidFill>
                <a:latin typeface="DM Sans"/>
                <a:ea typeface="DM Sans"/>
                <a:cs typeface="DM Sans"/>
                <a:sym typeface="DM Sans"/>
              </a:rPr>
              <a:t>Phase</a:t>
            </a:r>
            <a:endParaRPr sz="1800" b="1">
              <a:solidFill>
                <a:srgbClr val="0A004A"/>
              </a:solidFill>
              <a:latin typeface="DM Sans"/>
              <a:ea typeface="DM Sans"/>
              <a:cs typeface="DM Sans"/>
              <a:sym typeface="DM Sans"/>
            </a:endParaRPr>
          </a:p>
        </p:txBody>
      </p:sp>
      <p:sp>
        <p:nvSpPr>
          <p:cNvPr id="358" name="Google Shape;358;p45"/>
          <p:cNvSpPr txBox="1"/>
          <p:nvPr/>
        </p:nvSpPr>
        <p:spPr>
          <a:xfrm>
            <a:off x="634050" y="2365975"/>
            <a:ext cx="11988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21A8B0"/>
                </a:solidFill>
                <a:latin typeface="DM Sans"/>
                <a:ea typeface="DM Sans"/>
                <a:cs typeface="DM Sans"/>
                <a:sym typeface="DM Sans"/>
              </a:rPr>
              <a:t>Awareness</a:t>
            </a:r>
            <a:endParaRPr sz="1600" b="1">
              <a:solidFill>
                <a:srgbClr val="21A8B0"/>
              </a:solidFill>
              <a:latin typeface="DM Sans"/>
              <a:ea typeface="DM Sans"/>
              <a:cs typeface="DM Sans"/>
              <a:sym typeface="DM Sans"/>
            </a:endParaRPr>
          </a:p>
        </p:txBody>
      </p:sp>
      <p:sp>
        <p:nvSpPr>
          <p:cNvPr id="359" name="Google Shape;359;p45"/>
          <p:cNvSpPr txBox="1"/>
          <p:nvPr/>
        </p:nvSpPr>
        <p:spPr>
          <a:xfrm>
            <a:off x="634050" y="3756006"/>
            <a:ext cx="11988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21A8B0"/>
                </a:solidFill>
                <a:latin typeface="DM Sans"/>
                <a:ea typeface="DM Sans"/>
                <a:cs typeface="DM Sans"/>
                <a:sym typeface="DM Sans"/>
              </a:rPr>
              <a:t>Interest</a:t>
            </a:r>
            <a:endParaRPr sz="1600" b="1">
              <a:solidFill>
                <a:srgbClr val="21A8B0"/>
              </a:solidFill>
              <a:latin typeface="DM Sans"/>
              <a:ea typeface="DM Sans"/>
              <a:cs typeface="DM Sans"/>
              <a:sym typeface="DM Sans"/>
            </a:endParaRPr>
          </a:p>
        </p:txBody>
      </p:sp>
      <p:sp>
        <p:nvSpPr>
          <p:cNvPr id="360" name="Google Shape;360;p45"/>
          <p:cNvSpPr txBox="1"/>
          <p:nvPr/>
        </p:nvSpPr>
        <p:spPr>
          <a:xfrm>
            <a:off x="634050" y="5080900"/>
            <a:ext cx="11988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21A8B0"/>
                </a:solidFill>
                <a:latin typeface="DM Sans"/>
                <a:ea typeface="DM Sans"/>
                <a:cs typeface="DM Sans"/>
                <a:sym typeface="DM Sans"/>
              </a:rPr>
              <a:t>Desire</a:t>
            </a:r>
            <a:endParaRPr sz="1600" b="1">
              <a:solidFill>
                <a:srgbClr val="21A8B0"/>
              </a:solidFill>
              <a:latin typeface="DM Sans"/>
              <a:ea typeface="DM Sans"/>
              <a:cs typeface="DM Sans"/>
              <a:sym typeface="DM Sans"/>
            </a:endParaRPr>
          </a:p>
        </p:txBody>
      </p:sp>
      <p:sp>
        <p:nvSpPr>
          <p:cNvPr id="361" name="Google Shape;361;p45"/>
          <p:cNvSpPr txBox="1"/>
          <p:nvPr/>
        </p:nvSpPr>
        <p:spPr>
          <a:xfrm>
            <a:off x="634050" y="6438381"/>
            <a:ext cx="11988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21A8B0"/>
                </a:solidFill>
                <a:latin typeface="DM Sans"/>
                <a:ea typeface="DM Sans"/>
                <a:cs typeface="DM Sans"/>
                <a:sym typeface="DM Sans"/>
              </a:rPr>
              <a:t>Conversion</a:t>
            </a:r>
            <a:endParaRPr sz="1600" b="1">
              <a:solidFill>
                <a:srgbClr val="21A8B0"/>
              </a:solidFill>
              <a:latin typeface="DM Sans"/>
              <a:ea typeface="DM Sans"/>
              <a:cs typeface="DM Sans"/>
              <a:sym typeface="DM Sans"/>
            </a:endParaRPr>
          </a:p>
        </p:txBody>
      </p:sp>
      <p:sp>
        <p:nvSpPr>
          <p:cNvPr id="362" name="Google Shape;362;p45"/>
          <p:cNvSpPr txBox="1"/>
          <p:nvPr/>
        </p:nvSpPr>
        <p:spPr>
          <a:xfrm>
            <a:off x="634050" y="7795850"/>
            <a:ext cx="11988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21A8B0"/>
                </a:solidFill>
                <a:latin typeface="DM Sans"/>
                <a:ea typeface="DM Sans"/>
                <a:cs typeface="DM Sans"/>
                <a:sym typeface="DM Sans"/>
              </a:rPr>
              <a:t>Advocacy</a:t>
            </a:r>
            <a:endParaRPr sz="1600" b="1">
              <a:solidFill>
                <a:srgbClr val="21A8B0"/>
              </a:solidFill>
              <a:latin typeface="DM Sans"/>
              <a:ea typeface="DM Sans"/>
              <a:cs typeface="DM Sans"/>
              <a:sym typeface="DM Sans"/>
            </a:endParaRPr>
          </a:p>
        </p:txBody>
      </p:sp>
      <p:cxnSp>
        <p:nvCxnSpPr>
          <p:cNvPr id="363" name="Google Shape;363;p45"/>
          <p:cNvCxnSpPr/>
          <p:nvPr/>
        </p:nvCxnSpPr>
        <p:spPr>
          <a:xfrm rot="10800000" flipH="1">
            <a:off x="625900" y="3720660"/>
            <a:ext cx="6531300" cy="8700"/>
          </a:xfrm>
          <a:prstGeom prst="straightConnector1">
            <a:avLst/>
          </a:prstGeom>
          <a:noFill/>
          <a:ln w="19050" cap="flat" cmpd="sng">
            <a:solidFill>
              <a:schemeClr val="lt1"/>
            </a:solidFill>
            <a:prstDash val="solid"/>
            <a:round/>
            <a:headEnd type="none" w="med" len="med"/>
            <a:tailEnd type="none" w="med" len="med"/>
          </a:ln>
        </p:spPr>
      </p:cxnSp>
      <p:cxnSp>
        <p:nvCxnSpPr>
          <p:cNvPr id="364" name="Google Shape;364;p45"/>
          <p:cNvCxnSpPr/>
          <p:nvPr/>
        </p:nvCxnSpPr>
        <p:spPr>
          <a:xfrm rot="10800000" flipH="1">
            <a:off x="625900" y="5069845"/>
            <a:ext cx="6531300" cy="8700"/>
          </a:xfrm>
          <a:prstGeom prst="straightConnector1">
            <a:avLst/>
          </a:prstGeom>
          <a:noFill/>
          <a:ln w="19050" cap="flat" cmpd="sng">
            <a:solidFill>
              <a:schemeClr val="lt1"/>
            </a:solidFill>
            <a:prstDash val="solid"/>
            <a:round/>
            <a:headEnd type="none" w="med" len="med"/>
            <a:tailEnd type="none" w="med" len="med"/>
          </a:ln>
        </p:spPr>
      </p:cxnSp>
      <p:cxnSp>
        <p:nvCxnSpPr>
          <p:cNvPr id="365" name="Google Shape;365;p45"/>
          <p:cNvCxnSpPr/>
          <p:nvPr/>
        </p:nvCxnSpPr>
        <p:spPr>
          <a:xfrm rot="10800000" flipH="1">
            <a:off x="625900" y="6419030"/>
            <a:ext cx="6531300" cy="8700"/>
          </a:xfrm>
          <a:prstGeom prst="straightConnector1">
            <a:avLst/>
          </a:prstGeom>
          <a:noFill/>
          <a:ln w="19050" cap="flat" cmpd="sng">
            <a:solidFill>
              <a:schemeClr val="lt1"/>
            </a:solidFill>
            <a:prstDash val="solid"/>
            <a:round/>
            <a:headEnd type="none" w="med" len="med"/>
            <a:tailEnd type="none" w="med" len="med"/>
          </a:ln>
        </p:spPr>
      </p:cxnSp>
      <p:cxnSp>
        <p:nvCxnSpPr>
          <p:cNvPr id="366" name="Google Shape;366;p45"/>
          <p:cNvCxnSpPr/>
          <p:nvPr/>
        </p:nvCxnSpPr>
        <p:spPr>
          <a:xfrm rot="10800000" flipH="1">
            <a:off x="625900" y="7768215"/>
            <a:ext cx="6531300" cy="8700"/>
          </a:xfrm>
          <a:prstGeom prst="straightConnector1">
            <a:avLst/>
          </a:prstGeom>
          <a:noFill/>
          <a:ln w="19050" cap="flat" cmpd="sng">
            <a:solidFill>
              <a:schemeClr val="lt1"/>
            </a:solidFill>
            <a:prstDash val="solid"/>
            <a:round/>
            <a:headEnd type="none" w="med" len="med"/>
            <a:tailEnd type="none" w="med" len="med"/>
          </a:ln>
        </p:spPr>
      </p:cxnSp>
      <p:sp>
        <p:nvSpPr>
          <p:cNvPr id="367" name="Google Shape;367;p45"/>
          <p:cNvSpPr txBox="1"/>
          <p:nvPr/>
        </p:nvSpPr>
        <p:spPr>
          <a:xfrm>
            <a:off x="2027500" y="2365975"/>
            <a:ext cx="51297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2"/>
                </a:solidFill>
                <a:latin typeface="DM Sans"/>
                <a:ea typeface="DM Sans"/>
                <a:cs typeface="DM Sans"/>
                <a:sym typeface="DM Sans"/>
              </a:rPr>
              <a:t>When is my target most receptive?</a:t>
            </a:r>
            <a:endParaRPr sz="1200">
              <a:solidFill>
                <a:schemeClr val="dk2"/>
              </a:solidFill>
              <a:latin typeface="DM Sans"/>
              <a:ea typeface="DM Sans"/>
              <a:cs typeface="DM Sans"/>
              <a:sym typeface="DM Sans"/>
            </a:endParaRPr>
          </a:p>
          <a:p>
            <a:pPr marL="0" lvl="0" indent="0" algn="l" rtl="0">
              <a:spcBef>
                <a:spcPts val="0"/>
              </a:spcBef>
              <a:spcAft>
                <a:spcPts val="0"/>
              </a:spcAft>
              <a:buNone/>
            </a:pPr>
            <a:endParaRPr sz="1200">
              <a:solidFill>
                <a:srgbClr val="0A004A"/>
              </a:solidFill>
              <a:latin typeface="DM Sans"/>
              <a:ea typeface="DM Sans"/>
              <a:cs typeface="DM Sans"/>
              <a:sym typeface="DM Sans"/>
            </a:endParaRPr>
          </a:p>
        </p:txBody>
      </p:sp>
      <p:sp>
        <p:nvSpPr>
          <p:cNvPr id="368" name="Google Shape;368;p45"/>
          <p:cNvSpPr txBox="1"/>
          <p:nvPr/>
        </p:nvSpPr>
        <p:spPr>
          <a:xfrm>
            <a:off x="2027500" y="3756006"/>
            <a:ext cx="51297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2"/>
                </a:solidFill>
                <a:latin typeface="DM Sans"/>
                <a:ea typeface="DM Sans"/>
                <a:cs typeface="DM Sans"/>
                <a:sym typeface="DM Sans"/>
              </a:rPr>
              <a:t>How can I relate my product to my target’s needs?</a:t>
            </a:r>
            <a:endParaRPr sz="1200">
              <a:solidFill>
                <a:schemeClr val="dk2"/>
              </a:solidFill>
              <a:latin typeface="DM Sans"/>
              <a:ea typeface="DM Sans"/>
              <a:cs typeface="DM Sans"/>
              <a:sym typeface="DM Sans"/>
            </a:endParaRPr>
          </a:p>
          <a:p>
            <a:pPr marL="0" lvl="0" indent="0" algn="l" rtl="0">
              <a:spcBef>
                <a:spcPts val="0"/>
              </a:spcBef>
              <a:spcAft>
                <a:spcPts val="0"/>
              </a:spcAft>
              <a:buNone/>
            </a:pPr>
            <a:endParaRPr sz="1200">
              <a:solidFill>
                <a:srgbClr val="0A004A"/>
              </a:solidFill>
              <a:latin typeface="DM Sans"/>
              <a:ea typeface="DM Sans"/>
              <a:cs typeface="DM Sans"/>
              <a:sym typeface="DM Sans"/>
            </a:endParaRPr>
          </a:p>
        </p:txBody>
      </p:sp>
      <p:sp>
        <p:nvSpPr>
          <p:cNvPr id="369" name="Google Shape;369;p45"/>
          <p:cNvSpPr txBox="1"/>
          <p:nvPr/>
        </p:nvSpPr>
        <p:spPr>
          <a:xfrm>
            <a:off x="2027500" y="5080900"/>
            <a:ext cx="51297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2"/>
                </a:solidFill>
                <a:latin typeface="DM Sans"/>
                <a:ea typeface="DM Sans"/>
                <a:cs typeface="DM Sans"/>
                <a:sym typeface="DM Sans"/>
              </a:rPr>
              <a:t>How can I show my target my product really fits in their life?</a:t>
            </a:r>
            <a:endParaRPr sz="1200">
              <a:solidFill>
                <a:srgbClr val="0A004A"/>
              </a:solidFill>
              <a:latin typeface="DM Sans"/>
              <a:ea typeface="DM Sans"/>
              <a:cs typeface="DM Sans"/>
              <a:sym typeface="DM Sans"/>
            </a:endParaRPr>
          </a:p>
        </p:txBody>
      </p:sp>
      <p:sp>
        <p:nvSpPr>
          <p:cNvPr id="370" name="Google Shape;370;p45"/>
          <p:cNvSpPr txBox="1"/>
          <p:nvPr/>
        </p:nvSpPr>
        <p:spPr>
          <a:xfrm>
            <a:off x="2027500" y="6438383"/>
            <a:ext cx="51297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2"/>
                </a:solidFill>
                <a:latin typeface="DM Sans"/>
                <a:ea typeface="DM Sans"/>
                <a:cs typeface="DM Sans"/>
                <a:sym typeface="DM Sans"/>
              </a:rPr>
              <a:t>How can I get my target to take action?</a:t>
            </a:r>
            <a:endParaRPr sz="1200">
              <a:solidFill>
                <a:srgbClr val="0A004A"/>
              </a:solidFill>
              <a:latin typeface="DM Sans"/>
              <a:ea typeface="DM Sans"/>
              <a:cs typeface="DM Sans"/>
              <a:sym typeface="DM Sans"/>
            </a:endParaRPr>
          </a:p>
        </p:txBody>
      </p:sp>
      <p:sp>
        <p:nvSpPr>
          <p:cNvPr id="371" name="Google Shape;371;p45"/>
          <p:cNvSpPr txBox="1"/>
          <p:nvPr/>
        </p:nvSpPr>
        <p:spPr>
          <a:xfrm>
            <a:off x="2027500" y="7795850"/>
            <a:ext cx="51297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2"/>
                </a:solidFill>
                <a:latin typeface="DM Sans"/>
                <a:ea typeface="DM Sans"/>
                <a:cs typeface="DM Sans"/>
                <a:sym typeface="DM Sans"/>
              </a:rPr>
              <a:t>How can I make my target into an advocate?</a:t>
            </a:r>
            <a:endParaRPr sz="1200">
              <a:solidFill>
                <a:srgbClr val="0A004A"/>
              </a:solidFill>
              <a:latin typeface="DM Sans"/>
              <a:ea typeface="DM Sans"/>
              <a:cs typeface="DM Sans"/>
              <a:sym typeface="DM Sans"/>
            </a:endParaRPr>
          </a:p>
        </p:txBody>
      </p:sp>
      <p:cxnSp>
        <p:nvCxnSpPr>
          <p:cNvPr id="372" name="Google Shape;372;p45"/>
          <p:cNvCxnSpPr/>
          <p:nvPr/>
        </p:nvCxnSpPr>
        <p:spPr>
          <a:xfrm>
            <a:off x="1930175" y="2371463"/>
            <a:ext cx="0" cy="6717300"/>
          </a:xfrm>
          <a:prstGeom prst="straightConnector1">
            <a:avLst/>
          </a:prstGeom>
          <a:noFill/>
          <a:ln w="19050" cap="flat" cmpd="sng">
            <a:solidFill>
              <a:schemeClr val="lt1"/>
            </a:solidFill>
            <a:prstDash val="solid"/>
            <a:round/>
            <a:headEnd type="none" w="med" len="med"/>
            <a:tailEnd type="none" w="med" len="med"/>
          </a:ln>
        </p:spPr>
      </p:cxnSp>
      <p:cxnSp>
        <p:nvCxnSpPr>
          <p:cNvPr id="373" name="Google Shape;373;p45"/>
          <p:cNvCxnSpPr/>
          <p:nvPr/>
        </p:nvCxnSpPr>
        <p:spPr>
          <a:xfrm rot="10800000" flipH="1">
            <a:off x="625900" y="2371475"/>
            <a:ext cx="6531300" cy="8700"/>
          </a:xfrm>
          <a:prstGeom prst="straightConnector1">
            <a:avLst/>
          </a:prstGeom>
          <a:noFill/>
          <a:ln w="19050" cap="flat" cmpd="sng">
            <a:solidFill>
              <a:srgbClr val="0A004A"/>
            </a:solidFill>
            <a:prstDash val="solid"/>
            <a:round/>
            <a:headEnd type="none" w="med" len="med"/>
            <a:tailEnd type="none" w="med" len="med"/>
          </a:ln>
        </p:spPr>
      </p:cxnSp>
      <p:sp>
        <p:nvSpPr>
          <p:cNvPr id="374" name="Google Shape;374;p45"/>
          <p:cNvSpPr txBox="1">
            <a:spLocks noGrp="1"/>
          </p:cNvSpPr>
          <p:nvPr>
            <p:ph type="body" idx="1"/>
          </p:nvPr>
        </p:nvSpPr>
        <p:spPr>
          <a:xfrm>
            <a:off x="1930175" y="2777175"/>
            <a:ext cx="5352300" cy="950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375" name="Google Shape;375;p45"/>
          <p:cNvSpPr txBox="1">
            <a:spLocks noGrp="1"/>
          </p:cNvSpPr>
          <p:nvPr>
            <p:ph type="body" idx="2"/>
          </p:nvPr>
        </p:nvSpPr>
        <p:spPr>
          <a:xfrm>
            <a:off x="1930175" y="4124303"/>
            <a:ext cx="5352300" cy="950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376" name="Google Shape;376;p45"/>
          <p:cNvSpPr txBox="1">
            <a:spLocks noGrp="1"/>
          </p:cNvSpPr>
          <p:nvPr>
            <p:ph type="body" idx="3"/>
          </p:nvPr>
        </p:nvSpPr>
        <p:spPr>
          <a:xfrm>
            <a:off x="1930175" y="5477919"/>
            <a:ext cx="5352300" cy="950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377" name="Google Shape;377;p45"/>
          <p:cNvSpPr txBox="1">
            <a:spLocks noGrp="1"/>
          </p:cNvSpPr>
          <p:nvPr>
            <p:ph type="body" idx="4"/>
          </p:nvPr>
        </p:nvSpPr>
        <p:spPr>
          <a:xfrm>
            <a:off x="1930175" y="6827384"/>
            <a:ext cx="5352300" cy="950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378" name="Google Shape;378;p45"/>
          <p:cNvSpPr txBox="1">
            <a:spLocks noGrp="1"/>
          </p:cNvSpPr>
          <p:nvPr>
            <p:ph type="body" idx="5"/>
          </p:nvPr>
        </p:nvSpPr>
        <p:spPr>
          <a:xfrm>
            <a:off x="1930175" y="8176813"/>
            <a:ext cx="5352300" cy="950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379" name="Google Shape;379;p45"/>
          <p:cNvSpPr txBox="1"/>
          <p:nvPr/>
        </p:nvSpPr>
        <p:spPr>
          <a:xfrm>
            <a:off x="4785875" y="9489000"/>
            <a:ext cx="2620200" cy="5694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1800">
                <a:solidFill>
                  <a:srgbClr val="0A004A"/>
                </a:solidFill>
                <a:uFill>
                  <a:noFill/>
                </a:uFill>
                <a:latin typeface="DM Sans"/>
                <a:ea typeface="DM Sans"/>
                <a:cs typeface="DM Sans"/>
                <a:sym typeface="DM Sans"/>
                <a:hlinkClick r:id="rId3">
                  <a:extLst>
                    <a:ext uri="{A12FA001-AC4F-418D-AE19-62706E023703}">
                      <ahyp:hlinkClr xmlns:ahyp="http://schemas.microsoft.com/office/drawing/2018/hyperlinkcolor" val="tx"/>
                    </a:ext>
                  </a:extLst>
                </a:hlinkClick>
              </a:rPr>
              <a:t>aptly.co</a:t>
            </a:r>
            <a:endParaRPr sz="1800">
              <a:solidFill>
                <a:srgbClr val="0A004A"/>
              </a:solidFill>
              <a:latin typeface="DM Sans"/>
              <a:ea typeface="DM Sans"/>
              <a:cs typeface="DM Sans"/>
              <a:sym typeface="DM Sans"/>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Custom Layout 2">
  <p:cSld name="CUSTOM_1">
    <p:spTree>
      <p:nvGrpSpPr>
        <p:cNvPr id="1" name="Shape 380"/>
        <p:cNvGrpSpPr/>
        <p:nvPr/>
      </p:nvGrpSpPr>
      <p:grpSpPr>
        <a:xfrm>
          <a:off x="0" y="0"/>
          <a:ext cx="0" cy="0"/>
          <a:chOff x="0" y="0"/>
          <a:chExt cx="0" cy="0"/>
        </a:xfrm>
      </p:grpSpPr>
      <p:sp>
        <p:nvSpPr>
          <p:cNvPr id="381" name="Google Shape;381;p46"/>
          <p:cNvSpPr txBox="1"/>
          <p:nvPr/>
        </p:nvSpPr>
        <p:spPr>
          <a:xfrm>
            <a:off x="486650" y="770700"/>
            <a:ext cx="7020900" cy="1119900"/>
          </a:xfrm>
          <a:prstGeom prst="rect">
            <a:avLst/>
          </a:prstGeom>
          <a:noFill/>
          <a:ln>
            <a:noFill/>
          </a:ln>
        </p:spPr>
        <p:txBody>
          <a:bodyPr spcFirstLastPara="1" wrap="square" lIns="91425" tIns="91425" rIns="91425" bIns="91425" anchor="ctr" anchorCtr="0">
            <a:noAutofit/>
          </a:bodyPr>
          <a:lstStyle/>
          <a:p>
            <a:pPr marL="0" marR="0" lvl="0" indent="0" algn="l" rtl="0">
              <a:lnSpc>
                <a:spcPct val="110000"/>
              </a:lnSpc>
              <a:spcBef>
                <a:spcPts val="0"/>
              </a:spcBef>
              <a:spcAft>
                <a:spcPts val="0"/>
              </a:spcAft>
              <a:buNone/>
            </a:pPr>
            <a:r>
              <a:rPr lang="en" sz="2800" b="1">
                <a:solidFill>
                  <a:srgbClr val="677B8C"/>
                </a:solidFill>
                <a:latin typeface="DM Sans"/>
                <a:ea typeface="DM Sans"/>
                <a:cs typeface="DM Sans"/>
                <a:sym typeface="DM Sans"/>
              </a:rPr>
              <a:t>Short Business Description </a:t>
            </a:r>
            <a:endParaRPr sz="2800" b="1">
              <a:solidFill>
                <a:srgbClr val="677B8C"/>
              </a:solidFill>
              <a:latin typeface="DM Sans"/>
              <a:ea typeface="DM Sans"/>
              <a:cs typeface="DM Sans"/>
              <a:sym typeface="DM Sans"/>
            </a:endParaRPr>
          </a:p>
          <a:p>
            <a:pPr marL="0" marR="0" lvl="0" indent="0" algn="l" rtl="0">
              <a:lnSpc>
                <a:spcPct val="110000"/>
              </a:lnSpc>
              <a:spcBef>
                <a:spcPts val="0"/>
              </a:spcBef>
              <a:spcAft>
                <a:spcPts val="0"/>
              </a:spcAft>
              <a:buNone/>
            </a:pPr>
            <a:r>
              <a:rPr lang="en" sz="1400">
                <a:solidFill>
                  <a:srgbClr val="677B8C"/>
                </a:solidFill>
                <a:latin typeface="DM Sans"/>
                <a:ea typeface="DM Sans"/>
                <a:cs typeface="DM Sans"/>
                <a:sym typeface="DM Sans"/>
              </a:rPr>
              <a:t>Provide a short description about the business you </a:t>
            </a:r>
            <a:r>
              <a:rPr lang="en">
                <a:solidFill>
                  <a:srgbClr val="677B8C"/>
                </a:solidFill>
                <a:latin typeface="DM Sans"/>
                <a:ea typeface="DM Sans"/>
                <a:cs typeface="DM Sans"/>
                <a:sym typeface="DM Sans"/>
              </a:rPr>
              <a:t>have selected</a:t>
            </a:r>
            <a:r>
              <a:rPr lang="en" sz="1400">
                <a:solidFill>
                  <a:srgbClr val="677B8C"/>
                </a:solidFill>
                <a:latin typeface="DM Sans"/>
                <a:ea typeface="DM Sans"/>
                <a:cs typeface="DM Sans"/>
                <a:sym typeface="DM Sans"/>
              </a:rPr>
              <a:t>.</a:t>
            </a:r>
            <a:endParaRPr sz="1400">
              <a:solidFill>
                <a:srgbClr val="677B8C"/>
              </a:solidFill>
              <a:latin typeface="DM Sans"/>
              <a:ea typeface="DM Sans"/>
              <a:cs typeface="DM Sans"/>
              <a:sym typeface="DM Sans"/>
            </a:endParaRPr>
          </a:p>
        </p:txBody>
      </p:sp>
      <p:sp>
        <p:nvSpPr>
          <p:cNvPr id="382" name="Google Shape;382;p46"/>
          <p:cNvSpPr/>
          <p:nvPr/>
        </p:nvSpPr>
        <p:spPr>
          <a:xfrm>
            <a:off x="486650" y="2425525"/>
            <a:ext cx="6831900" cy="558900"/>
          </a:xfrm>
          <a:prstGeom prst="rect">
            <a:avLst/>
          </a:prstGeom>
          <a:solidFill>
            <a:srgbClr val="F3F3F3"/>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DM Sans"/>
              <a:ea typeface="DM Sans"/>
              <a:cs typeface="DM Sans"/>
              <a:sym typeface="DM Sans"/>
            </a:endParaRPr>
          </a:p>
          <a:p>
            <a:pPr marL="0" lvl="0" indent="0" algn="l" rtl="0">
              <a:spcBef>
                <a:spcPts val="0"/>
              </a:spcBef>
              <a:spcAft>
                <a:spcPts val="0"/>
              </a:spcAft>
              <a:buNone/>
            </a:pPr>
            <a:endParaRPr>
              <a:latin typeface="DM Sans"/>
              <a:ea typeface="DM Sans"/>
              <a:cs typeface="DM Sans"/>
              <a:sym typeface="DM Sans"/>
            </a:endParaRPr>
          </a:p>
        </p:txBody>
      </p:sp>
      <p:sp>
        <p:nvSpPr>
          <p:cNvPr id="383" name="Google Shape;383;p46"/>
          <p:cNvSpPr txBox="1"/>
          <p:nvPr/>
        </p:nvSpPr>
        <p:spPr>
          <a:xfrm>
            <a:off x="486650" y="2020825"/>
            <a:ext cx="70209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677B8C"/>
                </a:solidFill>
                <a:latin typeface="DM Sans"/>
                <a:ea typeface="DM Sans"/>
                <a:cs typeface="DM Sans"/>
                <a:sym typeface="DM Sans"/>
              </a:rPr>
              <a:t>Business Name</a:t>
            </a:r>
            <a:r>
              <a:rPr lang="en">
                <a:solidFill>
                  <a:srgbClr val="677B8C"/>
                </a:solidFill>
                <a:latin typeface="DM Sans"/>
                <a:ea typeface="DM Sans"/>
                <a:cs typeface="DM Sans"/>
                <a:sym typeface="DM Sans"/>
              </a:rPr>
              <a:t>:</a:t>
            </a:r>
            <a:endParaRPr>
              <a:solidFill>
                <a:srgbClr val="677B8C"/>
              </a:solidFill>
              <a:latin typeface="DM Sans"/>
              <a:ea typeface="DM Sans"/>
              <a:cs typeface="DM Sans"/>
              <a:sym typeface="DM Sans"/>
            </a:endParaRPr>
          </a:p>
        </p:txBody>
      </p:sp>
      <p:sp>
        <p:nvSpPr>
          <p:cNvPr id="384" name="Google Shape;384;p46"/>
          <p:cNvSpPr/>
          <p:nvPr/>
        </p:nvSpPr>
        <p:spPr>
          <a:xfrm>
            <a:off x="486600" y="3696425"/>
            <a:ext cx="6831900" cy="2614500"/>
          </a:xfrm>
          <a:prstGeom prst="rect">
            <a:avLst/>
          </a:prstGeom>
          <a:solidFill>
            <a:srgbClr val="F3F3F3"/>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DM Sans"/>
              <a:ea typeface="DM Sans"/>
              <a:cs typeface="DM Sans"/>
              <a:sym typeface="DM Sans"/>
            </a:endParaRPr>
          </a:p>
          <a:p>
            <a:pPr marL="0" lvl="0" indent="0" algn="l" rtl="0">
              <a:spcBef>
                <a:spcPts val="0"/>
              </a:spcBef>
              <a:spcAft>
                <a:spcPts val="0"/>
              </a:spcAft>
              <a:buNone/>
            </a:pPr>
            <a:endParaRPr>
              <a:latin typeface="DM Sans"/>
              <a:ea typeface="DM Sans"/>
              <a:cs typeface="DM Sans"/>
              <a:sym typeface="DM Sans"/>
            </a:endParaRPr>
          </a:p>
        </p:txBody>
      </p:sp>
      <p:sp>
        <p:nvSpPr>
          <p:cNvPr id="385" name="Google Shape;385;p46"/>
          <p:cNvSpPr txBox="1"/>
          <p:nvPr/>
        </p:nvSpPr>
        <p:spPr>
          <a:xfrm>
            <a:off x="486600" y="3291725"/>
            <a:ext cx="70209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677B8C"/>
                </a:solidFill>
                <a:latin typeface="DM Sans"/>
                <a:ea typeface="DM Sans"/>
                <a:cs typeface="DM Sans"/>
                <a:sym typeface="DM Sans"/>
              </a:rPr>
              <a:t>Description of the business: (two to three sentences) </a:t>
            </a:r>
            <a:endParaRPr sz="1600">
              <a:solidFill>
                <a:srgbClr val="677B8C"/>
              </a:solidFill>
              <a:latin typeface="DM Sans"/>
              <a:ea typeface="DM Sans"/>
              <a:cs typeface="DM Sans"/>
              <a:sym typeface="DM Sans"/>
            </a:endParaRPr>
          </a:p>
        </p:txBody>
      </p:sp>
      <p:sp>
        <p:nvSpPr>
          <p:cNvPr id="386" name="Google Shape;386;p46"/>
          <p:cNvSpPr txBox="1">
            <a:spLocks noGrp="1"/>
          </p:cNvSpPr>
          <p:nvPr>
            <p:ph type="body" idx="1"/>
          </p:nvPr>
        </p:nvSpPr>
        <p:spPr>
          <a:xfrm>
            <a:off x="497950" y="3713225"/>
            <a:ext cx="6831900" cy="2614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387" name="Google Shape;387;p46"/>
          <p:cNvSpPr txBox="1">
            <a:spLocks noGrp="1"/>
          </p:cNvSpPr>
          <p:nvPr>
            <p:ph type="title"/>
          </p:nvPr>
        </p:nvSpPr>
        <p:spPr>
          <a:xfrm>
            <a:off x="486600" y="2425525"/>
            <a:ext cx="6831900" cy="5589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DM Sans"/>
              <a:buNone/>
              <a:defRPr>
                <a:solidFill>
                  <a:schemeClr val="dk2"/>
                </a:solidFill>
                <a:latin typeface="DM Sans"/>
                <a:ea typeface="DM Sans"/>
                <a:cs typeface="DM Sans"/>
                <a:sym typeface="DM Sans"/>
              </a:defRPr>
            </a:lvl1pPr>
            <a:lvl2pPr lvl="1" rtl="0">
              <a:spcBef>
                <a:spcPts val="0"/>
              </a:spcBef>
              <a:spcAft>
                <a:spcPts val="0"/>
              </a:spcAft>
              <a:buSzPts val="2800"/>
              <a:buFont typeface="DM Sans"/>
              <a:buNone/>
              <a:defRPr>
                <a:latin typeface="DM Sans"/>
                <a:ea typeface="DM Sans"/>
                <a:cs typeface="DM Sans"/>
                <a:sym typeface="DM Sans"/>
              </a:defRPr>
            </a:lvl2pPr>
            <a:lvl3pPr lvl="2" rtl="0">
              <a:spcBef>
                <a:spcPts val="0"/>
              </a:spcBef>
              <a:spcAft>
                <a:spcPts val="0"/>
              </a:spcAft>
              <a:buSzPts val="2800"/>
              <a:buFont typeface="DM Sans"/>
              <a:buNone/>
              <a:defRPr>
                <a:latin typeface="DM Sans"/>
                <a:ea typeface="DM Sans"/>
                <a:cs typeface="DM Sans"/>
                <a:sym typeface="DM Sans"/>
              </a:defRPr>
            </a:lvl3pPr>
            <a:lvl4pPr lvl="3" rtl="0">
              <a:spcBef>
                <a:spcPts val="0"/>
              </a:spcBef>
              <a:spcAft>
                <a:spcPts val="0"/>
              </a:spcAft>
              <a:buSzPts val="2800"/>
              <a:buFont typeface="DM Sans"/>
              <a:buNone/>
              <a:defRPr>
                <a:latin typeface="DM Sans"/>
                <a:ea typeface="DM Sans"/>
                <a:cs typeface="DM Sans"/>
                <a:sym typeface="DM Sans"/>
              </a:defRPr>
            </a:lvl4pPr>
            <a:lvl5pPr lvl="4" rtl="0">
              <a:spcBef>
                <a:spcPts val="0"/>
              </a:spcBef>
              <a:spcAft>
                <a:spcPts val="0"/>
              </a:spcAft>
              <a:buSzPts val="2800"/>
              <a:buFont typeface="DM Sans"/>
              <a:buNone/>
              <a:defRPr>
                <a:latin typeface="DM Sans"/>
                <a:ea typeface="DM Sans"/>
                <a:cs typeface="DM Sans"/>
                <a:sym typeface="DM Sans"/>
              </a:defRPr>
            </a:lvl5pPr>
            <a:lvl6pPr lvl="5" rtl="0">
              <a:spcBef>
                <a:spcPts val="0"/>
              </a:spcBef>
              <a:spcAft>
                <a:spcPts val="0"/>
              </a:spcAft>
              <a:buSzPts val="2800"/>
              <a:buFont typeface="DM Sans"/>
              <a:buNone/>
              <a:defRPr>
                <a:latin typeface="DM Sans"/>
                <a:ea typeface="DM Sans"/>
                <a:cs typeface="DM Sans"/>
                <a:sym typeface="DM Sans"/>
              </a:defRPr>
            </a:lvl6pPr>
            <a:lvl7pPr lvl="6" rtl="0">
              <a:spcBef>
                <a:spcPts val="0"/>
              </a:spcBef>
              <a:spcAft>
                <a:spcPts val="0"/>
              </a:spcAft>
              <a:buSzPts val="2800"/>
              <a:buFont typeface="DM Sans"/>
              <a:buNone/>
              <a:defRPr>
                <a:latin typeface="DM Sans"/>
                <a:ea typeface="DM Sans"/>
                <a:cs typeface="DM Sans"/>
                <a:sym typeface="DM Sans"/>
              </a:defRPr>
            </a:lvl7pPr>
            <a:lvl8pPr lvl="7" rtl="0">
              <a:spcBef>
                <a:spcPts val="0"/>
              </a:spcBef>
              <a:spcAft>
                <a:spcPts val="0"/>
              </a:spcAft>
              <a:buSzPts val="2800"/>
              <a:buFont typeface="DM Sans"/>
              <a:buNone/>
              <a:defRPr>
                <a:latin typeface="DM Sans"/>
                <a:ea typeface="DM Sans"/>
                <a:cs typeface="DM Sans"/>
                <a:sym typeface="DM Sans"/>
              </a:defRPr>
            </a:lvl8pPr>
            <a:lvl9pPr lvl="8" rtl="0">
              <a:spcBef>
                <a:spcPts val="0"/>
              </a:spcBef>
              <a:spcAft>
                <a:spcPts val="0"/>
              </a:spcAft>
              <a:buSzPts val="2800"/>
              <a:buFont typeface="DM Sans"/>
              <a:buNone/>
              <a:defRPr>
                <a:latin typeface="DM Sans"/>
                <a:ea typeface="DM Sans"/>
                <a:cs typeface="DM Sans"/>
                <a:sym typeface="DM Sans"/>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Custom Layout 2 1">
  <p:cSld name="CUSTOM_1_1">
    <p:spTree>
      <p:nvGrpSpPr>
        <p:cNvPr id="1" name="Shape 388"/>
        <p:cNvGrpSpPr/>
        <p:nvPr/>
      </p:nvGrpSpPr>
      <p:grpSpPr>
        <a:xfrm>
          <a:off x="0" y="0"/>
          <a:ext cx="0" cy="0"/>
          <a:chOff x="0" y="0"/>
          <a:chExt cx="0" cy="0"/>
        </a:xfrm>
      </p:grpSpPr>
      <p:pic>
        <p:nvPicPr>
          <p:cNvPr id="389" name="Google Shape;389;p47"/>
          <p:cNvPicPr preferRelativeResize="0"/>
          <p:nvPr/>
        </p:nvPicPr>
        <p:blipFill>
          <a:blip r:embed="rId2">
            <a:alphaModFix/>
          </a:blip>
          <a:stretch>
            <a:fillRect/>
          </a:stretch>
        </p:blipFill>
        <p:spPr>
          <a:xfrm rot="10800000" flipH="1">
            <a:off x="-1440650" y="920179"/>
            <a:ext cx="6626651" cy="144050"/>
          </a:xfrm>
          <a:prstGeom prst="rect">
            <a:avLst/>
          </a:prstGeom>
          <a:noFill/>
          <a:ln>
            <a:noFill/>
          </a:ln>
        </p:spPr>
      </p:pic>
      <p:sp>
        <p:nvSpPr>
          <p:cNvPr id="390" name="Google Shape;390;p47"/>
          <p:cNvSpPr/>
          <p:nvPr/>
        </p:nvSpPr>
        <p:spPr>
          <a:xfrm>
            <a:off x="483650" y="2097975"/>
            <a:ext cx="6798900" cy="906600"/>
          </a:xfrm>
          <a:prstGeom prst="roundRect">
            <a:avLst>
              <a:gd name="adj" fmla="val 14435"/>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47"/>
          <p:cNvSpPr txBox="1"/>
          <p:nvPr/>
        </p:nvSpPr>
        <p:spPr>
          <a:xfrm>
            <a:off x="706972" y="1675563"/>
            <a:ext cx="65340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rgbClr val="0A004A"/>
                </a:solidFill>
                <a:latin typeface="DM Sans"/>
                <a:ea typeface="DM Sans"/>
                <a:cs typeface="DM Sans"/>
                <a:sym typeface="DM Sans"/>
              </a:rPr>
              <a:t>Business Name</a:t>
            </a:r>
            <a:endParaRPr b="1">
              <a:solidFill>
                <a:srgbClr val="0A004A"/>
              </a:solidFill>
              <a:latin typeface="DM Sans"/>
              <a:ea typeface="DM Sans"/>
              <a:cs typeface="DM Sans"/>
              <a:sym typeface="DM Sans"/>
            </a:endParaRPr>
          </a:p>
        </p:txBody>
      </p:sp>
      <p:sp>
        <p:nvSpPr>
          <p:cNvPr id="392" name="Google Shape;392;p47"/>
          <p:cNvSpPr txBox="1"/>
          <p:nvPr/>
        </p:nvSpPr>
        <p:spPr>
          <a:xfrm>
            <a:off x="706975" y="3291725"/>
            <a:ext cx="65340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rgbClr val="0A004A"/>
                </a:solidFill>
                <a:latin typeface="DM Sans"/>
                <a:ea typeface="DM Sans"/>
                <a:cs typeface="DM Sans"/>
                <a:sym typeface="DM Sans"/>
              </a:rPr>
              <a:t>Description of the business (two to three sentences) </a:t>
            </a:r>
            <a:endParaRPr sz="1600" b="1">
              <a:solidFill>
                <a:srgbClr val="0A004A"/>
              </a:solidFill>
              <a:latin typeface="DM Sans"/>
              <a:ea typeface="DM Sans"/>
              <a:cs typeface="DM Sans"/>
              <a:sym typeface="DM Sans"/>
            </a:endParaRPr>
          </a:p>
        </p:txBody>
      </p:sp>
      <p:sp>
        <p:nvSpPr>
          <p:cNvPr id="393" name="Google Shape;393;p47"/>
          <p:cNvSpPr txBox="1">
            <a:spLocks noGrp="1"/>
          </p:cNvSpPr>
          <p:nvPr>
            <p:ph type="title"/>
          </p:nvPr>
        </p:nvSpPr>
        <p:spPr>
          <a:xfrm>
            <a:off x="581100" y="2240463"/>
            <a:ext cx="6603600" cy="5589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400"/>
              <a:buFont typeface="DM Sans"/>
              <a:buNone/>
              <a:defRPr sz="2400">
                <a:solidFill>
                  <a:schemeClr val="dk2"/>
                </a:solidFill>
                <a:latin typeface="DM Sans"/>
                <a:ea typeface="DM Sans"/>
                <a:cs typeface="DM Sans"/>
                <a:sym typeface="DM Sans"/>
              </a:defRPr>
            </a:lvl1pPr>
            <a:lvl2pPr lvl="1" rtl="0">
              <a:spcBef>
                <a:spcPts val="0"/>
              </a:spcBef>
              <a:spcAft>
                <a:spcPts val="0"/>
              </a:spcAft>
              <a:buSzPts val="2400"/>
              <a:buFont typeface="DM Sans"/>
              <a:buNone/>
              <a:defRPr sz="2400">
                <a:latin typeface="DM Sans"/>
                <a:ea typeface="DM Sans"/>
                <a:cs typeface="DM Sans"/>
                <a:sym typeface="DM Sans"/>
              </a:defRPr>
            </a:lvl2pPr>
            <a:lvl3pPr lvl="2" rtl="0">
              <a:spcBef>
                <a:spcPts val="0"/>
              </a:spcBef>
              <a:spcAft>
                <a:spcPts val="0"/>
              </a:spcAft>
              <a:buSzPts val="2400"/>
              <a:buFont typeface="DM Sans"/>
              <a:buNone/>
              <a:defRPr sz="2400">
                <a:latin typeface="DM Sans"/>
                <a:ea typeface="DM Sans"/>
                <a:cs typeface="DM Sans"/>
                <a:sym typeface="DM Sans"/>
              </a:defRPr>
            </a:lvl3pPr>
            <a:lvl4pPr lvl="3" rtl="0">
              <a:spcBef>
                <a:spcPts val="0"/>
              </a:spcBef>
              <a:spcAft>
                <a:spcPts val="0"/>
              </a:spcAft>
              <a:buSzPts val="2400"/>
              <a:buFont typeface="DM Sans"/>
              <a:buNone/>
              <a:defRPr sz="2400">
                <a:latin typeface="DM Sans"/>
                <a:ea typeface="DM Sans"/>
                <a:cs typeface="DM Sans"/>
                <a:sym typeface="DM Sans"/>
              </a:defRPr>
            </a:lvl4pPr>
            <a:lvl5pPr lvl="4" rtl="0">
              <a:spcBef>
                <a:spcPts val="0"/>
              </a:spcBef>
              <a:spcAft>
                <a:spcPts val="0"/>
              </a:spcAft>
              <a:buSzPts val="2400"/>
              <a:buFont typeface="DM Sans"/>
              <a:buNone/>
              <a:defRPr sz="2400">
                <a:latin typeface="DM Sans"/>
                <a:ea typeface="DM Sans"/>
                <a:cs typeface="DM Sans"/>
                <a:sym typeface="DM Sans"/>
              </a:defRPr>
            </a:lvl5pPr>
            <a:lvl6pPr lvl="5" rtl="0">
              <a:spcBef>
                <a:spcPts val="0"/>
              </a:spcBef>
              <a:spcAft>
                <a:spcPts val="0"/>
              </a:spcAft>
              <a:buSzPts val="2400"/>
              <a:buFont typeface="DM Sans"/>
              <a:buNone/>
              <a:defRPr sz="2400">
                <a:latin typeface="DM Sans"/>
                <a:ea typeface="DM Sans"/>
                <a:cs typeface="DM Sans"/>
                <a:sym typeface="DM Sans"/>
              </a:defRPr>
            </a:lvl6pPr>
            <a:lvl7pPr lvl="6" rtl="0">
              <a:spcBef>
                <a:spcPts val="0"/>
              </a:spcBef>
              <a:spcAft>
                <a:spcPts val="0"/>
              </a:spcAft>
              <a:buSzPts val="2400"/>
              <a:buFont typeface="DM Sans"/>
              <a:buNone/>
              <a:defRPr sz="2400">
                <a:latin typeface="DM Sans"/>
                <a:ea typeface="DM Sans"/>
                <a:cs typeface="DM Sans"/>
                <a:sym typeface="DM Sans"/>
              </a:defRPr>
            </a:lvl7pPr>
            <a:lvl8pPr lvl="7" rtl="0">
              <a:spcBef>
                <a:spcPts val="0"/>
              </a:spcBef>
              <a:spcAft>
                <a:spcPts val="0"/>
              </a:spcAft>
              <a:buSzPts val="2400"/>
              <a:buFont typeface="DM Sans"/>
              <a:buNone/>
              <a:defRPr sz="2400">
                <a:latin typeface="DM Sans"/>
                <a:ea typeface="DM Sans"/>
                <a:cs typeface="DM Sans"/>
                <a:sym typeface="DM Sans"/>
              </a:defRPr>
            </a:lvl8pPr>
            <a:lvl9pPr lvl="8" rtl="0">
              <a:spcBef>
                <a:spcPts val="0"/>
              </a:spcBef>
              <a:spcAft>
                <a:spcPts val="0"/>
              </a:spcAft>
              <a:buSzPts val="2400"/>
              <a:buFont typeface="DM Sans"/>
              <a:buNone/>
              <a:defRPr sz="2400">
                <a:latin typeface="DM Sans"/>
                <a:ea typeface="DM Sans"/>
                <a:cs typeface="DM Sans"/>
                <a:sym typeface="DM Sans"/>
              </a:defRPr>
            </a:lvl9pPr>
          </a:lstStyle>
          <a:p>
            <a:endParaRPr/>
          </a:p>
        </p:txBody>
      </p:sp>
      <p:sp>
        <p:nvSpPr>
          <p:cNvPr id="394" name="Google Shape;394;p47"/>
          <p:cNvSpPr txBox="1"/>
          <p:nvPr/>
        </p:nvSpPr>
        <p:spPr>
          <a:xfrm>
            <a:off x="486650" y="655138"/>
            <a:ext cx="6798900" cy="6741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None/>
            </a:pPr>
            <a:r>
              <a:rPr lang="en" sz="2800" b="1">
                <a:solidFill>
                  <a:srgbClr val="0A004A"/>
                </a:solidFill>
                <a:latin typeface="DM Sans"/>
                <a:ea typeface="DM Sans"/>
                <a:cs typeface="DM Sans"/>
                <a:sym typeface="DM Sans"/>
              </a:rPr>
              <a:t>Short Business Description </a:t>
            </a:r>
            <a:endParaRPr sz="2800" b="1">
              <a:solidFill>
                <a:srgbClr val="0A004A"/>
              </a:solidFill>
              <a:latin typeface="DM Sans"/>
              <a:ea typeface="DM Sans"/>
              <a:cs typeface="DM Sans"/>
              <a:sym typeface="DM Sans"/>
            </a:endParaRPr>
          </a:p>
          <a:p>
            <a:pPr marL="0" lvl="0" indent="0" algn="l" rtl="0">
              <a:lnSpc>
                <a:spcPct val="110000"/>
              </a:lnSpc>
              <a:spcBef>
                <a:spcPts val="0"/>
              </a:spcBef>
              <a:spcAft>
                <a:spcPts val="0"/>
              </a:spcAft>
              <a:buClr>
                <a:schemeClr val="dk1"/>
              </a:buClr>
              <a:buSzPts val="1100"/>
              <a:buFont typeface="Arial"/>
              <a:buNone/>
            </a:pPr>
            <a:r>
              <a:rPr lang="en">
                <a:solidFill>
                  <a:srgbClr val="21A8B0"/>
                </a:solidFill>
                <a:latin typeface="DM Sans"/>
                <a:ea typeface="DM Sans"/>
                <a:cs typeface="DM Sans"/>
                <a:sym typeface="DM Sans"/>
              </a:rPr>
              <a:t>Provide a short description of your selected business</a:t>
            </a:r>
            <a:endParaRPr>
              <a:solidFill>
                <a:srgbClr val="21A8B0"/>
              </a:solidFill>
              <a:latin typeface="DM Sans"/>
              <a:ea typeface="DM Sans"/>
              <a:cs typeface="DM Sans"/>
              <a:sym typeface="DM Sans"/>
            </a:endParaRPr>
          </a:p>
        </p:txBody>
      </p:sp>
      <p:sp>
        <p:nvSpPr>
          <p:cNvPr id="395" name="Google Shape;395;p47"/>
          <p:cNvSpPr/>
          <p:nvPr/>
        </p:nvSpPr>
        <p:spPr>
          <a:xfrm>
            <a:off x="-3907300" y="-69175"/>
            <a:ext cx="3901200" cy="105294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96" name="Google Shape;396;p47"/>
          <p:cNvPicPr preferRelativeResize="0"/>
          <p:nvPr/>
        </p:nvPicPr>
        <p:blipFill>
          <a:blip r:embed="rId3">
            <a:alphaModFix/>
          </a:blip>
          <a:stretch>
            <a:fillRect/>
          </a:stretch>
        </p:blipFill>
        <p:spPr>
          <a:xfrm>
            <a:off x="497950" y="1755063"/>
            <a:ext cx="209025" cy="245700"/>
          </a:xfrm>
          <a:prstGeom prst="rect">
            <a:avLst/>
          </a:prstGeom>
          <a:noFill/>
          <a:ln>
            <a:noFill/>
          </a:ln>
        </p:spPr>
      </p:pic>
      <p:pic>
        <p:nvPicPr>
          <p:cNvPr id="397" name="Google Shape;397;p47"/>
          <p:cNvPicPr preferRelativeResize="0"/>
          <p:nvPr/>
        </p:nvPicPr>
        <p:blipFill>
          <a:blip r:embed="rId3">
            <a:alphaModFix/>
          </a:blip>
          <a:stretch>
            <a:fillRect/>
          </a:stretch>
        </p:blipFill>
        <p:spPr>
          <a:xfrm>
            <a:off x="497950" y="3399800"/>
            <a:ext cx="209025" cy="245700"/>
          </a:xfrm>
          <a:prstGeom prst="rect">
            <a:avLst/>
          </a:prstGeom>
          <a:noFill/>
          <a:ln>
            <a:noFill/>
          </a:ln>
        </p:spPr>
      </p:pic>
      <p:sp>
        <p:nvSpPr>
          <p:cNvPr id="398" name="Google Shape;398;p47"/>
          <p:cNvSpPr/>
          <p:nvPr/>
        </p:nvSpPr>
        <p:spPr>
          <a:xfrm>
            <a:off x="483650" y="3755575"/>
            <a:ext cx="6798900" cy="5183400"/>
          </a:xfrm>
          <a:prstGeom prst="roundRect">
            <a:avLst>
              <a:gd name="adj" fmla="val 3114"/>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47"/>
          <p:cNvSpPr txBox="1">
            <a:spLocks noGrp="1"/>
          </p:cNvSpPr>
          <p:nvPr>
            <p:ph type="body" idx="1"/>
          </p:nvPr>
        </p:nvSpPr>
        <p:spPr>
          <a:xfrm>
            <a:off x="596250" y="3843525"/>
            <a:ext cx="6579900" cy="49893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400" name="Google Shape;400;p47"/>
          <p:cNvSpPr txBox="1"/>
          <p:nvPr/>
        </p:nvSpPr>
        <p:spPr>
          <a:xfrm>
            <a:off x="4785875" y="9489000"/>
            <a:ext cx="2620200" cy="5694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1800">
                <a:solidFill>
                  <a:srgbClr val="0A004A"/>
                </a:solidFill>
                <a:uFill>
                  <a:noFill/>
                </a:uFill>
                <a:latin typeface="DM Sans"/>
                <a:ea typeface="DM Sans"/>
                <a:cs typeface="DM Sans"/>
                <a:sym typeface="DM Sans"/>
                <a:hlinkClick r:id="rId4">
                  <a:extLst>
                    <a:ext uri="{A12FA001-AC4F-418D-AE19-62706E023703}">
                      <ahyp:hlinkClr xmlns:ahyp="http://schemas.microsoft.com/office/drawing/2018/hyperlinkcolor" val="tx"/>
                    </a:ext>
                  </a:extLst>
                </a:hlinkClick>
              </a:rPr>
              <a:t>aptly.co</a:t>
            </a:r>
            <a:endParaRPr sz="1800">
              <a:solidFill>
                <a:srgbClr val="0A004A"/>
              </a:solidFill>
              <a:latin typeface="DM Sans"/>
              <a:ea typeface="DM Sans"/>
              <a:cs typeface="DM Sans"/>
              <a:sym typeface="DM Sans"/>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01"/>
        <p:cNvGrpSpPr/>
        <p:nvPr/>
      </p:nvGrpSpPr>
      <p:grpSpPr>
        <a:xfrm>
          <a:off x="0" y="0"/>
          <a:ext cx="0" cy="0"/>
          <a:chOff x="0" y="0"/>
          <a:chExt cx="0" cy="0"/>
        </a:xfrm>
      </p:grpSpPr>
      <p:sp>
        <p:nvSpPr>
          <p:cNvPr id="402" name="Google Shape;402;p4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Custom Layout 3">
  <p:cSld name="CUSTOM_2">
    <p:spTree>
      <p:nvGrpSpPr>
        <p:cNvPr id="1" name="Shape 403"/>
        <p:cNvGrpSpPr/>
        <p:nvPr/>
      </p:nvGrpSpPr>
      <p:grpSpPr>
        <a:xfrm>
          <a:off x="0" y="0"/>
          <a:ext cx="0" cy="0"/>
          <a:chOff x="0" y="0"/>
          <a:chExt cx="0" cy="0"/>
        </a:xfrm>
      </p:grpSpPr>
      <p:sp>
        <p:nvSpPr>
          <p:cNvPr id="404" name="Google Shape;404;p49"/>
          <p:cNvSpPr txBox="1"/>
          <p:nvPr/>
        </p:nvSpPr>
        <p:spPr>
          <a:xfrm>
            <a:off x="450645" y="628396"/>
            <a:ext cx="7242600" cy="111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800" b="1">
                <a:solidFill>
                  <a:srgbClr val="677B8C"/>
                </a:solidFill>
                <a:latin typeface="DM Sans"/>
                <a:ea typeface="DM Sans"/>
                <a:cs typeface="DM Sans"/>
                <a:sym typeface="DM Sans"/>
              </a:rPr>
              <a:t>Key Performance Indicators </a:t>
            </a:r>
            <a:endParaRPr sz="2800" b="1">
              <a:solidFill>
                <a:srgbClr val="677B8C"/>
              </a:solidFill>
              <a:latin typeface="DM Sans"/>
              <a:ea typeface="DM Sans"/>
              <a:cs typeface="DM Sans"/>
              <a:sym typeface="DM Sans"/>
            </a:endParaRPr>
          </a:p>
          <a:p>
            <a:pPr marL="0" lvl="0" indent="0" algn="l" rtl="0">
              <a:spcBef>
                <a:spcPts val="0"/>
              </a:spcBef>
              <a:spcAft>
                <a:spcPts val="0"/>
              </a:spcAft>
              <a:buNone/>
            </a:pPr>
            <a:r>
              <a:rPr lang="en" sz="1400">
                <a:solidFill>
                  <a:srgbClr val="677B8C"/>
                </a:solidFill>
                <a:latin typeface="DM Sans"/>
                <a:ea typeface="DM Sans"/>
                <a:cs typeface="DM Sans"/>
                <a:sym typeface="DM Sans"/>
              </a:rPr>
              <a:t>Draft three K</a:t>
            </a:r>
            <a:r>
              <a:rPr lang="en">
                <a:solidFill>
                  <a:srgbClr val="677B8C"/>
                </a:solidFill>
                <a:latin typeface="DM Sans"/>
                <a:ea typeface="DM Sans"/>
                <a:cs typeface="DM Sans"/>
                <a:sym typeface="DM Sans"/>
              </a:rPr>
              <a:t>PIs</a:t>
            </a:r>
            <a:r>
              <a:rPr lang="en" sz="1400">
                <a:solidFill>
                  <a:srgbClr val="677B8C"/>
                </a:solidFill>
                <a:latin typeface="DM Sans"/>
                <a:ea typeface="DM Sans"/>
                <a:cs typeface="DM Sans"/>
                <a:sym typeface="DM Sans"/>
              </a:rPr>
              <a:t> for the business you’ve selected</a:t>
            </a:r>
            <a:r>
              <a:rPr lang="en">
                <a:solidFill>
                  <a:srgbClr val="677B8C"/>
                </a:solidFill>
                <a:latin typeface="DM Sans"/>
                <a:ea typeface="DM Sans"/>
                <a:cs typeface="DM Sans"/>
                <a:sym typeface="DM Sans"/>
              </a:rPr>
              <a:t>.</a:t>
            </a:r>
            <a:endParaRPr sz="1400">
              <a:solidFill>
                <a:srgbClr val="677B8C"/>
              </a:solidFill>
              <a:latin typeface="DM Sans"/>
              <a:ea typeface="DM Sans"/>
              <a:cs typeface="DM Sans"/>
              <a:sym typeface="DM Sans"/>
            </a:endParaRPr>
          </a:p>
        </p:txBody>
      </p:sp>
      <p:sp>
        <p:nvSpPr>
          <p:cNvPr id="405" name="Google Shape;405;p49"/>
          <p:cNvSpPr/>
          <p:nvPr/>
        </p:nvSpPr>
        <p:spPr>
          <a:xfrm>
            <a:off x="1369950" y="2235207"/>
            <a:ext cx="5950200" cy="14601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406" name="Google Shape;406;p49"/>
          <p:cNvSpPr/>
          <p:nvPr/>
        </p:nvSpPr>
        <p:spPr>
          <a:xfrm>
            <a:off x="1370000" y="4406482"/>
            <a:ext cx="5950200" cy="14601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407" name="Google Shape;407;p49"/>
          <p:cNvSpPr/>
          <p:nvPr/>
        </p:nvSpPr>
        <p:spPr>
          <a:xfrm>
            <a:off x="1370000" y="6830107"/>
            <a:ext cx="5950200" cy="14601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408" name="Google Shape;408;p49"/>
          <p:cNvSpPr/>
          <p:nvPr/>
        </p:nvSpPr>
        <p:spPr>
          <a:xfrm>
            <a:off x="450650" y="2235132"/>
            <a:ext cx="919200" cy="146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solidFill>
                  <a:srgbClr val="677B8C"/>
                </a:solidFill>
                <a:latin typeface="DM Sans"/>
                <a:ea typeface="DM Sans"/>
                <a:cs typeface="DM Sans"/>
                <a:sym typeface="DM Sans"/>
              </a:rPr>
              <a:t>1</a:t>
            </a:r>
            <a:endParaRPr sz="2100">
              <a:solidFill>
                <a:srgbClr val="677B8C"/>
              </a:solidFill>
              <a:latin typeface="DM Sans"/>
              <a:ea typeface="DM Sans"/>
              <a:cs typeface="DM Sans"/>
              <a:sym typeface="DM Sans"/>
            </a:endParaRPr>
          </a:p>
        </p:txBody>
      </p:sp>
      <p:sp>
        <p:nvSpPr>
          <p:cNvPr id="409" name="Google Shape;409;p49"/>
          <p:cNvSpPr/>
          <p:nvPr/>
        </p:nvSpPr>
        <p:spPr>
          <a:xfrm>
            <a:off x="450650" y="4406482"/>
            <a:ext cx="919200" cy="146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solidFill>
                  <a:srgbClr val="677B8C"/>
                </a:solidFill>
                <a:latin typeface="DM Sans"/>
                <a:ea typeface="DM Sans"/>
                <a:cs typeface="DM Sans"/>
                <a:sym typeface="DM Sans"/>
              </a:rPr>
              <a:t>2</a:t>
            </a:r>
            <a:endParaRPr sz="2100">
              <a:solidFill>
                <a:srgbClr val="677B8C"/>
              </a:solidFill>
              <a:latin typeface="DM Sans"/>
              <a:ea typeface="DM Sans"/>
              <a:cs typeface="DM Sans"/>
              <a:sym typeface="DM Sans"/>
            </a:endParaRPr>
          </a:p>
        </p:txBody>
      </p:sp>
      <p:sp>
        <p:nvSpPr>
          <p:cNvPr id="410" name="Google Shape;410;p49"/>
          <p:cNvSpPr/>
          <p:nvPr/>
        </p:nvSpPr>
        <p:spPr>
          <a:xfrm>
            <a:off x="450650" y="6830107"/>
            <a:ext cx="919200" cy="146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solidFill>
                  <a:srgbClr val="677B8C"/>
                </a:solidFill>
                <a:latin typeface="DM Sans"/>
                <a:ea typeface="DM Sans"/>
                <a:cs typeface="DM Sans"/>
                <a:sym typeface="DM Sans"/>
              </a:rPr>
              <a:t>3</a:t>
            </a:r>
            <a:endParaRPr sz="2100">
              <a:solidFill>
                <a:srgbClr val="677B8C"/>
              </a:solidFill>
              <a:latin typeface="DM Sans"/>
              <a:ea typeface="DM Sans"/>
              <a:cs typeface="DM Sans"/>
              <a:sym typeface="DM Sans"/>
            </a:endParaRPr>
          </a:p>
        </p:txBody>
      </p:sp>
      <p:sp>
        <p:nvSpPr>
          <p:cNvPr id="411" name="Google Shape;411;p49"/>
          <p:cNvSpPr txBox="1">
            <a:spLocks noGrp="1"/>
          </p:cNvSpPr>
          <p:nvPr>
            <p:ph type="body" idx="1"/>
          </p:nvPr>
        </p:nvSpPr>
        <p:spPr>
          <a:xfrm>
            <a:off x="1380000" y="2233625"/>
            <a:ext cx="5932500" cy="1451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412" name="Google Shape;412;p49"/>
          <p:cNvSpPr txBox="1">
            <a:spLocks noGrp="1"/>
          </p:cNvSpPr>
          <p:nvPr>
            <p:ph type="body" idx="2"/>
          </p:nvPr>
        </p:nvSpPr>
        <p:spPr>
          <a:xfrm>
            <a:off x="1378800" y="4410975"/>
            <a:ext cx="5932500" cy="1451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413" name="Google Shape;413;p49"/>
          <p:cNvSpPr txBox="1">
            <a:spLocks noGrp="1"/>
          </p:cNvSpPr>
          <p:nvPr>
            <p:ph type="body" idx="3"/>
          </p:nvPr>
        </p:nvSpPr>
        <p:spPr>
          <a:xfrm>
            <a:off x="1378800" y="6834600"/>
            <a:ext cx="5932500" cy="1451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Custom Layout 3 1">
  <p:cSld name="CUSTOM_2_1">
    <p:spTree>
      <p:nvGrpSpPr>
        <p:cNvPr id="1" name="Shape 414"/>
        <p:cNvGrpSpPr/>
        <p:nvPr/>
      </p:nvGrpSpPr>
      <p:grpSpPr>
        <a:xfrm>
          <a:off x="0" y="0"/>
          <a:ext cx="0" cy="0"/>
          <a:chOff x="0" y="0"/>
          <a:chExt cx="0" cy="0"/>
        </a:xfrm>
      </p:grpSpPr>
      <p:pic>
        <p:nvPicPr>
          <p:cNvPr id="415" name="Google Shape;415;p50"/>
          <p:cNvPicPr preferRelativeResize="0"/>
          <p:nvPr/>
        </p:nvPicPr>
        <p:blipFill>
          <a:blip r:embed="rId2">
            <a:alphaModFix/>
          </a:blip>
          <a:stretch>
            <a:fillRect/>
          </a:stretch>
        </p:blipFill>
        <p:spPr>
          <a:xfrm rot="10800000" flipH="1">
            <a:off x="-1334850" y="920179"/>
            <a:ext cx="6626651" cy="144050"/>
          </a:xfrm>
          <a:prstGeom prst="rect">
            <a:avLst/>
          </a:prstGeom>
          <a:noFill/>
          <a:ln>
            <a:noFill/>
          </a:ln>
        </p:spPr>
      </p:pic>
      <p:sp>
        <p:nvSpPr>
          <p:cNvPr id="416" name="Google Shape;416;p50"/>
          <p:cNvSpPr/>
          <p:nvPr/>
        </p:nvSpPr>
        <p:spPr>
          <a:xfrm>
            <a:off x="1287050" y="6636249"/>
            <a:ext cx="6033000" cy="1808700"/>
          </a:xfrm>
          <a:prstGeom prst="roundRect">
            <a:avLst>
              <a:gd name="adj" fmla="val 8286"/>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417" name="Google Shape;417;p50"/>
          <p:cNvSpPr/>
          <p:nvPr/>
        </p:nvSpPr>
        <p:spPr>
          <a:xfrm>
            <a:off x="1287050" y="4300999"/>
            <a:ext cx="6033000" cy="1808700"/>
          </a:xfrm>
          <a:prstGeom prst="roundRect">
            <a:avLst>
              <a:gd name="adj" fmla="val 8286"/>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418" name="Google Shape;418;p50"/>
          <p:cNvSpPr/>
          <p:nvPr/>
        </p:nvSpPr>
        <p:spPr>
          <a:xfrm>
            <a:off x="1287050" y="1965761"/>
            <a:ext cx="6033000" cy="1808700"/>
          </a:xfrm>
          <a:prstGeom prst="roundRect">
            <a:avLst>
              <a:gd name="adj" fmla="val 8286"/>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419" name="Google Shape;419;p50"/>
          <p:cNvSpPr txBox="1">
            <a:spLocks noGrp="1"/>
          </p:cNvSpPr>
          <p:nvPr>
            <p:ph type="body" idx="1"/>
          </p:nvPr>
        </p:nvSpPr>
        <p:spPr>
          <a:xfrm>
            <a:off x="1379985" y="2069525"/>
            <a:ext cx="5857500" cy="1550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420" name="Google Shape;420;p50"/>
          <p:cNvSpPr txBox="1">
            <a:spLocks noGrp="1"/>
          </p:cNvSpPr>
          <p:nvPr>
            <p:ph type="body" idx="2"/>
          </p:nvPr>
        </p:nvSpPr>
        <p:spPr>
          <a:xfrm>
            <a:off x="1378800" y="6765410"/>
            <a:ext cx="5857500" cy="1550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421" name="Google Shape;421;p50"/>
          <p:cNvSpPr txBox="1">
            <a:spLocks noGrp="1"/>
          </p:cNvSpPr>
          <p:nvPr>
            <p:ph type="body" idx="3"/>
          </p:nvPr>
        </p:nvSpPr>
        <p:spPr>
          <a:xfrm>
            <a:off x="1378800" y="4430145"/>
            <a:ext cx="5857500" cy="1550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422" name="Google Shape;422;p50"/>
          <p:cNvSpPr/>
          <p:nvPr/>
        </p:nvSpPr>
        <p:spPr>
          <a:xfrm>
            <a:off x="450650" y="2140061"/>
            <a:ext cx="919200" cy="146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b="1">
                <a:solidFill>
                  <a:srgbClr val="0A004A"/>
                </a:solidFill>
                <a:latin typeface="DM Sans"/>
                <a:ea typeface="DM Sans"/>
                <a:cs typeface="DM Sans"/>
                <a:sym typeface="DM Sans"/>
              </a:rPr>
              <a:t>1</a:t>
            </a:r>
            <a:endParaRPr sz="2100" b="1">
              <a:solidFill>
                <a:srgbClr val="0A004A"/>
              </a:solidFill>
              <a:latin typeface="DM Sans"/>
              <a:ea typeface="DM Sans"/>
              <a:cs typeface="DM Sans"/>
              <a:sym typeface="DM Sans"/>
            </a:endParaRPr>
          </a:p>
        </p:txBody>
      </p:sp>
      <p:sp>
        <p:nvSpPr>
          <p:cNvPr id="423" name="Google Shape;423;p50"/>
          <p:cNvSpPr/>
          <p:nvPr/>
        </p:nvSpPr>
        <p:spPr>
          <a:xfrm>
            <a:off x="450650" y="4532620"/>
            <a:ext cx="919200" cy="146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b="1">
                <a:solidFill>
                  <a:srgbClr val="0A004A"/>
                </a:solidFill>
                <a:latin typeface="DM Sans"/>
                <a:ea typeface="DM Sans"/>
                <a:cs typeface="DM Sans"/>
                <a:sym typeface="DM Sans"/>
              </a:rPr>
              <a:t>2</a:t>
            </a:r>
            <a:endParaRPr sz="2100" b="1">
              <a:solidFill>
                <a:srgbClr val="0A004A"/>
              </a:solidFill>
              <a:latin typeface="DM Sans"/>
              <a:ea typeface="DM Sans"/>
              <a:cs typeface="DM Sans"/>
              <a:sym typeface="DM Sans"/>
            </a:endParaRPr>
          </a:p>
        </p:txBody>
      </p:sp>
      <p:sp>
        <p:nvSpPr>
          <p:cNvPr id="424" name="Google Shape;424;p50"/>
          <p:cNvSpPr/>
          <p:nvPr/>
        </p:nvSpPr>
        <p:spPr>
          <a:xfrm>
            <a:off x="450650" y="6810555"/>
            <a:ext cx="919200" cy="146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b="1">
                <a:solidFill>
                  <a:srgbClr val="0A004A"/>
                </a:solidFill>
                <a:latin typeface="DM Sans"/>
                <a:ea typeface="DM Sans"/>
                <a:cs typeface="DM Sans"/>
                <a:sym typeface="DM Sans"/>
              </a:rPr>
              <a:t>3</a:t>
            </a:r>
            <a:endParaRPr sz="2100" b="1">
              <a:solidFill>
                <a:srgbClr val="0A004A"/>
              </a:solidFill>
              <a:latin typeface="DM Sans"/>
              <a:ea typeface="DM Sans"/>
              <a:cs typeface="DM Sans"/>
              <a:sym typeface="DM Sans"/>
            </a:endParaRPr>
          </a:p>
        </p:txBody>
      </p:sp>
      <p:sp>
        <p:nvSpPr>
          <p:cNvPr id="425" name="Google Shape;425;p50"/>
          <p:cNvSpPr txBox="1"/>
          <p:nvPr/>
        </p:nvSpPr>
        <p:spPr>
          <a:xfrm>
            <a:off x="486650" y="655138"/>
            <a:ext cx="6798900" cy="6741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None/>
            </a:pPr>
            <a:r>
              <a:rPr lang="en" sz="2800" b="1">
                <a:solidFill>
                  <a:srgbClr val="0A004A"/>
                </a:solidFill>
                <a:latin typeface="DM Sans"/>
                <a:ea typeface="DM Sans"/>
                <a:cs typeface="DM Sans"/>
                <a:sym typeface="DM Sans"/>
              </a:rPr>
              <a:t>Key Performance Indicators</a:t>
            </a:r>
            <a:r>
              <a:rPr lang="en" sz="2800" b="1">
                <a:solidFill>
                  <a:srgbClr val="677B8C"/>
                </a:solidFill>
                <a:latin typeface="DM Sans"/>
                <a:ea typeface="DM Sans"/>
                <a:cs typeface="DM Sans"/>
                <a:sym typeface="DM Sans"/>
              </a:rPr>
              <a:t> </a:t>
            </a:r>
            <a:endParaRPr sz="2800" b="1">
              <a:solidFill>
                <a:srgbClr val="0A004A"/>
              </a:solidFill>
              <a:latin typeface="DM Sans"/>
              <a:ea typeface="DM Sans"/>
              <a:cs typeface="DM Sans"/>
              <a:sym typeface="DM Sans"/>
            </a:endParaRPr>
          </a:p>
          <a:p>
            <a:pPr marL="0" lvl="0" indent="0" algn="l" rtl="0">
              <a:spcBef>
                <a:spcPts val="0"/>
              </a:spcBef>
              <a:spcAft>
                <a:spcPts val="0"/>
              </a:spcAft>
              <a:buNone/>
            </a:pPr>
            <a:r>
              <a:rPr lang="en">
                <a:solidFill>
                  <a:srgbClr val="21A8B0"/>
                </a:solidFill>
                <a:latin typeface="DM Sans"/>
                <a:ea typeface="DM Sans"/>
                <a:cs typeface="DM Sans"/>
                <a:sym typeface="DM Sans"/>
              </a:rPr>
              <a:t>Draft three KPIs for your selected business</a:t>
            </a:r>
            <a:endParaRPr>
              <a:solidFill>
                <a:srgbClr val="21A8B0"/>
              </a:solidFill>
              <a:latin typeface="DM Sans"/>
              <a:ea typeface="DM Sans"/>
              <a:cs typeface="DM Sans"/>
              <a:sym typeface="DM Sans"/>
            </a:endParaRPr>
          </a:p>
          <a:p>
            <a:pPr marL="0" lvl="0" indent="0" algn="l" rtl="0">
              <a:lnSpc>
                <a:spcPct val="110000"/>
              </a:lnSpc>
              <a:spcBef>
                <a:spcPts val="0"/>
              </a:spcBef>
              <a:spcAft>
                <a:spcPts val="0"/>
              </a:spcAft>
              <a:buNone/>
            </a:pPr>
            <a:endParaRPr>
              <a:solidFill>
                <a:srgbClr val="21A8B0"/>
              </a:solidFill>
              <a:latin typeface="DM Sans"/>
              <a:ea typeface="DM Sans"/>
              <a:cs typeface="DM Sans"/>
              <a:sym typeface="DM Sans"/>
            </a:endParaRPr>
          </a:p>
        </p:txBody>
      </p:sp>
      <p:pic>
        <p:nvPicPr>
          <p:cNvPr id="426" name="Google Shape;426;p50"/>
          <p:cNvPicPr preferRelativeResize="0"/>
          <p:nvPr/>
        </p:nvPicPr>
        <p:blipFill>
          <a:blip r:embed="rId3">
            <a:alphaModFix/>
          </a:blip>
          <a:stretch>
            <a:fillRect/>
          </a:stretch>
        </p:blipFill>
        <p:spPr>
          <a:xfrm>
            <a:off x="497950" y="2747261"/>
            <a:ext cx="209025" cy="245700"/>
          </a:xfrm>
          <a:prstGeom prst="rect">
            <a:avLst/>
          </a:prstGeom>
          <a:noFill/>
          <a:ln>
            <a:noFill/>
          </a:ln>
        </p:spPr>
      </p:pic>
      <p:pic>
        <p:nvPicPr>
          <p:cNvPr id="427" name="Google Shape;427;p50"/>
          <p:cNvPicPr preferRelativeResize="0"/>
          <p:nvPr/>
        </p:nvPicPr>
        <p:blipFill>
          <a:blip r:embed="rId3">
            <a:alphaModFix/>
          </a:blip>
          <a:stretch>
            <a:fillRect/>
          </a:stretch>
        </p:blipFill>
        <p:spPr>
          <a:xfrm>
            <a:off x="497950" y="5139800"/>
            <a:ext cx="209025" cy="245700"/>
          </a:xfrm>
          <a:prstGeom prst="rect">
            <a:avLst/>
          </a:prstGeom>
          <a:noFill/>
          <a:ln>
            <a:noFill/>
          </a:ln>
        </p:spPr>
      </p:pic>
      <p:pic>
        <p:nvPicPr>
          <p:cNvPr id="428" name="Google Shape;428;p50"/>
          <p:cNvPicPr preferRelativeResize="0"/>
          <p:nvPr/>
        </p:nvPicPr>
        <p:blipFill>
          <a:blip r:embed="rId3">
            <a:alphaModFix/>
          </a:blip>
          <a:stretch>
            <a:fillRect/>
          </a:stretch>
        </p:blipFill>
        <p:spPr>
          <a:xfrm>
            <a:off x="497950" y="7417755"/>
            <a:ext cx="209025" cy="245700"/>
          </a:xfrm>
          <a:prstGeom prst="rect">
            <a:avLst/>
          </a:prstGeom>
          <a:noFill/>
          <a:ln>
            <a:noFill/>
          </a:ln>
        </p:spPr>
      </p:pic>
      <p:sp>
        <p:nvSpPr>
          <p:cNvPr id="429" name="Google Shape;429;p50"/>
          <p:cNvSpPr/>
          <p:nvPr/>
        </p:nvSpPr>
        <p:spPr>
          <a:xfrm>
            <a:off x="-3907300" y="-69175"/>
            <a:ext cx="3901200" cy="105294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50"/>
          <p:cNvSpPr txBox="1"/>
          <p:nvPr/>
        </p:nvSpPr>
        <p:spPr>
          <a:xfrm>
            <a:off x="4785875" y="9489000"/>
            <a:ext cx="2620200" cy="5694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1800">
                <a:solidFill>
                  <a:srgbClr val="0A004A"/>
                </a:solidFill>
                <a:uFill>
                  <a:noFill/>
                </a:uFill>
                <a:latin typeface="DM Sans"/>
                <a:ea typeface="DM Sans"/>
                <a:cs typeface="DM Sans"/>
                <a:sym typeface="DM Sans"/>
                <a:hlinkClick r:id="rId4">
                  <a:extLst>
                    <a:ext uri="{A12FA001-AC4F-418D-AE19-62706E023703}">
                      <ahyp:hlinkClr xmlns:ahyp="http://schemas.microsoft.com/office/drawing/2018/hyperlinkcolor" val="tx"/>
                    </a:ext>
                  </a:extLst>
                </a:hlinkClick>
              </a:rPr>
              <a:t>aptly.co</a:t>
            </a:r>
            <a:endParaRPr sz="1800">
              <a:solidFill>
                <a:srgbClr val="0A004A"/>
              </a:solidFill>
              <a:latin typeface="DM Sans"/>
              <a:ea typeface="DM Sans"/>
              <a:cs typeface="DM Sans"/>
              <a:sym typeface="DM Sans"/>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ustom Layout 1">
  <p:cSld name="CUSTOM">
    <p:spTree>
      <p:nvGrpSpPr>
        <p:cNvPr id="1" name="Shape 431"/>
        <p:cNvGrpSpPr/>
        <p:nvPr/>
      </p:nvGrpSpPr>
      <p:grpSpPr>
        <a:xfrm>
          <a:off x="0" y="0"/>
          <a:ext cx="0" cy="0"/>
          <a:chOff x="0" y="0"/>
          <a:chExt cx="0" cy="0"/>
        </a:xfrm>
      </p:grpSpPr>
      <p:pic>
        <p:nvPicPr>
          <p:cNvPr id="432" name="Google Shape;432;p51"/>
          <p:cNvPicPr preferRelativeResize="0"/>
          <p:nvPr/>
        </p:nvPicPr>
        <p:blipFill>
          <a:blip r:embed="rId2">
            <a:alphaModFix/>
          </a:blip>
          <a:stretch>
            <a:fillRect/>
          </a:stretch>
        </p:blipFill>
        <p:spPr>
          <a:xfrm rot="10800000" flipH="1">
            <a:off x="-4014725" y="920179"/>
            <a:ext cx="6626651" cy="144050"/>
          </a:xfrm>
          <a:prstGeom prst="rect">
            <a:avLst/>
          </a:prstGeom>
          <a:noFill/>
          <a:ln>
            <a:noFill/>
          </a:ln>
        </p:spPr>
      </p:pic>
      <p:sp>
        <p:nvSpPr>
          <p:cNvPr id="433" name="Google Shape;433;p51"/>
          <p:cNvSpPr/>
          <p:nvPr/>
        </p:nvSpPr>
        <p:spPr>
          <a:xfrm>
            <a:off x="483650" y="3561425"/>
            <a:ext cx="6798900" cy="5377500"/>
          </a:xfrm>
          <a:prstGeom prst="roundRect">
            <a:avLst>
              <a:gd name="adj" fmla="val 3114"/>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51"/>
          <p:cNvSpPr txBox="1"/>
          <p:nvPr/>
        </p:nvSpPr>
        <p:spPr>
          <a:xfrm>
            <a:off x="432045" y="1563725"/>
            <a:ext cx="6798900" cy="1658400"/>
          </a:xfrm>
          <a:prstGeom prst="rect">
            <a:avLst/>
          </a:prstGeom>
          <a:noFill/>
          <a:ln>
            <a:noFill/>
          </a:ln>
        </p:spPr>
        <p:txBody>
          <a:bodyPr spcFirstLastPara="1" wrap="square" lIns="0" tIns="0" rIns="0" bIns="0" anchor="t" anchorCtr="0">
            <a:noAutofit/>
          </a:bodyPr>
          <a:lstStyle/>
          <a:p>
            <a:pPr marL="457200" lvl="0" indent="0" algn="l" rtl="0">
              <a:lnSpc>
                <a:spcPct val="100000"/>
              </a:lnSpc>
              <a:spcBef>
                <a:spcPts val="1000"/>
              </a:spcBef>
              <a:spcAft>
                <a:spcPts val="0"/>
              </a:spcAft>
              <a:buNone/>
            </a:pPr>
            <a:r>
              <a:rPr lang="en" b="1">
                <a:solidFill>
                  <a:srgbClr val="0A004A"/>
                </a:solidFill>
                <a:latin typeface="DM Sans"/>
                <a:ea typeface="DM Sans"/>
                <a:cs typeface="DM Sans"/>
                <a:sym typeface="DM Sans"/>
              </a:rPr>
              <a:t>S</a:t>
            </a:r>
            <a:r>
              <a:rPr lang="en">
                <a:solidFill>
                  <a:srgbClr val="0A004A"/>
                </a:solidFill>
                <a:latin typeface="DM Sans"/>
                <a:ea typeface="DM Sans"/>
                <a:cs typeface="DM Sans"/>
                <a:sym typeface="DM Sans"/>
              </a:rPr>
              <a:t>pecific</a:t>
            </a:r>
            <a:r>
              <a:rPr lang="en">
                <a:solidFill>
                  <a:srgbClr val="677B8C"/>
                </a:solidFill>
                <a:latin typeface="DM Sans"/>
                <a:ea typeface="DM Sans"/>
                <a:cs typeface="DM Sans"/>
                <a:sym typeface="DM Sans"/>
              </a:rPr>
              <a:t> What needs to be done?</a:t>
            </a:r>
            <a:endParaRPr>
              <a:solidFill>
                <a:srgbClr val="677B8C"/>
              </a:solidFill>
              <a:latin typeface="DM Sans"/>
              <a:ea typeface="DM Sans"/>
              <a:cs typeface="DM Sans"/>
              <a:sym typeface="DM Sans"/>
            </a:endParaRPr>
          </a:p>
          <a:p>
            <a:pPr marL="457200" lvl="0" indent="0" algn="l" rtl="0">
              <a:lnSpc>
                <a:spcPct val="100000"/>
              </a:lnSpc>
              <a:spcBef>
                <a:spcPts val="1000"/>
              </a:spcBef>
              <a:spcAft>
                <a:spcPts val="0"/>
              </a:spcAft>
              <a:buNone/>
            </a:pPr>
            <a:r>
              <a:rPr lang="en" b="1">
                <a:solidFill>
                  <a:srgbClr val="0A004A"/>
                </a:solidFill>
                <a:latin typeface="DM Sans"/>
                <a:ea typeface="DM Sans"/>
                <a:cs typeface="DM Sans"/>
                <a:sym typeface="DM Sans"/>
              </a:rPr>
              <a:t>M</a:t>
            </a:r>
            <a:r>
              <a:rPr lang="en">
                <a:solidFill>
                  <a:srgbClr val="0A004A"/>
                </a:solidFill>
                <a:latin typeface="DM Sans"/>
                <a:ea typeface="DM Sans"/>
                <a:cs typeface="DM Sans"/>
                <a:sym typeface="DM Sans"/>
              </a:rPr>
              <a:t>easurable</a:t>
            </a:r>
            <a:r>
              <a:rPr lang="en">
                <a:solidFill>
                  <a:srgbClr val="677B8C"/>
                </a:solidFill>
                <a:latin typeface="DM Sans"/>
                <a:ea typeface="DM Sans"/>
                <a:cs typeface="DM Sans"/>
                <a:sym typeface="DM Sans"/>
              </a:rPr>
              <a:t> Can it be measured?</a:t>
            </a:r>
            <a:endParaRPr>
              <a:solidFill>
                <a:srgbClr val="677B8C"/>
              </a:solidFill>
              <a:latin typeface="DM Sans"/>
              <a:ea typeface="DM Sans"/>
              <a:cs typeface="DM Sans"/>
              <a:sym typeface="DM Sans"/>
            </a:endParaRPr>
          </a:p>
          <a:p>
            <a:pPr marL="457200" lvl="0" indent="0" algn="l" rtl="0">
              <a:lnSpc>
                <a:spcPct val="100000"/>
              </a:lnSpc>
              <a:spcBef>
                <a:spcPts val="1000"/>
              </a:spcBef>
              <a:spcAft>
                <a:spcPts val="0"/>
              </a:spcAft>
              <a:buNone/>
            </a:pPr>
            <a:r>
              <a:rPr lang="en" b="1">
                <a:solidFill>
                  <a:srgbClr val="0A004A"/>
                </a:solidFill>
                <a:latin typeface="DM Sans"/>
                <a:ea typeface="DM Sans"/>
                <a:cs typeface="DM Sans"/>
                <a:sym typeface="DM Sans"/>
              </a:rPr>
              <a:t>A</a:t>
            </a:r>
            <a:r>
              <a:rPr lang="en">
                <a:solidFill>
                  <a:srgbClr val="0A004A"/>
                </a:solidFill>
                <a:latin typeface="DM Sans"/>
                <a:ea typeface="DM Sans"/>
                <a:cs typeface="DM Sans"/>
                <a:sym typeface="DM Sans"/>
              </a:rPr>
              <a:t>chievable</a:t>
            </a:r>
            <a:r>
              <a:rPr lang="en">
                <a:solidFill>
                  <a:srgbClr val="677B8C"/>
                </a:solidFill>
                <a:latin typeface="DM Sans"/>
                <a:ea typeface="DM Sans"/>
                <a:cs typeface="DM Sans"/>
                <a:sym typeface="DM Sans"/>
              </a:rPr>
              <a:t> Can it be done?</a:t>
            </a:r>
            <a:endParaRPr>
              <a:solidFill>
                <a:srgbClr val="677B8C"/>
              </a:solidFill>
              <a:latin typeface="DM Sans"/>
              <a:ea typeface="DM Sans"/>
              <a:cs typeface="DM Sans"/>
              <a:sym typeface="DM Sans"/>
            </a:endParaRPr>
          </a:p>
          <a:p>
            <a:pPr marL="457200" lvl="0" indent="0" algn="l" rtl="0">
              <a:lnSpc>
                <a:spcPct val="100000"/>
              </a:lnSpc>
              <a:spcBef>
                <a:spcPts val="1000"/>
              </a:spcBef>
              <a:spcAft>
                <a:spcPts val="0"/>
              </a:spcAft>
              <a:buNone/>
            </a:pPr>
            <a:r>
              <a:rPr lang="en" b="1">
                <a:solidFill>
                  <a:srgbClr val="0A004A"/>
                </a:solidFill>
                <a:latin typeface="DM Sans"/>
                <a:ea typeface="DM Sans"/>
                <a:cs typeface="DM Sans"/>
                <a:sym typeface="DM Sans"/>
              </a:rPr>
              <a:t>R</a:t>
            </a:r>
            <a:r>
              <a:rPr lang="en">
                <a:solidFill>
                  <a:srgbClr val="0A004A"/>
                </a:solidFill>
                <a:latin typeface="DM Sans"/>
                <a:ea typeface="DM Sans"/>
                <a:cs typeface="DM Sans"/>
                <a:sym typeface="DM Sans"/>
              </a:rPr>
              <a:t>elevant</a:t>
            </a:r>
            <a:r>
              <a:rPr lang="en">
                <a:solidFill>
                  <a:srgbClr val="677B8C"/>
                </a:solidFill>
                <a:latin typeface="DM Sans"/>
                <a:ea typeface="DM Sans"/>
                <a:cs typeface="DM Sans"/>
                <a:sym typeface="DM Sans"/>
              </a:rPr>
              <a:t> Should it be done?</a:t>
            </a:r>
            <a:endParaRPr>
              <a:solidFill>
                <a:srgbClr val="677B8C"/>
              </a:solidFill>
              <a:latin typeface="DM Sans"/>
              <a:ea typeface="DM Sans"/>
              <a:cs typeface="DM Sans"/>
              <a:sym typeface="DM Sans"/>
            </a:endParaRPr>
          </a:p>
          <a:p>
            <a:pPr marL="457200" lvl="0" indent="0" algn="l" rtl="0">
              <a:lnSpc>
                <a:spcPct val="100000"/>
              </a:lnSpc>
              <a:spcBef>
                <a:spcPts val="1000"/>
              </a:spcBef>
              <a:spcAft>
                <a:spcPts val="0"/>
              </a:spcAft>
              <a:buNone/>
            </a:pPr>
            <a:r>
              <a:rPr lang="en" b="1">
                <a:solidFill>
                  <a:srgbClr val="0A004A"/>
                </a:solidFill>
                <a:latin typeface="DM Sans"/>
                <a:ea typeface="DM Sans"/>
                <a:cs typeface="DM Sans"/>
                <a:sym typeface="DM Sans"/>
              </a:rPr>
              <a:t>T</a:t>
            </a:r>
            <a:r>
              <a:rPr lang="en">
                <a:solidFill>
                  <a:srgbClr val="0A004A"/>
                </a:solidFill>
                <a:latin typeface="DM Sans"/>
                <a:ea typeface="DM Sans"/>
                <a:cs typeface="DM Sans"/>
                <a:sym typeface="DM Sans"/>
              </a:rPr>
              <a:t>ime-bound</a:t>
            </a:r>
            <a:r>
              <a:rPr lang="en">
                <a:solidFill>
                  <a:srgbClr val="677B8C"/>
                </a:solidFill>
                <a:latin typeface="DM Sans"/>
                <a:ea typeface="DM Sans"/>
                <a:cs typeface="DM Sans"/>
                <a:sym typeface="DM Sans"/>
              </a:rPr>
              <a:t> When will it be done?</a:t>
            </a:r>
            <a:endParaRPr>
              <a:solidFill>
                <a:srgbClr val="677B8C"/>
              </a:solidFill>
              <a:latin typeface="DM Sans"/>
              <a:ea typeface="DM Sans"/>
              <a:cs typeface="DM Sans"/>
              <a:sym typeface="DM Sans"/>
            </a:endParaRPr>
          </a:p>
          <a:p>
            <a:pPr marL="0" lvl="0" indent="0" algn="l" rtl="0">
              <a:lnSpc>
                <a:spcPct val="100000"/>
              </a:lnSpc>
              <a:spcBef>
                <a:spcPts val="1000"/>
              </a:spcBef>
              <a:spcAft>
                <a:spcPts val="0"/>
              </a:spcAft>
              <a:buNone/>
            </a:pPr>
            <a:endParaRPr>
              <a:solidFill>
                <a:srgbClr val="677B8C"/>
              </a:solidFill>
              <a:latin typeface="DM Sans"/>
              <a:ea typeface="DM Sans"/>
              <a:cs typeface="DM Sans"/>
              <a:sym typeface="DM Sans"/>
            </a:endParaRPr>
          </a:p>
        </p:txBody>
      </p:sp>
      <p:sp>
        <p:nvSpPr>
          <p:cNvPr id="435" name="Google Shape;435;p51"/>
          <p:cNvSpPr txBox="1">
            <a:spLocks noGrp="1"/>
          </p:cNvSpPr>
          <p:nvPr>
            <p:ph type="body" idx="1"/>
          </p:nvPr>
        </p:nvSpPr>
        <p:spPr>
          <a:xfrm>
            <a:off x="596250" y="3649450"/>
            <a:ext cx="6579900" cy="5183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436" name="Google Shape;436;p51"/>
          <p:cNvSpPr/>
          <p:nvPr/>
        </p:nvSpPr>
        <p:spPr>
          <a:xfrm>
            <a:off x="-4014725" y="-69175"/>
            <a:ext cx="4008600" cy="105294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51"/>
          <p:cNvSpPr txBox="1"/>
          <p:nvPr/>
        </p:nvSpPr>
        <p:spPr>
          <a:xfrm>
            <a:off x="486650" y="655138"/>
            <a:ext cx="6798900" cy="6741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None/>
            </a:pPr>
            <a:r>
              <a:rPr lang="en" sz="2800" b="1">
                <a:solidFill>
                  <a:srgbClr val="0A004A"/>
                </a:solidFill>
                <a:latin typeface="DM Sans"/>
                <a:ea typeface="DM Sans"/>
                <a:cs typeface="DM Sans"/>
                <a:sym typeface="DM Sans"/>
              </a:rPr>
              <a:t>SMART Goal</a:t>
            </a:r>
            <a:endParaRPr sz="2800" b="1">
              <a:solidFill>
                <a:srgbClr val="0A004A"/>
              </a:solidFill>
              <a:latin typeface="DM Sans"/>
              <a:ea typeface="DM Sans"/>
              <a:cs typeface="DM Sans"/>
              <a:sym typeface="DM Sans"/>
            </a:endParaRPr>
          </a:p>
          <a:p>
            <a:pPr marL="0" lvl="0" indent="0" algn="l" rtl="0">
              <a:lnSpc>
                <a:spcPct val="110000"/>
              </a:lnSpc>
              <a:spcBef>
                <a:spcPts val="0"/>
              </a:spcBef>
              <a:spcAft>
                <a:spcPts val="0"/>
              </a:spcAft>
              <a:buNone/>
            </a:pPr>
            <a:r>
              <a:rPr lang="en">
                <a:solidFill>
                  <a:srgbClr val="21A8B0"/>
                </a:solidFill>
                <a:latin typeface="DM Sans"/>
                <a:ea typeface="DM Sans"/>
                <a:cs typeface="DM Sans"/>
                <a:sym typeface="DM Sans"/>
              </a:rPr>
              <a:t>Draft a SMART goal for your selected business</a:t>
            </a:r>
            <a:endParaRPr>
              <a:solidFill>
                <a:srgbClr val="21A8B0"/>
              </a:solidFill>
              <a:latin typeface="DM Sans"/>
              <a:ea typeface="DM Sans"/>
              <a:cs typeface="DM Sans"/>
              <a:sym typeface="DM Sans"/>
            </a:endParaRPr>
          </a:p>
        </p:txBody>
      </p:sp>
      <p:sp>
        <p:nvSpPr>
          <p:cNvPr id="438" name="Google Shape;438;p51"/>
          <p:cNvSpPr/>
          <p:nvPr/>
        </p:nvSpPr>
        <p:spPr>
          <a:xfrm>
            <a:off x="551725" y="1712075"/>
            <a:ext cx="188400" cy="188400"/>
          </a:xfrm>
          <a:prstGeom prst="roundRect">
            <a:avLst>
              <a:gd name="adj" fmla="val 16667"/>
            </a:avLst>
          </a:prstGeom>
          <a:no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51"/>
          <p:cNvSpPr/>
          <p:nvPr/>
        </p:nvSpPr>
        <p:spPr>
          <a:xfrm>
            <a:off x="551725" y="2053606"/>
            <a:ext cx="188400" cy="188400"/>
          </a:xfrm>
          <a:prstGeom prst="roundRect">
            <a:avLst>
              <a:gd name="adj" fmla="val 16667"/>
            </a:avLst>
          </a:prstGeom>
          <a:no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51"/>
          <p:cNvSpPr/>
          <p:nvPr/>
        </p:nvSpPr>
        <p:spPr>
          <a:xfrm>
            <a:off x="551725" y="2395138"/>
            <a:ext cx="188400" cy="188400"/>
          </a:xfrm>
          <a:prstGeom prst="roundRect">
            <a:avLst>
              <a:gd name="adj" fmla="val 16667"/>
            </a:avLst>
          </a:prstGeom>
          <a:no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51"/>
          <p:cNvSpPr/>
          <p:nvPr/>
        </p:nvSpPr>
        <p:spPr>
          <a:xfrm>
            <a:off x="551725" y="2736669"/>
            <a:ext cx="188400" cy="188400"/>
          </a:xfrm>
          <a:prstGeom prst="roundRect">
            <a:avLst>
              <a:gd name="adj" fmla="val 16667"/>
            </a:avLst>
          </a:prstGeom>
          <a:no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51"/>
          <p:cNvSpPr/>
          <p:nvPr/>
        </p:nvSpPr>
        <p:spPr>
          <a:xfrm>
            <a:off x="551725" y="3078200"/>
            <a:ext cx="188400" cy="188400"/>
          </a:xfrm>
          <a:prstGeom prst="roundRect">
            <a:avLst>
              <a:gd name="adj" fmla="val 16667"/>
            </a:avLst>
          </a:prstGeom>
          <a:no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51"/>
          <p:cNvSpPr txBox="1"/>
          <p:nvPr/>
        </p:nvSpPr>
        <p:spPr>
          <a:xfrm>
            <a:off x="4785875" y="9489000"/>
            <a:ext cx="2620200" cy="5694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1800">
                <a:solidFill>
                  <a:srgbClr val="0A004A"/>
                </a:solidFill>
                <a:uFill>
                  <a:noFill/>
                </a:uFill>
                <a:latin typeface="DM Sans"/>
                <a:ea typeface="DM Sans"/>
                <a:cs typeface="DM Sans"/>
                <a:sym typeface="DM Sans"/>
                <a:hlinkClick r:id="rId3">
                  <a:extLst>
                    <a:ext uri="{A12FA001-AC4F-418D-AE19-62706E023703}">
                      <ahyp:hlinkClr xmlns:ahyp="http://schemas.microsoft.com/office/drawing/2018/hyperlinkcolor" val="tx"/>
                    </a:ext>
                  </a:extLst>
                </a:hlinkClick>
              </a:rPr>
              <a:t>aptly.co</a:t>
            </a:r>
            <a:endParaRPr sz="1800">
              <a:solidFill>
                <a:srgbClr val="0A004A"/>
              </a:solidFill>
              <a:latin typeface="DM Sans"/>
              <a:ea typeface="DM Sans"/>
              <a:cs typeface="DM Sans"/>
              <a:sym typeface="DM Sans"/>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Custom Layout 1 1">
  <p:cSld name="CUSTOM_5">
    <p:spTree>
      <p:nvGrpSpPr>
        <p:cNvPr id="1" name="Shape 444"/>
        <p:cNvGrpSpPr/>
        <p:nvPr/>
      </p:nvGrpSpPr>
      <p:grpSpPr>
        <a:xfrm>
          <a:off x="0" y="0"/>
          <a:ext cx="0" cy="0"/>
          <a:chOff x="0" y="0"/>
          <a:chExt cx="0" cy="0"/>
        </a:xfrm>
      </p:grpSpPr>
      <p:sp>
        <p:nvSpPr>
          <p:cNvPr id="445" name="Google Shape;445;p52"/>
          <p:cNvSpPr txBox="1"/>
          <p:nvPr/>
        </p:nvSpPr>
        <p:spPr>
          <a:xfrm>
            <a:off x="597525" y="973775"/>
            <a:ext cx="6798900" cy="674100"/>
          </a:xfrm>
          <a:prstGeom prst="rect">
            <a:avLst/>
          </a:prstGeom>
          <a:noFill/>
          <a:ln>
            <a:noFill/>
          </a:ln>
        </p:spPr>
        <p:txBody>
          <a:bodyPr spcFirstLastPara="1" wrap="square" lIns="0" tIns="0" rIns="0" bIns="0" anchor="t" anchorCtr="0">
            <a:noAutofit/>
          </a:bodyPr>
          <a:lstStyle/>
          <a:p>
            <a:pPr marL="0" lvl="0" indent="0" algn="l" rtl="0">
              <a:lnSpc>
                <a:spcPct val="110000"/>
              </a:lnSpc>
              <a:spcBef>
                <a:spcPts val="0"/>
              </a:spcBef>
              <a:spcAft>
                <a:spcPts val="0"/>
              </a:spcAft>
              <a:buNone/>
            </a:pPr>
            <a:r>
              <a:rPr lang="en" sz="2800" b="1">
                <a:solidFill>
                  <a:srgbClr val="677B8C"/>
                </a:solidFill>
                <a:latin typeface="DM Sans"/>
                <a:ea typeface="DM Sans"/>
                <a:cs typeface="DM Sans"/>
                <a:sym typeface="DM Sans"/>
              </a:rPr>
              <a:t>SMART Goal</a:t>
            </a:r>
            <a:endParaRPr sz="2800" b="1">
              <a:solidFill>
                <a:srgbClr val="677B8C"/>
              </a:solidFill>
              <a:latin typeface="DM Sans"/>
              <a:ea typeface="DM Sans"/>
              <a:cs typeface="DM Sans"/>
              <a:sym typeface="DM Sans"/>
            </a:endParaRPr>
          </a:p>
          <a:p>
            <a:pPr marL="0" lvl="0" indent="0" algn="l" rtl="0">
              <a:lnSpc>
                <a:spcPct val="110000"/>
              </a:lnSpc>
              <a:spcBef>
                <a:spcPts val="0"/>
              </a:spcBef>
              <a:spcAft>
                <a:spcPts val="0"/>
              </a:spcAft>
              <a:buNone/>
            </a:pPr>
            <a:r>
              <a:rPr lang="en">
                <a:solidFill>
                  <a:srgbClr val="677B8C"/>
                </a:solidFill>
                <a:latin typeface="DM Sans"/>
                <a:ea typeface="DM Sans"/>
                <a:cs typeface="DM Sans"/>
                <a:sym typeface="DM Sans"/>
              </a:rPr>
              <a:t>Draft a SMART goal for the business you’ve selected. </a:t>
            </a:r>
            <a:endParaRPr>
              <a:solidFill>
                <a:srgbClr val="677B8C"/>
              </a:solidFill>
              <a:latin typeface="DM Sans"/>
              <a:ea typeface="DM Sans"/>
              <a:cs typeface="DM Sans"/>
              <a:sym typeface="DM Sans"/>
            </a:endParaRPr>
          </a:p>
        </p:txBody>
      </p:sp>
      <p:sp>
        <p:nvSpPr>
          <p:cNvPr id="446" name="Google Shape;446;p52"/>
          <p:cNvSpPr txBox="1"/>
          <p:nvPr/>
        </p:nvSpPr>
        <p:spPr>
          <a:xfrm>
            <a:off x="573650" y="1900125"/>
            <a:ext cx="6798900" cy="1658400"/>
          </a:xfrm>
          <a:prstGeom prst="rect">
            <a:avLst/>
          </a:prstGeom>
          <a:noFill/>
          <a:ln>
            <a:noFill/>
          </a:ln>
        </p:spPr>
        <p:txBody>
          <a:bodyPr spcFirstLastPara="1" wrap="square" lIns="0" tIns="0" rIns="0" bIns="0" anchor="t" anchorCtr="0">
            <a:noAutofit/>
          </a:bodyPr>
          <a:lstStyle/>
          <a:p>
            <a:pPr marL="457200" lvl="0" indent="-317500" algn="l" rtl="0">
              <a:lnSpc>
                <a:spcPct val="120000"/>
              </a:lnSpc>
              <a:spcBef>
                <a:spcPts val="1600"/>
              </a:spcBef>
              <a:spcAft>
                <a:spcPts val="0"/>
              </a:spcAft>
              <a:buClr>
                <a:srgbClr val="677B8C"/>
              </a:buClr>
              <a:buSzPts val="1400"/>
              <a:buFont typeface="Montserrat"/>
              <a:buChar char="❏"/>
            </a:pPr>
            <a:r>
              <a:rPr lang="en" b="1">
                <a:solidFill>
                  <a:srgbClr val="677B8C"/>
                </a:solidFill>
                <a:latin typeface="DM Sans"/>
                <a:ea typeface="DM Sans"/>
                <a:cs typeface="DM Sans"/>
                <a:sym typeface="DM Sans"/>
              </a:rPr>
              <a:t>S</a:t>
            </a:r>
            <a:r>
              <a:rPr lang="en">
                <a:solidFill>
                  <a:srgbClr val="677B8C"/>
                </a:solidFill>
                <a:latin typeface="DM Sans"/>
                <a:ea typeface="DM Sans"/>
                <a:cs typeface="DM Sans"/>
                <a:sym typeface="DM Sans"/>
              </a:rPr>
              <a:t>pecific - What needs to be done?</a:t>
            </a:r>
            <a:endParaRPr>
              <a:solidFill>
                <a:srgbClr val="677B8C"/>
              </a:solidFill>
              <a:latin typeface="DM Sans"/>
              <a:ea typeface="DM Sans"/>
              <a:cs typeface="DM Sans"/>
              <a:sym typeface="DM Sans"/>
            </a:endParaRPr>
          </a:p>
          <a:p>
            <a:pPr marL="457200" lvl="0" indent="-317500" algn="l" rtl="0">
              <a:lnSpc>
                <a:spcPct val="120000"/>
              </a:lnSpc>
              <a:spcBef>
                <a:spcPts val="0"/>
              </a:spcBef>
              <a:spcAft>
                <a:spcPts val="0"/>
              </a:spcAft>
              <a:buClr>
                <a:srgbClr val="677B8C"/>
              </a:buClr>
              <a:buSzPts val="1400"/>
              <a:buFont typeface="Montserrat"/>
              <a:buChar char="❏"/>
            </a:pPr>
            <a:r>
              <a:rPr lang="en" b="1">
                <a:solidFill>
                  <a:srgbClr val="677B8C"/>
                </a:solidFill>
                <a:latin typeface="DM Sans"/>
                <a:ea typeface="DM Sans"/>
                <a:cs typeface="DM Sans"/>
                <a:sym typeface="DM Sans"/>
              </a:rPr>
              <a:t>M</a:t>
            </a:r>
            <a:r>
              <a:rPr lang="en">
                <a:solidFill>
                  <a:srgbClr val="677B8C"/>
                </a:solidFill>
                <a:latin typeface="DM Sans"/>
                <a:ea typeface="DM Sans"/>
                <a:cs typeface="DM Sans"/>
                <a:sym typeface="DM Sans"/>
              </a:rPr>
              <a:t>easurable - Can it be measured?</a:t>
            </a:r>
            <a:endParaRPr>
              <a:solidFill>
                <a:srgbClr val="677B8C"/>
              </a:solidFill>
              <a:latin typeface="DM Sans"/>
              <a:ea typeface="DM Sans"/>
              <a:cs typeface="DM Sans"/>
              <a:sym typeface="DM Sans"/>
            </a:endParaRPr>
          </a:p>
          <a:p>
            <a:pPr marL="457200" lvl="0" indent="-317500" algn="l" rtl="0">
              <a:lnSpc>
                <a:spcPct val="120000"/>
              </a:lnSpc>
              <a:spcBef>
                <a:spcPts val="0"/>
              </a:spcBef>
              <a:spcAft>
                <a:spcPts val="0"/>
              </a:spcAft>
              <a:buClr>
                <a:srgbClr val="677B8C"/>
              </a:buClr>
              <a:buSzPts val="1400"/>
              <a:buFont typeface="Montserrat"/>
              <a:buChar char="❏"/>
            </a:pPr>
            <a:r>
              <a:rPr lang="en" b="1">
                <a:solidFill>
                  <a:srgbClr val="677B8C"/>
                </a:solidFill>
                <a:latin typeface="DM Sans"/>
                <a:ea typeface="DM Sans"/>
                <a:cs typeface="DM Sans"/>
                <a:sym typeface="DM Sans"/>
              </a:rPr>
              <a:t>A</a:t>
            </a:r>
            <a:r>
              <a:rPr lang="en">
                <a:solidFill>
                  <a:srgbClr val="677B8C"/>
                </a:solidFill>
                <a:latin typeface="DM Sans"/>
                <a:ea typeface="DM Sans"/>
                <a:cs typeface="DM Sans"/>
                <a:sym typeface="DM Sans"/>
              </a:rPr>
              <a:t>chievable - Can it be done?</a:t>
            </a:r>
            <a:endParaRPr>
              <a:solidFill>
                <a:srgbClr val="677B8C"/>
              </a:solidFill>
              <a:latin typeface="DM Sans"/>
              <a:ea typeface="DM Sans"/>
              <a:cs typeface="DM Sans"/>
              <a:sym typeface="DM Sans"/>
            </a:endParaRPr>
          </a:p>
          <a:p>
            <a:pPr marL="457200" lvl="0" indent="-317500" algn="l" rtl="0">
              <a:lnSpc>
                <a:spcPct val="120000"/>
              </a:lnSpc>
              <a:spcBef>
                <a:spcPts val="0"/>
              </a:spcBef>
              <a:spcAft>
                <a:spcPts val="0"/>
              </a:spcAft>
              <a:buClr>
                <a:srgbClr val="677B8C"/>
              </a:buClr>
              <a:buSzPts val="1400"/>
              <a:buFont typeface="Montserrat"/>
              <a:buChar char="❏"/>
            </a:pPr>
            <a:r>
              <a:rPr lang="en" b="1">
                <a:solidFill>
                  <a:srgbClr val="677B8C"/>
                </a:solidFill>
                <a:latin typeface="DM Sans"/>
                <a:ea typeface="DM Sans"/>
                <a:cs typeface="DM Sans"/>
                <a:sym typeface="DM Sans"/>
              </a:rPr>
              <a:t>R</a:t>
            </a:r>
            <a:r>
              <a:rPr lang="en">
                <a:solidFill>
                  <a:srgbClr val="677B8C"/>
                </a:solidFill>
                <a:latin typeface="DM Sans"/>
                <a:ea typeface="DM Sans"/>
                <a:cs typeface="DM Sans"/>
                <a:sym typeface="DM Sans"/>
              </a:rPr>
              <a:t>elevant - Should it be done?</a:t>
            </a:r>
            <a:endParaRPr>
              <a:solidFill>
                <a:srgbClr val="677B8C"/>
              </a:solidFill>
              <a:latin typeface="DM Sans"/>
              <a:ea typeface="DM Sans"/>
              <a:cs typeface="DM Sans"/>
              <a:sym typeface="DM Sans"/>
            </a:endParaRPr>
          </a:p>
          <a:p>
            <a:pPr marL="457200" lvl="0" indent="-317500" algn="l" rtl="0">
              <a:lnSpc>
                <a:spcPct val="120000"/>
              </a:lnSpc>
              <a:spcBef>
                <a:spcPts val="0"/>
              </a:spcBef>
              <a:spcAft>
                <a:spcPts val="0"/>
              </a:spcAft>
              <a:buClr>
                <a:srgbClr val="677B8C"/>
              </a:buClr>
              <a:buSzPts val="1400"/>
              <a:buFont typeface="Montserrat"/>
              <a:buChar char="❏"/>
            </a:pPr>
            <a:r>
              <a:rPr lang="en" b="1">
                <a:solidFill>
                  <a:srgbClr val="677B8C"/>
                </a:solidFill>
                <a:latin typeface="DM Sans"/>
                <a:ea typeface="DM Sans"/>
                <a:cs typeface="DM Sans"/>
                <a:sym typeface="DM Sans"/>
              </a:rPr>
              <a:t>T</a:t>
            </a:r>
            <a:r>
              <a:rPr lang="en">
                <a:solidFill>
                  <a:srgbClr val="677B8C"/>
                </a:solidFill>
                <a:latin typeface="DM Sans"/>
                <a:ea typeface="DM Sans"/>
                <a:cs typeface="DM Sans"/>
                <a:sym typeface="DM Sans"/>
              </a:rPr>
              <a:t>ime-bound - When will it be done?</a:t>
            </a:r>
            <a:endParaRPr b="1">
              <a:solidFill>
                <a:srgbClr val="677B8C"/>
              </a:solidFill>
              <a:latin typeface="DM Sans"/>
              <a:ea typeface="DM Sans"/>
              <a:cs typeface="DM Sans"/>
              <a:sym typeface="DM Sans"/>
            </a:endParaRPr>
          </a:p>
          <a:p>
            <a:pPr marL="0" lvl="0" indent="0" algn="l" rtl="0">
              <a:lnSpc>
                <a:spcPct val="200000"/>
              </a:lnSpc>
              <a:spcBef>
                <a:spcPts val="0"/>
              </a:spcBef>
              <a:spcAft>
                <a:spcPts val="0"/>
              </a:spcAft>
              <a:buNone/>
            </a:pPr>
            <a:endParaRPr>
              <a:solidFill>
                <a:srgbClr val="677B8C"/>
              </a:solidFill>
              <a:latin typeface="DM Sans"/>
              <a:ea typeface="DM Sans"/>
              <a:cs typeface="DM Sans"/>
              <a:sym typeface="DM Sans"/>
            </a:endParaRPr>
          </a:p>
          <a:p>
            <a:pPr marL="0" lvl="0" indent="0" algn="l" rtl="0">
              <a:lnSpc>
                <a:spcPct val="200000"/>
              </a:lnSpc>
              <a:spcBef>
                <a:spcPts val="0"/>
              </a:spcBef>
              <a:spcAft>
                <a:spcPts val="0"/>
              </a:spcAft>
              <a:buNone/>
            </a:pPr>
            <a:endParaRPr>
              <a:solidFill>
                <a:srgbClr val="677B8C"/>
              </a:solidFill>
              <a:latin typeface="DM Sans"/>
              <a:ea typeface="DM Sans"/>
              <a:cs typeface="DM Sans"/>
              <a:sym typeface="DM Sans"/>
            </a:endParaRPr>
          </a:p>
        </p:txBody>
      </p:sp>
      <p:sp>
        <p:nvSpPr>
          <p:cNvPr id="447" name="Google Shape;447;p52"/>
          <p:cNvSpPr/>
          <p:nvPr/>
        </p:nvSpPr>
        <p:spPr>
          <a:xfrm>
            <a:off x="573650" y="3558525"/>
            <a:ext cx="6708900" cy="5335800"/>
          </a:xfrm>
          <a:prstGeom prst="rect">
            <a:avLst/>
          </a:prstGeom>
          <a:solidFill>
            <a:srgbClr val="F3F3F3"/>
          </a:solidFill>
          <a:ln>
            <a:noFill/>
          </a:ln>
        </p:spPr>
        <p:txBody>
          <a:bodyPr spcFirstLastPara="1" wrap="square" lIns="91425" tIns="91425" rIns="91425" bIns="91425" anchor="t" anchorCtr="0">
            <a:noAutofit/>
          </a:bodyPr>
          <a:lstStyle/>
          <a:p>
            <a:pPr marL="0" lvl="0" indent="0" algn="l" rtl="0">
              <a:lnSpc>
                <a:spcPct val="120000"/>
              </a:lnSpc>
              <a:spcBef>
                <a:spcPts val="1600"/>
              </a:spcBef>
              <a:spcAft>
                <a:spcPts val="0"/>
              </a:spcAft>
              <a:buClr>
                <a:schemeClr val="dk1"/>
              </a:buClr>
              <a:buSzPts val="1100"/>
              <a:buFont typeface="Arial"/>
              <a:buNone/>
            </a:pPr>
            <a:endParaRPr sz="1800" u="sng">
              <a:solidFill>
                <a:srgbClr val="677B8C"/>
              </a:solidFill>
              <a:latin typeface="DM Sans"/>
              <a:ea typeface="DM Sans"/>
              <a:cs typeface="DM Sans"/>
              <a:sym typeface="DM Sans"/>
            </a:endParaRPr>
          </a:p>
        </p:txBody>
      </p:sp>
      <p:sp>
        <p:nvSpPr>
          <p:cNvPr id="448" name="Google Shape;448;p52"/>
          <p:cNvSpPr txBox="1"/>
          <p:nvPr/>
        </p:nvSpPr>
        <p:spPr>
          <a:xfrm>
            <a:off x="583300" y="3556700"/>
            <a:ext cx="6700800" cy="536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449" name="Google Shape;449;p52"/>
          <p:cNvSpPr txBox="1">
            <a:spLocks noGrp="1"/>
          </p:cNvSpPr>
          <p:nvPr>
            <p:ph type="body" idx="1"/>
          </p:nvPr>
        </p:nvSpPr>
        <p:spPr>
          <a:xfrm>
            <a:off x="597525" y="3556700"/>
            <a:ext cx="6708900" cy="5335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6"/>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6"/>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7"/>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5" name="Google Shape;45;p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ustom Layout 4">
  <p:cSld name="CUSTOM_3">
    <p:spTree>
      <p:nvGrpSpPr>
        <p:cNvPr id="1" name="Shape 46"/>
        <p:cNvGrpSpPr/>
        <p:nvPr/>
      </p:nvGrpSpPr>
      <p:grpSpPr>
        <a:xfrm>
          <a:off x="0" y="0"/>
          <a:ext cx="0" cy="0"/>
          <a:chOff x="0" y="0"/>
          <a:chExt cx="0" cy="0"/>
        </a:xfrm>
      </p:grpSpPr>
      <p:sp>
        <p:nvSpPr>
          <p:cNvPr id="47" name="Google Shape;47;p8"/>
          <p:cNvSpPr txBox="1"/>
          <p:nvPr/>
        </p:nvSpPr>
        <p:spPr>
          <a:xfrm>
            <a:off x="593670" y="713771"/>
            <a:ext cx="7242600" cy="111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800" b="1">
                <a:solidFill>
                  <a:srgbClr val="677B8C"/>
                </a:solidFill>
                <a:latin typeface="DM Sans"/>
                <a:ea typeface="DM Sans"/>
                <a:cs typeface="DM Sans"/>
                <a:sym typeface="DM Sans"/>
              </a:rPr>
              <a:t>Target Audience </a:t>
            </a:r>
            <a:endParaRPr sz="2800" b="1">
              <a:solidFill>
                <a:srgbClr val="677B8C"/>
              </a:solidFill>
              <a:latin typeface="DM Sans"/>
              <a:ea typeface="DM Sans"/>
              <a:cs typeface="DM Sans"/>
              <a:sym typeface="DM Sans"/>
            </a:endParaRPr>
          </a:p>
          <a:p>
            <a:pPr marL="0" lvl="0" indent="0" algn="l" rtl="0">
              <a:spcBef>
                <a:spcPts val="0"/>
              </a:spcBef>
              <a:spcAft>
                <a:spcPts val="0"/>
              </a:spcAft>
              <a:buNone/>
            </a:pPr>
            <a:r>
              <a:rPr lang="en" sz="1400">
                <a:solidFill>
                  <a:srgbClr val="677B8C"/>
                </a:solidFill>
                <a:latin typeface="DM Sans"/>
                <a:ea typeface="DM Sans"/>
                <a:cs typeface="DM Sans"/>
                <a:sym typeface="DM Sans"/>
              </a:rPr>
              <a:t>Craft a target audience for the business you’ve selected</a:t>
            </a:r>
            <a:r>
              <a:rPr lang="en">
                <a:solidFill>
                  <a:srgbClr val="677B8C"/>
                </a:solidFill>
                <a:latin typeface="DM Sans"/>
                <a:ea typeface="DM Sans"/>
                <a:cs typeface="DM Sans"/>
                <a:sym typeface="DM Sans"/>
              </a:rPr>
              <a:t>.</a:t>
            </a:r>
            <a:endParaRPr sz="1400">
              <a:solidFill>
                <a:srgbClr val="677B8C"/>
              </a:solidFill>
              <a:latin typeface="DM Sans"/>
              <a:ea typeface="DM Sans"/>
              <a:cs typeface="DM Sans"/>
              <a:sym typeface="DM Sans"/>
            </a:endParaRPr>
          </a:p>
        </p:txBody>
      </p:sp>
      <p:pic>
        <p:nvPicPr>
          <p:cNvPr id="48" name="Google Shape;48;p8"/>
          <p:cNvPicPr preferRelativeResize="0"/>
          <p:nvPr/>
        </p:nvPicPr>
        <p:blipFill>
          <a:blip r:embed="rId2">
            <a:alphaModFix/>
          </a:blip>
          <a:stretch>
            <a:fillRect/>
          </a:stretch>
        </p:blipFill>
        <p:spPr>
          <a:xfrm>
            <a:off x="4730525" y="4038592"/>
            <a:ext cx="2241150" cy="2230774"/>
          </a:xfrm>
          <a:prstGeom prst="rect">
            <a:avLst/>
          </a:prstGeom>
          <a:noFill/>
          <a:ln>
            <a:noFill/>
          </a:ln>
        </p:spPr>
      </p:pic>
      <p:graphicFrame>
        <p:nvGraphicFramePr>
          <p:cNvPr id="49" name="Google Shape;49;p8"/>
          <p:cNvGraphicFramePr/>
          <p:nvPr/>
        </p:nvGraphicFramePr>
        <p:xfrm>
          <a:off x="679050" y="1990175"/>
          <a:ext cx="3000000" cy="3000000"/>
        </p:xfrm>
        <a:graphic>
          <a:graphicData uri="http://schemas.openxmlformats.org/drawingml/2006/table">
            <a:tbl>
              <a:tblPr>
                <a:noFill/>
                <a:tableStyleId>{EE1D8D39-0024-4D27-9C58-42696ADD000A}</a:tableStyleId>
              </a:tblPr>
              <a:tblGrid>
                <a:gridCol w="1282175">
                  <a:extLst>
                    <a:ext uri="{9D8B030D-6E8A-4147-A177-3AD203B41FA5}">
                      <a16:colId xmlns:a16="http://schemas.microsoft.com/office/drawing/2014/main" val="20000"/>
                    </a:ext>
                  </a:extLst>
                </a:gridCol>
                <a:gridCol w="1855950">
                  <a:extLst>
                    <a:ext uri="{9D8B030D-6E8A-4147-A177-3AD203B41FA5}">
                      <a16:colId xmlns:a16="http://schemas.microsoft.com/office/drawing/2014/main" val="20001"/>
                    </a:ext>
                  </a:extLst>
                </a:gridCol>
                <a:gridCol w="821425">
                  <a:extLst>
                    <a:ext uri="{9D8B030D-6E8A-4147-A177-3AD203B41FA5}">
                      <a16:colId xmlns:a16="http://schemas.microsoft.com/office/drawing/2014/main" val="20002"/>
                    </a:ext>
                  </a:extLst>
                </a:gridCol>
                <a:gridCol w="1169125">
                  <a:extLst>
                    <a:ext uri="{9D8B030D-6E8A-4147-A177-3AD203B41FA5}">
                      <a16:colId xmlns:a16="http://schemas.microsoft.com/office/drawing/2014/main" val="20003"/>
                    </a:ext>
                  </a:extLst>
                </a:gridCol>
                <a:gridCol w="1282175">
                  <a:extLst>
                    <a:ext uri="{9D8B030D-6E8A-4147-A177-3AD203B41FA5}">
                      <a16:colId xmlns:a16="http://schemas.microsoft.com/office/drawing/2014/main" val="20004"/>
                    </a:ext>
                  </a:extLst>
                </a:gridCol>
              </a:tblGrid>
              <a:tr h="377675">
                <a:tc gridSpan="5">
                  <a:txBody>
                    <a:bodyPr/>
                    <a:lstStyle/>
                    <a:p>
                      <a:pPr marL="0" lvl="0" indent="0" algn="l" rtl="0">
                        <a:spcBef>
                          <a:spcPts val="0"/>
                        </a:spcBef>
                        <a:spcAft>
                          <a:spcPts val="0"/>
                        </a:spcAft>
                        <a:buNone/>
                      </a:pPr>
                      <a:r>
                        <a:rPr lang="en" b="1">
                          <a:solidFill>
                            <a:srgbClr val="677B8C"/>
                          </a:solidFill>
                          <a:latin typeface="DM Sans"/>
                          <a:ea typeface="DM Sans"/>
                          <a:cs typeface="DM Sans"/>
                          <a:sym typeface="DM Sans"/>
                        </a:rPr>
                        <a:t>Target Audience Name</a:t>
                      </a:r>
                      <a:r>
                        <a:rPr lang="en">
                          <a:solidFill>
                            <a:srgbClr val="677B8C"/>
                          </a:solidFill>
                          <a:latin typeface="DM Sans"/>
                          <a:ea typeface="DM Sans"/>
                          <a:cs typeface="DM Sans"/>
                          <a:sym typeface="DM Sans"/>
                        </a:rPr>
                        <a:t>: </a:t>
                      </a:r>
                      <a:endParaRPr>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9525" cap="flat" cmpd="sng">
                      <a:solidFill>
                        <a:srgbClr val="677B8C"/>
                      </a:solidFill>
                      <a:prstDash val="solid"/>
                      <a:round/>
                      <a:headEnd type="none" w="sm" len="sm"/>
                      <a:tailEnd type="none" w="sm" len="sm"/>
                    </a:lnT>
                    <a:lnB w="9525" cap="flat" cmpd="sng">
                      <a:solidFill>
                        <a:srgbClr val="677B8C"/>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441975">
                <a:tc gridSpan="5">
                  <a:txBody>
                    <a:bodyPr/>
                    <a:lstStyle/>
                    <a:p>
                      <a:pPr marL="0" lvl="0" indent="0" algn="l" rtl="0">
                        <a:spcBef>
                          <a:spcPts val="0"/>
                        </a:spcBef>
                        <a:spcAft>
                          <a:spcPts val="0"/>
                        </a:spcAft>
                        <a:buNone/>
                      </a:pPr>
                      <a:r>
                        <a:rPr lang="en" b="1" u="sng">
                          <a:solidFill>
                            <a:srgbClr val="677B8C"/>
                          </a:solidFill>
                          <a:latin typeface="DM Sans"/>
                          <a:ea typeface="DM Sans"/>
                          <a:cs typeface="DM Sans"/>
                          <a:sym typeface="DM Sans"/>
                        </a:rPr>
                        <a:t>Needs</a:t>
                      </a:r>
                      <a:r>
                        <a:rPr lang="en">
                          <a:solidFill>
                            <a:srgbClr val="677B8C"/>
                          </a:solidFill>
                          <a:latin typeface="DM Sans"/>
                          <a:ea typeface="DM Sans"/>
                          <a:cs typeface="DM Sans"/>
                          <a:sym typeface="DM Sans"/>
                        </a:rPr>
                        <a:t>: </a:t>
                      </a:r>
                      <a:endParaRPr>
                        <a:solidFill>
                          <a:srgbClr val="000000"/>
                        </a:solidFill>
                        <a:latin typeface="DM Sans"/>
                        <a:ea typeface="DM Sans"/>
                        <a:cs typeface="DM Sans"/>
                        <a:sym typeface="DM Sans"/>
                      </a:endParaRPr>
                    </a:p>
                    <a:p>
                      <a:pPr marL="0" lvl="0" indent="0" algn="l" rtl="0">
                        <a:spcBef>
                          <a:spcPts val="0"/>
                        </a:spcBef>
                        <a:spcAft>
                          <a:spcPts val="0"/>
                        </a:spcAft>
                        <a:buNone/>
                      </a:pPr>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9525" cap="flat" cmpd="sng">
                      <a:solidFill>
                        <a:srgbClr val="677B8C"/>
                      </a:solidFill>
                      <a:prstDash val="solid"/>
                      <a:round/>
                      <a:headEnd type="none" w="sm" len="sm"/>
                      <a:tailEnd type="none" w="sm" len="sm"/>
                    </a:lnT>
                    <a:lnB w="9525" cap="flat" cmpd="sng">
                      <a:solidFill>
                        <a:srgbClr val="677B8C"/>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2700875">
                <a:tc gridSpan="3">
                  <a:txBody>
                    <a:bodyPr/>
                    <a:lstStyle/>
                    <a:p>
                      <a:pPr marL="0" lvl="0" indent="0" algn="l" rtl="0">
                        <a:spcBef>
                          <a:spcPts val="0"/>
                        </a:spcBef>
                        <a:spcAft>
                          <a:spcPts val="0"/>
                        </a:spcAft>
                        <a:buNone/>
                      </a:pPr>
                      <a:r>
                        <a:rPr lang="en" b="1" u="sng">
                          <a:solidFill>
                            <a:srgbClr val="677B8C"/>
                          </a:solidFill>
                          <a:latin typeface="DM Sans"/>
                          <a:ea typeface="DM Sans"/>
                          <a:cs typeface="DM Sans"/>
                          <a:sym typeface="DM Sans"/>
                        </a:rPr>
                        <a:t>Demographics:</a:t>
                      </a:r>
                      <a:br>
                        <a:rPr lang="en" u="sng">
                          <a:solidFill>
                            <a:srgbClr val="677B8C"/>
                          </a:solidFill>
                          <a:latin typeface="DM Sans"/>
                          <a:ea typeface="DM Sans"/>
                          <a:cs typeface="DM Sans"/>
                          <a:sym typeface="DM Sans"/>
                        </a:rPr>
                      </a:br>
                      <a:endParaRPr>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9525" cap="flat" cmpd="sng">
                      <a:solidFill>
                        <a:srgbClr val="677B8C"/>
                      </a:solidFill>
                      <a:prstDash val="solid"/>
                      <a:round/>
                      <a:headEnd type="none" w="sm" len="sm"/>
                      <a:tailEnd type="none" w="sm" len="sm"/>
                    </a:lnT>
                    <a:lnB w="9525" cap="flat" cmpd="sng">
                      <a:solidFill>
                        <a:srgbClr val="677B8C"/>
                      </a:solidFill>
                      <a:prstDash val="solid"/>
                      <a:round/>
                      <a:headEnd type="none" w="sm" len="sm"/>
                      <a:tailEnd type="none" w="sm" len="sm"/>
                    </a:lnB>
                  </a:tcPr>
                </a:tc>
                <a:tc hMerge="1">
                  <a:txBody>
                    <a:bodyPr/>
                    <a:lstStyle/>
                    <a:p>
                      <a:endParaRPr lang="en-US"/>
                    </a:p>
                  </a:txBody>
                  <a:tcPr/>
                </a:tc>
                <a:tc hMerge="1">
                  <a:txBody>
                    <a:bodyPr/>
                    <a:lstStyle/>
                    <a:p>
                      <a:endParaRPr lang="en-US"/>
                    </a:p>
                  </a:txBody>
                  <a:tcPr/>
                </a:tc>
                <a:tc gridSpan="2">
                  <a:txBody>
                    <a:bodyPr/>
                    <a:lstStyle/>
                    <a:p>
                      <a:pPr marL="0" lvl="0" indent="0" algn="l" rtl="0">
                        <a:spcBef>
                          <a:spcPts val="0"/>
                        </a:spcBef>
                        <a:spcAft>
                          <a:spcPts val="0"/>
                        </a:spcAft>
                        <a:buNone/>
                      </a:pPr>
                      <a:endParaRPr b="1" u="sng">
                        <a:solidFill>
                          <a:srgbClr val="677B8C"/>
                        </a:solidFill>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9525" cap="flat" cmpd="sng">
                      <a:solidFill>
                        <a:srgbClr val="677B8C"/>
                      </a:solidFill>
                      <a:prstDash val="solid"/>
                      <a:round/>
                      <a:headEnd type="none" w="sm" len="sm"/>
                      <a:tailEnd type="none" w="sm" len="sm"/>
                    </a:lnT>
                    <a:lnB w="9525" cap="flat" cmpd="sng">
                      <a:solidFill>
                        <a:srgbClr val="677B8C"/>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2"/>
                  </a:ext>
                </a:extLst>
              </a:tr>
              <a:tr h="2071425">
                <a:tc gridSpan="2">
                  <a:txBody>
                    <a:bodyPr/>
                    <a:lstStyle/>
                    <a:p>
                      <a:pPr marL="0" lvl="0" indent="0" algn="l" rtl="0">
                        <a:spcBef>
                          <a:spcPts val="0"/>
                        </a:spcBef>
                        <a:spcAft>
                          <a:spcPts val="0"/>
                        </a:spcAft>
                        <a:buNone/>
                      </a:pPr>
                      <a:r>
                        <a:rPr lang="en" b="1" u="sng">
                          <a:solidFill>
                            <a:srgbClr val="677B8C"/>
                          </a:solidFill>
                          <a:latin typeface="DM Sans"/>
                          <a:ea typeface="DM Sans"/>
                          <a:cs typeface="DM Sans"/>
                          <a:sym typeface="DM Sans"/>
                        </a:rPr>
                        <a:t>Interests</a:t>
                      </a:r>
                      <a:endParaRPr b="1" u="sng">
                        <a:solidFill>
                          <a:srgbClr val="677B8C"/>
                        </a:solidFill>
                        <a:latin typeface="DM Sans"/>
                        <a:ea typeface="DM Sans"/>
                        <a:cs typeface="DM Sans"/>
                        <a:sym typeface="DM Sans"/>
                      </a:endParaRPr>
                    </a:p>
                    <a:p>
                      <a:pPr marL="0" lvl="0" indent="0" algn="l" rtl="0">
                        <a:spcBef>
                          <a:spcPts val="0"/>
                        </a:spcBef>
                        <a:spcAft>
                          <a:spcPts val="0"/>
                        </a:spcAft>
                        <a:buNone/>
                      </a:pPr>
                      <a:endParaRPr>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9525" cap="flat" cmpd="sng">
                      <a:solidFill>
                        <a:srgbClr val="677B8C"/>
                      </a:solidFill>
                      <a:prstDash val="solid"/>
                      <a:round/>
                      <a:headEnd type="none" w="sm" len="sm"/>
                      <a:tailEnd type="none" w="sm" len="sm"/>
                    </a:lnT>
                    <a:lnB w="9525" cap="flat" cmpd="sng">
                      <a:solidFill>
                        <a:srgbClr val="677B8C"/>
                      </a:solidFill>
                      <a:prstDash val="solid"/>
                      <a:round/>
                      <a:headEnd type="none" w="sm" len="sm"/>
                      <a:tailEnd type="none" w="sm" len="sm"/>
                    </a:lnB>
                  </a:tcPr>
                </a:tc>
                <a:tc hMerge="1">
                  <a:txBody>
                    <a:bodyPr/>
                    <a:lstStyle/>
                    <a:p>
                      <a:endParaRPr lang="en-US"/>
                    </a:p>
                  </a:txBody>
                  <a:tcPr/>
                </a:tc>
                <a:tc gridSpan="3">
                  <a:txBody>
                    <a:bodyPr/>
                    <a:lstStyle/>
                    <a:p>
                      <a:pPr marL="0" lvl="0" indent="0" algn="l" rtl="0">
                        <a:spcBef>
                          <a:spcPts val="0"/>
                        </a:spcBef>
                        <a:spcAft>
                          <a:spcPts val="0"/>
                        </a:spcAft>
                        <a:buNone/>
                      </a:pPr>
                      <a:r>
                        <a:rPr lang="en" b="1" u="sng">
                          <a:solidFill>
                            <a:srgbClr val="677B8C"/>
                          </a:solidFill>
                          <a:latin typeface="DM Sans"/>
                          <a:ea typeface="DM Sans"/>
                          <a:cs typeface="DM Sans"/>
                          <a:sym typeface="DM Sans"/>
                        </a:rPr>
                        <a:t>Behaviors</a:t>
                      </a:r>
                      <a:endParaRPr b="1" u="sng">
                        <a:solidFill>
                          <a:srgbClr val="677B8C"/>
                        </a:solidFill>
                        <a:latin typeface="DM Sans"/>
                        <a:ea typeface="DM Sans"/>
                        <a:cs typeface="DM Sans"/>
                        <a:sym typeface="DM Sans"/>
                      </a:endParaRPr>
                    </a:p>
                    <a:p>
                      <a:pPr marL="0" lvl="0" indent="0" algn="l" rtl="0">
                        <a:spcBef>
                          <a:spcPts val="0"/>
                        </a:spcBef>
                        <a:spcAft>
                          <a:spcPts val="0"/>
                        </a:spcAft>
                        <a:buNone/>
                      </a:pPr>
                      <a:endParaRPr b="1" u="sng">
                        <a:solidFill>
                          <a:srgbClr val="677B8C"/>
                        </a:solidFill>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9525" cap="flat" cmpd="sng">
                      <a:solidFill>
                        <a:srgbClr val="677B8C"/>
                      </a:solidFill>
                      <a:prstDash val="solid"/>
                      <a:round/>
                      <a:headEnd type="none" w="sm" len="sm"/>
                      <a:tailEnd type="none" w="sm" len="sm"/>
                    </a:lnT>
                    <a:lnB w="9525" cap="flat" cmpd="sng">
                      <a:solidFill>
                        <a:srgbClr val="677B8C"/>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bl>
          </a:graphicData>
        </a:graphic>
      </p:graphicFrame>
      <p:sp>
        <p:nvSpPr>
          <p:cNvPr id="50" name="Google Shape;50;p8"/>
          <p:cNvSpPr txBox="1"/>
          <p:nvPr/>
        </p:nvSpPr>
        <p:spPr>
          <a:xfrm>
            <a:off x="4730525" y="4038600"/>
            <a:ext cx="2241000" cy="22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Karla"/>
                <a:ea typeface="Karla"/>
                <a:cs typeface="Karla"/>
                <a:sym typeface="Karla"/>
              </a:rPr>
              <a:t>Place image here</a:t>
            </a:r>
            <a:endParaRPr>
              <a:latin typeface="Karla"/>
              <a:ea typeface="Karla"/>
              <a:cs typeface="Karla"/>
              <a:sym typeface="Karla"/>
            </a:endParaRPr>
          </a:p>
        </p:txBody>
      </p:sp>
      <p:sp>
        <p:nvSpPr>
          <p:cNvPr id="51" name="Google Shape;51;p8"/>
          <p:cNvSpPr txBox="1">
            <a:spLocks noGrp="1"/>
          </p:cNvSpPr>
          <p:nvPr>
            <p:ph type="body" idx="1"/>
          </p:nvPr>
        </p:nvSpPr>
        <p:spPr>
          <a:xfrm>
            <a:off x="679050" y="4104487"/>
            <a:ext cx="3940800" cy="24300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Font typeface="DM Sans"/>
              <a:buChar char="●"/>
              <a:defRPr sz="1200">
                <a:latin typeface="DM Sans"/>
                <a:ea typeface="DM Sans"/>
                <a:cs typeface="DM Sans"/>
                <a:sym typeface="DM Sans"/>
              </a:defRPr>
            </a:lvl1pPr>
            <a:lvl2pPr marL="914400" lvl="1" indent="-317500">
              <a:spcBef>
                <a:spcPts val="1600"/>
              </a:spcBef>
              <a:spcAft>
                <a:spcPts val="0"/>
              </a:spcAft>
              <a:buSzPts val="1400"/>
              <a:buFont typeface="DM Sans"/>
              <a:buChar char="○"/>
              <a:defRPr>
                <a:latin typeface="DM Sans"/>
                <a:ea typeface="DM Sans"/>
                <a:cs typeface="DM Sans"/>
                <a:sym typeface="DM Sans"/>
              </a:defRPr>
            </a:lvl2pPr>
            <a:lvl3pPr marL="1371600" lvl="2" indent="-317500">
              <a:spcBef>
                <a:spcPts val="1600"/>
              </a:spcBef>
              <a:spcAft>
                <a:spcPts val="0"/>
              </a:spcAft>
              <a:buSzPts val="1400"/>
              <a:buFont typeface="DM Sans"/>
              <a:buChar char="■"/>
              <a:defRPr>
                <a:latin typeface="DM Sans"/>
                <a:ea typeface="DM Sans"/>
                <a:cs typeface="DM Sans"/>
                <a:sym typeface="DM Sans"/>
              </a:defRPr>
            </a:lvl3pPr>
            <a:lvl4pPr marL="1828800" lvl="3" indent="-317500">
              <a:spcBef>
                <a:spcPts val="1600"/>
              </a:spcBef>
              <a:spcAft>
                <a:spcPts val="0"/>
              </a:spcAft>
              <a:buSzPts val="1400"/>
              <a:buFont typeface="DM Sans"/>
              <a:buChar char="●"/>
              <a:defRPr>
                <a:latin typeface="DM Sans"/>
                <a:ea typeface="DM Sans"/>
                <a:cs typeface="DM Sans"/>
                <a:sym typeface="DM Sans"/>
              </a:defRPr>
            </a:lvl4pPr>
            <a:lvl5pPr marL="2286000" lvl="4" indent="-317500">
              <a:spcBef>
                <a:spcPts val="1600"/>
              </a:spcBef>
              <a:spcAft>
                <a:spcPts val="0"/>
              </a:spcAft>
              <a:buSzPts val="1400"/>
              <a:buFont typeface="DM Sans"/>
              <a:buChar char="○"/>
              <a:defRPr>
                <a:latin typeface="DM Sans"/>
                <a:ea typeface="DM Sans"/>
                <a:cs typeface="DM Sans"/>
                <a:sym typeface="DM Sans"/>
              </a:defRPr>
            </a:lvl5pPr>
            <a:lvl6pPr marL="2743200" lvl="5" indent="-317500">
              <a:spcBef>
                <a:spcPts val="1600"/>
              </a:spcBef>
              <a:spcAft>
                <a:spcPts val="0"/>
              </a:spcAft>
              <a:buSzPts val="1400"/>
              <a:buFont typeface="DM Sans"/>
              <a:buChar char="■"/>
              <a:defRPr>
                <a:latin typeface="DM Sans"/>
                <a:ea typeface="DM Sans"/>
                <a:cs typeface="DM Sans"/>
                <a:sym typeface="DM Sans"/>
              </a:defRPr>
            </a:lvl6pPr>
            <a:lvl7pPr marL="3200400" lvl="6" indent="-317500">
              <a:spcBef>
                <a:spcPts val="1600"/>
              </a:spcBef>
              <a:spcAft>
                <a:spcPts val="0"/>
              </a:spcAft>
              <a:buSzPts val="1400"/>
              <a:buFont typeface="DM Sans"/>
              <a:buChar char="●"/>
              <a:defRPr>
                <a:latin typeface="DM Sans"/>
                <a:ea typeface="DM Sans"/>
                <a:cs typeface="DM Sans"/>
                <a:sym typeface="DM Sans"/>
              </a:defRPr>
            </a:lvl7pPr>
            <a:lvl8pPr marL="3657600" lvl="7" indent="-317500">
              <a:spcBef>
                <a:spcPts val="1600"/>
              </a:spcBef>
              <a:spcAft>
                <a:spcPts val="0"/>
              </a:spcAft>
              <a:buSzPts val="1400"/>
              <a:buFont typeface="DM Sans"/>
              <a:buChar char="○"/>
              <a:defRPr>
                <a:latin typeface="DM Sans"/>
                <a:ea typeface="DM Sans"/>
                <a:cs typeface="DM Sans"/>
                <a:sym typeface="DM Sans"/>
              </a:defRPr>
            </a:lvl8pPr>
            <a:lvl9pPr marL="4114800" lvl="8" indent="-31750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52" name="Google Shape;52;p8"/>
          <p:cNvSpPr txBox="1">
            <a:spLocks noGrp="1"/>
          </p:cNvSpPr>
          <p:nvPr>
            <p:ph type="body" idx="2"/>
          </p:nvPr>
        </p:nvSpPr>
        <p:spPr>
          <a:xfrm>
            <a:off x="679050" y="6814675"/>
            <a:ext cx="3138300" cy="17823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Font typeface="DM Sans"/>
              <a:buChar char="●"/>
              <a:defRPr sz="1200">
                <a:latin typeface="DM Sans"/>
                <a:ea typeface="DM Sans"/>
                <a:cs typeface="DM Sans"/>
                <a:sym typeface="DM Sans"/>
              </a:defRPr>
            </a:lvl1pPr>
            <a:lvl2pPr marL="914400" lvl="1" indent="-317500">
              <a:spcBef>
                <a:spcPts val="1600"/>
              </a:spcBef>
              <a:spcAft>
                <a:spcPts val="0"/>
              </a:spcAft>
              <a:buSzPts val="1400"/>
              <a:buFont typeface="DM Sans"/>
              <a:buChar char="○"/>
              <a:defRPr>
                <a:latin typeface="DM Sans"/>
                <a:ea typeface="DM Sans"/>
                <a:cs typeface="DM Sans"/>
                <a:sym typeface="DM Sans"/>
              </a:defRPr>
            </a:lvl2pPr>
            <a:lvl3pPr marL="1371600" lvl="2" indent="-317500">
              <a:spcBef>
                <a:spcPts val="1600"/>
              </a:spcBef>
              <a:spcAft>
                <a:spcPts val="0"/>
              </a:spcAft>
              <a:buSzPts val="1400"/>
              <a:buFont typeface="DM Sans"/>
              <a:buChar char="■"/>
              <a:defRPr>
                <a:latin typeface="DM Sans"/>
                <a:ea typeface="DM Sans"/>
                <a:cs typeface="DM Sans"/>
                <a:sym typeface="DM Sans"/>
              </a:defRPr>
            </a:lvl3pPr>
            <a:lvl4pPr marL="1828800" lvl="3" indent="-317500">
              <a:spcBef>
                <a:spcPts val="1600"/>
              </a:spcBef>
              <a:spcAft>
                <a:spcPts val="0"/>
              </a:spcAft>
              <a:buSzPts val="1400"/>
              <a:buFont typeface="DM Sans"/>
              <a:buChar char="●"/>
              <a:defRPr>
                <a:latin typeface="DM Sans"/>
                <a:ea typeface="DM Sans"/>
                <a:cs typeface="DM Sans"/>
                <a:sym typeface="DM Sans"/>
              </a:defRPr>
            </a:lvl4pPr>
            <a:lvl5pPr marL="2286000" lvl="4" indent="-317500">
              <a:spcBef>
                <a:spcPts val="1600"/>
              </a:spcBef>
              <a:spcAft>
                <a:spcPts val="0"/>
              </a:spcAft>
              <a:buSzPts val="1400"/>
              <a:buFont typeface="DM Sans"/>
              <a:buChar char="○"/>
              <a:defRPr>
                <a:latin typeface="DM Sans"/>
                <a:ea typeface="DM Sans"/>
                <a:cs typeface="DM Sans"/>
                <a:sym typeface="DM Sans"/>
              </a:defRPr>
            </a:lvl5pPr>
            <a:lvl6pPr marL="2743200" lvl="5" indent="-317500">
              <a:spcBef>
                <a:spcPts val="1600"/>
              </a:spcBef>
              <a:spcAft>
                <a:spcPts val="0"/>
              </a:spcAft>
              <a:buSzPts val="1400"/>
              <a:buFont typeface="DM Sans"/>
              <a:buChar char="■"/>
              <a:defRPr>
                <a:latin typeface="DM Sans"/>
                <a:ea typeface="DM Sans"/>
                <a:cs typeface="DM Sans"/>
                <a:sym typeface="DM Sans"/>
              </a:defRPr>
            </a:lvl6pPr>
            <a:lvl7pPr marL="3200400" lvl="6" indent="-317500">
              <a:spcBef>
                <a:spcPts val="1600"/>
              </a:spcBef>
              <a:spcAft>
                <a:spcPts val="0"/>
              </a:spcAft>
              <a:buSzPts val="1400"/>
              <a:buFont typeface="DM Sans"/>
              <a:buChar char="●"/>
              <a:defRPr>
                <a:latin typeface="DM Sans"/>
                <a:ea typeface="DM Sans"/>
                <a:cs typeface="DM Sans"/>
                <a:sym typeface="DM Sans"/>
              </a:defRPr>
            </a:lvl7pPr>
            <a:lvl8pPr marL="3657600" lvl="7" indent="-317500">
              <a:spcBef>
                <a:spcPts val="1600"/>
              </a:spcBef>
              <a:spcAft>
                <a:spcPts val="0"/>
              </a:spcAft>
              <a:buSzPts val="1400"/>
              <a:buFont typeface="DM Sans"/>
              <a:buChar char="○"/>
              <a:defRPr>
                <a:latin typeface="DM Sans"/>
                <a:ea typeface="DM Sans"/>
                <a:cs typeface="DM Sans"/>
                <a:sym typeface="DM Sans"/>
              </a:defRPr>
            </a:lvl8pPr>
            <a:lvl9pPr marL="4114800" lvl="8" indent="-31750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53" name="Google Shape;53;p8"/>
          <p:cNvSpPr txBox="1">
            <a:spLocks noGrp="1"/>
          </p:cNvSpPr>
          <p:nvPr>
            <p:ph type="body" idx="3"/>
          </p:nvPr>
        </p:nvSpPr>
        <p:spPr>
          <a:xfrm>
            <a:off x="3833375" y="6814675"/>
            <a:ext cx="3256500" cy="17823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Font typeface="DM Sans"/>
              <a:buChar char="●"/>
              <a:defRPr sz="12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54" name="Google Shape;54;p8"/>
          <p:cNvSpPr txBox="1">
            <a:spLocks noGrp="1"/>
          </p:cNvSpPr>
          <p:nvPr>
            <p:ph type="body" idx="4"/>
          </p:nvPr>
        </p:nvSpPr>
        <p:spPr>
          <a:xfrm>
            <a:off x="679050" y="2646200"/>
            <a:ext cx="6410700" cy="11781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Font typeface="DM Sans"/>
              <a:buChar char="●"/>
              <a:defRPr sz="12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ustom Layout 4 1">
  <p:cSld name="CUSTOM_3_1">
    <p:spTree>
      <p:nvGrpSpPr>
        <p:cNvPr id="1" name="Shape 55"/>
        <p:cNvGrpSpPr/>
        <p:nvPr/>
      </p:nvGrpSpPr>
      <p:grpSpPr>
        <a:xfrm>
          <a:off x="0" y="0"/>
          <a:ext cx="0" cy="0"/>
          <a:chOff x="0" y="0"/>
          <a:chExt cx="0" cy="0"/>
        </a:xfrm>
      </p:grpSpPr>
      <p:pic>
        <p:nvPicPr>
          <p:cNvPr id="56" name="Google Shape;56;p9"/>
          <p:cNvPicPr preferRelativeResize="0"/>
          <p:nvPr/>
        </p:nvPicPr>
        <p:blipFill>
          <a:blip r:embed="rId2">
            <a:alphaModFix/>
          </a:blip>
          <a:stretch>
            <a:fillRect/>
          </a:stretch>
        </p:blipFill>
        <p:spPr>
          <a:xfrm rot="10800000" flipH="1">
            <a:off x="-3291875" y="920179"/>
            <a:ext cx="6626651" cy="144050"/>
          </a:xfrm>
          <a:prstGeom prst="rect">
            <a:avLst/>
          </a:prstGeom>
          <a:noFill/>
          <a:ln>
            <a:noFill/>
          </a:ln>
        </p:spPr>
      </p:pic>
      <p:sp>
        <p:nvSpPr>
          <p:cNvPr id="57" name="Google Shape;57;p9"/>
          <p:cNvSpPr/>
          <p:nvPr/>
        </p:nvSpPr>
        <p:spPr>
          <a:xfrm>
            <a:off x="483650" y="1675575"/>
            <a:ext cx="6798900" cy="7263300"/>
          </a:xfrm>
          <a:prstGeom prst="roundRect">
            <a:avLst>
              <a:gd name="adj" fmla="val 3114"/>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9"/>
          <p:cNvSpPr txBox="1">
            <a:spLocks noGrp="1"/>
          </p:cNvSpPr>
          <p:nvPr>
            <p:ph type="body" idx="1"/>
          </p:nvPr>
        </p:nvSpPr>
        <p:spPr>
          <a:xfrm>
            <a:off x="656450" y="4350500"/>
            <a:ext cx="3940800" cy="21780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Font typeface="DM Sans"/>
              <a:buChar char="●"/>
              <a:defRPr sz="12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59" name="Google Shape;59;p9"/>
          <p:cNvSpPr txBox="1">
            <a:spLocks noGrp="1"/>
          </p:cNvSpPr>
          <p:nvPr>
            <p:ph type="body" idx="2"/>
          </p:nvPr>
        </p:nvSpPr>
        <p:spPr>
          <a:xfrm>
            <a:off x="656450" y="7033675"/>
            <a:ext cx="3138300" cy="17823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Font typeface="DM Sans"/>
              <a:buChar char="●"/>
              <a:defRPr sz="12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60" name="Google Shape;60;p9"/>
          <p:cNvSpPr txBox="1">
            <a:spLocks noGrp="1"/>
          </p:cNvSpPr>
          <p:nvPr>
            <p:ph type="body" idx="3"/>
          </p:nvPr>
        </p:nvSpPr>
        <p:spPr>
          <a:xfrm>
            <a:off x="656450" y="2838700"/>
            <a:ext cx="6453300" cy="9690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Font typeface="DM Sans"/>
              <a:buChar char="●"/>
              <a:defRPr sz="12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61" name="Google Shape;61;p9"/>
          <p:cNvSpPr txBox="1"/>
          <p:nvPr/>
        </p:nvSpPr>
        <p:spPr>
          <a:xfrm>
            <a:off x="486650" y="655138"/>
            <a:ext cx="6798900" cy="6741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None/>
            </a:pPr>
            <a:r>
              <a:rPr lang="en" sz="2800" b="1">
                <a:solidFill>
                  <a:srgbClr val="0A004A"/>
                </a:solidFill>
                <a:latin typeface="DM Sans"/>
                <a:ea typeface="DM Sans"/>
                <a:cs typeface="DM Sans"/>
                <a:sym typeface="DM Sans"/>
              </a:rPr>
              <a:t>Target Audience </a:t>
            </a:r>
            <a:endParaRPr sz="2800" b="1">
              <a:solidFill>
                <a:srgbClr val="0A004A"/>
              </a:solidFill>
              <a:latin typeface="DM Sans"/>
              <a:ea typeface="DM Sans"/>
              <a:cs typeface="DM Sans"/>
              <a:sym typeface="DM Sans"/>
            </a:endParaRPr>
          </a:p>
          <a:p>
            <a:pPr marL="0" lvl="0" indent="0" algn="l" rtl="0">
              <a:spcBef>
                <a:spcPts val="0"/>
              </a:spcBef>
              <a:spcAft>
                <a:spcPts val="0"/>
              </a:spcAft>
              <a:buNone/>
            </a:pPr>
            <a:r>
              <a:rPr lang="en">
                <a:solidFill>
                  <a:srgbClr val="21A8B0"/>
                </a:solidFill>
                <a:latin typeface="DM Sans"/>
                <a:ea typeface="DM Sans"/>
                <a:cs typeface="DM Sans"/>
                <a:sym typeface="DM Sans"/>
              </a:rPr>
              <a:t>Craft a target audience for the business you’ve selected</a:t>
            </a:r>
            <a:endParaRPr>
              <a:solidFill>
                <a:srgbClr val="21A8B0"/>
              </a:solidFill>
              <a:latin typeface="DM Sans"/>
              <a:ea typeface="DM Sans"/>
              <a:cs typeface="DM Sans"/>
              <a:sym typeface="DM Sans"/>
            </a:endParaRPr>
          </a:p>
        </p:txBody>
      </p:sp>
      <p:sp>
        <p:nvSpPr>
          <p:cNvPr id="62" name="Google Shape;62;p9"/>
          <p:cNvSpPr/>
          <p:nvPr/>
        </p:nvSpPr>
        <p:spPr>
          <a:xfrm>
            <a:off x="-3907300" y="-69175"/>
            <a:ext cx="3901200" cy="105294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3" name="Google Shape;63;p9"/>
          <p:cNvCxnSpPr/>
          <p:nvPr/>
        </p:nvCxnSpPr>
        <p:spPr>
          <a:xfrm rot="10800000" flipH="1">
            <a:off x="625900" y="2380275"/>
            <a:ext cx="6531300" cy="8700"/>
          </a:xfrm>
          <a:prstGeom prst="straightConnector1">
            <a:avLst/>
          </a:prstGeom>
          <a:noFill/>
          <a:ln w="19050" cap="flat" cmpd="sng">
            <a:solidFill>
              <a:schemeClr val="lt1"/>
            </a:solidFill>
            <a:prstDash val="solid"/>
            <a:round/>
            <a:headEnd type="none" w="med" len="med"/>
            <a:tailEnd type="none" w="med" len="med"/>
          </a:ln>
        </p:spPr>
      </p:cxnSp>
      <p:cxnSp>
        <p:nvCxnSpPr>
          <p:cNvPr id="64" name="Google Shape;64;p9"/>
          <p:cNvCxnSpPr/>
          <p:nvPr/>
        </p:nvCxnSpPr>
        <p:spPr>
          <a:xfrm rot="10800000" flipH="1">
            <a:off x="625900" y="3922575"/>
            <a:ext cx="6531300" cy="8700"/>
          </a:xfrm>
          <a:prstGeom prst="straightConnector1">
            <a:avLst/>
          </a:prstGeom>
          <a:noFill/>
          <a:ln w="19050" cap="flat" cmpd="sng">
            <a:solidFill>
              <a:schemeClr val="lt1"/>
            </a:solidFill>
            <a:prstDash val="solid"/>
            <a:round/>
            <a:headEnd type="none" w="med" len="med"/>
            <a:tailEnd type="none" w="med" len="med"/>
          </a:ln>
        </p:spPr>
      </p:cxnSp>
      <p:cxnSp>
        <p:nvCxnSpPr>
          <p:cNvPr id="65" name="Google Shape;65;p9"/>
          <p:cNvCxnSpPr/>
          <p:nvPr/>
        </p:nvCxnSpPr>
        <p:spPr>
          <a:xfrm rot="10800000" flipH="1">
            <a:off x="704000" y="6613875"/>
            <a:ext cx="6358200" cy="8700"/>
          </a:xfrm>
          <a:prstGeom prst="straightConnector1">
            <a:avLst/>
          </a:prstGeom>
          <a:noFill/>
          <a:ln w="19050" cap="flat" cmpd="sng">
            <a:solidFill>
              <a:schemeClr val="lt1"/>
            </a:solidFill>
            <a:prstDash val="solid"/>
            <a:round/>
            <a:headEnd type="none" w="med" len="med"/>
            <a:tailEnd type="none" w="med" len="med"/>
          </a:ln>
        </p:spPr>
      </p:cxnSp>
      <p:sp>
        <p:nvSpPr>
          <p:cNvPr id="66" name="Google Shape;66;p9"/>
          <p:cNvSpPr txBox="1"/>
          <p:nvPr/>
        </p:nvSpPr>
        <p:spPr>
          <a:xfrm>
            <a:off x="656450" y="1675575"/>
            <a:ext cx="52083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rgbClr val="0A004A"/>
                </a:solidFill>
                <a:latin typeface="DM Sans"/>
                <a:ea typeface="DM Sans"/>
                <a:cs typeface="DM Sans"/>
                <a:sym typeface="DM Sans"/>
              </a:rPr>
              <a:t>Target Audience Name</a:t>
            </a:r>
            <a:endParaRPr sz="1800" b="1">
              <a:solidFill>
                <a:srgbClr val="0A004A"/>
              </a:solidFill>
              <a:latin typeface="DM Sans"/>
              <a:ea typeface="DM Sans"/>
              <a:cs typeface="DM Sans"/>
              <a:sym typeface="DM Sans"/>
            </a:endParaRPr>
          </a:p>
        </p:txBody>
      </p:sp>
      <p:sp>
        <p:nvSpPr>
          <p:cNvPr id="67" name="Google Shape;67;p9"/>
          <p:cNvSpPr txBox="1"/>
          <p:nvPr/>
        </p:nvSpPr>
        <p:spPr>
          <a:xfrm>
            <a:off x="656450" y="2435175"/>
            <a:ext cx="22815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21A8B0"/>
                </a:solidFill>
                <a:latin typeface="DM Sans"/>
                <a:ea typeface="DM Sans"/>
                <a:cs typeface="DM Sans"/>
                <a:sym typeface="DM Sans"/>
              </a:rPr>
              <a:t>Needs</a:t>
            </a:r>
            <a:endParaRPr sz="1600">
              <a:solidFill>
                <a:srgbClr val="21A8B0"/>
              </a:solidFill>
              <a:latin typeface="DM Sans"/>
              <a:ea typeface="DM Sans"/>
              <a:cs typeface="DM Sans"/>
              <a:sym typeface="DM Sans"/>
            </a:endParaRPr>
          </a:p>
        </p:txBody>
      </p:sp>
      <p:sp>
        <p:nvSpPr>
          <p:cNvPr id="68" name="Google Shape;68;p9"/>
          <p:cNvSpPr txBox="1"/>
          <p:nvPr/>
        </p:nvSpPr>
        <p:spPr>
          <a:xfrm>
            <a:off x="656450" y="3945800"/>
            <a:ext cx="27312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21A8B0"/>
                </a:solidFill>
                <a:latin typeface="DM Sans"/>
                <a:ea typeface="DM Sans"/>
                <a:cs typeface="DM Sans"/>
                <a:sym typeface="DM Sans"/>
              </a:rPr>
              <a:t>Demographics</a:t>
            </a:r>
            <a:endParaRPr sz="1600">
              <a:solidFill>
                <a:srgbClr val="21A8B0"/>
              </a:solidFill>
              <a:latin typeface="DM Sans"/>
              <a:ea typeface="DM Sans"/>
              <a:cs typeface="DM Sans"/>
              <a:sym typeface="DM Sans"/>
            </a:endParaRPr>
          </a:p>
        </p:txBody>
      </p:sp>
      <p:sp>
        <p:nvSpPr>
          <p:cNvPr id="69" name="Google Shape;69;p9"/>
          <p:cNvSpPr txBox="1"/>
          <p:nvPr/>
        </p:nvSpPr>
        <p:spPr>
          <a:xfrm>
            <a:off x="656450" y="6625775"/>
            <a:ext cx="17877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21A8B0"/>
                </a:solidFill>
                <a:latin typeface="DM Sans"/>
                <a:ea typeface="DM Sans"/>
                <a:cs typeface="DM Sans"/>
                <a:sym typeface="DM Sans"/>
              </a:rPr>
              <a:t>Interest</a:t>
            </a:r>
            <a:endParaRPr sz="1600">
              <a:solidFill>
                <a:srgbClr val="21A8B0"/>
              </a:solidFill>
              <a:latin typeface="DM Sans"/>
              <a:ea typeface="DM Sans"/>
              <a:cs typeface="DM Sans"/>
              <a:sym typeface="DM Sans"/>
            </a:endParaRPr>
          </a:p>
        </p:txBody>
      </p:sp>
      <p:sp>
        <p:nvSpPr>
          <p:cNvPr id="70" name="Google Shape;70;p9"/>
          <p:cNvSpPr txBox="1"/>
          <p:nvPr/>
        </p:nvSpPr>
        <p:spPr>
          <a:xfrm>
            <a:off x="4005444" y="6625775"/>
            <a:ext cx="18363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21A8B0"/>
                </a:solidFill>
                <a:latin typeface="DM Sans"/>
                <a:ea typeface="DM Sans"/>
                <a:cs typeface="DM Sans"/>
                <a:sym typeface="DM Sans"/>
              </a:rPr>
              <a:t>Behaviors</a:t>
            </a:r>
            <a:endParaRPr sz="1600">
              <a:solidFill>
                <a:srgbClr val="21A8B0"/>
              </a:solidFill>
              <a:latin typeface="DM Sans"/>
              <a:ea typeface="DM Sans"/>
              <a:cs typeface="DM Sans"/>
              <a:sym typeface="DM Sans"/>
            </a:endParaRPr>
          </a:p>
        </p:txBody>
      </p:sp>
      <p:cxnSp>
        <p:nvCxnSpPr>
          <p:cNvPr id="71" name="Google Shape;71;p9"/>
          <p:cNvCxnSpPr/>
          <p:nvPr/>
        </p:nvCxnSpPr>
        <p:spPr>
          <a:xfrm>
            <a:off x="3894338" y="6625775"/>
            <a:ext cx="0" cy="2178000"/>
          </a:xfrm>
          <a:prstGeom prst="straightConnector1">
            <a:avLst/>
          </a:prstGeom>
          <a:noFill/>
          <a:ln w="19050" cap="flat" cmpd="sng">
            <a:solidFill>
              <a:schemeClr val="lt1"/>
            </a:solidFill>
            <a:prstDash val="solid"/>
            <a:round/>
            <a:headEnd type="none" w="med" len="med"/>
            <a:tailEnd type="none" w="med" len="med"/>
          </a:ln>
        </p:spPr>
      </p:cxnSp>
      <p:pic>
        <p:nvPicPr>
          <p:cNvPr id="72" name="Google Shape;72;p9"/>
          <p:cNvPicPr preferRelativeResize="0"/>
          <p:nvPr/>
        </p:nvPicPr>
        <p:blipFill rotWithShape="1">
          <a:blip r:embed="rId3">
            <a:alphaModFix/>
          </a:blip>
          <a:srcRect/>
          <a:stretch/>
        </p:blipFill>
        <p:spPr>
          <a:xfrm>
            <a:off x="4808375" y="4046187"/>
            <a:ext cx="2281500" cy="2281500"/>
          </a:xfrm>
          <a:prstGeom prst="rect">
            <a:avLst/>
          </a:prstGeom>
          <a:noFill/>
          <a:ln>
            <a:noFill/>
          </a:ln>
        </p:spPr>
      </p:pic>
      <p:sp>
        <p:nvSpPr>
          <p:cNvPr id="73" name="Google Shape;73;p9"/>
          <p:cNvSpPr txBox="1"/>
          <p:nvPr/>
        </p:nvSpPr>
        <p:spPr>
          <a:xfrm>
            <a:off x="5055275" y="5522976"/>
            <a:ext cx="1787700" cy="22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chemeClr val="lt1"/>
                </a:solidFill>
                <a:latin typeface="DM Sans"/>
                <a:ea typeface="DM Sans"/>
                <a:cs typeface="DM Sans"/>
                <a:sym typeface="DM Sans"/>
              </a:rPr>
              <a:t>Place image here</a:t>
            </a:r>
            <a:endParaRPr b="1">
              <a:solidFill>
                <a:schemeClr val="lt1"/>
              </a:solidFill>
              <a:latin typeface="DM Sans"/>
              <a:ea typeface="DM Sans"/>
              <a:cs typeface="DM Sans"/>
              <a:sym typeface="DM Sans"/>
            </a:endParaRPr>
          </a:p>
        </p:txBody>
      </p:sp>
      <p:sp>
        <p:nvSpPr>
          <p:cNvPr id="74" name="Google Shape;74;p9"/>
          <p:cNvSpPr txBox="1">
            <a:spLocks noGrp="1"/>
          </p:cNvSpPr>
          <p:nvPr>
            <p:ph type="body" idx="4"/>
          </p:nvPr>
        </p:nvSpPr>
        <p:spPr>
          <a:xfrm>
            <a:off x="3993925" y="7033675"/>
            <a:ext cx="3138300" cy="17823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Font typeface="DM Sans"/>
              <a:buChar char="●"/>
              <a:defRPr sz="12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75" name="Google Shape;75;p9"/>
          <p:cNvSpPr txBox="1"/>
          <p:nvPr/>
        </p:nvSpPr>
        <p:spPr>
          <a:xfrm>
            <a:off x="4785875" y="9489000"/>
            <a:ext cx="2620200" cy="5694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1800">
                <a:solidFill>
                  <a:srgbClr val="0A004A"/>
                </a:solidFill>
                <a:uFill>
                  <a:noFill/>
                </a:uFill>
                <a:latin typeface="DM Sans"/>
                <a:ea typeface="DM Sans"/>
                <a:cs typeface="DM Sans"/>
                <a:sym typeface="DM Sans"/>
                <a:hlinkClick r:id="rId4">
                  <a:extLst>
                    <a:ext uri="{A12FA001-AC4F-418D-AE19-62706E023703}">
                      <ahyp:hlinkClr xmlns:ahyp="http://schemas.microsoft.com/office/drawing/2018/hyperlinkcolor" val="tx"/>
                    </a:ext>
                  </a:extLst>
                </a:hlinkClick>
              </a:rPr>
              <a:t>aptly.co</a:t>
            </a:r>
            <a:endParaRPr sz="1800">
              <a:solidFill>
                <a:srgbClr val="0A004A"/>
              </a:solidFill>
              <a:latin typeface="DM Sans"/>
              <a:ea typeface="DM Sans"/>
              <a:cs typeface="DM Sans"/>
              <a:sym typeface="DM San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ustom Layout 5">
  <p:cSld name="CUSTOM_4">
    <p:spTree>
      <p:nvGrpSpPr>
        <p:cNvPr id="1" name="Shape 76"/>
        <p:cNvGrpSpPr/>
        <p:nvPr/>
      </p:nvGrpSpPr>
      <p:grpSpPr>
        <a:xfrm>
          <a:off x="0" y="0"/>
          <a:ext cx="0" cy="0"/>
          <a:chOff x="0" y="0"/>
          <a:chExt cx="0" cy="0"/>
        </a:xfrm>
      </p:grpSpPr>
      <p:sp>
        <p:nvSpPr>
          <p:cNvPr id="77" name="Google Shape;77;p10"/>
          <p:cNvSpPr txBox="1"/>
          <p:nvPr/>
        </p:nvSpPr>
        <p:spPr>
          <a:xfrm>
            <a:off x="436200" y="870275"/>
            <a:ext cx="6879600" cy="114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800" b="1">
                <a:solidFill>
                  <a:srgbClr val="677B8C"/>
                </a:solidFill>
                <a:latin typeface="DM Sans"/>
                <a:ea typeface="DM Sans"/>
                <a:cs typeface="DM Sans"/>
                <a:sym typeface="DM Sans"/>
              </a:rPr>
              <a:t>Map your customer’s journey</a:t>
            </a:r>
            <a:endParaRPr sz="2800" b="1">
              <a:solidFill>
                <a:srgbClr val="677B8C"/>
              </a:solidFill>
              <a:latin typeface="DM Sans"/>
              <a:ea typeface="DM Sans"/>
              <a:cs typeface="DM Sans"/>
              <a:sym typeface="DM Sans"/>
            </a:endParaRPr>
          </a:p>
          <a:p>
            <a:pPr marL="0" lvl="0" indent="0" algn="l" rtl="0">
              <a:spcBef>
                <a:spcPts val="0"/>
              </a:spcBef>
              <a:spcAft>
                <a:spcPts val="0"/>
              </a:spcAft>
              <a:buNone/>
            </a:pPr>
            <a:r>
              <a:rPr lang="en" sz="1400">
                <a:solidFill>
                  <a:srgbClr val="677B8C"/>
                </a:solidFill>
                <a:latin typeface="DM Sans"/>
                <a:ea typeface="DM Sans"/>
                <a:cs typeface="DM Sans"/>
                <a:sym typeface="DM Sans"/>
              </a:rPr>
              <a:t>Answer the questions below for each phase based of the customer journey using the target audience you developed for the business you selected. </a:t>
            </a:r>
            <a:endParaRPr sz="1400">
              <a:solidFill>
                <a:srgbClr val="677B8C"/>
              </a:solidFill>
              <a:latin typeface="DM Sans"/>
              <a:ea typeface="DM Sans"/>
              <a:cs typeface="DM Sans"/>
              <a:sym typeface="DM Sans"/>
            </a:endParaRPr>
          </a:p>
        </p:txBody>
      </p:sp>
      <p:graphicFrame>
        <p:nvGraphicFramePr>
          <p:cNvPr id="78" name="Google Shape;78;p10"/>
          <p:cNvGraphicFramePr/>
          <p:nvPr/>
        </p:nvGraphicFramePr>
        <p:xfrm>
          <a:off x="446388" y="2196900"/>
          <a:ext cx="3000000" cy="3000000"/>
        </p:xfrm>
        <a:graphic>
          <a:graphicData uri="http://schemas.openxmlformats.org/drawingml/2006/table">
            <a:tbl>
              <a:tblPr>
                <a:noFill/>
                <a:tableStyleId>{877DAF74-A079-4133-8898-D9A2AEE454E6}</a:tableStyleId>
              </a:tblPr>
              <a:tblGrid>
                <a:gridCol w="1406300">
                  <a:extLst>
                    <a:ext uri="{9D8B030D-6E8A-4147-A177-3AD203B41FA5}">
                      <a16:colId xmlns:a16="http://schemas.microsoft.com/office/drawing/2014/main" val="20000"/>
                    </a:ext>
                  </a:extLst>
                </a:gridCol>
                <a:gridCol w="5463100">
                  <a:extLst>
                    <a:ext uri="{9D8B030D-6E8A-4147-A177-3AD203B41FA5}">
                      <a16:colId xmlns:a16="http://schemas.microsoft.com/office/drawing/2014/main" val="20001"/>
                    </a:ext>
                  </a:extLst>
                </a:gridCol>
              </a:tblGrid>
              <a:tr h="558925">
                <a:tc>
                  <a:txBody>
                    <a:bodyPr/>
                    <a:lstStyle/>
                    <a:p>
                      <a:pPr marL="0" lvl="0" indent="0" algn="l" rtl="0">
                        <a:spcBef>
                          <a:spcPts val="0"/>
                        </a:spcBef>
                        <a:spcAft>
                          <a:spcPts val="0"/>
                        </a:spcAft>
                        <a:buNone/>
                      </a:pPr>
                      <a:r>
                        <a:rPr lang="en" sz="1800" b="1">
                          <a:solidFill>
                            <a:schemeClr val="lt1"/>
                          </a:solidFill>
                          <a:latin typeface="DM Sans"/>
                          <a:ea typeface="DM Sans"/>
                          <a:cs typeface="DM Sans"/>
                          <a:sym typeface="DM Sans"/>
                        </a:rPr>
                        <a:t>Phase </a:t>
                      </a:r>
                      <a:endParaRPr sz="1800" b="1">
                        <a:solidFill>
                          <a:schemeClr val="lt1"/>
                        </a:solidFill>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12650" cap="flat" cmpd="sng">
                      <a:solidFill>
                        <a:srgbClr val="677B8C"/>
                      </a:solidFill>
                      <a:prstDash val="solid"/>
                      <a:round/>
                      <a:headEnd type="none" w="sm" len="sm"/>
                      <a:tailEnd type="none" w="sm" len="sm"/>
                    </a:lnT>
                    <a:lnB w="12650" cap="flat" cmpd="sng">
                      <a:solidFill>
                        <a:srgbClr val="677B8C"/>
                      </a:solidFill>
                      <a:prstDash val="solid"/>
                      <a:round/>
                      <a:headEnd type="none" w="sm" len="sm"/>
                      <a:tailEnd type="none" w="sm" len="sm"/>
                    </a:lnB>
                    <a:solidFill>
                      <a:srgbClr val="677B8C"/>
                    </a:solidFill>
                  </a:tcPr>
                </a:tc>
                <a:tc>
                  <a:txBody>
                    <a:bodyPr/>
                    <a:lstStyle/>
                    <a:p>
                      <a:pPr marL="0" lvl="0" indent="0" algn="l" rtl="0">
                        <a:spcBef>
                          <a:spcPts val="0"/>
                        </a:spcBef>
                        <a:spcAft>
                          <a:spcPts val="0"/>
                        </a:spcAft>
                        <a:buNone/>
                      </a:pPr>
                      <a:endParaRPr sz="1800" b="1">
                        <a:solidFill>
                          <a:schemeClr val="lt1"/>
                        </a:solidFill>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12650" cap="flat" cmpd="sng">
                      <a:solidFill>
                        <a:srgbClr val="677B8C"/>
                      </a:solidFill>
                      <a:prstDash val="solid"/>
                      <a:round/>
                      <a:headEnd type="none" w="sm" len="sm"/>
                      <a:tailEnd type="none" w="sm" len="sm"/>
                    </a:lnT>
                    <a:lnB w="12650" cap="flat" cmpd="sng">
                      <a:solidFill>
                        <a:srgbClr val="677B8C"/>
                      </a:solidFill>
                      <a:prstDash val="solid"/>
                      <a:round/>
                      <a:headEnd type="none" w="sm" len="sm"/>
                      <a:tailEnd type="none" w="sm" len="sm"/>
                    </a:lnB>
                    <a:solidFill>
                      <a:srgbClr val="677B8C"/>
                    </a:solidFill>
                  </a:tcPr>
                </a:tc>
                <a:extLst>
                  <a:ext uri="{0D108BD9-81ED-4DB2-BD59-A6C34878D82A}">
                    <a16:rowId xmlns:a16="http://schemas.microsoft.com/office/drawing/2014/main" val="10000"/>
                  </a:ext>
                </a:extLst>
              </a:tr>
              <a:tr h="1310875">
                <a:tc>
                  <a:txBody>
                    <a:bodyPr/>
                    <a:lstStyle/>
                    <a:p>
                      <a:pPr marL="0" lvl="0" indent="0" algn="l" rtl="0">
                        <a:spcBef>
                          <a:spcPts val="0"/>
                        </a:spcBef>
                        <a:spcAft>
                          <a:spcPts val="0"/>
                        </a:spcAft>
                        <a:buNone/>
                      </a:pPr>
                      <a:r>
                        <a:rPr lang="en">
                          <a:solidFill>
                            <a:schemeClr val="dk2"/>
                          </a:solidFill>
                          <a:latin typeface="DM Sans"/>
                          <a:ea typeface="DM Sans"/>
                          <a:cs typeface="DM Sans"/>
                          <a:sym typeface="DM Sans"/>
                        </a:rPr>
                        <a:t>Awareness </a:t>
                      </a:r>
                      <a:endParaRPr>
                        <a:solidFill>
                          <a:schemeClr val="dk2"/>
                        </a:solidFill>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12650" cap="flat" cmpd="sng">
                      <a:solidFill>
                        <a:srgbClr val="677B8C"/>
                      </a:solidFill>
                      <a:prstDash val="solid"/>
                      <a:round/>
                      <a:headEnd type="none" w="sm" len="sm"/>
                      <a:tailEnd type="none" w="sm" len="sm"/>
                    </a:lnT>
                    <a:lnB w="12650" cap="flat" cmpd="sng">
                      <a:solidFill>
                        <a:srgbClr val="677B8C"/>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2"/>
                          </a:solidFill>
                          <a:latin typeface="DM Sans"/>
                          <a:ea typeface="DM Sans"/>
                          <a:cs typeface="DM Sans"/>
                          <a:sym typeface="DM Sans"/>
                        </a:rPr>
                        <a:t>When is my target most receptive?</a:t>
                      </a:r>
                      <a:endParaRPr>
                        <a:solidFill>
                          <a:schemeClr val="dk2"/>
                        </a:solidFill>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12650" cap="flat" cmpd="sng">
                      <a:solidFill>
                        <a:srgbClr val="677B8C"/>
                      </a:solidFill>
                      <a:prstDash val="solid"/>
                      <a:round/>
                      <a:headEnd type="none" w="sm" len="sm"/>
                      <a:tailEnd type="none" w="sm" len="sm"/>
                    </a:lnT>
                    <a:lnB w="12650" cap="flat" cmpd="sng">
                      <a:solidFill>
                        <a:srgbClr val="677B8C"/>
                      </a:solidFill>
                      <a:prstDash val="solid"/>
                      <a:round/>
                      <a:headEnd type="none" w="sm" len="sm"/>
                      <a:tailEnd type="none" w="sm" len="sm"/>
                    </a:lnB>
                  </a:tcPr>
                </a:tc>
                <a:extLst>
                  <a:ext uri="{0D108BD9-81ED-4DB2-BD59-A6C34878D82A}">
                    <a16:rowId xmlns:a16="http://schemas.microsoft.com/office/drawing/2014/main" val="10001"/>
                  </a:ext>
                </a:extLst>
              </a:tr>
              <a:tr h="1310875">
                <a:tc>
                  <a:txBody>
                    <a:bodyPr/>
                    <a:lstStyle/>
                    <a:p>
                      <a:pPr marL="0" lvl="0" indent="0" algn="l" rtl="0">
                        <a:spcBef>
                          <a:spcPts val="0"/>
                        </a:spcBef>
                        <a:spcAft>
                          <a:spcPts val="0"/>
                        </a:spcAft>
                        <a:buNone/>
                      </a:pPr>
                      <a:r>
                        <a:rPr lang="en">
                          <a:solidFill>
                            <a:schemeClr val="dk2"/>
                          </a:solidFill>
                          <a:latin typeface="DM Sans"/>
                          <a:ea typeface="DM Sans"/>
                          <a:cs typeface="DM Sans"/>
                          <a:sym typeface="DM Sans"/>
                        </a:rPr>
                        <a:t>Interest</a:t>
                      </a:r>
                      <a:endParaRPr>
                        <a:solidFill>
                          <a:schemeClr val="dk2"/>
                        </a:solidFill>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12650" cap="flat" cmpd="sng">
                      <a:solidFill>
                        <a:srgbClr val="677B8C"/>
                      </a:solidFill>
                      <a:prstDash val="solid"/>
                      <a:round/>
                      <a:headEnd type="none" w="sm" len="sm"/>
                      <a:tailEnd type="none" w="sm" len="sm"/>
                    </a:lnT>
                    <a:lnB w="12650" cap="flat" cmpd="sng">
                      <a:solidFill>
                        <a:srgbClr val="677B8C"/>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2"/>
                          </a:solidFill>
                          <a:latin typeface="DM Sans"/>
                          <a:ea typeface="DM Sans"/>
                          <a:cs typeface="DM Sans"/>
                          <a:sym typeface="DM Sans"/>
                        </a:rPr>
                        <a:t>How can I relate my product to my target’s needs?</a:t>
                      </a:r>
                      <a:endParaRPr>
                        <a:solidFill>
                          <a:schemeClr val="dk2"/>
                        </a:solidFill>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12650" cap="flat" cmpd="sng">
                      <a:solidFill>
                        <a:srgbClr val="677B8C"/>
                      </a:solidFill>
                      <a:prstDash val="solid"/>
                      <a:round/>
                      <a:headEnd type="none" w="sm" len="sm"/>
                      <a:tailEnd type="none" w="sm" len="sm"/>
                    </a:lnT>
                    <a:lnB w="12650" cap="flat" cmpd="sng">
                      <a:solidFill>
                        <a:srgbClr val="677B8C"/>
                      </a:solidFill>
                      <a:prstDash val="solid"/>
                      <a:round/>
                      <a:headEnd type="none" w="sm" len="sm"/>
                      <a:tailEnd type="none" w="sm" len="sm"/>
                    </a:lnB>
                  </a:tcPr>
                </a:tc>
                <a:extLst>
                  <a:ext uri="{0D108BD9-81ED-4DB2-BD59-A6C34878D82A}">
                    <a16:rowId xmlns:a16="http://schemas.microsoft.com/office/drawing/2014/main" val="10002"/>
                  </a:ext>
                </a:extLst>
              </a:tr>
              <a:tr h="1310875">
                <a:tc>
                  <a:txBody>
                    <a:bodyPr/>
                    <a:lstStyle/>
                    <a:p>
                      <a:pPr marL="0" lvl="0" indent="0" algn="l" rtl="0">
                        <a:spcBef>
                          <a:spcPts val="0"/>
                        </a:spcBef>
                        <a:spcAft>
                          <a:spcPts val="0"/>
                        </a:spcAft>
                        <a:buNone/>
                      </a:pPr>
                      <a:r>
                        <a:rPr lang="en">
                          <a:solidFill>
                            <a:schemeClr val="dk2"/>
                          </a:solidFill>
                          <a:latin typeface="DM Sans"/>
                          <a:ea typeface="DM Sans"/>
                          <a:cs typeface="DM Sans"/>
                          <a:sym typeface="DM Sans"/>
                        </a:rPr>
                        <a:t>Desire </a:t>
                      </a:r>
                      <a:endParaRPr>
                        <a:solidFill>
                          <a:schemeClr val="dk2"/>
                        </a:solidFill>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12650" cap="flat" cmpd="sng">
                      <a:solidFill>
                        <a:srgbClr val="677B8C"/>
                      </a:solidFill>
                      <a:prstDash val="solid"/>
                      <a:round/>
                      <a:headEnd type="none" w="sm" len="sm"/>
                      <a:tailEnd type="none" w="sm" len="sm"/>
                    </a:lnT>
                    <a:lnB w="12650" cap="flat" cmpd="sng">
                      <a:solidFill>
                        <a:srgbClr val="677B8C"/>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2"/>
                          </a:solidFill>
                          <a:latin typeface="DM Sans"/>
                          <a:ea typeface="DM Sans"/>
                          <a:cs typeface="DM Sans"/>
                          <a:sym typeface="DM Sans"/>
                        </a:rPr>
                        <a:t>How can I show my target my product really fits in their life?</a:t>
                      </a:r>
                      <a:endParaRPr>
                        <a:solidFill>
                          <a:schemeClr val="dk2"/>
                        </a:solidFill>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12650" cap="flat" cmpd="sng">
                      <a:solidFill>
                        <a:srgbClr val="677B8C"/>
                      </a:solidFill>
                      <a:prstDash val="solid"/>
                      <a:round/>
                      <a:headEnd type="none" w="sm" len="sm"/>
                      <a:tailEnd type="none" w="sm" len="sm"/>
                    </a:lnT>
                    <a:lnB w="12650" cap="flat" cmpd="sng">
                      <a:solidFill>
                        <a:srgbClr val="677B8C"/>
                      </a:solidFill>
                      <a:prstDash val="solid"/>
                      <a:round/>
                      <a:headEnd type="none" w="sm" len="sm"/>
                      <a:tailEnd type="none" w="sm" len="sm"/>
                    </a:lnB>
                  </a:tcPr>
                </a:tc>
                <a:extLst>
                  <a:ext uri="{0D108BD9-81ED-4DB2-BD59-A6C34878D82A}">
                    <a16:rowId xmlns:a16="http://schemas.microsoft.com/office/drawing/2014/main" val="10003"/>
                  </a:ext>
                </a:extLst>
              </a:tr>
              <a:tr h="1310875">
                <a:tc>
                  <a:txBody>
                    <a:bodyPr/>
                    <a:lstStyle/>
                    <a:p>
                      <a:pPr marL="0" lvl="0" indent="0" algn="l" rtl="0">
                        <a:spcBef>
                          <a:spcPts val="0"/>
                        </a:spcBef>
                        <a:spcAft>
                          <a:spcPts val="0"/>
                        </a:spcAft>
                        <a:buNone/>
                      </a:pPr>
                      <a:r>
                        <a:rPr lang="en">
                          <a:solidFill>
                            <a:schemeClr val="dk2"/>
                          </a:solidFill>
                          <a:latin typeface="DM Sans"/>
                          <a:ea typeface="DM Sans"/>
                          <a:cs typeface="DM Sans"/>
                          <a:sym typeface="DM Sans"/>
                        </a:rPr>
                        <a:t>Conversion </a:t>
                      </a:r>
                      <a:endParaRPr>
                        <a:solidFill>
                          <a:schemeClr val="dk2"/>
                        </a:solidFill>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12650" cap="flat" cmpd="sng">
                      <a:solidFill>
                        <a:srgbClr val="677B8C"/>
                      </a:solidFill>
                      <a:prstDash val="solid"/>
                      <a:round/>
                      <a:headEnd type="none" w="sm" len="sm"/>
                      <a:tailEnd type="none" w="sm" len="sm"/>
                    </a:lnT>
                    <a:lnB w="12650" cap="flat" cmpd="sng">
                      <a:solidFill>
                        <a:srgbClr val="677B8C"/>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2"/>
                          </a:solidFill>
                          <a:latin typeface="DM Sans"/>
                          <a:ea typeface="DM Sans"/>
                          <a:cs typeface="DM Sans"/>
                          <a:sym typeface="DM Sans"/>
                        </a:rPr>
                        <a:t>How can I get my target to take action?</a:t>
                      </a:r>
                      <a:endParaRPr>
                        <a:solidFill>
                          <a:schemeClr val="dk2"/>
                        </a:solidFill>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12650" cap="flat" cmpd="sng">
                      <a:solidFill>
                        <a:srgbClr val="677B8C"/>
                      </a:solidFill>
                      <a:prstDash val="solid"/>
                      <a:round/>
                      <a:headEnd type="none" w="sm" len="sm"/>
                      <a:tailEnd type="none" w="sm" len="sm"/>
                    </a:lnT>
                    <a:lnB w="12650" cap="flat" cmpd="sng">
                      <a:solidFill>
                        <a:srgbClr val="677B8C"/>
                      </a:solidFill>
                      <a:prstDash val="solid"/>
                      <a:round/>
                      <a:headEnd type="none" w="sm" len="sm"/>
                      <a:tailEnd type="none" w="sm" len="sm"/>
                    </a:lnB>
                  </a:tcPr>
                </a:tc>
                <a:extLst>
                  <a:ext uri="{0D108BD9-81ED-4DB2-BD59-A6C34878D82A}">
                    <a16:rowId xmlns:a16="http://schemas.microsoft.com/office/drawing/2014/main" val="10004"/>
                  </a:ext>
                </a:extLst>
              </a:tr>
              <a:tr h="1310875">
                <a:tc>
                  <a:txBody>
                    <a:bodyPr/>
                    <a:lstStyle/>
                    <a:p>
                      <a:pPr marL="0" lvl="0" indent="0" algn="l" rtl="0">
                        <a:spcBef>
                          <a:spcPts val="0"/>
                        </a:spcBef>
                        <a:spcAft>
                          <a:spcPts val="0"/>
                        </a:spcAft>
                        <a:buNone/>
                      </a:pPr>
                      <a:r>
                        <a:rPr lang="en">
                          <a:solidFill>
                            <a:schemeClr val="dk2"/>
                          </a:solidFill>
                          <a:latin typeface="DM Sans"/>
                          <a:ea typeface="DM Sans"/>
                          <a:cs typeface="DM Sans"/>
                          <a:sym typeface="DM Sans"/>
                        </a:rPr>
                        <a:t>Advocacy</a:t>
                      </a:r>
                      <a:endParaRPr>
                        <a:solidFill>
                          <a:schemeClr val="dk2"/>
                        </a:solidFill>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12650" cap="flat" cmpd="sng">
                      <a:solidFill>
                        <a:srgbClr val="677B8C"/>
                      </a:solidFill>
                      <a:prstDash val="solid"/>
                      <a:round/>
                      <a:headEnd type="none" w="sm" len="sm"/>
                      <a:tailEnd type="none" w="sm" len="sm"/>
                    </a:lnT>
                    <a:lnB w="12650" cap="flat" cmpd="sng">
                      <a:solidFill>
                        <a:srgbClr val="677B8C"/>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2"/>
                          </a:solidFill>
                          <a:latin typeface="DM Sans"/>
                          <a:ea typeface="DM Sans"/>
                          <a:cs typeface="DM Sans"/>
                          <a:sym typeface="DM Sans"/>
                        </a:rPr>
                        <a:t>How can I make my target into an advocate?</a:t>
                      </a:r>
                      <a:endParaRPr>
                        <a:solidFill>
                          <a:schemeClr val="dk2"/>
                        </a:solidFill>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12650" cap="flat" cmpd="sng">
                      <a:solidFill>
                        <a:srgbClr val="677B8C"/>
                      </a:solidFill>
                      <a:prstDash val="solid"/>
                      <a:round/>
                      <a:headEnd type="none" w="sm" len="sm"/>
                      <a:tailEnd type="none" w="sm" len="sm"/>
                    </a:lnT>
                    <a:lnB w="12650" cap="flat" cmpd="sng">
                      <a:solidFill>
                        <a:srgbClr val="677B8C"/>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79" name="Google Shape;79;p10"/>
          <p:cNvSpPr txBox="1">
            <a:spLocks noGrp="1"/>
          </p:cNvSpPr>
          <p:nvPr>
            <p:ph type="body" idx="1"/>
          </p:nvPr>
        </p:nvSpPr>
        <p:spPr>
          <a:xfrm>
            <a:off x="1852700" y="3030325"/>
            <a:ext cx="5463000" cy="1036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Font typeface="DM Sans"/>
              <a:buChar char="●"/>
              <a:defRPr sz="1400">
                <a:latin typeface="DM Sans"/>
                <a:ea typeface="DM Sans"/>
                <a:cs typeface="DM Sans"/>
                <a:sym typeface="DM Sans"/>
              </a:defRPr>
            </a:lvl1pPr>
            <a:lvl2pPr marL="914400" lvl="1" indent="-317500">
              <a:spcBef>
                <a:spcPts val="1600"/>
              </a:spcBef>
              <a:spcAft>
                <a:spcPts val="0"/>
              </a:spcAft>
              <a:buSzPts val="1400"/>
              <a:buFont typeface="DM Sans"/>
              <a:buChar char="○"/>
              <a:defRPr>
                <a:latin typeface="DM Sans"/>
                <a:ea typeface="DM Sans"/>
                <a:cs typeface="DM Sans"/>
                <a:sym typeface="DM Sans"/>
              </a:defRPr>
            </a:lvl2pPr>
            <a:lvl3pPr marL="1371600" lvl="2" indent="-317500">
              <a:spcBef>
                <a:spcPts val="1600"/>
              </a:spcBef>
              <a:spcAft>
                <a:spcPts val="0"/>
              </a:spcAft>
              <a:buSzPts val="1400"/>
              <a:buFont typeface="DM Sans"/>
              <a:buChar char="■"/>
              <a:defRPr>
                <a:latin typeface="DM Sans"/>
                <a:ea typeface="DM Sans"/>
                <a:cs typeface="DM Sans"/>
                <a:sym typeface="DM Sans"/>
              </a:defRPr>
            </a:lvl3pPr>
            <a:lvl4pPr marL="1828800" lvl="3" indent="-317500">
              <a:spcBef>
                <a:spcPts val="1600"/>
              </a:spcBef>
              <a:spcAft>
                <a:spcPts val="0"/>
              </a:spcAft>
              <a:buSzPts val="1400"/>
              <a:buFont typeface="DM Sans"/>
              <a:buChar char="●"/>
              <a:defRPr>
                <a:latin typeface="DM Sans"/>
                <a:ea typeface="DM Sans"/>
                <a:cs typeface="DM Sans"/>
                <a:sym typeface="DM Sans"/>
              </a:defRPr>
            </a:lvl4pPr>
            <a:lvl5pPr marL="2286000" lvl="4" indent="-317500">
              <a:spcBef>
                <a:spcPts val="1600"/>
              </a:spcBef>
              <a:spcAft>
                <a:spcPts val="0"/>
              </a:spcAft>
              <a:buSzPts val="1400"/>
              <a:buFont typeface="DM Sans"/>
              <a:buChar char="○"/>
              <a:defRPr>
                <a:latin typeface="DM Sans"/>
                <a:ea typeface="DM Sans"/>
                <a:cs typeface="DM Sans"/>
                <a:sym typeface="DM Sans"/>
              </a:defRPr>
            </a:lvl5pPr>
            <a:lvl6pPr marL="2743200" lvl="5" indent="-317500">
              <a:spcBef>
                <a:spcPts val="1600"/>
              </a:spcBef>
              <a:spcAft>
                <a:spcPts val="0"/>
              </a:spcAft>
              <a:buSzPts val="1400"/>
              <a:buFont typeface="DM Sans"/>
              <a:buChar char="■"/>
              <a:defRPr>
                <a:latin typeface="DM Sans"/>
                <a:ea typeface="DM Sans"/>
                <a:cs typeface="DM Sans"/>
                <a:sym typeface="DM Sans"/>
              </a:defRPr>
            </a:lvl6pPr>
            <a:lvl7pPr marL="3200400" lvl="6" indent="-317500">
              <a:spcBef>
                <a:spcPts val="1600"/>
              </a:spcBef>
              <a:spcAft>
                <a:spcPts val="0"/>
              </a:spcAft>
              <a:buSzPts val="1400"/>
              <a:buFont typeface="DM Sans"/>
              <a:buChar char="●"/>
              <a:defRPr>
                <a:latin typeface="DM Sans"/>
                <a:ea typeface="DM Sans"/>
                <a:cs typeface="DM Sans"/>
                <a:sym typeface="DM Sans"/>
              </a:defRPr>
            </a:lvl7pPr>
            <a:lvl8pPr marL="3657600" lvl="7" indent="-317500">
              <a:spcBef>
                <a:spcPts val="1600"/>
              </a:spcBef>
              <a:spcAft>
                <a:spcPts val="0"/>
              </a:spcAft>
              <a:buSzPts val="1400"/>
              <a:buFont typeface="DM Sans"/>
              <a:buChar char="○"/>
              <a:defRPr>
                <a:latin typeface="DM Sans"/>
                <a:ea typeface="DM Sans"/>
                <a:cs typeface="DM Sans"/>
                <a:sym typeface="DM Sans"/>
              </a:defRPr>
            </a:lvl8pPr>
            <a:lvl9pPr marL="4114800" lvl="8" indent="-31750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80" name="Google Shape;80;p10"/>
          <p:cNvSpPr txBox="1">
            <a:spLocks noGrp="1"/>
          </p:cNvSpPr>
          <p:nvPr>
            <p:ph type="body" idx="2"/>
          </p:nvPr>
        </p:nvSpPr>
        <p:spPr>
          <a:xfrm>
            <a:off x="1852700" y="4341075"/>
            <a:ext cx="5463000" cy="1036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81" name="Google Shape;81;p10"/>
          <p:cNvSpPr txBox="1">
            <a:spLocks noGrp="1"/>
          </p:cNvSpPr>
          <p:nvPr>
            <p:ph type="body" idx="3"/>
          </p:nvPr>
        </p:nvSpPr>
        <p:spPr>
          <a:xfrm>
            <a:off x="1852700" y="5651825"/>
            <a:ext cx="5463000" cy="1036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82" name="Google Shape;82;p10"/>
          <p:cNvSpPr txBox="1">
            <a:spLocks noGrp="1"/>
          </p:cNvSpPr>
          <p:nvPr>
            <p:ph type="body" idx="4"/>
          </p:nvPr>
        </p:nvSpPr>
        <p:spPr>
          <a:xfrm>
            <a:off x="1852700" y="6962575"/>
            <a:ext cx="5463000" cy="1036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83" name="Google Shape;83;p10"/>
          <p:cNvSpPr txBox="1">
            <a:spLocks noGrp="1"/>
          </p:cNvSpPr>
          <p:nvPr>
            <p:ph type="body" idx="5"/>
          </p:nvPr>
        </p:nvSpPr>
        <p:spPr>
          <a:xfrm>
            <a:off x="1852700" y="8273325"/>
            <a:ext cx="5463000" cy="1036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6" Type="http://schemas.openxmlformats.org/officeDocument/2006/relationships/theme" Target="../theme/theme2.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theme" Target="../theme/theme3.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1pPr>
            <a:lvl2pPr lvl="1">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2pPr>
            <a:lvl3pPr lvl="2">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3pPr>
            <a:lvl4pPr lvl="3">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4pPr>
            <a:lvl5pPr lvl="4">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5pPr>
            <a:lvl6pPr lvl="5">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6pPr>
            <a:lvl7pPr lvl="6">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7pPr>
            <a:lvl8pPr lvl="7">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8pPr>
            <a:lvl9pPr lvl="8">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Karla"/>
              <a:buChar char="●"/>
              <a:defRPr sz="1800">
                <a:solidFill>
                  <a:schemeClr val="dk2"/>
                </a:solidFill>
                <a:latin typeface="Karla"/>
                <a:ea typeface="Karla"/>
                <a:cs typeface="Karla"/>
                <a:sym typeface="Karla"/>
              </a:defRPr>
            </a:lvl1pPr>
            <a:lvl2pPr marL="914400" lvl="1" indent="-317500">
              <a:lnSpc>
                <a:spcPct val="115000"/>
              </a:lnSpc>
              <a:spcBef>
                <a:spcPts val="1600"/>
              </a:spcBef>
              <a:spcAft>
                <a:spcPts val="0"/>
              </a:spcAft>
              <a:buClr>
                <a:schemeClr val="dk2"/>
              </a:buClr>
              <a:buSzPts val="1400"/>
              <a:buFont typeface="Karla"/>
              <a:buChar char="○"/>
              <a:defRPr>
                <a:solidFill>
                  <a:schemeClr val="dk2"/>
                </a:solidFill>
                <a:latin typeface="Karla"/>
                <a:ea typeface="Karla"/>
                <a:cs typeface="Karla"/>
                <a:sym typeface="Karla"/>
              </a:defRPr>
            </a:lvl2pPr>
            <a:lvl3pPr marL="1371600" lvl="2" indent="-317500">
              <a:lnSpc>
                <a:spcPct val="115000"/>
              </a:lnSpc>
              <a:spcBef>
                <a:spcPts val="1600"/>
              </a:spcBef>
              <a:spcAft>
                <a:spcPts val="0"/>
              </a:spcAft>
              <a:buClr>
                <a:schemeClr val="dk2"/>
              </a:buClr>
              <a:buSzPts val="1400"/>
              <a:buFont typeface="Karla"/>
              <a:buChar char="■"/>
              <a:defRPr>
                <a:solidFill>
                  <a:schemeClr val="dk2"/>
                </a:solidFill>
                <a:latin typeface="Karla"/>
                <a:ea typeface="Karla"/>
                <a:cs typeface="Karla"/>
                <a:sym typeface="Karla"/>
              </a:defRPr>
            </a:lvl3pPr>
            <a:lvl4pPr marL="1828800" lvl="3" indent="-317500">
              <a:lnSpc>
                <a:spcPct val="115000"/>
              </a:lnSpc>
              <a:spcBef>
                <a:spcPts val="1600"/>
              </a:spcBef>
              <a:spcAft>
                <a:spcPts val="0"/>
              </a:spcAft>
              <a:buClr>
                <a:schemeClr val="dk2"/>
              </a:buClr>
              <a:buSzPts val="1400"/>
              <a:buFont typeface="Karla"/>
              <a:buChar char="●"/>
              <a:defRPr>
                <a:solidFill>
                  <a:schemeClr val="dk2"/>
                </a:solidFill>
                <a:latin typeface="Karla"/>
                <a:ea typeface="Karla"/>
                <a:cs typeface="Karla"/>
                <a:sym typeface="Karla"/>
              </a:defRPr>
            </a:lvl4pPr>
            <a:lvl5pPr marL="2286000" lvl="4" indent="-317500">
              <a:lnSpc>
                <a:spcPct val="115000"/>
              </a:lnSpc>
              <a:spcBef>
                <a:spcPts val="1600"/>
              </a:spcBef>
              <a:spcAft>
                <a:spcPts val="0"/>
              </a:spcAft>
              <a:buClr>
                <a:schemeClr val="dk2"/>
              </a:buClr>
              <a:buSzPts val="1400"/>
              <a:buFont typeface="Karla"/>
              <a:buChar char="○"/>
              <a:defRPr>
                <a:solidFill>
                  <a:schemeClr val="dk2"/>
                </a:solidFill>
                <a:latin typeface="Karla"/>
                <a:ea typeface="Karla"/>
                <a:cs typeface="Karla"/>
                <a:sym typeface="Karla"/>
              </a:defRPr>
            </a:lvl5pPr>
            <a:lvl6pPr marL="2743200" lvl="5" indent="-317500">
              <a:lnSpc>
                <a:spcPct val="115000"/>
              </a:lnSpc>
              <a:spcBef>
                <a:spcPts val="1600"/>
              </a:spcBef>
              <a:spcAft>
                <a:spcPts val="0"/>
              </a:spcAft>
              <a:buClr>
                <a:schemeClr val="dk2"/>
              </a:buClr>
              <a:buSzPts val="1400"/>
              <a:buFont typeface="Karla"/>
              <a:buChar char="■"/>
              <a:defRPr>
                <a:solidFill>
                  <a:schemeClr val="dk2"/>
                </a:solidFill>
                <a:latin typeface="Karla"/>
                <a:ea typeface="Karla"/>
                <a:cs typeface="Karla"/>
                <a:sym typeface="Karla"/>
              </a:defRPr>
            </a:lvl6pPr>
            <a:lvl7pPr marL="3200400" lvl="6" indent="-317500">
              <a:lnSpc>
                <a:spcPct val="115000"/>
              </a:lnSpc>
              <a:spcBef>
                <a:spcPts val="1600"/>
              </a:spcBef>
              <a:spcAft>
                <a:spcPts val="0"/>
              </a:spcAft>
              <a:buClr>
                <a:schemeClr val="dk2"/>
              </a:buClr>
              <a:buSzPts val="1400"/>
              <a:buFont typeface="Karla"/>
              <a:buChar char="●"/>
              <a:defRPr>
                <a:solidFill>
                  <a:schemeClr val="dk2"/>
                </a:solidFill>
                <a:latin typeface="Karla"/>
                <a:ea typeface="Karla"/>
                <a:cs typeface="Karla"/>
                <a:sym typeface="Karla"/>
              </a:defRPr>
            </a:lvl7pPr>
            <a:lvl8pPr marL="3657600" lvl="7" indent="-317500">
              <a:lnSpc>
                <a:spcPct val="115000"/>
              </a:lnSpc>
              <a:spcBef>
                <a:spcPts val="1600"/>
              </a:spcBef>
              <a:spcAft>
                <a:spcPts val="0"/>
              </a:spcAft>
              <a:buClr>
                <a:schemeClr val="dk2"/>
              </a:buClr>
              <a:buSzPts val="1400"/>
              <a:buFont typeface="Karla"/>
              <a:buChar char="○"/>
              <a:defRPr>
                <a:solidFill>
                  <a:schemeClr val="dk2"/>
                </a:solidFill>
                <a:latin typeface="Karla"/>
                <a:ea typeface="Karla"/>
                <a:cs typeface="Karla"/>
                <a:sym typeface="Karla"/>
              </a:defRPr>
            </a:lvl8pPr>
            <a:lvl9pPr marL="4114800" lvl="8" indent="-317500">
              <a:lnSpc>
                <a:spcPct val="115000"/>
              </a:lnSpc>
              <a:spcBef>
                <a:spcPts val="1600"/>
              </a:spcBef>
              <a:spcAft>
                <a:spcPts val="1600"/>
              </a:spcAft>
              <a:buClr>
                <a:schemeClr val="dk2"/>
              </a:buClr>
              <a:buSzPts val="1400"/>
              <a:buFont typeface="Karla"/>
              <a:buChar char="■"/>
              <a:defRPr>
                <a:solidFill>
                  <a:schemeClr val="dk2"/>
                </a:solidFill>
                <a:latin typeface="Karla"/>
                <a:ea typeface="Karla"/>
                <a:cs typeface="Karla"/>
                <a:sym typeface="Karla"/>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82"/>
        <p:cNvGrpSpPr/>
        <p:nvPr/>
      </p:nvGrpSpPr>
      <p:grpSpPr>
        <a:xfrm>
          <a:off x="0" y="0"/>
          <a:ext cx="0" cy="0"/>
          <a:chOff x="0" y="0"/>
          <a:chExt cx="0" cy="0"/>
        </a:xfrm>
      </p:grpSpPr>
      <p:sp>
        <p:nvSpPr>
          <p:cNvPr id="183" name="Google Shape;183;p19"/>
          <p:cNvSpPr txBox="1">
            <a:spLocks noGrp="1"/>
          </p:cNvSpPr>
          <p:nvPr>
            <p:ph type="title"/>
          </p:nvPr>
        </p:nvSpPr>
        <p:spPr>
          <a:xfrm>
            <a:off x="264945" y="870271"/>
            <a:ext cx="7242600" cy="1120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1pPr>
            <a:lvl2pPr lvl="1" rtl="0">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2pPr>
            <a:lvl3pPr lvl="2" rtl="0">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3pPr>
            <a:lvl4pPr lvl="3" rtl="0">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4pPr>
            <a:lvl5pPr lvl="4" rtl="0">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5pPr>
            <a:lvl6pPr lvl="5" rtl="0">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6pPr>
            <a:lvl7pPr lvl="6" rtl="0">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7pPr>
            <a:lvl8pPr lvl="7" rtl="0">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8pPr>
            <a:lvl9pPr lvl="8" rtl="0">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9pPr>
          </a:lstStyle>
          <a:p>
            <a:endParaRPr/>
          </a:p>
        </p:txBody>
      </p:sp>
      <p:sp>
        <p:nvSpPr>
          <p:cNvPr id="184" name="Google Shape;184;p19"/>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Karla"/>
              <a:buChar char="●"/>
              <a:defRPr sz="1800">
                <a:solidFill>
                  <a:schemeClr val="dk2"/>
                </a:solidFill>
                <a:latin typeface="Karla"/>
                <a:ea typeface="Karla"/>
                <a:cs typeface="Karla"/>
                <a:sym typeface="Karla"/>
              </a:defRPr>
            </a:lvl1pPr>
            <a:lvl2pPr marL="914400" lvl="1" indent="-317500" rtl="0">
              <a:lnSpc>
                <a:spcPct val="115000"/>
              </a:lnSpc>
              <a:spcBef>
                <a:spcPts val="1600"/>
              </a:spcBef>
              <a:spcAft>
                <a:spcPts val="0"/>
              </a:spcAft>
              <a:buClr>
                <a:schemeClr val="dk2"/>
              </a:buClr>
              <a:buSzPts val="1400"/>
              <a:buFont typeface="Karla"/>
              <a:buChar char="○"/>
              <a:defRPr>
                <a:solidFill>
                  <a:schemeClr val="dk2"/>
                </a:solidFill>
                <a:latin typeface="Karla"/>
                <a:ea typeface="Karla"/>
                <a:cs typeface="Karla"/>
                <a:sym typeface="Karla"/>
              </a:defRPr>
            </a:lvl2pPr>
            <a:lvl3pPr marL="1371600" lvl="2" indent="-317500" rtl="0">
              <a:lnSpc>
                <a:spcPct val="115000"/>
              </a:lnSpc>
              <a:spcBef>
                <a:spcPts val="1600"/>
              </a:spcBef>
              <a:spcAft>
                <a:spcPts val="0"/>
              </a:spcAft>
              <a:buClr>
                <a:schemeClr val="dk2"/>
              </a:buClr>
              <a:buSzPts val="1400"/>
              <a:buFont typeface="Karla"/>
              <a:buChar char="■"/>
              <a:defRPr>
                <a:solidFill>
                  <a:schemeClr val="dk2"/>
                </a:solidFill>
                <a:latin typeface="Karla"/>
                <a:ea typeface="Karla"/>
                <a:cs typeface="Karla"/>
                <a:sym typeface="Karla"/>
              </a:defRPr>
            </a:lvl3pPr>
            <a:lvl4pPr marL="1828800" lvl="3" indent="-317500" rtl="0">
              <a:lnSpc>
                <a:spcPct val="115000"/>
              </a:lnSpc>
              <a:spcBef>
                <a:spcPts val="1600"/>
              </a:spcBef>
              <a:spcAft>
                <a:spcPts val="0"/>
              </a:spcAft>
              <a:buClr>
                <a:schemeClr val="dk2"/>
              </a:buClr>
              <a:buSzPts val="1400"/>
              <a:buFont typeface="Karla"/>
              <a:buChar char="●"/>
              <a:defRPr>
                <a:solidFill>
                  <a:schemeClr val="dk2"/>
                </a:solidFill>
                <a:latin typeface="Karla"/>
                <a:ea typeface="Karla"/>
                <a:cs typeface="Karla"/>
                <a:sym typeface="Karla"/>
              </a:defRPr>
            </a:lvl4pPr>
            <a:lvl5pPr marL="2286000" lvl="4" indent="-317500" rtl="0">
              <a:lnSpc>
                <a:spcPct val="115000"/>
              </a:lnSpc>
              <a:spcBef>
                <a:spcPts val="1600"/>
              </a:spcBef>
              <a:spcAft>
                <a:spcPts val="0"/>
              </a:spcAft>
              <a:buClr>
                <a:schemeClr val="dk2"/>
              </a:buClr>
              <a:buSzPts val="1400"/>
              <a:buFont typeface="Karla"/>
              <a:buChar char="○"/>
              <a:defRPr>
                <a:solidFill>
                  <a:schemeClr val="dk2"/>
                </a:solidFill>
                <a:latin typeface="Karla"/>
                <a:ea typeface="Karla"/>
                <a:cs typeface="Karla"/>
                <a:sym typeface="Karla"/>
              </a:defRPr>
            </a:lvl5pPr>
            <a:lvl6pPr marL="2743200" lvl="5" indent="-317500" rtl="0">
              <a:lnSpc>
                <a:spcPct val="115000"/>
              </a:lnSpc>
              <a:spcBef>
                <a:spcPts val="1600"/>
              </a:spcBef>
              <a:spcAft>
                <a:spcPts val="0"/>
              </a:spcAft>
              <a:buClr>
                <a:schemeClr val="dk2"/>
              </a:buClr>
              <a:buSzPts val="1400"/>
              <a:buFont typeface="Karla"/>
              <a:buChar char="■"/>
              <a:defRPr>
                <a:solidFill>
                  <a:schemeClr val="dk2"/>
                </a:solidFill>
                <a:latin typeface="Karla"/>
                <a:ea typeface="Karla"/>
                <a:cs typeface="Karla"/>
                <a:sym typeface="Karla"/>
              </a:defRPr>
            </a:lvl6pPr>
            <a:lvl7pPr marL="3200400" lvl="6" indent="-317500" rtl="0">
              <a:lnSpc>
                <a:spcPct val="115000"/>
              </a:lnSpc>
              <a:spcBef>
                <a:spcPts val="1600"/>
              </a:spcBef>
              <a:spcAft>
                <a:spcPts val="0"/>
              </a:spcAft>
              <a:buClr>
                <a:schemeClr val="dk2"/>
              </a:buClr>
              <a:buSzPts val="1400"/>
              <a:buFont typeface="Karla"/>
              <a:buChar char="●"/>
              <a:defRPr>
                <a:solidFill>
                  <a:schemeClr val="dk2"/>
                </a:solidFill>
                <a:latin typeface="Karla"/>
                <a:ea typeface="Karla"/>
                <a:cs typeface="Karla"/>
                <a:sym typeface="Karla"/>
              </a:defRPr>
            </a:lvl7pPr>
            <a:lvl8pPr marL="3657600" lvl="7" indent="-317500" rtl="0">
              <a:lnSpc>
                <a:spcPct val="115000"/>
              </a:lnSpc>
              <a:spcBef>
                <a:spcPts val="1600"/>
              </a:spcBef>
              <a:spcAft>
                <a:spcPts val="0"/>
              </a:spcAft>
              <a:buClr>
                <a:schemeClr val="dk2"/>
              </a:buClr>
              <a:buSzPts val="1400"/>
              <a:buFont typeface="Karla"/>
              <a:buChar char="○"/>
              <a:defRPr>
                <a:solidFill>
                  <a:schemeClr val="dk2"/>
                </a:solidFill>
                <a:latin typeface="Karla"/>
                <a:ea typeface="Karla"/>
                <a:cs typeface="Karla"/>
                <a:sym typeface="Karla"/>
              </a:defRPr>
            </a:lvl8pPr>
            <a:lvl9pPr marL="4114800" lvl="8" indent="-317500" rtl="0">
              <a:lnSpc>
                <a:spcPct val="115000"/>
              </a:lnSpc>
              <a:spcBef>
                <a:spcPts val="1600"/>
              </a:spcBef>
              <a:spcAft>
                <a:spcPts val="1600"/>
              </a:spcAft>
              <a:buClr>
                <a:schemeClr val="dk2"/>
              </a:buClr>
              <a:buSzPts val="1400"/>
              <a:buFont typeface="Karla"/>
              <a:buChar char="■"/>
              <a:defRPr>
                <a:solidFill>
                  <a:schemeClr val="dk2"/>
                </a:solidFill>
                <a:latin typeface="Karla"/>
                <a:ea typeface="Karla"/>
                <a:cs typeface="Karla"/>
                <a:sym typeface="Karla"/>
              </a:defRPr>
            </a:lvl9pPr>
          </a:lstStyle>
          <a:p>
            <a:endParaRPr/>
          </a:p>
        </p:txBody>
      </p:sp>
      <p:sp>
        <p:nvSpPr>
          <p:cNvPr id="185" name="Google Shape;185;p19"/>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271"/>
        <p:cNvGrpSpPr/>
        <p:nvPr/>
      </p:nvGrpSpPr>
      <p:grpSpPr>
        <a:xfrm>
          <a:off x="0" y="0"/>
          <a:ext cx="0" cy="0"/>
          <a:chOff x="0" y="0"/>
          <a:chExt cx="0" cy="0"/>
        </a:xfrm>
      </p:grpSpPr>
      <p:sp>
        <p:nvSpPr>
          <p:cNvPr id="272" name="Google Shape;272;p35"/>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1pPr>
            <a:lvl2pPr lvl="1" rtl="0">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2pPr>
            <a:lvl3pPr lvl="2" rtl="0">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3pPr>
            <a:lvl4pPr lvl="3" rtl="0">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4pPr>
            <a:lvl5pPr lvl="4" rtl="0">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5pPr>
            <a:lvl6pPr lvl="5" rtl="0">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6pPr>
            <a:lvl7pPr lvl="6" rtl="0">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7pPr>
            <a:lvl8pPr lvl="7" rtl="0">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8pPr>
            <a:lvl9pPr lvl="8" rtl="0">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9pPr>
          </a:lstStyle>
          <a:p>
            <a:endParaRPr/>
          </a:p>
        </p:txBody>
      </p:sp>
      <p:sp>
        <p:nvSpPr>
          <p:cNvPr id="273" name="Google Shape;273;p35"/>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Karla"/>
              <a:buChar char="●"/>
              <a:defRPr sz="1800">
                <a:solidFill>
                  <a:schemeClr val="dk2"/>
                </a:solidFill>
                <a:latin typeface="Karla"/>
                <a:ea typeface="Karla"/>
                <a:cs typeface="Karla"/>
                <a:sym typeface="Karla"/>
              </a:defRPr>
            </a:lvl1pPr>
            <a:lvl2pPr marL="914400" lvl="1" indent="-317500" rtl="0">
              <a:lnSpc>
                <a:spcPct val="115000"/>
              </a:lnSpc>
              <a:spcBef>
                <a:spcPts val="1600"/>
              </a:spcBef>
              <a:spcAft>
                <a:spcPts val="0"/>
              </a:spcAft>
              <a:buClr>
                <a:schemeClr val="dk2"/>
              </a:buClr>
              <a:buSzPts val="1400"/>
              <a:buFont typeface="Karla"/>
              <a:buChar char="○"/>
              <a:defRPr>
                <a:solidFill>
                  <a:schemeClr val="dk2"/>
                </a:solidFill>
                <a:latin typeface="Karla"/>
                <a:ea typeface="Karla"/>
                <a:cs typeface="Karla"/>
                <a:sym typeface="Karla"/>
              </a:defRPr>
            </a:lvl2pPr>
            <a:lvl3pPr marL="1371600" lvl="2" indent="-317500" rtl="0">
              <a:lnSpc>
                <a:spcPct val="115000"/>
              </a:lnSpc>
              <a:spcBef>
                <a:spcPts val="1600"/>
              </a:spcBef>
              <a:spcAft>
                <a:spcPts val="0"/>
              </a:spcAft>
              <a:buClr>
                <a:schemeClr val="dk2"/>
              </a:buClr>
              <a:buSzPts val="1400"/>
              <a:buFont typeface="Karla"/>
              <a:buChar char="■"/>
              <a:defRPr>
                <a:solidFill>
                  <a:schemeClr val="dk2"/>
                </a:solidFill>
                <a:latin typeface="Karla"/>
                <a:ea typeface="Karla"/>
                <a:cs typeface="Karla"/>
                <a:sym typeface="Karla"/>
              </a:defRPr>
            </a:lvl3pPr>
            <a:lvl4pPr marL="1828800" lvl="3" indent="-317500" rtl="0">
              <a:lnSpc>
                <a:spcPct val="115000"/>
              </a:lnSpc>
              <a:spcBef>
                <a:spcPts val="1600"/>
              </a:spcBef>
              <a:spcAft>
                <a:spcPts val="0"/>
              </a:spcAft>
              <a:buClr>
                <a:schemeClr val="dk2"/>
              </a:buClr>
              <a:buSzPts val="1400"/>
              <a:buFont typeface="Karla"/>
              <a:buChar char="●"/>
              <a:defRPr>
                <a:solidFill>
                  <a:schemeClr val="dk2"/>
                </a:solidFill>
                <a:latin typeface="Karla"/>
                <a:ea typeface="Karla"/>
                <a:cs typeface="Karla"/>
                <a:sym typeface="Karla"/>
              </a:defRPr>
            </a:lvl4pPr>
            <a:lvl5pPr marL="2286000" lvl="4" indent="-317500" rtl="0">
              <a:lnSpc>
                <a:spcPct val="115000"/>
              </a:lnSpc>
              <a:spcBef>
                <a:spcPts val="1600"/>
              </a:spcBef>
              <a:spcAft>
                <a:spcPts val="0"/>
              </a:spcAft>
              <a:buClr>
                <a:schemeClr val="dk2"/>
              </a:buClr>
              <a:buSzPts val="1400"/>
              <a:buFont typeface="Karla"/>
              <a:buChar char="○"/>
              <a:defRPr>
                <a:solidFill>
                  <a:schemeClr val="dk2"/>
                </a:solidFill>
                <a:latin typeface="Karla"/>
                <a:ea typeface="Karla"/>
                <a:cs typeface="Karla"/>
                <a:sym typeface="Karla"/>
              </a:defRPr>
            </a:lvl5pPr>
            <a:lvl6pPr marL="2743200" lvl="5" indent="-317500" rtl="0">
              <a:lnSpc>
                <a:spcPct val="115000"/>
              </a:lnSpc>
              <a:spcBef>
                <a:spcPts val="1600"/>
              </a:spcBef>
              <a:spcAft>
                <a:spcPts val="0"/>
              </a:spcAft>
              <a:buClr>
                <a:schemeClr val="dk2"/>
              </a:buClr>
              <a:buSzPts val="1400"/>
              <a:buFont typeface="Karla"/>
              <a:buChar char="■"/>
              <a:defRPr>
                <a:solidFill>
                  <a:schemeClr val="dk2"/>
                </a:solidFill>
                <a:latin typeface="Karla"/>
                <a:ea typeface="Karla"/>
                <a:cs typeface="Karla"/>
                <a:sym typeface="Karla"/>
              </a:defRPr>
            </a:lvl6pPr>
            <a:lvl7pPr marL="3200400" lvl="6" indent="-317500" rtl="0">
              <a:lnSpc>
                <a:spcPct val="115000"/>
              </a:lnSpc>
              <a:spcBef>
                <a:spcPts val="1600"/>
              </a:spcBef>
              <a:spcAft>
                <a:spcPts val="0"/>
              </a:spcAft>
              <a:buClr>
                <a:schemeClr val="dk2"/>
              </a:buClr>
              <a:buSzPts val="1400"/>
              <a:buFont typeface="Karla"/>
              <a:buChar char="●"/>
              <a:defRPr>
                <a:solidFill>
                  <a:schemeClr val="dk2"/>
                </a:solidFill>
                <a:latin typeface="Karla"/>
                <a:ea typeface="Karla"/>
                <a:cs typeface="Karla"/>
                <a:sym typeface="Karla"/>
              </a:defRPr>
            </a:lvl7pPr>
            <a:lvl8pPr marL="3657600" lvl="7" indent="-317500" rtl="0">
              <a:lnSpc>
                <a:spcPct val="115000"/>
              </a:lnSpc>
              <a:spcBef>
                <a:spcPts val="1600"/>
              </a:spcBef>
              <a:spcAft>
                <a:spcPts val="0"/>
              </a:spcAft>
              <a:buClr>
                <a:schemeClr val="dk2"/>
              </a:buClr>
              <a:buSzPts val="1400"/>
              <a:buFont typeface="Karla"/>
              <a:buChar char="○"/>
              <a:defRPr>
                <a:solidFill>
                  <a:schemeClr val="dk2"/>
                </a:solidFill>
                <a:latin typeface="Karla"/>
                <a:ea typeface="Karla"/>
                <a:cs typeface="Karla"/>
                <a:sym typeface="Karla"/>
              </a:defRPr>
            </a:lvl8pPr>
            <a:lvl9pPr marL="4114800" lvl="8" indent="-317500" rtl="0">
              <a:lnSpc>
                <a:spcPct val="115000"/>
              </a:lnSpc>
              <a:spcBef>
                <a:spcPts val="1600"/>
              </a:spcBef>
              <a:spcAft>
                <a:spcPts val="1600"/>
              </a:spcAft>
              <a:buClr>
                <a:schemeClr val="dk2"/>
              </a:buClr>
              <a:buSzPts val="1400"/>
              <a:buFont typeface="Karla"/>
              <a:buChar char="■"/>
              <a:defRPr>
                <a:solidFill>
                  <a:schemeClr val="dk2"/>
                </a:solidFill>
                <a:latin typeface="Karla"/>
                <a:ea typeface="Karla"/>
                <a:cs typeface="Karla"/>
                <a:sym typeface="Karla"/>
              </a:defRPr>
            </a:lvl9pPr>
          </a:lstStyle>
          <a:p>
            <a:endParaRPr/>
          </a:p>
        </p:txBody>
      </p:sp>
      <p:sp>
        <p:nvSpPr>
          <p:cNvPr id="274" name="Google Shape;274;p35"/>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8.xml"/></Relationships>
</file>

<file path=ppt/slides/_rels/slide3.xml.rels><?xml version="1.0" encoding="UTF-8" standalone="yes"?>
<Relationships xmlns="http://schemas.openxmlformats.org/package/2006/relationships"><Relationship Id="rId3" Type="http://schemas.openxmlformats.org/officeDocument/2006/relationships/hyperlink" Target="http://aptly.co" TargetMode="External"/><Relationship Id="rId2" Type="http://schemas.openxmlformats.org/officeDocument/2006/relationships/notesSlide" Target="../notesSlides/notesSlide3.xml"/><Relationship Id="rId1" Type="http://schemas.openxmlformats.org/officeDocument/2006/relationships/slideLayout" Target="../slideLayouts/slideLayout3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54"/>
          <p:cNvSpPr txBox="1">
            <a:spLocks noGrp="1"/>
          </p:cNvSpPr>
          <p:nvPr>
            <p:ph type="body" idx="1"/>
          </p:nvPr>
        </p:nvSpPr>
        <p:spPr>
          <a:xfrm>
            <a:off x="596250" y="3649450"/>
            <a:ext cx="6579900" cy="518340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GB" sz="2200" b="0" i="0" dirty="0">
                <a:solidFill>
                  <a:srgbClr val="374151"/>
                </a:solidFill>
                <a:effectLst/>
                <a:latin typeface="Söhne"/>
              </a:rPr>
              <a:t>Our SMART goal for Handcrafted Haven is to increase online sales by 20% within the next six months. This will be achieved by enhancing website conversion rates through effective optimization strategies and by fostering targeted social media engagement to attract and interact with customers. We will measure the success of this goal by tracking the percentage of website visitors who complete purchases and monitoring social media engagement metrics. This goal is both achievable through proven techniques and relevant to the growth of our business, ensuring that we continue to showcase and sell our unique artisanal products effectively.</a:t>
            </a:r>
            <a:endParaRPr sz="2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pic>
        <p:nvPicPr>
          <p:cNvPr id="463" name="Google Shape;463;p55">
            <a:hlinkClick r:id="rId3"/>
          </p:cNvPr>
          <p:cNvPicPr preferRelativeResize="0"/>
          <p:nvPr/>
        </p:nvPicPr>
        <p:blipFill>
          <a:blip r:embed="rId4">
            <a:alphaModFix/>
          </a:blip>
          <a:stretch>
            <a:fillRect/>
          </a:stretch>
        </p:blipFill>
        <p:spPr>
          <a:xfrm>
            <a:off x="1945450" y="4562199"/>
            <a:ext cx="3881478" cy="934000"/>
          </a:xfrm>
          <a:prstGeom prst="rect">
            <a:avLst/>
          </a:prstGeom>
          <a:noFill/>
          <a:ln>
            <a:noFill/>
          </a:ln>
        </p:spPr>
      </p:pic>
      <p:sp>
        <p:nvSpPr>
          <p:cNvPr id="464" name="Google Shape;464;p55"/>
          <p:cNvSpPr txBox="1"/>
          <p:nvPr/>
        </p:nvSpPr>
        <p:spPr>
          <a:xfrm>
            <a:off x="4741625" y="9494525"/>
            <a:ext cx="2861700" cy="3462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050">
                <a:solidFill>
                  <a:srgbClr val="666666"/>
                </a:solidFill>
                <a:latin typeface="DM Sans"/>
                <a:ea typeface="DM Sans"/>
                <a:cs typeface="DM Sans"/>
                <a:sym typeface="DM Sans"/>
              </a:rPr>
              <a:t>© 2020 Aptly. All rights reserved.</a:t>
            </a:r>
            <a:endParaRPr sz="1050" b="1">
              <a:solidFill>
                <a:srgbClr val="666666"/>
              </a:solidFill>
              <a:latin typeface="DM Sans"/>
              <a:ea typeface="DM Sans"/>
              <a:cs typeface="DM Sans"/>
              <a:sym typeface="DM Sans"/>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111</Words>
  <Application>Microsoft Office PowerPoint</Application>
  <PresentationFormat>Custom</PresentationFormat>
  <Paragraphs>2</Paragraphs>
  <Slides>3</Slides>
  <Notes>3</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3</vt:i4>
      </vt:variant>
    </vt:vector>
  </HeadingPairs>
  <TitlesOfParts>
    <vt:vector size="12" baseType="lpstr">
      <vt:lpstr>Arial</vt:lpstr>
      <vt:lpstr>Karla</vt:lpstr>
      <vt:lpstr>DM Sans</vt:lpstr>
      <vt:lpstr>Söhne</vt:lpstr>
      <vt:lpstr>Montserrat</vt:lpstr>
      <vt:lpstr>Roboto</vt:lpstr>
      <vt:lpstr>Simple Light</vt:lpstr>
      <vt:lpstr>Simple Light</vt:lpstr>
      <vt:lpstr>Simple Light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Rameshwor Nepal</dc:creator>
  <cp:lastModifiedBy>Rameshwor Nepal</cp:lastModifiedBy>
  <cp:revision>1</cp:revision>
  <dcterms:modified xsi:type="dcterms:W3CDTF">2023-08-03T07:30:21Z</dcterms:modified>
</cp:coreProperties>
</file>