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6"/>
  </p:notesMasterIdLst>
  <p:sldIdLst>
    <p:sldId id="256" r:id="rId3"/>
    <p:sldId id="257" r:id="rId4"/>
    <p:sldId id="258" r:id="rId5"/>
  </p:sldIdLst>
  <p:sldSz cx="7772400" cy="10058400"/>
  <p:notesSz cx="6858000" cy="9144000"/>
  <p:embeddedFontLst>
    <p:embeddedFont>
      <p:font typeface="DM Sans" pitchFamily="2" charset="0"/>
      <p:regular r:id="rId7"/>
      <p:bold r:id="rId8"/>
      <p:italic r:id="rId9"/>
      <p:boldItalic r:id="rId10"/>
    </p:embeddedFont>
    <p:embeddedFont>
      <p:font typeface="Karla" pitchFamily="2" charset="0"/>
      <p:regular r:id="rId11"/>
      <p:bold r:id="rId12"/>
      <p:italic r:id="rId13"/>
      <p:boldItalic r:id="rId14"/>
    </p:embeddedFont>
    <p:embeddedFont>
      <p:font typeface="Montserrat" panose="00000500000000000000" pitchFamily="2"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4947E9-F9EF-4170-B3B0-B29029C5E92F}">
  <a:tblStyle styleId="{944947E9-F9EF-4170-B3B0-B29029C5E92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F41D9ED-6824-4B5C-9F3E-CB0198B50228}"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2220" y="-24"/>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10.fntdata"/><Relationship Id="rId20"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9.fntdata"/><Relationship Id="rId23" Type="http://schemas.openxmlformats.org/officeDocument/2006/relationships/presProps" Target="presProps.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9059c2fad3_0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9059c2fad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961c7562ba_1_123:notes"/>
          <p:cNvSpPr>
            <a:spLocks noGrp="1" noRot="1" noChangeAspect="1"/>
          </p:cNvSpPr>
          <p:nvPr>
            <p:ph type="sldImg" idx="2"/>
          </p:nvPr>
        </p:nvSpPr>
        <p:spPr>
          <a:xfrm>
            <a:off x="2104462"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961c7562ba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aplty.co" TargetMode="External"/><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hyperlink" Target="http://aplty.co"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hyperlink" Target="http://aplty.co" TargetMode="Externa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aplty.co" TargetMode="External"/><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aplty.co" TargetMode="Externa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Master" Target="../slideMasters/slideMaster2.xml"/><Relationship Id="rId5" Type="http://schemas.openxmlformats.org/officeDocument/2006/relationships/hyperlink" Target="http://aplty.co" TargetMode="External"/><Relationship Id="rId4"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aplty.co" TargetMode="External"/><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2.xml"/><Relationship Id="rId5" Type="http://schemas.openxmlformats.org/officeDocument/2006/relationships/hyperlink" Target="http://aplty.co" TargetMode="External"/><Relationship Id="rId4" Type="http://schemas.openxmlformats.org/officeDocument/2006/relationships/image" Target="../media/image1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hyperlink" Target="http://aplty.co"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5 1">
  <p:cSld name="CUSTOM_4_1">
    <p:spTree>
      <p:nvGrpSpPr>
        <p:cNvPr id="1" name="Shape 85"/>
        <p:cNvGrpSpPr/>
        <p:nvPr/>
      </p:nvGrpSpPr>
      <p:grpSpPr>
        <a:xfrm>
          <a:off x="0" y="0"/>
          <a:ext cx="0" cy="0"/>
          <a:chOff x="0" y="0"/>
          <a:chExt cx="0" cy="0"/>
        </a:xfrm>
      </p:grpSpPr>
      <p:pic>
        <p:nvPicPr>
          <p:cNvPr id="86" name="Google Shape;86;p11"/>
          <p:cNvPicPr preferRelativeResize="0"/>
          <p:nvPr/>
        </p:nvPicPr>
        <p:blipFill>
          <a:blip r:embed="rId2">
            <a:alphaModFix/>
          </a:blip>
          <a:stretch>
            <a:fillRect/>
          </a:stretch>
        </p:blipFill>
        <p:spPr>
          <a:xfrm rot="10800000" flipH="1">
            <a:off x="-976000" y="920179"/>
            <a:ext cx="6626651" cy="144050"/>
          </a:xfrm>
          <a:prstGeom prst="rect">
            <a:avLst/>
          </a:prstGeom>
          <a:noFill/>
          <a:ln>
            <a:noFill/>
          </a:ln>
        </p:spPr>
      </p:pic>
      <p:sp>
        <p:nvSpPr>
          <p:cNvPr id="87" name="Google Shape;87;p11"/>
          <p:cNvSpPr/>
          <p:nvPr/>
        </p:nvSpPr>
        <p:spPr>
          <a:xfrm>
            <a:off x="483650" y="1904775"/>
            <a:ext cx="6798900" cy="72633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1"/>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Map Your Customer’s Journey</a:t>
            </a:r>
            <a:endParaRPr sz="2800" b="1">
              <a:solidFill>
                <a:srgbClr val="0A004A"/>
              </a:solidFill>
              <a:latin typeface="DM Sans"/>
              <a:ea typeface="DM Sans"/>
              <a:cs typeface="DM Sans"/>
              <a:sym typeface="DM Sans"/>
            </a:endParaRPr>
          </a:p>
          <a:p>
            <a:pPr marL="0" lvl="0" indent="0" algn="l" rtl="0">
              <a:spcBef>
                <a:spcPts val="0"/>
              </a:spcBef>
              <a:spcAft>
                <a:spcPts val="0"/>
              </a:spcAft>
              <a:buNone/>
            </a:pPr>
            <a:r>
              <a:rPr lang="en">
                <a:solidFill>
                  <a:srgbClr val="21A8B0"/>
                </a:solidFill>
                <a:latin typeface="DM Sans"/>
                <a:ea typeface="DM Sans"/>
                <a:cs typeface="DM Sans"/>
                <a:sym typeface="DM Sans"/>
              </a:rPr>
              <a:t>Answer the questions below for each phase based of the customer journey using the target audience you developed for the business you selected</a:t>
            </a:r>
            <a:endParaRPr>
              <a:solidFill>
                <a:srgbClr val="21A8B0"/>
              </a:solidFill>
              <a:latin typeface="DM Sans"/>
              <a:ea typeface="DM Sans"/>
              <a:cs typeface="DM Sans"/>
              <a:sym typeface="DM Sans"/>
            </a:endParaRPr>
          </a:p>
        </p:txBody>
      </p:sp>
      <p:sp>
        <p:nvSpPr>
          <p:cNvPr id="89" name="Google Shape;89;p11"/>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1"/>
          <p:cNvSpPr txBox="1"/>
          <p:nvPr/>
        </p:nvSpPr>
        <p:spPr>
          <a:xfrm>
            <a:off x="656450" y="1904775"/>
            <a:ext cx="52083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A004A"/>
                </a:solidFill>
                <a:latin typeface="DM Sans"/>
                <a:ea typeface="DM Sans"/>
                <a:cs typeface="DM Sans"/>
                <a:sym typeface="DM Sans"/>
              </a:rPr>
              <a:t>Phase</a:t>
            </a:r>
            <a:endParaRPr sz="1800" b="1">
              <a:solidFill>
                <a:srgbClr val="0A004A"/>
              </a:solidFill>
              <a:latin typeface="DM Sans"/>
              <a:ea typeface="DM Sans"/>
              <a:cs typeface="DM Sans"/>
              <a:sym typeface="DM Sans"/>
            </a:endParaRPr>
          </a:p>
        </p:txBody>
      </p:sp>
      <p:sp>
        <p:nvSpPr>
          <p:cNvPr id="91" name="Google Shape;91;p11"/>
          <p:cNvSpPr txBox="1"/>
          <p:nvPr/>
        </p:nvSpPr>
        <p:spPr>
          <a:xfrm>
            <a:off x="634050" y="2365975"/>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Awareness</a:t>
            </a:r>
            <a:endParaRPr sz="1600" b="1">
              <a:solidFill>
                <a:srgbClr val="21A8B0"/>
              </a:solidFill>
              <a:latin typeface="DM Sans"/>
              <a:ea typeface="DM Sans"/>
              <a:cs typeface="DM Sans"/>
              <a:sym typeface="DM Sans"/>
            </a:endParaRPr>
          </a:p>
        </p:txBody>
      </p:sp>
      <p:sp>
        <p:nvSpPr>
          <p:cNvPr id="92" name="Google Shape;92;p11"/>
          <p:cNvSpPr txBox="1"/>
          <p:nvPr/>
        </p:nvSpPr>
        <p:spPr>
          <a:xfrm>
            <a:off x="634050" y="3756006"/>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Interest</a:t>
            </a:r>
            <a:endParaRPr sz="1600" b="1">
              <a:solidFill>
                <a:srgbClr val="21A8B0"/>
              </a:solidFill>
              <a:latin typeface="DM Sans"/>
              <a:ea typeface="DM Sans"/>
              <a:cs typeface="DM Sans"/>
              <a:sym typeface="DM Sans"/>
            </a:endParaRPr>
          </a:p>
        </p:txBody>
      </p:sp>
      <p:sp>
        <p:nvSpPr>
          <p:cNvPr id="93" name="Google Shape;93;p11"/>
          <p:cNvSpPr txBox="1"/>
          <p:nvPr/>
        </p:nvSpPr>
        <p:spPr>
          <a:xfrm>
            <a:off x="634050" y="5080900"/>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Desire</a:t>
            </a:r>
            <a:endParaRPr sz="1600" b="1">
              <a:solidFill>
                <a:srgbClr val="21A8B0"/>
              </a:solidFill>
              <a:latin typeface="DM Sans"/>
              <a:ea typeface="DM Sans"/>
              <a:cs typeface="DM Sans"/>
              <a:sym typeface="DM Sans"/>
            </a:endParaRPr>
          </a:p>
        </p:txBody>
      </p:sp>
      <p:sp>
        <p:nvSpPr>
          <p:cNvPr id="94" name="Google Shape;94;p11"/>
          <p:cNvSpPr txBox="1"/>
          <p:nvPr/>
        </p:nvSpPr>
        <p:spPr>
          <a:xfrm>
            <a:off x="634050" y="6438381"/>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Conversion</a:t>
            </a:r>
            <a:endParaRPr sz="1600" b="1">
              <a:solidFill>
                <a:srgbClr val="21A8B0"/>
              </a:solidFill>
              <a:latin typeface="DM Sans"/>
              <a:ea typeface="DM Sans"/>
              <a:cs typeface="DM Sans"/>
              <a:sym typeface="DM Sans"/>
            </a:endParaRPr>
          </a:p>
        </p:txBody>
      </p:sp>
      <p:sp>
        <p:nvSpPr>
          <p:cNvPr id="95" name="Google Shape;95;p11"/>
          <p:cNvSpPr txBox="1"/>
          <p:nvPr/>
        </p:nvSpPr>
        <p:spPr>
          <a:xfrm>
            <a:off x="634050" y="7795850"/>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Advocacy</a:t>
            </a:r>
            <a:endParaRPr sz="1600" b="1">
              <a:solidFill>
                <a:srgbClr val="21A8B0"/>
              </a:solidFill>
              <a:latin typeface="DM Sans"/>
              <a:ea typeface="DM Sans"/>
              <a:cs typeface="DM Sans"/>
              <a:sym typeface="DM Sans"/>
            </a:endParaRPr>
          </a:p>
        </p:txBody>
      </p:sp>
      <p:cxnSp>
        <p:nvCxnSpPr>
          <p:cNvPr id="96" name="Google Shape;96;p11"/>
          <p:cNvCxnSpPr/>
          <p:nvPr/>
        </p:nvCxnSpPr>
        <p:spPr>
          <a:xfrm rot="10800000" flipH="1">
            <a:off x="625900" y="3720660"/>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97" name="Google Shape;97;p11"/>
          <p:cNvCxnSpPr/>
          <p:nvPr/>
        </p:nvCxnSpPr>
        <p:spPr>
          <a:xfrm rot="10800000" flipH="1">
            <a:off x="625900" y="5069845"/>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98" name="Google Shape;98;p11"/>
          <p:cNvCxnSpPr/>
          <p:nvPr/>
        </p:nvCxnSpPr>
        <p:spPr>
          <a:xfrm rot="10800000" flipH="1">
            <a:off x="625900" y="6419030"/>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99" name="Google Shape;99;p11"/>
          <p:cNvCxnSpPr/>
          <p:nvPr/>
        </p:nvCxnSpPr>
        <p:spPr>
          <a:xfrm rot="10800000" flipH="1">
            <a:off x="625900" y="7768215"/>
            <a:ext cx="6531300" cy="8700"/>
          </a:xfrm>
          <a:prstGeom prst="straightConnector1">
            <a:avLst/>
          </a:prstGeom>
          <a:noFill/>
          <a:ln w="19050" cap="flat" cmpd="sng">
            <a:solidFill>
              <a:schemeClr val="lt1"/>
            </a:solidFill>
            <a:prstDash val="solid"/>
            <a:round/>
            <a:headEnd type="none" w="med" len="med"/>
            <a:tailEnd type="none" w="med" len="med"/>
          </a:ln>
        </p:spPr>
      </p:cxnSp>
      <p:sp>
        <p:nvSpPr>
          <p:cNvPr id="100" name="Google Shape;100;p11"/>
          <p:cNvSpPr txBox="1"/>
          <p:nvPr/>
        </p:nvSpPr>
        <p:spPr>
          <a:xfrm>
            <a:off x="2027500" y="2365975"/>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When is my target most receptive?</a:t>
            </a:r>
            <a:endParaRPr sz="1200">
              <a:solidFill>
                <a:schemeClr val="dk2"/>
              </a:solidFill>
              <a:latin typeface="DM Sans"/>
              <a:ea typeface="DM Sans"/>
              <a:cs typeface="DM Sans"/>
              <a:sym typeface="DM Sans"/>
            </a:endParaRPr>
          </a:p>
          <a:p>
            <a:pPr marL="0" lvl="0" indent="0" algn="l" rtl="0">
              <a:spcBef>
                <a:spcPts val="0"/>
              </a:spcBef>
              <a:spcAft>
                <a:spcPts val="0"/>
              </a:spcAft>
              <a:buNone/>
            </a:pPr>
            <a:endParaRPr sz="1200">
              <a:solidFill>
                <a:srgbClr val="0A004A"/>
              </a:solidFill>
              <a:latin typeface="DM Sans"/>
              <a:ea typeface="DM Sans"/>
              <a:cs typeface="DM Sans"/>
              <a:sym typeface="DM Sans"/>
            </a:endParaRPr>
          </a:p>
        </p:txBody>
      </p:sp>
      <p:sp>
        <p:nvSpPr>
          <p:cNvPr id="101" name="Google Shape;101;p11"/>
          <p:cNvSpPr txBox="1"/>
          <p:nvPr/>
        </p:nvSpPr>
        <p:spPr>
          <a:xfrm>
            <a:off x="2027500" y="3756006"/>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How can I relate my product to my target’s needs?</a:t>
            </a:r>
            <a:endParaRPr sz="1200">
              <a:solidFill>
                <a:schemeClr val="dk2"/>
              </a:solidFill>
              <a:latin typeface="DM Sans"/>
              <a:ea typeface="DM Sans"/>
              <a:cs typeface="DM Sans"/>
              <a:sym typeface="DM Sans"/>
            </a:endParaRPr>
          </a:p>
          <a:p>
            <a:pPr marL="0" lvl="0" indent="0" algn="l" rtl="0">
              <a:spcBef>
                <a:spcPts val="0"/>
              </a:spcBef>
              <a:spcAft>
                <a:spcPts val="0"/>
              </a:spcAft>
              <a:buNone/>
            </a:pPr>
            <a:endParaRPr sz="1200">
              <a:solidFill>
                <a:srgbClr val="0A004A"/>
              </a:solidFill>
              <a:latin typeface="DM Sans"/>
              <a:ea typeface="DM Sans"/>
              <a:cs typeface="DM Sans"/>
              <a:sym typeface="DM Sans"/>
            </a:endParaRPr>
          </a:p>
        </p:txBody>
      </p:sp>
      <p:sp>
        <p:nvSpPr>
          <p:cNvPr id="102" name="Google Shape;102;p11"/>
          <p:cNvSpPr txBox="1"/>
          <p:nvPr/>
        </p:nvSpPr>
        <p:spPr>
          <a:xfrm>
            <a:off x="2027500" y="5080900"/>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How can I show my target my product really fits in their life?</a:t>
            </a:r>
            <a:endParaRPr sz="1200">
              <a:solidFill>
                <a:srgbClr val="0A004A"/>
              </a:solidFill>
              <a:latin typeface="DM Sans"/>
              <a:ea typeface="DM Sans"/>
              <a:cs typeface="DM Sans"/>
              <a:sym typeface="DM Sans"/>
            </a:endParaRPr>
          </a:p>
        </p:txBody>
      </p:sp>
      <p:sp>
        <p:nvSpPr>
          <p:cNvPr id="103" name="Google Shape;103;p11"/>
          <p:cNvSpPr txBox="1"/>
          <p:nvPr/>
        </p:nvSpPr>
        <p:spPr>
          <a:xfrm>
            <a:off x="2027500" y="6438383"/>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How can I get my target to take action?</a:t>
            </a:r>
            <a:endParaRPr sz="1200">
              <a:solidFill>
                <a:srgbClr val="0A004A"/>
              </a:solidFill>
              <a:latin typeface="DM Sans"/>
              <a:ea typeface="DM Sans"/>
              <a:cs typeface="DM Sans"/>
              <a:sym typeface="DM Sans"/>
            </a:endParaRPr>
          </a:p>
        </p:txBody>
      </p:sp>
      <p:sp>
        <p:nvSpPr>
          <p:cNvPr id="104" name="Google Shape;104;p11"/>
          <p:cNvSpPr txBox="1"/>
          <p:nvPr/>
        </p:nvSpPr>
        <p:spPr>
          <a:xfrm>
            <a:off x="2027500" y="7795850"/>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How can I make my target into an advocate?</a:t>
            </a:r>
            <a:endParaRPr sz="1200">
              <a:solidFill>
                <a:srgbClr val="0A004A"/>
              </a:solidFill>
              <a:latin typeface="DM Sans"/>
              <a:ea typeface="DM Sans"/>
              <a:cs typeface="DM Sans"/>
              <a:sym typeface="DM Sans"/>
            </a:endParaRPr>
          </a:p>
        </p:txBody>
      </p:sp>
      <p:cxnSp>
        <p:nvCxnSpPr>
          <p:cNvPr id="105" name="Google Shape;105;p11"/>
          <p:cNvCxnSpPr/>
          <p:nvPr/>
        </p:nvCxnSpPr>
        <p:spPr>
          <a:xfrm>
            <a:off x="1930175" y="2371463"/>
            <a:ext cx="0" cy="6717300"/>
          </a:xfrm>
          <a:prstGeom prst="straightConnector1">
            <a:avLst/>
          </a:prstGeom>
          <a:noFill/>
          <a:ln w="19050" cap="flat" cmpd="sng">
            <a:solidFill>
              <a:schemeClr val="lt1"/>
            </a:solidFill>
            <a:prstDash val="solid"/>
            <a:round/>
            <a:headEnd type="none" w="med" len="med"/>
            <a:tailEnd type="none" w="med" len="med"/>
          </a:ln>
        </p:spPr>
      </p:cxnSp>
      <p:cxnSp>
        <p:nvCxnSpPr>
          <p:cNvPr id="106" name="Google Shape;106;p11"/>
          <p:cNvCxnSpPr/>
          <p:nvPr/>
        </p:nvCxnSpPr>
        <p:spPr>
          <a:xfrm rot="10800000" flipH="1">
            <a:off x="625900" y="2371475"/>
            <a:ext cx="6531300" cy="8700"/>
          </a:xfrm>
          <a:prstGeom prst="straightConnector1">
            <a:avLst/>
          </a:prstGeom>
          <a:noFill/>
          <a:ln w="19050" cap="flat" cmpd="sng">
            <a:solidFill>
              <a:srgbClr val="0A004A"/>
            </a:solidFill>
            <a:prstDash val="solid"/>
            <a:round/>
            <a:headEnd type="none" w="med" len="med"/>
            <a:tailEnd type="none" w="med" len="med"/>
          </a:ln>
        </p:spPr>
      </p:cxnSp>
      <p:sp>
        <p:nvSpPr>
          <p:cNvPr id="107" name="Google Shape;107;p11"/>
          <p:cNvSpPr txBox="1">
            <a:spLocks noGrp="1"/>
          </p:cNvSpPr>
          <p:nvPr>
            <p:ph type="body" idx="1"/>
          </p:nvPr>
        </p:nvSpPr>
        <p:spPr>
          <a:xfrm>
            <a:off x="1930175" y="2777175"/>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08" name="Google Shape;108;p11"/>
          <p:cNvSpPr txBox="1">
            <a:spLocks noGrp="1"/>
          </p:cNvSpPr>
          <p:nvPr>
            <p:ph type="body" idx="2"/>
          </p:nvPr>
        </p:nvSpPr>
        <p:spPr>
          <a:xfrm>
            <a:off x="1930175" y="4124303"/>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09" name="Google Shape;109;p11"/>
          <p:cNvSpPr txBox="1">
            <a:spLocks noGrp="1"/>
          </p:cNvSpPr>
          <p:nvPr>
            <p:ph type="body" idx="3"/>
          </p:nvPr>
        </p:nvSpPr>
        <p:spPr>
          <a:xfrm>
            <a:off x="1930175" y="5477919"/>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10" name="Google Shape;110;p11"/>
          <p:cNvSpPr txBox="1">
            <a:spLocks noGrp="1"/>
          </p:cNvSpPr>
          <p:nvPr>
            <p:ph type="body" idx="4"/>
          </p:nvPr>
        </p:nvSpPr>
        <p:spPr>
          <a:xfrm>
            <a:off x="1930175" y="6827384"/>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11" name="Google Shape;111;p11"/>
          <p:cNvSpPr txBox="1">
            <a:spLocks noGrp="1"/>
          </p:cNvSpPr>
          <p:nvPr>
            <p:ph type="body" idx="5"/>
          </p:nvPr>
        </p:nvSpPr>
        <p:spPr>
          <a:xfrm>
            <a:off x="1930175" y="8176813"/>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12" name="Google Shape;112;p11"/>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2">
  <p:cSld name="CUSTOM_1">
    <p:spTree>
      <p:nvGrpSpPr>
        <p:cNvPr id="1" name="Shape 113"/>
        <p:cNvGrpSpPr/>
        <p:nvPr/>
      </p:nvGrpSpPr>
      <p:grpSpPr>
        <a:xfrm>
          <a:off x="0" y="0"/>
          <a:ext cx="0" cy="0"/>
          <a:chOff x="0" y="0"/>
          <a:chExt cx="0" cy="0"/>
        </a:xfrm>
      </p:grpSpPr>
      <p:sp>
        <p:nvSpPr>
          <p:cNvPr id="114" name="Google Shape;114;p12"/>
          <p:cNvSpPr txBox="1"/>
          <p:nvPr/>
        </p:nvSpPr>
        <p:spPr>
          <a:xfrm>
            <a:off x="486650" y="770700"/>
            <a:ext cx="7020900" cy="1119900"/>
          </a:xfrm>
          <a:prstGeom prst="rect">
            <a:avLst/>
          </a:prstGeom>
          <a:noFill/>
          <a:ln>
            <a:noFill/>
          </a:ln>
        </p:spPr>
        <p:txBody>
          <a:bodyPr spcFirstLastPara="1" wrap="square" lIns="91425" tIns="91425" rIns="91425" bIns="91425" anchor="ctr" anchorCtr="0">
            <a:noAutofit/>
          </a:bodyPr>
          <a:lstStyle/>
          <a:p>
            <a:pPr marL="0" marR="0" lvl="0" indent="0" algn="l" rtl="0">
              <a:lnSpc>
                <a:spcPct val="110000"/>
              </a:lnSpc>
              <a:spcBef>
                <a:spcPts val="0"/>
              </a:spcBef>
              <a:spcAft>
                <a:spcPts val="0"/>
              </a:spcAft>
              <a:buNone/>
            </a:pPr>
            <a:r>
              <a:rPr lang="en" sz="2800" b="1">
                <a:solidFill>
                  <a:srgbClr val="677B8C"/>
                </a:solidFill>
                <a:latin typeface="DM Sans"/>
                <a:ea typeface="DM Sans"/>
                <a:cs typeface="DM Sans"/>
                <a:sym typeface="DM Sans"/>
              </a:rPr>
              <a:t>Short Business Description </a:t>
            </a:r>
            <a:endParaRPr sz="2800" b="1">
              <a:solidFill>
                <a:srgbClr val="677B8C"/>
              </a:solidFill>
              <a:latin typeface="DM Sans"/>
              <a:ea typeface="DM Sans"/>
              <a:cs typeface="DM Sans"/>
              <a:sym typeface="DM Sans"/>
            </a:endParaRPr>
          </a:p>
          <a:p>
            <a:pPr marL="0" marR="0" lvl="0" indent="0" algn="l" rtl="0">
              <a:lnSpc>
                <a:spcPct val="110000"/>
              </a:lnSpc>
              <a:spcBef>
                <a:spcPts val="0"/>
              </a:spcBef>
              <a:spcAft>
                <a:spcPts val="0"/>
              </a:spcAft>
              <a:buNone/>
            </a:pPr>
            <a:r>
              <a:rPr lang="en" sz="1400">
                <a:solidFill>
                  <a:srgbClr val="677B8C"/>
                </a:solidFill>
                <a:latin typeface="DM Sans"/>
                <a:ea typeface="DM Sans"/>
                <a:cs typeface="DM Sans"/>
                <a:sym typeface="DM Sans"/>
              </a:rPr>
              <a:t>Provide a short description about the business you </a:t>
            </a:r>
            <a:r>
              <a:rPr lang="en">
                <a:solidFill>
                  <a:srgbClr val="677B8C"/>
                </a:solidFill>
                <a:latin typeface="DM Sans"/>
                <a:ea typeface="DM Sans"/>
                <a:cs typeface="DM Sans"/>
                <a:sym typeface="DM Sans"/>
              </a:rPr>
              <a:t>have selected</a:t>
            </a:r>
            <a:r>
              <a:rPr lang="en" sz="1400">
                <a:solidFill>
                  <a:srgbClr val="677B8C"/>
                </a:solidFill>
                <a:latin typeface="DM Sans"/>
                <a:ea typeface="DM Sans"/>
                <a:cs typeface="DM Sans"/>
                <a:sym typeface="DM Sans"/>
              </a:rPr>
              <a:t>.</a:t>
            </a:r>
            <a:endParaRPr sz="1400">
              <a:solidFill>
                <a:srgbClr val="677B8C"/>
              </a:solidFill>
              <a:latin typeface="DM Sans"/>
              <a:ea typeface="DM Sans"/>
              <a:cs typeface="DM Sans"/>
              <a:sym typeface="DM Sans"/>
            </a:endParaRPr>
          </a:p>
        </p:txBody>
      </p:sp>
      <p:sp>
        <p:nvSpPr>
          <p:cNvPr id="115" name="Google Shape;115;p12"/>
          <p:cNvSpPr/>
          <p:nvPr/>
        </p:nvSpPr>
        <p:spPr>
          <a:xfrm>
            <a:off x="486650" y="2425525"/>
            <a:ext cx="6831900" cy="5589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DM Sans"/>
              <a:ea typeface="DM Sans"/>
              <a:cs typeface="DM Sans"/>
              <a:sym typeface="DM Sans"/>
            </a:endParaRPr>
          </a:p>
          <a:p>
            <a:pPr marL="0" lvl="0" indent="0" algn="l" rtl="0">
              <a:spcBef>
                <a:spcPts val="0"/>
              </a:spcBef>
              <a:spcAft>
                <a:spcPts val="0"/>
              </a:spcAft>
              <a:buNone/>
            </a:pPr>
            <a:endParaRPr>
              <a:latin typeface="DM Sans"/>
              <a:ea typeface="DM Sans"/>
              <a:cs typeface="DM Sans"/>
              <a:sym typeface="DM Sans"/>
            </a:endParaRPr>
          </a:p>
        </p:txBody>
      </p:sp>
      <p:sp>
        <p:nvSpPr>
          <p:cNvPr id="116" name="Google Shape;116;p12"/>
          <p:cNvSpPr txBox="1"/>
          <p:nvPr/>
        </p:nvSpPr>
        <p:spPr>
          <a:xfrm>
            <a:off x="486650" y="2020825"/>
            <a:ext cx="70209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677B8C"/>
                </a:solidFill>
                <a:latin typeface="DM Sans"/>
                <a:ea typeface="DM Sans"/>
                <a:cs typeface="DM Sans"/>
                <a:sym typeface="DM Sans"/>
              </a:rPr>
              <a:t>Business Name</a:t>
            </a:r>
            <a:r>
              <a:rPr lang="en">
                <a:solidFill>
                  <a:srgbClr val="677B8C"/>
                </a:solidFill>
                <a:latin typeface="DM Sans"/>
                <a:ea typeface="DM Sans"/>
                <a:cs typeface="DM Sans"/>
                <a:sym typeface="DM Sans"/>
              </a:rPr>
              <a:t>:</a:t>
            </a:r>
            <a:endParaRPr>
              <a:solidFill>
                <a:srgbClr val="677B8C"/>
              </a:solidFill>
              <a:latin typeface="DM Sans"/>
              <a:ea typeface="DM Sans"/>
              <a:cs typeface="DM Sans"/>
              <a:sym typeface="DM Sans"/>
            </a:endParaRPr>
          </a:p>
        </p:txBody>
      </p:sp>
      <p:sp>
        <p:nvSpPr>
          <p:cNvPr id="117" name="Google Shape;117;p12"/>
          <p:cNvSpPr/>
          <p:nvPr/>
        </p:nvSpPr>
        <p:spPr>
          <a:xfrm>
            <a:off x="486600" y="3696425"/>
            <a:ext cx="6831900" cy="26145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DM Sans"/>
              <a:ea typeface="DM Sans"/>
              <a:cs typeface="DM Sans"/>
              <a:sym typeface="DM Sans"/>
            </a:endParaRPr>
          </a:p>
          <a:p>
            <a:pPr marL="0" lvl="0" indent="0" algn="l" rtl="0">
              <a:spcBef>
                <a:spcPts val="0"/>
              </a:spcBef>
              <a:spcAft>
                <a:spcPts val="0"/>
              </a:spcAft>
              <a:buNone/>
            </a:pPr>
            <a:endParaRPr>
              <a:latin typeface="DM Sans"/>
              <a:ea typeface="DM Sans"/>
              <a:cs typeface="DM Sans"/>
              <a:sym typeface="DM Sans"/>
            </a:endParaRPr>
          </a:p>
        </p:txBody>
      </p:sp>
      <p:sp>
        <p:nvSpPr>
          <p:cNvPr id="118" name="Google Shape;118;p12"/>
          <p:cNvSpPr txBox="1"/>
          <p:nvPr/>
        </p:nvSpPr>
        <p:spPr>
          <a:xfrm>
            <a:off x="486600" y="3291725"/>
            <a:ext cx="70209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677B8C"/>
                </a:solidFill>
                <a:latin typeface="DM Sans"/>
                <a:ea typeface="DM Sans"/>
                <a:cs typeface="DM Sans"/>
                <a:sym typeface="DM Sans"/>
              </a:rPr>
              <a:t>Description of the business: (two to three sentences) </a:t>
            </a:r>
            <a:endParaRPr sz="1600">
              <a:solidFill>
                <a:srgbClr val="677B8C"/>
              </a:solidFill>
              <a:latin typeface="DM Sans"/>
              <a:ea typeface="DM Sans"/>
              <a:cs typeface="DM Sans"/>
              <a:sym typeface="DM Sans"/>
            </a:endParaRPr>
          </a:p>
        </p:txBody>
      </p:sp>
      <p:sp>
        <p:nvSpPr>
          <p:cNvPr id="119" name="Google Shape;119;p12"/>
          <p:cNvSpPr txBox="1">
            <a:spLocks noGrp="1"/>
          </p:cNvSpPr>
          <p:nvPr>
            <p:ph type="body" idx="1"/>
          </p:nvPr>
        </p:nvSpPr>
        <p:spPr>
          <a:xfrm>
            <a:off x="497950" y="3713225"/>
            <a:ext cx="6831900" cy="2614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DM Sans"/>
              <a:buChar char="●"/>
              <a:defRPr sz="14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20" name="Google Shape;120;p12"/>
          <p:cNvSpPr txBox="1">
            <a:spLocks noGrp="1"/>
          </p:cNvSpPr>
          <p:nvPr>
            <p:ph type="title"/>
          </p:nvPr>
        </p:nvSpPr>
        <p:spPr>
          <a:xfrm>
            <a:off x="486600" y="2425525"/>
            <a:ext cx="6831900" cy="5589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800"/>
              <a:buFont typeface="DM Sans"/>
              <a:buNone/>
              <a:defRPr>
                <a:solidFill>
                  <a:schemeClr val="dk2"/>
                </a:solidFill>
                <a:latin typeface="DM Sans"/>
                <a:ea typeface="DM Sans"/>
                <a:cs typeface="DM Sans"/>
                <a:sym typeface="DM Sans"/>
              </a:defRPr>
            </a:lvl1pPr>
            <a:lvl2pPr lvl="1">
              <a:spcBef>
                <a:spcPts val="0"/>
              </a:spcBef>
              <a:spcAft>
                <a:spcPts val="0"/>
              </a:spcAft>
              <a:buSzPts val="2800"/>
              <a:buFont typeface="DM Sans"/>
              <a:buNone/>
              <a:defRPr>
                <a:latin typeface="DM Sans"/>
                <a:ea typeface="DM Sans"/>
                <a:cs typeface="DM Sans"/>
                <a:sym typeface="DM Sans"/>
              </a:defRPr>
            </a:lvl2pPr>
            <a:lvl3pPr lvl="2">
              <a:spcBef>
                <a:spcPts val="0"/>
              </a:spcBef>
              <a:spcAft>
                <a:spcPts val="0"/>
              </a:spcAft>
              <a:buSzPts val="2800"/>
              <a:buFont typeface="DM Sans"/>
              <a:buNone/>
              <a:defRPr>
                <a:latin typeface="DM Sans"/>
                <a:ea typeface="DM Sans"/>
                <a:cs typeface="DM Sans"/>
                <a:sym typeface="DM Sans"/>
              </a:defRPr>
            </a:lvl3pPr>
            <a:lvl4pPr lvl="3">
              <a:spcBef>
                <a:spcPts val="0"/>
              </a:spcBef>
              <a:spcAft>
                <a:spcPts val="0"/>
              </a:spcAft>
              <a:buSzPts val="2800"/>
              <a:buFont typeface="DM Sans"/>
              <a:buNone/>
              <a:defRPr>
                <a:latin typeface="DM Sans"/>
                <a:ea typeface="DM Sans"/>
                <a:cs typeface="DM Sans"/>
                <a:sym typeface="DM Sans"/>
              </a:defRPr>
            </a:lvl4pPr>
            <a:lvl5pPr lvl="4">
              <a:spcBef>
                <a:spcPts val="0"/>
              </a:spcBef>
              <a:spcAft>
                <a:spcPts val="0"/>
              </a:spcAft>
              <a:buSzPts val="2800"/>
              <a:buFont typeface="DM Sans"/>
              <a:buNone/>
              <a:defRPr>
                <a:latin typeface="DM Sans"/>
                <a:ea typeface="DM Sans"/>
                <a:cs typeface="DM Sans"/>
                <a:sym typeface="DM Sans"/>
              </a:defRPr>
            </a:lvl5pPr>
            <a:lvl6pPr lvl="5">
              <a:spcBef>
                <a:spcPts val="0"/>
              </a:spcBef>
              <a:spcAft>
                <a:spcPts val="0"/>
              </a:spcAft>
              <a:buSzPts val="2800"/>
              <a:buFont typeface="DM Sans"/>
              <a:buNone/>
              <a:defRPr>
                <a:latin typeface="DM Sans"/>
                <a:ea typeface="DM Sans"/>
                <a:cs typeface="DM Sans"/>
                <a:sym typeface="DM Sans"/>
              </a:defRPr>
            </a:lvl6pPr>
            <a:lvl7pPr lvl="6">
              <a:spcBef>
                <a:spcPts val="0"/>
              </a:spcBef>
              <a:spcAft>
                <a:spcPts val="0"/>
              </a:spcAft>
              <a:buSzPts val="2800"/>
              <a:buFont typeface="DM Sans"/>
              <a:buNone/>
              <a:defRPr>
                <a:latin typeface="DM Sans"/>
                <a:ea typeface="DM Sans"/>
                <a:cs typeface="DM Sans"/>
                <a:sym typeface="DM Sans"/>
              </a:defRPr>
            </a:lvl7pPr>
            <a:lvl8pPr lvl="7">
              <a:spcBef>
                <a:spcPts val="0"/>
              </a:spcBef>
              <a:spcAft>
                <a:spcPts val="0"/>
              </a:spcAft>
              <a:buSzPts val="2800"/>
              <a:buFont typeface="DM Sans"/>
              <a:buNone/>
              <a:defRPr>
                <a:latin typeface="DM Sans"/>
                <a:ea typeface="DM Sans"/>
                <a:cs typeface="DM Sans"/>
                <a:sym typeface="DM Sans"/>
              </a:defRPr>
            </a:lvl8pPr>
            <a:lvl9pPr lvl="8">
              <a:spcBef>
                <a:spcPts val="0"/>
              </a:spcBef>
              <a:spcAft>
                <a:spcPts val="0"/>
              </a:spcAft>
              <a:buSzPts val="2800"/>
              <a:buFont typeface="DM Sans"/>
              <a:buNone/>
              <a:defRPr>
                <a:latin typeface="DM Sans"/>
                <a:ea typeface="DM Sans"/>
                <a:cs typeface="DM Sans"/>
                <a:sym typeface="DM Sans"/>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2 1">
  <p:cSld name="CUSTOM_1_1">
    <p:spTree>
      <p:nvGrpSpPr>
        <p:cNvPr id="1" name="Shape 121"/>
        <p:cNvGrpSpPr/>
        <p:nvPr/>
      </p:nvGrpSpPr>
      <p:grpSpPr>
        <a:xfrm>
          <a:off x="0" y="0"/>
          <a:ext cx="0" cy="0"/>
          <a:chOff x="0" y="0"/>
          <a:chExt cx="0" cy="0"/>
        </a:xfrm>
      </p:grpSpPr>
      <p:pic>
        <p:nvPicPr>
          <p:cNvPr id="122" name="Google Shape;122;p13"/>
          <p:cNvPicPr preferRelativeResize="0"/>
          <p:nvPr/>
        </p:nvPicPr>
        <p:blipFill>
          <a:blip r:embed="rId2">
            <a:alphaModFix/>
          </a:blip>
          <a:stretch>
            <a:fillRect/>
          </a:stretch>
        </p:blipFill>
        <p:spPr>
          <a:xfrm rot="10800000" flipH="1">
            <a:off x="-1195525" y="920175"/>
            <a:ext cx="5361349" cy="144050"/>
          </a:xfrm>
          <a:prstGeom prst="rect">
            <a:avLst/>
          </a:prstGeom>
          <a:noFill/>
          <a:ln>
            <a:noFill/>
          </a:ln>
        </p:spPr>
      </p:pic>
      <p:sp>
        <p:nvSpPr>
          <p:cNvPr id="123" name="Google Shape;123;p13"/>
          <p:cNvSpPr/>
          <p:nvPr/>
        </p:nvSpPr>
        <p:spPr>
          <a:xfrm>
            <a:off x="483650" y="2097975"/>
            <a:ext cx="6798900" cy="906600"/>
          </a:xfrm>
          <a:prstGeom prst="roundRect">
            <a:avLst>
              <a:gd name="adj" fmla="val 14435"/>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txBox="1"/>
          <p:nvPr/>
        </p:nvSpPr>
        <p:spPr>
          <a:xfrm>
            <a:off x="706972" y="1675563"/>
            <a:ext cx="65340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A004A"/>
                </a:solidFill>
                <a:latin typeface="DM Sans"/>
                <a:ea typeface="DM Sans"/>
                <a:cs typeface="DM Sans"/>
                <a:sym typeface="DM Sans"/>
              </a:rPr>
              <a:t>Business Name</a:t>
            </a:r>
            <a:endParaRPr b="1">
              <a:solidFill>
                <a:srgbClr val="0A004A"/>
              </a:solidFill>
              <a:latin typeface="DM Sans"/>
              <a:ea typeface="DM Sans"/>
              <a:cs typeface="DM Sans"/>
              <a:sym typeface="DM Sans"/>
            </a:endParaRPr>
          </a:p>
        </p:txBody>
      </p:sp>
      <p:sp>
        <p:nvSpPr>
          <p:cNvPr id="125" name="Google Shape;125;p13"/>
          <p:cNvSpPr txBox="1"/>
          <p:nvPr/>
        </p:nvSpPr>
        <p:spPr>
          <a:xfrm>
            <a:off x="706975" y="3291725"/>
            <a:ext cx="65340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A004A"/>
                </a:solidFill>
                <a:latin typeface="DM Sans"/>
                <a:ea typeface="DM Sans"/>
                <a:cs typeface="DM Sans"/>
                <a:sym typeface="DM Sans"/>
              </a:rPr>
              <a:t>Description of the business</a:t>
            </a:r>
            <a:endParaRPr sz="1600" b="1">
              <a:solidFill>
                <a:srgbClr val="0A004A"/>
              </a:solidFill>
              <a:latin typeface="DM Sans"/>
              <a:ea typeface="DM Sans"/>
              <a:cs typeface="DM Sans"/>
              <a:sym typeface="DM Sans"/>
            </a:endParaRPr>
          </a:p>
        </p:txBody>
      </p:sp>
      <p:sp>
        <p:nvSpPr>
          <p:cNvPr id="126" name="Google Shape;126;p13"/>
          <p:cNvSpPr txBox="1">
            <a:spLocks noGrp="1"/>
          </p:cNvSpPr>
          <p:nvPr>
            <p:ph type="title"/>
          </p:nvPr>
        </p:nvSpPr>
        <p:spPr>
          <a:xfrm>
            <a:off x="581100" y="2240463"/>
            <a:ext cx="6603600" cy="558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400"/>
              <a:buFont typeface="DM Sans"/>
              <a:buNone/>
              <a:defRPr sz="2400">
                <a:solidFill>
                  <a:schemeClr val="dk2"/>
                </a:solidFill>
                <a:latin typeface="DM Sans"/>
                <a:ea typeface="DM Sans"/>
                <a:cs typeface="DM Sans"/>
                <a:sym typeface="DM Sans"/>
              </a:defRPr>
            </a:lvl1pPr>
            <a:lvl2pPr lvl="1" rtl="0">
              <a:spcBef>
                <a:spcPts val="0"/>
              </a:spcBef>
              <a:spcAft>
                <a:spcPts val="0"/>
              </a:spcAft>
              <a:buSzPts val="2400"/>
              <a:buFont typeface="DM Sans"/>
              <a:buNone/>
              <a:defRPr sz="2400">
                <a:latin typeface="DM Sans"/>
                <a:ea typeface="DM Sans"/>
                <a:cs typeface="DM Sans"/>
                <a:sym typeface="DM Sans"/>
              </a:defRPr>
            </a:lvl2pPr>
            <a:lvl3pPr lvl="2" rtl="0">
              <a:spcBef>
                <a:spcPts val="0"/>
              </a:spcBef>
              <a:spcAft>
                <a:spcPts val="0"/>
              </a:spcAft>
              <a:buSzPts val="2400"/>
              <a:buFont typeface="DM Sans"/>
              <a:buNone/>
              <a:defRPr sz="2400">
                <a:latin typeface="DM Sans"/>
                <a:ea typeface="DM Sans"/>
                <a:cs typeface="DM Sans"/>
                <a:sym typeface="DM Sans"/>
              </a:defRPr>
            </a:lvl3pPr>
            <a:lvl4pPr lvl="3" rtl="0">
              <a:spcBef>
                <a:spcPts val="0"/>
              </a:spcBef>
              <a:spcAft>
                <a:spcPts val="0"/>
              </a:spcAft>
              <a:buSzPts val="2400"/>
              <a:buFont typeface="DM Sans"/>
              <a:buNone/>
              <a:defRPr sz="2400">
                <a:latin typeface="DM Sans"/>
                <a:ea typeface="DM Sans"/>
                <a:cs typeface="DM Sans"/>
                <a:sym typeface="DM Sans"/>
              </a:defRPr>
            </a:lvl4pPr>
            <a:lvl5pPr lvl="4" rtl="0">
              <a:spcBef>
                <a:spcPts val="0"/>
              </a:spcBef>
              <a:spcAft>
                <a:spcPts val="0"/>
              </a:spcAft>
              <a:buSzPts val="2400"/>
              <a:buFont typeface="DM Sans"/>
              <a:buNone/>
              <a:defRPr sz="2400">
                <a:latin typeface="DM Sans"/>
                <a:ea typeface="DM Sans"/>
                <a:cs typeface="DM Sans"/>
                <a:sym typeface="DM Sans"/>
              </a:defRPr>
            </a:lvl5pPr>
            <a:lvl6pPr lvl="5" rtl="0">
              <a:spcBef>
                <a:spcPts val="0"/>
              </a:spcBef>
              <a:spcAft>
                <a:spcPts val="0"/>
              </a:spcAft>
              <a:buSzPts val="2400"/>
              <a:buFont typeface="DM Sans"/>
              <a:buNone/>
              <a:defRPr sz="2400">
                <a:latin typeface="DM Sans"/>
                <a:ea typeface="DM Sans"/>
                <a:cs typeface="DM Sans"/>
                <a:sym typeface="DM Sans"/>
              </a:defRPr>
            </a:lvl6pPr>
            <a:lvl7pPr lvl="6" rtl="0">
              <a:spcBef>
                <a:spcPts val="0"/>
              </a:spcBef>
              <a:spcAft>
                <a:spcPts val="0"/>
              </a:spcAft>
              <a:buSzPts val="2400"/>
              <a:buFont typeface="DM Sans"/>
              <a:buNone/>
              <a:defRPr sz="2400">
                <a:latin typeface="DM Sans"/>
                <a:ea typeface="DM Sans"/>
                <a:cs typeface="DM Sans"/>
                <a:sym typeface="DM Sans"/>
              </a:defRPr>
            </a:lvl7pPr>
            <a:lvl8pPr lvl="7" rtl="0">
              <a:spcBef>
                <a:spcPts val="0"/>
              </a:spcBef>
              <a:spcAft>
                <a:spcPts val="0"/>
              </a:spcAft>
              <a:buSzPts val="2400"/>
              <a:buFont typeface="DM Sans"/>
              <a:buNone/>
              <a:defRPr sz="2400">
                <a:latin typeface="DM Sans"/>
                <a:ea typeface="DM Sans"/>
                <a:cs typeface="DM Sans"/>
                <a:sym typeface="DM Sans"/>
              </a:defRPr>
            </a:lvl8pPr>
            <a:lvl9pPr lvl="8" rtl="0">
              <a:spcBef>
                <a:spcPts val="0"/>
              </a:spcBef>
              <a:spcAft>
                <a:spcPts val="0"/>
              </a:spcAft>
              <a:buSzPts val="2400"/>
              <a:buFont typeface="DM Sans"/>
              <a:buNone/>
              <a:defRPr sz="2400">
                <a:latin typeface="DM Sans"/>
                <a:ea typeface="DM Sans"/>
                <a:cs typeface="DM Sans"/>
                <a:sym typeface="DM Sans"/>
              </a:defRPr>
            </a:lvl9pPr>
          </a:lstStyle>
          <a:p>
            <a:endParaRPr/>
          </a:p>
        </p:txBody>
      </p:sp>
      <p:sp>
        <p:nvSpPr>
          <p:cNvPr id="127" name="Google Shape;127;p13"/>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Business Description </a:t>
            </a:r>
            <a:endParaRPr sz="2800" b="1">
              <a:solidFill>
                <a:srgbClr val="0A004A"/>
              </a:solidFill>
              <a:latin typeface="DM Sans"/>
              <a:ea typeface="DM Sans"/>
              <a:cs typeface="DM Sans"/>
              <a:sym typeface="DM Sans"/>
            </a:endParaRPr>
          </a:p>
          <a:p>
            <a:pPr marL="0" lvl="0" indent="0" algn="l" rtl="0">
              <a:lnSpc>
                <a:spcPct val="110000"/>
              </a:lnSpc>
              <a:spcBef>
                <a:spcPts val="0"/>
              </a:spcBef>
              <a:spcAft>
                <a:spcPts val="0"/>
              </a:spcAft>
              <a:buClr>
                <a:schemeClr val="dk1"/>
              </a:buClr>
              <a:buSzPts val="1100"/>
              <a:buFont typeface="Arial"/>
              <a:buNone/>
            </a:pPr>
            <a:r>
              <a:rPr lang="en">
                <a:solidFill>
                  <a:srgbClr val="21A8B0"/>
                </a:solidFill>
                <a:latin typeface="DM Sans"/>
                <a:ea typeface="DM Sans"/>
                <a:cs typeface="DM Sans"/>
                <a:sym typeface="DM Sans"/>
              </a:rPr>
              <a:t>Provide a short description about the business you have selected</a:t>
            </a:r>
            <a:endParaRPr>
              <a:solidFill>
                <a:srgbClr val="21A8B0"/>
              </a:solidFill>
              <a:latin typeface="DM Sans"/>
              <a:ea typeface="DM Sans"/>
              <a:cs typeface="DM Sans"/>
              <a:sym typeface="DM Sans"/>
            </a:endParaRPr>
          </a:p>
        </p:txBody>
      </p:sp>
      <p:sp>
        <p:nvSpPr>
          <p:cNvPr id="128" name="Google Shape;128;p13"/>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9" name="Google Shape;129;p13"/>
          <p:cNvPicPr preferRelativeResize="0"/>
          <p:nvPr/>
        </p:nvPicPr>
        <p:blipFill>
          <a:blip r:embed="rId3">
            <a:alphaModFix/>
          </a:blip>
          <a:stretch>
            <a:fillRect/>
          </a:stretch>
        </p:blipFill>
        <p:spPr>
          <a:xfrm>
            <a:off x="497950" y="1755063"/>
            <a:ext cx="209025" cy="245700"/>
          </a:xfrm>
          <a:prstGeom prst="rect">
            <a:avLst/>
          </a:prstGeom>
          <a:noFill/>
          <a:ln>
            <a:noFill/>
          </a:ln>
        </p:spPr>
      </p:pic>
      <p:pic>
        <p:nvPicPr>
          <p:cNvPr id="130" name="Google Shape;130;p13"/>
          <p:cNvPicPr preferRelativeResize="0"/>
          <p:nvPr/>
        </p:nvPicPr>
        <p:blipFill>
          <a:blip r:embed="rId3">
            <a:alphaModFix/>
          </a:blip>
          <a:stretch>
            <a:fillRect/>
          </a:stretch>
        </p:blipFill>
        <p:spPr>
          <a:xfrm>
            <a:off x="497950" y="3399800"/>
            <a:ext cx="209025" cy="245700"/>
          </a:xfrm>
          <a:prstGeom prst="rect">
            <a:avLst/>
          </a:prstGeom>
          <a:noFill/>
          <a:ln>
            <a:noFill/>
          </a:ln>
        </p:spPr>
      </p:pic>
      <p:sp>
        <p:nvSpPr>
          <p:cNvPr id="131" name="Google Shape;131;p13"/>
          <p:cNvSpPr/>
          <p:nvPr/>
        </p:nvSpPr>
        <p:spPr>
          <a:xfrm>
            <a:off x="483650" y="3755575"/>
            <a:ext cx="6798900" cy="51834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txBox="1">
            <a:spLocks noGrp="1"/>
          </p:cNvSpPr>
          <p:nvPr>
            <p:ph type="body" idx="1"/>
          </p:nvPr>
        </p:nvSpPr>
        <p:spPr>
          <a:xfrm>
            <a:off x="596250" y="3843525"/>
            <a:ext cx="6579900" cy="4989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33" name="Google Shape;133;p13"/>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4"/>
        <p:cNvGrpSpPr/>
        <p:nvPr/>
      </p:nvGrpSpPr>
      <p:grpSpPr>
        <a:xfrm>
          <a:off x="0" y="0"/>
          <a:ext cx="0" cy="0"/>
          <a:chOff x="0" y="0"/>
          <a:chExt cx="0" cy="0"/>
        </a:xfrm>
      </p:grpSpPr>
      <p:sp>
        <p:nvSpPr>
          <p:cNvPr id="135" name="Google Shape;135;p1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136"/>
        <p:cNvGrpSpPr/>
        <p:nvPr/>
      </p:nvGrpSpPr>
      <p:grpSpPr>
        <a:xfrm>
          <a:off x="0" y="0"/>
          <a:ext cx="0" cy="0"/>
          <a:chOff x="0" y="0"/>
          <a:chExt cx="0" cy="0"/>
        </a:xfrm>
      </p:grpSpPr>
      <p:sp>
        <p:nvSpPr>
          <p:cNvPr id="137" name="Google Shape;137;p15"/>
          <p:cNvSpPr txBox="1"/>
          <p:nvPr/>
        </p:nvSpPr>
        <p:spPr>
          <a:xfrm>
            <a:off x="450645" y="628396"/>
            <a:ext cx="7242600" cy="11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677B8C"/>
                </a:solidFill>
                <a:latin typeface="DM Sans"/>
                <a:ea typeface="DM Sans"/>
                <a:cs typeface="DM Sans"/>
                <a:sym typeface="DM Sans"/>
              </a:rPr>
              <a:t>Key Performance Indicators </a:t>
            </a:r>
            <a:endParaRPr sz="2800" b="1">
              <a:solidFill>
                <a:srgbClr val="677B8C"/>
              </a:solidFill>
              <a:latin typeface="DM Sans"/>
              <a:ea typeface="DM Sans"/>
              <a:cs typeface="DM Sans"/>
              <a:sym typeface="DM Sans"/>
            </a:endParaRPr>
          </a:p>
          <a:p>
            <a:pPr marL="0" lvl="0" indent="0" algn="l" rtl="0">
              <a:spcBef>
                <a:spcPts val="0"/>
              </a:spcBef>
              <a:spcAft>
                <a:spcPts val="0"/>
              </a:spcAft>
              <a:buNone/>
            </a:pPr>
            <a:r>
              <a:rPr lang="en" sz="1400">
                <a:solidFill>
                  <a:srgbClr val="677B8C"/>
                </a:solidFill>
                <a:latin typeface="DM Sans"/>
                <a:ea typeface="DM Sans"/>
                <a:cs typeface="DM Sans"/>
                <a:sym typeface="DM Sans"/>
              </a:rPr>
              <a:t>Draft three K</a:t>
            </a:r>
            <a:r>
              <a:rPr lang="en">
                <a:solidFill>
                  <a:srgbClr val="677B8C"/>
                </a:solidFill>
                <a:latin typeface="DM Sans"/>
                <a:ea typeface="DM Sans"/>
                <a:cs typeface="DM Sans"/>
                <a:sym typeface="DM Sans"/>
              </a:rPr>
              <a:t>PIs</a:t>
            </a:r>
            <a:r>
              <a:rPr lang="en" sz="1400">
                <a:solidFill>
                  <a:srgbClr val="677B8C"/>
                </a:solidFill>
                <a:latin typeface="DM Sans"/>
                <a:ea typeface="DM Sans"/>
                <a:cs typeface="DM Sans"/>
                <a:sym typeface="DM Sans"/>
              </a:rPr>
              <a:t> for the business you’ve selected</a:t>
            </a:r>
            <a:r>
              <a:rPr lang="en">
                <a:solidFill>
                  <a:srgbClr val="677B8C"/>
                </a:solidFill>
                <a:latin typeface="DM Sans"/>
                <a:ea typeface="DM Sans"/>
                <a:cs typeface="DM Sans"/>
                <a:sym typeface="DM Sans"/>
              </a:rPr>
              <a:t>.</a:t>
            </a:r>
            <a:endParaRPr sz="1400">
              <a:solidFill>
                <a:srgbClr val="677B8C"/>
              </a:solidFill>
              <a:latin typeface="DM Sans"/>
              <a:ea typeface="DM Sans"/>
              <a:cs typeface="DM Sans"/>
              <a:sym typeface="DM Sans"/>
            </a:endParaRPr>
          </a:p>
        </p:txBody>
      </p:sp>
      <p:sp>
        <p:nvSpPr>
          <p:cNvPr id="138" name="Google Shape;138;p15"/>
          <p:cNvSpPr/>
          <p:nvPr/>
        </p:nvSpPr>
        <p:spPr>
          <a:xfrm>
            <a:off x="1369950" y="2235207"/>
            <a:ext cx="5950200" cy="1460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39" name="Google Shape;139;p15"/>
          <p:cNvSpPr/>
          <p:nvPr/>
        </p:nvSpPr>
        <p:spPr>
          <a:xfrm>
            <a:off x="1370000" y="4406482"/>
            <a:ext cx="5950200" cy="1460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0" name="Google Shape;140;p15"/>
          <p:cNvSpPr/>
          <p:nvPr/>
        </p:nvSpPr>
        <p:spPr>
          <a:xfrm>
            <a:off x="1370000" y="6830107"/>
            <a:ext cx="5950200" cy="1460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1" name="Google Shape;141;p15"/>
          <p:cNvSpPr/>
          <p:nvPr/>
        </p:nvSpPr>
        <p:spPr>
          <a:xfrm>
            <a:off x="450650" y="2235132"/>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677B8C"/>
                </a:solidFill>
                <a:latin typeface="DM Sans"/>
                <a:ea typeface="DM Sans"/>
                <a:cs typeface="DM Sans"/>
                <a:sym typeface="DM Sans"/>
              </a:rPr>
              <a:t>1</a:t>
            </a:r>
            <a:endParaRPr sz="2100">
              <a:solidFill>
                <a:srgbClr val="677B8C"/>
              </a:solidFill>
              <a:latin typeface="DM Sans"/>
              <a:ea typeface="DM Sans"/>
              <a:cs typeface="DM Sans"/>
              <a:sym typeface="DM Sans"/>
            </a:endParaRPr>
          </a:p>
        </p:txBody>
      </p:sp>
      <p:sp>
        <p:nvSpPr>
          <p:cNvPr id="142" name="Google Shape;142;p15"/>
          <p:cNvSpPr/>
          <p:nvPr/>
        </p:nvSpPr>
        <p:spPr>
          <a:xfrm>
            <a:off x="450650" y="4406482"/>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677B8C"/>
                </a:solidFill>
                <a:latin typeface="DM Sans"/>
                <a:ea typeface="DM Sans"/>
                <a:cs typeface="DM Sans"/>
                <a:sym typeface="DM Sans"/>
              </a:rPr>
              <a:t>2</a:t>
            </a:r>
            <a:endParaRPr sz="2100">
              <a:solidFill>
                <a:srgbClr val="677B8C"/>
              </a:solidFill>
              <a:latin typeface="DM Sans"/>
              <a:ea typeface="DM Sans"/>
              <a:cs typeface="DM Sans"/>
              <a:sym typeface="DM Sans"/>
            </a:endParaRPr>
          </a:p>
        </p:txBody>
      </p:sp>
      <p:sp>
        <p:nvSpPr>
          <p:cNvPr id="143" name="Google Shape;143;p15"/>
          <p:cNvSpPr/>
          <p:nvPr/>
        </p:nvSpPr>
        <p:spPr>
          <a:xfrm>
            <a:off x="450650" y="6830107"/>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677B8C"/>
                </a:solidFill>
                <a:latin typeface="DM Sans"/>
                <a:ea typeface="DM Sans"/>
                <a:cs typeface="DM Sans"/>
                <a:sym typeface="DM Sans"/>
              </a:rPr>
              <a:t>3</a:t>
            </a:r>
            <a:endParaRPr sz="2100">
              <a:solidFill>
                <a:srgbClr val="677B8C"/>
              </a:solidFill>
              <a:latin typeface="DM Sans"/>
              <a:ea typeface="DM Sans"/>
              <a:cs typeface="DM Sans"/>
              <a:sym typeface="DM Sans"/>
            </a:endParaRPr>
          </a:p>
        </p:txBody>
      </p:sp>
      <p:sp>
        <p:nvSpPr>
          <p:cNvPr id="144" name="Google Shape;144;p15"/>
          <p:cNvSpPr txBox="1">
            <a:spLocks noGrp="1"/>
          </p:cNvSpPr>
          <p:nvPr>
            <p:ph type="body" idx="1"/>
          </p:nvPr>
        </p:nvSpPr>
        <p:spPr>
          <a:xfrm>
            <a:off x="1380000" y="2233625"/>
            <a:ext cx="5932500" cy="1451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DM Sans"/>
              <a:buChar char="●"/>
              <a:defRPr sz="14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45" name="Google Shape;145;p15"/>
          <p:cNvSpPr txBox="1">
            <a:spLocks noGrp="1"/>
          </p:cNvSpPr>
          <p:nvPr>
            <p:ph type="body" idx="2"/>
          </p:nvPr>
        </p:nvSpPr>
        <p:spPr>
          <a:xfrm>
            <a:off x="1378800" y="4410975"/>
            <a:ext cx="5932500" cy="145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46" name="Google Shape;146;p15"/>
          <p:cNvSpPr txBox="1">
            <a:spLocks noGrp="1"/>
          </p:cNvSpPr>
          <p:nvPr>
            <p:ph type="body" idx="3"/>
          </p:nvPr>
        </p:nvSpPr>
        <p:spPr>
          <a:xfrm>
            <a:off x="1378800" y="6834600"/>
            <a:ext cx="5932500" cy="145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3 1">
  <p:cSld name="CUSTOM_2_1">
    <p:spTree>
      <p:nvGrpSpPr>
        <p:cNvPr id="1" name="Shape 147"/>
        <p:cNvGrpSpPr/>
        <p:nvPr/>
      </p:nvGrpSpPr>
      <p:grpSpPr>
        <a:xfrm>
          <a:off x="0" y="0"/>
          <a:ext cx="0" cy="0"/>
          <a:chOff x="0" y="0"/>
          <a:chExt cx="0" cy="0"/>
        </a:xfrm>
      </p:grpSpPr>
      <p:pic>
        <p:nvPicPr>
          <p:cNvPr id="148" name="Google Shape;148;p16"/>
          <p:cNvPicPr preferRelativeResize="0"/>
          <p:nvPr/>
        </p:nvPicPr>
        <p:blipFill>
          <a:blip r:embed="rId2">
            <a:alphaModFix/>
          </a:blip>
          <a:stretch>
            <a:fillRect/>
          </a:stretch>
        </p:blipFill>
        <p:spPr>
          <a:xfrm rot="10800000" flipH="1">
            <a:off x="-1334850" y="920179"/>
            <a:ext cx="6626651" cy="144050"/>
          </a:xfrm>
          <a:prstGeom prst="rect">
            <a:avLst/>
          </a:prstGeom>
          <a:noFill/>
          <a:ln>
            <a:noFill/>
          </a:ln>
        </p:spPr>
      </p:pic>
      <p:sp>
        <p:nvSpPr>
          <p:cNvPr id="149" name="Google Shape;149;p16"/>
          <p:cNvSpPr/>
          <p:nvPr/>
        </p:nvSpPr>
        <p:spPr>
          <a:xfrm>
            <a:off x="1287050" y="6636249"/>
            <a:ext cx="6033000" cy="1808700"/>
          </a:xfrm>
          <a:prstGeom prst="roundRect">
            <a:avLst>
              <a:gd name="adj" fmla="val 8286"/>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50" name="Google Shape;150;p16"/>
          <p:cNvSpPr/>
          <p:nvPr/>
        </p:nvSpPr>
        <p:spPr>
          <a:xfrm>
            <a:off x="1287050" y="4300999"/>
            <a:ext cx="6033000" cy="1808700"/>
          </a:xfrm>
          <a:prstGeom prst="roundRect">
            <a:avLst>
              <a:gd name="adj" fmla="val 8286"/>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51" name="Google Shape;151;p16"/>
          <p:cNvSpPr/>
          <p:nvPr/>
        </p:nvSpPr>
        <p:spPr>
          <a:xfrm>
            <a:off x="1287050" y="1965761"/>
            <a:ext cx="6033000" cy="1808700"/>
          </a:xfrm>
          <a:prstGeom prst="roundRect">
            <a:avLst>
              <a:gd name="adj" fmla="val 8286"/>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52" name="Google Shape;152;p16"/>
          <p:cNvSpPr txBox="1">
            <a:spLocks noGrp="1"/>
          </p:cNvSpPr>
          <p:nvPr>
            <p:ph type="body" idx="1"/>
          </p:nvPr>
        </p:nvSpPr>
        <p:spPr>
          <a:xfrm>
            <a:off x="1379985" y="2069525"/>
            <a:ext cx="5857500" cy="1550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53" name="Google Shape;153;p16"/>
          <p:cNvSpPr txBox="1">
            <a:spLocks noGrp="1"/>
          </p:cNvSpPr>
          <p:nvPr>
            <p:ph type="body" idx="2"/>
          </p:nvPr>
        </p:nvSpPr>
        <p:spPr>
          <a:xfrm>
            <a:off x="1378800" y="6765410"/>
            <a:ext cx="5857500" cy="1550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54" name="Google Shape;154;p16"/>
          <p:cNvSpPr txBox="1">
            <a:spLocks noGrp="1"/>
          </p:cNvSpPr>
          <p:nvPr>
            <p:ph type="body" idx="3"/>
          </p:nvPr>
        </p:nvSpPr>
        <p:spPr>
          <a:xfrm>
            <a:off x="1378800" y="4430145"/>
            <a:ext cx="5857500" cy="1550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55" name="Google Shape;155;p16"/>
          <p:cNvSpPr/>
          <p:nvPr/>
        </p:nvSpPr>
        <p:spPr>
          <a:xfrm>
            <a:off x="450650" y="2140061"/>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rgbClr val="0A004A"/>
                </a:solidFill>
                <a:latin typeface="DM Sans"/>
                <a:ea typeface="DM Sans"/>
                <a:cs typeface="DM Sans"/>
                <a:sym typeface="DM Sans"/>
              </a:rPr>
              <a:t>1</a:t>
            </a:r>
            <a:endParaRPr sz="2100" b="1">
              <a:solidFill>
                <a:srgbClr val="0A004A"/>
              </a:solidFill>
              <a:latin typeface="DM Sans"/>
              <a:ea typeface="DM Sans"/>
              <a:cs typeface="DM Sans"/>
              <a:sym typeface="DM Sans"/>
            </a:endParaRPr>
          </a:p>
        </p:txBody>
      </p:sp>
      <p:sp>
        <p:nvSpPr>
          <p:cNvPr id="156" name="Google Shape;156;p16"/>
          <p:cNvSpPr/>
          <p:nvPr/>
        </p:nvSpPr>
        <p:spPr>
          <a:xfrm>
            <a:off x="450650" y="4532620"/>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rgbClr val="0A004A"/>
                </a:solidFill>
                <a:latin typeface="DM Sans"/>
                <a:ea typeface="DM Sans"/>
                <a:cs typeface="DM Sans"/>
                <a:sym typeface="DM Sans"/>
              </a:rPr>
              <a:t>2</a:t>
            </a:r>
            <a:endParaRPr sz="2100" b="1">
              <a:solidFill>
                <a:srgbClr val="0A004A"/>
              </a:solidFill>
              <a:latin typeface="DM Sans"/>
              <a:ea typeface="DM Sans"/>
              <a:cs typeface="DM Sans"/>
              <a:sym typeface="DM Sans"/>
            </a:endParaRPr>
          </a:p>
        </p:txBody>
      </p:sp>
      <p:sp>
        <p:nvSpPr>
          <p:cNvPr id="157" name="Google Shape;157;p16"/>
          <p:cNvSpPr/>
          <p:nvPr/>
        </p:nvSpPr>
        <p:spPr>
          <a:xfrm>
            <a:off x="450650" y="6810555"/>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rgbClr val="0A004A"/>
                </a:solidFill>
                <a:latin typeface="DM Sans"/>
                <a:ea typeface="DM Sans"/>
                <a:cs typeface="DM Sans"/>
                <a:sym typeface="DM Sans"/>
              </a:rPr>
              <a:t>3</a:t>
            </a:r>
            <a:endParaRPr sz="2100" b="1">
              <a:solidFill>
                <a:srgbClr val="0A004A"/>
              </a:solidFill>
              <a:latin typeface="DM Sans"/>
              <a:ea typeface="DM Sans"/>
              <a:cs typeface="DM Sans"/>
              <a:sym typeface="DM Sans"/>
            </a:endParaRPr>
          </a:p>
        </p:txBody>
      </p:sp>
      <p:sp>
        <p:nvSpPr>
          <p:cNvPr id="158" name="Google Shape;158;p16"/>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Key Performance Indicators</a:t>
            </a:r>
            <a:r>
              <a:rPr lang="en" sz="2800" b="1">
                <a:solidFill>
                  <a:srgbClr val="677B8C"/>
                </a:solidFill>
                <a:latin typeface="DM Sans"/>
                <a:ea typeface="DM Sans"/>
                <a:cs typeface="DM Sans"/>
                <a:sym typeface="DM Sans"/>
              </a:rPr>
              <a:t> </a:t>
            </a:r>
            <a:endParaRPr sz="2800" b="1">
              <a:solidFill>
                <a:srgbClr val="0A004A"/>
              </a:solidFill>
              <a:latin typeface="DM Sans"/>
              <a:ea typeface="DM Sans"/>
              <a:cs typeface="DM Sans"/>
              <a:sym typeface="DM Sans"/>
            </a:endParaRPr>
          </a:p>
          <a:p>
            <a:pPr marL="0" lvl="0" indent="0" algn="l" rtl="0">
              <a:spcBef>
                <a:spcPts val="0"/>
              </a:spcBef>
              <a:spcAft>
                <a:spcPts val="0"/>
              </a:spcAft>
              <a:buNone/>
            </a:pPr>
            <a:r>
              <a:rPr lang="en">
                <a:solidFill>
                  <a:srgbClr val="21A8B0"/>
                </a:solidFill>
                <a:latin typeface="DM Sans"/>
                <a:ea typeface="DM Sans"/>
                <a:cs typeface="DM Sans"/>
                <a:sym typeface="DM Sans"/>
              </a:rPr>
              <a:t>Draft three KPIs for the business you’ve selected</a:t>
            </a:r>
            <a:endParaRPr>
              <a:solidFill>
                <a:srgbClr val="21A8B0"/>
              </a:solidFill>
              <a:latin typeface="DM Sans"/>
              <a:ea typeface="DM Sans"/>
              <a:cs typeface="DM Sans"/>
              <a:sym typeface="DM Sans"/>
            </a:endParaRPr>
          </a:p>
          <a:p>
            <a:pPr marL="0" lvl="0" indent="0" algn="l" rtl="0">
              <a:lnSpc>
                <a:spcPct val="110000"/>
              </a:lnSpc>
              <a:spcBef>
                <a:spcPts val="0"/>
              </a:spcBef>
              <a:spcAft>
                <a:spcPts val="0"/>
              </a:spcAft>
              <a:buNone/>
            </a:pPr>
            <a:endParaRPr>
              <a:solidFill>
                <a:srgbClr val="21A8B0"/>
              </a:solidFill>
              <a:latin typeface="DM Sans"/>
              <a:ea typeface="DM Sans"/>
              <a:cs typeface="DM Sans"/>
              <a:sym typeface="DM Sans"/>
            </a:endParaRPr>
          </a:p>
        </p:txBody>
      </p:sp>
      <p:pic>
        <p:nvPicPr>
          <p:cNvPr id="159" name="Google Shape;159;p16"/>
          <p:cNvPicPr preferRelativeResize="0"/>
          <p:nvPr/>
        </p:nvPicPr>
        <p:blipFill>
          <a:blip r:embed="rId3">
            <a:alphaModFix/>
          </a:blip>
          <a:stretch>
            <a:fillRect/>
          </a:stretch>
        </p:blipFill>
        <p:spPr>
          <a:xfrm>
            <a:off x="497950" y="2747261"/>
            <a:ext cx="209025" cy="245700"/>
          </a:xfrm>
          <a:prstGeom prst="rect">
            <a:avLst/>
          </a:prstGeom>
          <a:noFill/>
          <a:ln>
            <a:noFill/>
          </a:ln>
        </p:spPr>
      </p:pic>
      <p:pic>
        <p:nvPicPr>
          <p:cNvPr id="160" name="Google Shape;160;p16"/>
          <p:cNvPicPr preferRelativeResize="0"/>
          <p:nvPr/>
        </p:nvPicPr>
        <p:blipFill>
          <a:blip r:embed="rId3">
            <a:alphaModFix/>
          </a:blip>
          <a:stretch>
            <a:fillRect/>
          </a:stretch>
        </p:blipFill>
        <p:spPr>
          <a:xfrm>
            <a:off x="497950" y="5139800"/>
            <a:ext cx="209025" cy="245700"/>
          </a:xfrm>
          <a:prstGeom prst="rect">
            <a:avLst/>
          </a:prstGeom>
          <a:noFill/>
          <a:ln>
            <a:noFill/>
          </a:ln>
        </p:spPr>
      </p:pic>
      <p:pic>
        <p:nvPicPr>
          <p:cNvPr id="161" name="Google Shape;161;p16"/>
          <p:cNvPicPr preferRelativeResize="0"/>
          <p:nvPr/>
        </p:nvPicPr>
        <p:blipFill>
          <a:blip r:embed="rId3">
            <a:alphaModFix/>
          </a:blip>
          <a:stretch>
            <a:fillRect/>
          </a:stretch>
        </p:blipFill>
        <p:spPr>
          <a:xfrm>
            <a:off x="497950" y="7417755"/>
            <a:ext cx="209025" cy="245700"/>
          </a:xfrm>
          <a:prstGeom prst="rect">
            <a:avLst/>
          </a:prstGeom>
          <a:noFill/>
          <a:ln>
            <a:noFill/>
          </a:ln>
        </p:spPr>
      </p:pic>
      <p:sp>
        <p:nvSpPr>
          <p:cNvPr id="162" name="Google Shape;162;p16"/>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164"/>
        <p:cNvGrpSpPr/>
        <p:nvPr/>
      </p:nvGrpSpPr>
      <p:grpSpPr>
        <a:xfrm>
          <a:off x="0" y="0"/>
          <a:ext cx="0" cy="0"/>
          <a:chOff x="0" y="0"/>
          <a:chExt cx="0" cy="0"/>
        </a:xfrm>
      </p:grpSpPr>
      <p:pic>
        <p:nvPicPr>
          <p:cNvPr id="165" name="Google Shape;165;p17"/>
          <p:cNvPicPr preferRelativeResize="0"/>
          <p:nvPr/>
        </p:nvPicPr>
        <p:blipFill>
          <a:blip r:embed="rId2">
            <a:alphaModFix/>
          </a:blip>
          <a:stretch>
            <a:fillRect/>
          </a:stretch>
        </p:blipFill>
        <p:spPr>
          <a:xfrm rot="10800000" flipH="1">
            <a:off x="-4014725" y="920179"/>
            <a:ext cx="6626651" cy="144050"/>
          </a:xfrm>
          <a:prstGeom prst="rect">
            <a:avLst/>
          </a:prstGeom>
          <a:noFill/>
          <a:ln>
            <a:noFill/>
          </a:ln>
        </p:spPr>
      </p:pic>
      <p:sp>
        <p:nvSpPr>
          <p:cNvPr id="166" name="Google Shape;166;p17"/>
          <p:cNvSpPr/>
          <p:nvPr/>
        </p:nvSpPr>
        <p:spPr>
          <a:xfrm>
            <a:off x="483650" y="3561425"/>
            <a:ext cx="6798900" cy="53775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txBox="1"/>
          <p:nvPr/>
        </p:nvSpPr>
        <p:spPr>
          <a:xfrm>
            <a:off x="432045" y="1563725"/>
            <a:ext cx="6798900" cy="1658400"/>
          </a:xfrm>
          <a:prstGeom prst="rect">
            <a:avLst/>
          </a:prstGeom>
          <a:noFill/>
          <a:ln>
            <a:noFill/>
          </a:ln>
        </p:spPr>
        <p:txBody>
          <a:bodyPr spcFirstLastPara="1" wrap="square" lIns="0" tIns="0" rIns="0" bIns="0" anchor="t" anchorCtr="0">
            <a:noAutofit/>
          </a:bodyPr>
          <a:lstStyle/>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S</a:t>
            </a:r>
            <a:r>
              <a:rPr lang="en">
                <a:solidFill>
                  <a:srgbClr val="0A004A"/>
                </a:solidFill>
                <a:latin typeface="DM Sans"/>
                <a:ea typeface="DM Sans"/>
                <a:cs typeface="DM Sans"/>
                <a:sym typeface="DM Sans"/>
              </a:rPr>
              <a:t>pecific</a:t>
            </a:r>
            <a:r>
              <a:rPr lang="en">
                <a:solidFill>
                  <a:srgbClr val="677B8C"/>
                </a:solidFill>
                <a:latin typeface="DM Sans"/>
                <a:ea typeface="DM Sans"/>
                <a:cs typeface="DM Sans"/>
                <a:sym typeface="DM Sans"/>
              </a:rPr>
              <a:t> What needs to be done?</a:t>
            </a:r>
            <a:endParaRPr>
              <a:solidFill>
                <a:srgbClr val="677B8C"/>
              </a:solidFill>
              <a:latin typeface="DM Sans"/>
              <a:ea typeface="DM Sans"/>
              <a:cs typeface="DM Sans"/>
              <a:sym typeface="DM Sans"/>
            </a:endParaRPr>
          </a:p>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M</a:t>
            </a:r>
            <a:r>
              <a:rPr lang="en">
                <a:solidFill>
                  <a:srgbClr val="0A004A"/>
                </a:solidFill>
                <a:latin typeface="DM Sans"/>
                <a:ea typeface="DM Sans"/>
                <a:cs typeface="DM Sans"/>
                <a:sym typeface="DM Sans"/>
              </a:rPr>
              <a:t>easurable</a:t>
            </a:r>
            <a:r>
              <a:rPr lang="en">
                <a:solidFill>
                  <a:srgbClr val="677B8C"/>
                </a:solidFill>
                <a:latin typeface="DM Sans"/>
                <a:ea typeface="DM Sans"/>
                <a:cs typeface="DM Sans"/>
                <a:sym typeface="DM Sans"/>
              </a:rPr>
              <a:t> Can it be measured?</a:t>
            </a:r>
            <a:endParaRPr>
              <a:solidFill>
                <a:srgbClr val="677B8C"/>
              </a:solidFill>
              <a:latin typeface="DM Sans"/>
              <a:ea typeface="DM Sans"/>
              <a:cs typeface="DM Sans"/>
              <a:sym typeface="DM Sans"/>
            </a:endParaRPr>
          </a:p>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A</a:t>
            </a:r>
            <a:r>
              <a:rPr lang="en">
                <a:solidFill>
                  <a:srgbClr val="0A004A"/>
                </a:solidFill>
                <a:latin typeface="DM Sans"/>
                <a:ea typeface="DM Sans"/>
                <a:cs typeface="DM Sans"/>
                <a:sym typeface="DM Sans"/>
              </a:rPr>
              <a:t>chievable</a:t>
            </a:r>
            <a:r>
              <a:rPr lang="en">
                <a:solidFill>
                  <a:srgbClr val="677B8C"/>
                </a:solidFill>
                <a:latin typeface="DM Sans"/>
                <a:ea typeface="DM Sans"/>
                <a:cs typeface="DM Sans"/>
                <a:sym typeface="DM Sans"/>
              </a:rPr>
              <a:t> Can it be done?</a:t>
            </a:r>
            <a:endParaRPr>
              <a:solidFill>
                <a:srgbClr val="677B8C"/>
              </a:solidFill>
              <a:latin typeface="DM Sans"/>
              <a:ea typeface="DM Sans"/>
              <a:cs typeface="DM Sans"/>
              <a:sym typeface="DM Sans"/>
            </a:endParaRPr>
          </a:p>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R</a:t>
            </a:r>
            <a:r>
              <a:rPr lang="en">
                <a:solidFill>
                  <a:srgbClr val="0A004A"/>
                </a:solidFill>
                <a:latin typeface="DM Sans"/>
                <a:ea typeface="DM Sans"/>
                <a:cs typeface="DM Sans"/>
                <a:sym typeface="DM Sans"/>
              </a:rPr>
              <a:t>elevant</a:t>
            </a:r>
            <a:r>
              <a:rPr lang="en">
                <a:solidFill>
                  <a:srgbClr val="677B8C"/>
                </a:solidFill>
                <a:latin typeface="DM Sans"/>
                <a:ea typeface="DM Sans"/>
                <a:cs typeface="DM Sans"/>
                <a:sym typeface="DM Sans"/>
              </a:rPr>
              <a:t> Should it be done?</a:t>
            </a:r>
            <a:endParaRPr>
              <a:solidFill>
                <a:srgbClr val="677B8C"/>
              </a:solidFill>
              <a:latin typeface="DM Sans"/>
              <a:ea typeface="DM Sans"/>
              <a:cs typeface="DM Sans"/>
              <a:sym typeface="DM Sans"/>
            </a:endParaRPr>
          </a:p>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T</a:t>
            </a:r>
            <a:r>
              <a:rPr lang="en">
                <a:solidFill>
                  <a:srgbClr val="0A004A"/>
                </a:solidFill>
                <a:latin typeface="DM Sans"/>
                <a:ea typeface="DM Sans"/>
                <a:cs typeface="DM Sans"/>
                <a:sym typeface="DM Sans"/>
              </a:rPr>
              <a:t>ime-bound</a:t>
            </a:r>
            <a:r>
              <a:rPr lang="en">
                <a:solidFill>
                  <a:srgbClr val="677B8C"/>
                </a:solidFill>
                <a:latin typeface="DM Sans"/>
                <a:ea typeface="DM Sans"/>
                <a:cs typeface="DM Sans"/>
                <a:sym typeface="DM Sans"/>
              </a:rPr>
              <a:t> When will it be done?</a:t>
            </a:r>
            <a:endParaRPr>
              <a:solidFill>
                <a:srgbClr val="677B8C"/>
              </a:solidFill>
              <a:latin typeface="DM Sans"/>
              <a:ea typeface="DM Sans"/>
              <a:cs typeface="DM Sans"/>
              <a:sym typeface="DM Sans"/>
            </a:endParaRPr>
          </a:p>
          <a:p>
            <a:pPr marL="0" lvl="0" indent="0" algn="l" rtl="0">
              <a:lnSpc>
                <a:spcPct val="100000"/>
              </a:lnSpc>
              <a:spcBef>
                <a:spcPts val="1000"/>
              </a:spcBef>
              <a:spcAft>
                <a:spcPts val="0"/>
              </a:spcAft>
              <a:buNone/>
            </a:pPr>
            <a:endParaRPr>
              <a:solidFill>
                <a:srgbClr val="677B8C"/>
              </a:solidFill>
              <a:latin typeface="DM Sans"/>
              <a:ea typeface="DM Sans"/>
              <a:cs typeface="DM Sans"/>
              <a:sym typeface="DM Sans"/>
            </a:endParaRPr>
          </a:p>
        </p:txBody>
      </p:sp>
      <p:sp>
        <p:nvSpPr>
          <p:cNvPr id="168" name="Google Shape;168;p17"/>
          <p:cNvSpPr txBox="1">
            <a:spLocks noGrp="1"/>
          </p:cNvSpPr>
          <p:nvPr>
            <p:ph type="body" idx="1"/>
          </p:nvPr>
        </p:nvSpPr>
        <p:spPr>
          <a:xfrm>
            <a:off x="596250" y="3649450"/>
            <a:ext cx="6579900" cy="5183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DM Sans"/>
              <a:buChar char="●"/>
              <a:defRPr sz="14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69" name="Google Shape;169;p17"/>
          <p:cNvSpPr/>
          <p:nvPr/>
        </p:nvSpPr>
        <p:spPr>
          <a:xfrm>
            <a:off x="-4014725" y="-69175"/>
            <a:ext cx="40086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SMART Goal</a:t>
            </a:r>
            <a:endParaRPr sz="2800" b="1">
              <a:solidFill>
                <a:srgbClr val="0A004A"/>
              </a:solidFill>
              <a:latin typeface="DM Sans"/>
              <a:ea typeface="DM Sans"/>
              <a:cs typeface="DM Sans"/>
              <a:sym typeface="DM Sans"/>
            </a:endParaRPr>
          </a:p>
          <a:p>
            <a:pPr marL="0" lvl="0" indent="0" algn="l" rtl="0">
              <a:lnSpc>
                <a:spcPct val="110000"/>
              </a:lnSpc>
              <a:spcBef>
                <a:spcPts val="0"/>
              </a:spcBef>
              <a:spcAft>
                <a:spcPts val="0"/>
              </a:spcAft>
              <a:buNone/>
            </a:pPr>
            <a:r>
              <a:rPr lang="en">
                <a:solidFill>
                  <a:srgbClr val="21A8B0"/>
                </a:solidFill>
                <a:latin typeface="DM Sans"/>
                <a:ea typeface="DM Sans"/>
                <a:cs typeface="DM Sans"/>
                <a:sym typeface="DM Sans"/>
              </a:rPr>
              <a:t>Draft a SMART goal for the business you’ve selected</a:t>
            </a:r>
            <a:endParaRPr>
              <a:solidFill>
                <a:srgbClr val="21A8B0"/>
              </a:solidFill>
              <a:latin typeface="DM Sans"/>
              <a:ea typeface="DM Sans"/>
              <a:cs typeface="DM Sans"/>
              <a:sym typeface="DM Sans"/>
            </a:endParaRPr>
          </a:p>
        </p:txBody>
      </p:sp>
      <p:sp>
        <p:nvSpPr>
          <p:cNvPr id="171" name="Google Shape;171;p17"/>
          <p:cNvSpPr/>
          <p:nvPr/>
        </p:nvSpPr>
        <p:spPr>
          <a:xfrm>
            <a:off x="551725" y="1712075"/>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551725" y="2053606"/>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551725" y="2395138"/>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551725" y="2736669"/>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551725" y="3078200"/>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1 1">
  <p:cSld name="CUSTOM_5">
    <p:spTree>
      <p:nvGrpSpPr>
        <p:cNvPr id="1" name="Shape 177"/>
        <p:cNvGrpSpPr/>
        <p:nvPr/>
      </p:nvGrpSpPr>
      <p:grpSpPr>
        <a:xfrm>
          <a:off x="0" y="0"/>
          <a:ext cx="0" cy="0"/>
          <a:chOff x="0" y="0"/>
          <a:chExt cx="0" cy="0"/>
        </a:xfrm>
      </p:grpSpPr>
      <p:sp>
        <p:nvSpPr>
          <p:cNvPr id="178" name="Google Shape;178;p18"/>
          <p:cNvSpPr txBox="1"/>
          <p:nvPr/>
        </p:nvSpPr>
        <p:spPr>
          <a:xfrm>
            <a:off x="597525" y="973775"/>
            <a:ext cx="6798900" cy="6741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None/>
            </a:pPr>
            <a:r>
              <a:rPr lang="en" sz="2800" b="1">
                <a:solidFill>
                  <a:srgbClr val="677B8C"/>
                </a:solidFill>
                <a:latin typeface="DM Sans"/>
                <a:ea typeface="DM Sans"/>
                <a:cs typeface="DM Sans"/>
                <a:sym typeface="DM Sans"/>
              </a:rPr>
              <a:t>SMART Goal</a:t>
            </a:r>
            <a:endParaRPr sz="2800" b="1">
              <a:solidFill>
                <a:srgbClr val="677B8C"/>
              </a:solidFill>
              <a:latin typeface="DM Sans"/>
              <a:ea typeface="DM Sans"/>
              <a:cs typeface="DM Sans"/>
              <a:sym typeface="DM Sans"/>
            </a:endParaRPr>
          </a:p>
          <a:p>
            <a:pPr marL="0" lvl="0" indent="0" algn="l" rtl="0">
              <a:lnSpc>
                <a:spcPct val="110000"/>
              </a:lnSpc>
              <a:spcBef>
                <a:spcPts val="0"/>
              </a:spcBef>
              <a:spcAft>
                <a:spcPts val="0"/>
              </a:spcAft>
              <a:buNone/>
            </a:pPr>
            <a:r>
              <a:rPr lang="en">
                <a:solidFill>
                  <a:srgbClr val="677B8C"/>
                </a:solidFill>
                <a:latin typeface="DM Sans"/>
                <a:ea typeface="DM Sans"/>
                <a:cs typeface="DM Sans"/>
                <a:sym typeface="DM Sans"/>
              </a:rPr>
              <a:t>Draft a SMART goal for the business you’ve selected. </a:t>
            </a:r>
            <a:endParaRPr>
              <a:solidFill>
                <a:srgbClr val="677B8C"/>
              </a:solidFill>
              <a:latin typeface="DM Sans"/>
              <a:ea typeface="DM Sans"/>
              <a:cs typeface="DM Sans"/>
              <a:sym typeface="DM Sans"/>
            </a:endParaRPr>
          </a:p>
        </p:txBody>
      </p:sp>
      <p:sp>
        <p:nvSpPr>
          <p:cNvPr id="179" name="Google Shape;179;p18"/>
          <p:cNvSpPr txBox="1"/>
          <p:nvPr/>
        </p:nvSpPr>
        <p:spPr>
          <a:xfrm>
            <a:off x="573650" y="1900125"/>
            <a:ext cx="6798900" cy="1658400"/>
          </a:xfrm>
          <a:prstGeom prst="rect">
            <a:avLst/>
          </a:prstGeom>
          <a:noFill/>
          <a:ln>
            <a:noFill/>
          </a:ln>
        </p:spPr>
        <p:txBody>
          <a:bodyPr spcFirstLastPara="1" wrap="square" lIns="0" tIns="0" rIns="0" bIns="0" anchor="t" anchorCtr="0">
            <a:noAutofit/>
          </a:bodyPr>
          <a:lstStyle/>
          <a:p>
            <a:pPr marL="457200" lvl="0" indent="-317500" algn="l" rtl="0">
              <a:lnSpc>
                <a:spcPct val="120000"/>
              </a:lnSpc>
              <a:spcBef>
                <a:spcPts val="160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S</a:t>
            </a:r>
            <a:r>
              <a:rPr lang="en">
                <a:solidFill>
                  <a:srgbClr val="677B8C"/>
                </a:solidFill>
                <a:latin typeface="DM Sans"/>
                <a:ea typeface="DM Sans"/>
                <a:cs typeface="DM Sans"/>
                <a:sym typeface="DM Sans"/>
              </a:rPr>
              <a:t>pecific - What needs to be done?</a:t>
            </a:r>
            <a:endParaRPr>
              <a:solidFill>
                <a:srgbClr val="677B8C"/>
              </a:solidFill>
              <a:latin typeface="DM Sans"/>
              <a:ea typeface="DM Sans"/>
              <a:cs typeface="DM Sans"/>
              <a:sym typeface="DM Sans"/>
            </a:endParaRPr>
          </a:p>
          <a:p>
            <a:pPr marL="457200" lvl="0" indent="-317500" algn="l" rtl="0">
              <a:lnSpc>
                <a:spcPct val="120000"/>
              </a:lnSpc>
              <a:spcBef>
                <a:spcPts val="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M</a:t>
            </a:r>
            <a:r>
              <a:rPr lang="en">
                <a:solidFill>
                  <a:srgbClr val="677B8C"/>
                </a:solidFill>
                <a:latin typeface="DM Sans"/>
                <a:ea typeface="DM Sans"/>
                <a:cs typeface="DM Sans"/>
                <a:sym typeface="DM Sans"/>
              </a:rPr>
              <a:t>easurable - Can it be measured?</a:t>
            </a:r>
            <a:endParaRPr>
              <a:solidFill>
                <a:srgbClr val="677B8C"/>
              </a:solidFill>
              <a:latin typeface="DM Sans"/>
              <a:ea typeface="DM Sans"/>
              <a:cs typeface="DM Sans"/>
              <a:sym typeface="DM Sans"/>
            </a:endParaRPr>
          </a:p>
          <a:p>
            <a:pPr marL="457200" lvl="0" indent="-317500" algn="l" rtl="0">
              <a:lnSpc>
                <a:spcPct val="120000"/>
              </a:lnSpc>
              <a:spcBef>
                <a:spcPts val="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A</a:t>
            </a:r>
            <a:r>
              <a:rPr lang="en">
                <a:solidFill>
                  <a:srgbClr val="677B8C"/>
                </a:solidFill>
                <a:latin typeface="DM Sans"/>
                <a:ea typeface="DM Sans"/>
                <a:cs typeface="DM Sans"/>
                <a:sym typeface="DM Sans"/>
              </a:rPr>
              <a:t>chievable - Can it be done?</a:t>
            </a:r>
            <a:endParaRPr>
              <a:solidFill>
                <a:srgbClr val="677B8C"/>
              </a:solidFill>
              <a:latin typeface="DM Sans"/>
              <a:ea typeface="DM Sans"/>
              <a:cs typeface="DM Sans"/>
              <a:sym typeface="DM Sans"/>
            </a:endParaRPr>
          </a:p>
          <a:p>
            <a:pPr marL="457200" lvl="0" indent="-317500" algn="l" rtl="0">
              <a:lnSpc>
                <a:spcPct val="120000"/>
              </a:lnSpc>
              <a:spcBef>
                <a:spcPts val="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R</a:t>
            </a:r>
            <a:r>
              <a:rPr lang="en">
                <a:solidFill>
                  <a:srgbClr val="677B8C"/>
                </a:solidFill>
                <a:latin typeface="DM Sans"/>
                <a:ea typeface="DM Sans"/>
                <a:cs typeface="DM Sans"/>
                <a:sym typeface="DM Sans"/>
              </a:rPr>
              <a:t>elevant - Should it be done?</a:t>
            </a:r>
            <a:endParaRPr>
              <a:solidFill>
                <a:srgbClr val="677B8C"/>
              </a:solidFill>
              <a:latin typeface="DM Sans"/>
              <a:ea typeface="DM Sans"/>
              <a:cs typeface="DM Sans"/>
              <a:sym typeface="DM Sans"/>
            </a:endParaRPr>
          </a:p>
          <a:p>
            <a:pPr marL="457200" lvl="0" indent="-317500" algn="l" rtl="0">
              <a:lnSpc>
                <a:spcPct val="120000"/>
              </a:lnSpc>
              <a:spcBef>
                <a:spcPts val="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T</a:t>
            </a:r>
            <a:r>
              <a:rPr lang="en">
                <a:solidFill>
                  <a:srgbClr val="677B8C"/>
                </a:solidFill>
                <a:latin typeface="DM Sans"/>
                <a:ea typeface="DM Sans"/>
                <a:cs typeface="DM Sans"/>
                <a:sym typeface="DM Sans"/>
              </a:rPr>
              <a:t>ime-bound - When will it be done?</a:t>
            </a:r>
            <a:endParaRPr b="1">
              <a:solidFill>
                <a:srgbClr val="677B8C"/>
              </a:solidFill>
              <a:latin typeface="DM Sans"/>
              <a:ea typeface="DM Sans"/>
              <a:cs typeface="DM Sans"/>
              <a:sym typeface="DM Sans"/>
            </a:endParaRPr>
          </a:p>
          <a:p>
            <a:pPr marL="0" lvl="0" indent="0" algn="l" rtl="0">
              <a:lnSpc>
                <a:spcPct val="200000"/>
              </a:lnSpc>
              <a:spcBef>
                <a:spcPts val="0"/>
              </a:spcBef>
              <a:spcAft>
                <a:spcPts val="0"/>
              </a:spcAft>
              <a:buNone/>
            </a:pPr>
            <a:endParaRPr>
              <a:solidFill>
                <a:srgbClr val="677B8C"/>
              </a:solidFill>
              <a:latin typeface="DM Sans"/>
              <a:ea typeface="DM Sans"/>
              <a:cs typeface="DM Sans"/>
              <a:sym typeface="DM Sans"/>
            </a:endParaRPr>
          </a:p>
          <a:p>
            <a:pPr marL="0" lvl="0" indent="0" algn="l" rtl="0">
              <a:lnSpc>
                <a:spcPct val="200000"/>
              </a:lnSpc>
              <a:spcBef>
                <a:spcPts val="0"/>
              </a:spcBef>
              <a:spcAft>
                <a:spcPts val="0"/>
              </a:spcAft>
              <a:buNone/>
            </a:pPr>
            <a:endParaRPr>
              <a:solidFill>
                <a:srgbClr val="677B8C"/>
              </a:solidFill>
              <a:latin typeface="DM Sans"/>
              <a:ea typeface="DM Sans"/>
              <a:cs typeface="DM Sans"/>
              <a:sym typeface="DM Sans"/>
            </a:endParaRPr>
          </a:p>
        </p:txBody>
      </p:sp>
      <p:sp>
        <p:nvSpPr>
          <p:cNvPr id="180" name="Google Shape;180;p18"/>
          <p:cNvSpPr/>
          <p:nvPr/>
        </p:nvSpPr>
        <p:spPr>
          <a:xfrm>
            <a:off x="573650" y="3558525"/>
            <a:ext cx="6708900" cy="53358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lnSpc>
                <a:spcPct val="120000"/>
              </a:lnSpc>
              <a:spcBef>
                <a:spcPts val="1600"/>
              </a:spcBef>
              <a:spcAft>
                <a:spcPts val="0"/>
              </a:spcAft>
              <a:buClr>
                <a:schemeClr val="dk1"/>
              </a:buClr>
              <a:buSzPts val="1100"/>
              <a:buFont typeface="Arial"/>
              <a:buNone/>
            </a:pPr>
            <a:endParaRPr sz="1800" u="sng">
              <a:solidFill>
                <a:srgbClr val="677B8C"/>
              </a:solidFill>
              <a:latin typeface="DM Sans"/>
              <a:ea typeface="DM Sans"/>
              <a:cs typeface="DM Sans"/>
              <a:sym typeface="DM Sans"/>
            </a:endParaRPr>
          </a:p>
        </p:txBody>
      </p:sp>
      <p:sp>
        <p:nvSpPr>
          <p:cNvPr id="181" name="Google Shape;181;p18"/>
          <p:cNvSpPr txBox="1"/>
          <p:nvPr/>
        </p:nvSpPr>
        <p:spPr>
          <a:xfrm>
            <a:off x="583300" y="3556700"/>
            <a:ext cx="6700800" cy="53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82" name="Google Shape;182;p18"/>
          <p:cNvSpPr txBox="1">
            <a:spLocks noGrp="1"/>
          </p:cNvSpPr>
          <p:nvPr>
            <p:ph type="body" idx="1"/>
          </p:nvPr>
        </p:nvSpPr>
        <p:spPr>
          <a:xfrm>
            <a:off x="597525" y="3556700"/>
            <a:ext cx="6708900" cy="5335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7"/>
        <p:cNvGrpSpPr/>
        <p:nvPr/>
      </p:nvGrpSpPr>
      <p:grpSpPr>
        <a:xfrm>
          <a:off x="0" y="0"/>
          <a:ext cx="0" cy="0"/>
          <a:chOff x="0" y="0"/>
          <a:chExt cx="0" cy="0"/>
        </a:xfrm>
      </p:grpSpPr>
      <p:sp>
        <p:nvSpPr>
          <p:cNvPr id="188" name="Google Shape;188;p20"/>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89" name="Google Shape;189;p20"/>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0" name="Google Shape;190;p2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91"/>
        <p:cNvGrpSpPr/>
        <p:nvPr/>
      </p:nvGrpSpPr>
      <p:grpSpPr>
        <a:xfrm>
          <a:off x="0" y="0"/>
          <a:ext cx="0" cy="0"/>
          <a:chOff x="0" y="0"/>
          <a:chExt cx="0" cy="0"/>
        </a:xfrm>
      </p:grpSpPr>
      <p:pic>
        <p:nvPicPr>
          <p:cNvPr id="192" name="Google Shape;192;p21"/>
          <p:cNvPicPr preferRelativeResize="0"/>
          <p:nvPr/>
        </p:nvPicPr>
        <p:blipFill>
          <a:blip r:embed="rId2">
            <a:alphaModFix/>
          </a:blip>
          <a:stretch>
            <a:fillRect/>
          </a:stretch>
        </p:blipFill>
        <p:spPr>
          <a:xfrm>
            <a:off x="-2021350" y="2875725"/>
            <a:ext cx="7467601" cy="235594"/>
          </a:xfrm>
          <a:prstGeom prst="rect">
            <a:avLst/>
          </a:prstGeom>
          <a:noFill/>
          <a:ln>
            <a:noFill/>
          </a:ln>
        </p:spPr>
      </p:pic>
      <p:pic>
        <p:nvPicPr>
          <p:cNvPr id="193" name="Google Shape;193;p21"/>
          <p:cNvPicPr preferRelativeResize="0"/>
          <p:nvPr/>
        </p:nvPicPr>
        <p:blipFill>
          <a:blip r:embed="rId2">
            <a:alphaModFix/>
          </a:blip>
          <a:stretch>
            <a:fillRect/>
          </a:stretch>
        </p:blipFill>
        <p:spPr>
          <a:xfrm>
            <a:off x="-104525" y="3745225"/>
            <a:ext cx="7467601" cy="235594"/>
          </a:xfrm>
          <a:prstGeom prst="rect">
            <a:avLst/>
          </a:prstGeom>
          <a:noFill/>
          <a:ln>
            <a:noFill/>
          </a:ln>
        </p:spPr>
      </p:pic>
      <p:sp>
        <p:nvSpPr>
          <p:cNvPr id="194" name="Google Shape;194;p2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95" name="Google Shape;195;p21"/>
          <p:cNvSpPr txBox="1"/>
          <p:nvPr/>
        </p:nvSpPr>
        <p:spPr>
          <a:xfrm>
            <a:off x="363700" y="2262650"/>
            <a:ext cx="72426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900" b="1">
                <a:solidFill>
                  <a:srgbClr val="0A004A"/>
                </a:solidFill>
                <a:latin typeface="DM Sans"/>
                <a:ea typeface="DM Sans"/>
                <a:cs typeface="DM Sans"/>
                <a:sym typeface="DM Sans"/>
              </a:rPr>
              <a:t>Create a Post on Facebook or Instagram</a:t>
            </a:r>
            <a:endParaRPr sz="4900" b="1">
              <a:solidFill>
                <a:srgbClr val="0A004A"/>
              </a:solidFill>
              <a:latin typeface="DM Sans"/>
              <a:ea typeface="DM Sans"/>
              <a:cs typeface="DM Sans"/>
              <a:sym typeface="DM Sans"/>
            </a:endParaRPr>
          </a:p>
        </p:txBody>
      </p:sp>
      <p:sp>
        <p:nvSpPr>
          <p:cNvPr id="196" name="Google Shape;196;p21"/>
          <p:cNvSpPr txBox="1"/>
          <p:nvPr/>
        </p:nvSpPr>
        <p:spPr>
          <a:xfrm>
            <a:off x="363700" y="4294250"/>
            <a:ext cx="7194900" cy="810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200">
                <a:solidFill>
                  <a:srgbClr val="21A8B0"/>
                </a:solidFill>
                <a:latin typeface="DM Sans"/>
                <a:ea typeface="DM Sans"/>
                <a:cs typeface="DM Sans"/>
                <a:sym typeface="DM Sans"/>
              </a:rPr>
              <a:t>Templates</a:t>
            </a:r>
            <a:endParaRPr sz="3200">
              <a:solidFill>
                <a:srgbClr val="21A8B0"/>
              </a:solidFill>
              <a:latin typeface="DM Sans"/>
              <a:ea typeface="DM Sans"/>
              <a:cs typeface="DM Sans"/>
              <a:sym typeface="DM Sans"/>
            </a:endParaRPr>
          </a:p>
        </p:txBody>
      </p:sp>
      <p:pic>
        <p:nvPicPr>
          <p:cNvPr id="197" name="Google Shape;197;p21"/>
          <p:cNvPicPr preferRelativeResize="0"/>
          <p:nvPr/>
        </p:nvPicPr>
        <p:blipFill>
          <a:blip r:embed="rId3">
            <a:alphaModFix/>
          </a:blip>
          <a:stretch>
            <a:fillRect/>
          </a:stretch>
        </p:blipFill>
        <p:spPr>
          <a:xfrm>
            <a:off x="-1426625" y="5950555"/>
            <a:ext cx="2803100" cy="2803100"/>
          </a:xfrm>
          <a:prstGeom prst="rect">
            <a:avLst/>
          </a:prstGeom>
          <a:noFill/>
          <a:ln>
            <a:noFill/>
          </a:ln>
        </p:spPr>
      </p:pic>
      <p:pic>
        <p:nvPicPr>
          <p:cNvPr id="198" name="Google Shape;198;p21"/>
          <p:cNvPicPr preferRelativeResize="0"/>
          <p:nvPr/>
        </p:nvPicPr>
        <p:blipFill>
          <a:blip r:embed="rId4">
            <a:alphaModFix/>
          </a:blip>
          <a:stretch>
            <a:fillRect/>
          </a:stretch>
        </p:blipFill>
        <p:spPr>
          <a:xfrm>
            <a:off x="6082950" y="1443075"/>
            <a:ext cx="861875" cy="859075"/>
          </a:xfrm>
          <a:prstGeom prst="rect">
            <a:avLst/>
          </a:prstGeom>
          <a:noFill/>
          <a:ln>
            <a:noFill/>
          </a:ln>
        </p:spPr>
      </p:pic>
      <p:sp>
        <p:nvSpPr>
          <p:cNvPr id="199" name="Google Shape;199;p21"/>
          <p:cNvSpPr/>
          <p:nvPr/>
        </p:nvSpPr>
        <p:spPr>
          <a:xfrm>
            <a:off x="1628925" y="1864450"/>
            <a:ext cx="299100" cy="299100"/>
          </a:xfrm>
          <a:prstGeom prst="ellipse">
            <a:avLst/>
          </a:prstGeom>
          <a:solidFill>
            <a:srgbClr val="EC6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0" name="Google Shape;200;p21"/>
          <p:cNvSpPr/>
          <p:nvPr/>
        </p:nvSpPr>
        <p:spPr>
          <a:xfrm>
            <a:off x="4708600" y="7285825"/>
            <a:ext cx="5452500" cy="5452500"/>
          </a:xfrm>
          <a:prstGeom prst="ellipse">
            <a:avLst/>
          </a:prstGeom>
          <a:solidFill>
            <a:srgbClr val="21A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1"/>
          <p:cNvSpPr/>
          <p:nvPr/>
        </p:nvSpPr>
        <p:spPr>
          <a:xfrm>
            <a:off x="4763775" y="8003453"/>
            <a:ext cx="682500" cy="682500"/>
          </a:xfrm>
          <a:prstGeom prst="ellipse">
            <a:avLst/>
          </a:prstGeom>
          <a:solidFill>
            <a:srgbClr val="FFD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1"/>
          <p:cNvSpPr/>
          <p:nvPr/>
        </p:nvSpPr>
        <p:spPr>
          <a:xfrm>
            <a:off x="-2572350" y="-69175"/>
            <a:ext cx="2566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1"/>
          <p:cNvSpPr/>
          <p:nvPr/>
        </p:nvSpPr>
        <p:spPr>
          <a:xfrm>
            <a:off x="7778550" y="-69175"/>
            <a:ext cx="2566200" cy="125280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1"/>
          <p:cNvSpPr/>
          <p:nvPr/>
        </p:nvSpPr>
        <p:spPr>
          <a:xfrm rot="5400000">
            <a:off x="3657600" y="-5684700"/>
            <a:ext cx="457200" cy="109122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p:nvPr/>
        </p:nvSpPr>
        <p:spPr>
          <a:xfrm rot="5400000">
            <a:off x="2354100" y="6137275"/>
            <a:ext cx="3064200" cy="109122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6" name="Google Shape;206;p21"/>
          <p:cNvPicPr preferRelativeResize="0"/>
          <p:nvPr/>
        </p:nvPicPr>
        <p:blipFill>
          <a:blip r:embed="rId5">
            <a:alphaModFix/>
          </a:blip>
          <a:stretch>
            <a:fillRect/>
          </a:stretch>
        </p:blipFill>
        <p:spPr>
          <a:xfrm>
            <a:off x="5827395" y="9195075"/>
            <a:ext cx="1647806" cy="396000"/>
          </a:xfrm>
          <a:prstGeom prst="rect">
            <a:avLst/>
          </a:prstGeom>
          <a:noFill/>
          <a:ln>
            <a:noFill/>
          </a:ln>
        </p:spPr>
      </p:pic>
      <p:pic>
        <p:nvPicPr>
          <p:cNvPr id="207" name="Google Shape;207;p21"/>
          <p:cNvPicPr preferRelativeResize="0"/>
          <p:nvPr/>
        </p:nvPicPr>
        <p:blipFill>
          <a:blip r:embed="rId6">
            <a:alphaModFix/>
          </a:blip>
          <a:stretch>
            <a:fillRect/>
          </a:stretch>
        </p:blipFill>
        <p:spPr>
          <a:xfrm rot="1200043">
            <a:off x="5445039" y="4484476"/>
            <a:ext cx="598122" cy="941499"/>
          </a:xfrm>
          <a:prstGeom prst="rect">
            <a:avLst/>
          </a:prstGeom>
          <a:noFill/>
          <a:ln>
            <a:noFill/>
          </a:ln>
        </p:spPr>
      </p:pic>
      <p:pic>
        <p:nvPicPr>
          <p:cNvPr id="208" name="Google Shape;208;p21"/>
          <p:cNvPicPr preferRelativeResize="0"/>
          <p:nvPr/>
        </p:nvPicPr>
        <p:blipFill>
          <a:blip r:embed="rId7">
            <a:alphaModFix/>
          </a:blip>
          <a:stretch>
            <a:fillRect/>
          </a:stretch>
        </p:blipFill>
        <p:spPr>
          <a:xfrm rot="660008">
            <a:off x="481823" y="1057653"/>
            <a:ext cx="1068106" cy="930871"/>
          </a:xfrm>
          <a:prstGeom prst="rect">
            <a:avLst/>
          </a:prstGeom>
          <a:noFill/>
          <a:ln>
            <a:noFill/>
          </a:ln>
        </p:spPr>
      </p:pic>
      <p:sp>
        <p:nvSpPr>
          <p:cNvPr id="209" name="Google Shape;209;p21"/>
          <p:cNvSpPr/>
          <p:nvPr/>
        </p:nvSpPr>
        <p:spPr>
          <a:xfrm>
            <a:off x="4763775" y="4499275"/>
            <a:ext cx="299100" cy="299100"/>
          </a:xfrm>
          <a:prstGeom prst="ellipse">
            <a:avLst/>
          </a:prstGeom>
          <a:solidFill>
            <a:srgbClr val="21A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a:off x="-914400" y="7232425"/>
            <a:ext cx="2139975" cy="2133025"/>
          </a:xfrm>
          <a:prstGeom prst="rect">
            <a:avLst/>
          </a:prstGeom>
          <a:noFill/>
          <a:ln>
            <a:noFill/>
          </a:ln>
        </p:spPr>
      </p:pic>
      <p:pic>
        <p:nvPicPr>
          <p:cNvPr id="15" name="Google Shape;15;p3"/>
          <p:cNvPicPr preferRelativeResize="0"/>
          <p:nvPr/>
        </p:nvPicPr>
        <p:blipFill>
          <a:blip r:embed="rId3">
            <a:alphaModFix/>
          </a:blip>
          <a:stretch>
            <a:fillRect/>
          </a:stretch>
        </p:blipFill>
        <p:spPr>
          <a:xfrm>
            <a:off x="3560300" y="-1384500"/>
            <a:ext cx="2311800" cy="2311800"/>
          </a:xfrm>
          <a:prstGeom prst="rect">
            <a:avLst/>
          </a:prstGeom>
          <a:noFill/>
          <a:ln>
            <a:noFill/>
          </a:ln>
        </p:spPr>
      </p:pic>
      <p:pic>
        <p:nvPicPr>
          <p:cNvPr id="16" name="Google Shape;16;p3"/>
          <p:cNvPicPr preferRelativeResize="0"/>
          <p:nvPr/>
        </p:nvPicPr>
        <p:blipFill>
          <a:blip r:embed="rId4">
            <a:alphaModFix/>
          </a:blip>
          <a:stretch>
            <a:fillRect/>
          </a:stretch>
        </p:blipFill>
        <p:spPr>
          <a:xfrm>
            <a:off x="-3907300" y="2932875"/>
            <a:ext cx="7467601" cy="235594"/>
          </a:xfrm>
          <a:prstGeom prst="rect">
            <a:avLst/>
          </a:prstGeom>
          <a:noFill/>
          <a:ln>
            <a:noFill/>
          </a:ln>
        </p:spPr>
      </p:pic>
      <p:pic>
        <p:nvPicPr>
          <p:cNvPr id="17" name="Google Shape;17;p3"/>
          <p:cNvPicPr preferRelativeResize="0"/>
          <p:nvPr/>
        </p:nvPicPr>
        <p:blipFill>
          <a:blip r:embed="rId4">
            <a:alphaModFix/>
          </a:blip>
          <a:stretch>
            <a:fillRect/>
          </a:stretch>
        </p:blipFill>
        <p:spPr>
          <a:xfrm>
            <a:off x="-583275" y="3922850"/>
            <a:ext cx="5063275" cy="235600"/>
          </a:xfrm>
          <a:prstGeom prst="rect">
            <a:avLst/>
          </a:prstGeom>
          <a:noFill/>
          <a:ln>
            <a:noFill/>
          </a:ln>
        </p:spPr>
      </p:pic>
      <p:sp>
        <p:nvSpPr>
          <p:cNvPr id="18" name="Google Shape;18;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9" name="Google Shape;19;p3"/>
          <p:cNvSpPr txBox="1"/>
          <p:nvPr/>
        </p:nvSpPr>
        <p:spPr>
          <a:xfrm>
            <a:off x="363700" y="2262650"/>
            <a:ext cx="72426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5600" b="1">
                <a:solidFill>
                  <a:srgbClr val="0A004A"/>
                </a:solidFill>
                <a:latin typeface="DM Sans"/>
                <a:ea typeface="DM Sans"/>
                <a:cs typeface="DM Sans"/>
                <a:sym typeface="DM Sans"/>
              </a:rPr>
              <a:t>Business</a:t>
            </a:r>
            <a:endParaRPr sz="5600" b="1">
              <a:solidFill>
                <a:srgbClr val="0A004A"/>
              </a:solidFill>
              <a:latin typeface="DM Sans"/>
              <a:ea typeface="DM Sans"/>
              <a:cs typeface="DM Sans"/>
              <a:sym typeface="DM Sans"/>
            </a:endParaRPr>
          </a:p>
          <a:p>
            <a:pPr marL="0" lvl="0" indent="0" algn="l" rtl="0">
              <a:lnSpc>
                <a:spcPct val="115000"/>
              </a:lnSpc>
              <a:spcBef>
                <a:spcPts val="0"/>
              </a:spcBef>
              <a:spcAft>
                <a:spcPts val="0"/>
              </a:spcAft>
              <a:buNone/>
            </a:pPr>
            <a:r>
              <a:rPr lang="en" sz="5600" b="1">
                <a:solidFill>
                  <a:srgbClr val="0A004A"/>
                </a:solidFill>
                <a:latin typeface="DM Sans"/>
                <a:ea typeface="DM Sans"/>
                <a:cs typeface="DM Sans"/>
                <a:sym typeface="DM Sans"/>
              </a:rPr>
              <a:t>Description</a:t>
            </a:r>
            <a:endParaRPr sz="5600" b="1">
              <a:solidFill>
                <a:srgbClr val="0A004A"/>
              </a:solidFill>
              <a:latin typeface="DM Sans"/>
              <a:ea typeface="DM Sans"/>
              <a:cs typeface="DM Sans"/>
              <a:sym typeface="DM Sans"/>
            </a:endParaRPr>
          </a:p>
        </p:txBody>
      </p:sp>
      <p:sp>
        <p:nvSpPr>
          <p:cNvPr id="20" name="Google Shape;20;p3"/>
          <p:cNvSpPr txBox="1"/>
          <p:nvPr/>
        </p:nvSpPr>
        <p:spPr>
          <a:xfrm>
            <a:off x="363700" y="5440700"/>
            <a:ext cx="7194900" cy="810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200">
                <a:solidFill>
                  <a:srgbClr val="21A8B0"/>
                </a:solidFill>
                <a:latin typeface="DM Sans"/>
                <a:ea typeface="DM Sans"/>
                <a:cs typeface="DM Sans"/>
                <a:sym typeface="DM Sans"/>
              </a:rPr>
              <a:t>Worksheet</a:t>
            </a:r>
            <a:endParaRPr sz="3200">
              <a:solidFill>
                <a:srgbClr val="21A8B0"/>
              </a:solidFill>
              <a:latin typeface="DM Sans"/>
              <a:ea typeface="DM Sans"/>
              <a:cs typeface="DM Sans"/>
              <a:sym typeface="DM Sans"/>
            </a:endParaRPr>
          </a:p>
        </p:txBody>
      </p:sp>
      <p:sp>
        <p:nvSpPr>
          <p:cNvPr id="21" name="Google Shape;21;p3"/>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2829000" y="-6513450"/>
            <a:ext cx="2114400" cy="109122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4480000" y="8081300"/>
            <a:ext cx="5452500" cy="5452500"/>
          </a:xfrm>
          <a:prstGeom prst="ellipse">
            <a:avLst/>
          </a:prstGeom>
          <a:solidFill>
            <a:srgbClr val="21A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24;p3"/>
          <p:cNvPicPr preferRelativeResize="0"/>
          <p:nvPr/>
        </p:nvPicPr>
        <p:blipFill>
          <a:blip r:embed="rId5">
            <a:alphaModFix/>
          </a:blip>
          <a:stretch>
            <a:fillRect/>
          </a:stretch>
        </p:blipFill>
        <p:spPr>
          <a:xfrm>
            <a:off x="5827395" y="9195075"/>
            <a:ext cx="1647806" cy="396000"/>
          </a:xfrm>
          <a:prstGeom prst="rect">
            <a:avLst/>
          </a:prstGeom>
          <a:noFill/>
          <a:ln>
            <a:noFill/>
          </a:ln>
        </p:spPr>
      </p:pic>
      <p:sp>
        <p:nvSpPr>
          <p:cNvPr id="25" name="Google Shape;25;p3"/>
          <p:cNvSpPr/>
          <p:nvPr/>
        </p:nvSpPr>
        <p:spPr>
          <a:xfrm>
            <a:off x="6633400" y="7662478"/>
            <a:ext cx="682500" cy="682500"/>
          </a:xfrm>
          <a:prstGeom prst="ellipse">
            <a:avLst/>
          </a:prstGeom>
          <a:solidFill>
            <a:srgbClr val="FFD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2684000" y="2081875"/>
            <a:ext cx="299100" cy="299100"/>
          </a:xfrm>
          <a:prstGeom prst="ellipse">
            <a:avLst/>
          </a:prstGeom>
          <a:solidFill>
            <a:srgbClr val="21A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 name="Google Shape;27;p3"/>
          <p:cNvPicPr preferRelativeResize="0"/>
          <p:nvPr/>
        </p:nvPicPr>
        <p:blipFill>
          <a:blip r:embed="rId6">
            <a:alphaModFix/>
          </a:blip>
          <a:stretch>
            <a:fillRect/>
          </a:stretch>
        </p:blipFill>
        <p:spPr>
          <a:xfrm rot="660008">
            <a:off x="481823" y="1057653"/>
            <a:ext cx="1068106" cy="930871"/>
          </a:xfrm>
          <a:prstGeom prst="rect">
            <a:avLst/>
          </a:prstGeom>
          <a:noFill/>
          <a:ln>
            <a:noFill/>
          </a:ln>
        </p:spPr>
      </p:pic>
      <p:pic>
        <p:nvPicPr>
          <p:cNvPr id="28" name="Google Shape;28;p3"/>
          <p:cNvPicPr preferRelativeResize="0"/>
          <p:nvPr/>
        </p:nvPicPr>
        <p:blipFill>
          <a:blip r:embed="rId7">
            <a:alphaModFix/>
          </a:blip>
          <a:stretch>
            <a:fillRect/>
          </a:stretch>
        </p:blipFill>
        <p:spPr>
          <a:xfrm rot="419991">
            <a:off x="5368083" y="4804052"/>
            <a:ext cx="1098685" cy="1082220"/>
          </a:xfrm>
          <a:prstGeom prst="rect">
            <a:avLst/>
          </a:prstGeom>
          <a:noFill/>
          <a:ln>
            <a:noFill/>
          </a:ln>
        </p:spPr>
      </p:pic>
      <p:sp>
        <p:nvSpPr>
          <p:cNvPr id="29" name="Google Shape;29;p3"/>
          <p:cNvSpPr/>
          <p:nvPr/>
        </p:nvSpPr>
        <p:spPr>
          <a:xfrm>
            <a:off x="4760450" y="5786900"/>
            <a:ext cx="299100" cy="299100"/>
          </a:xfrm>
          <a:prstGeom prst="ellipse">
            <a:avLst/>
          </a:prstGeom>
          <a:solidFill>
            <a:srgbClr val="EC6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5400000">
            <a:off x="2655000" y="5836225"/>
            <a:ext cx="3616500" cy="12066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7778550" y="-69175"/>
            <a:ext cx="2566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0"/>
        <p:cNvGrpSpPr/>
        <p:nvPr/>
      </p:nvGrpSpPr>
      <p:grpSpPr>
        <a:xfrm>
          <a:off x="0" y="0"/>
          <a:ext cx="0" cy="0"/>
          <a:chOff x="0" y="0"/>
          <a:chExt cx="0" cy="0"/>
        </a:xfrm>
      </p:grpSpPr>
      <p:sp>
        <p:nvSpPr>
          <p:cNvPr id="211" name="Google Shape;211;p22"/>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2" name="Google Shape;212;p2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13" name="Google Shape;213;p22"/>
          <p:cNvSpPr txBox="1"/>
          <p:nvPr/>
        </p:nvSpPr>
        <p:spPr>
          <a:xfrm>
            <a:off x="4908650"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4"/>
        <p:cNvGrpSpPr/>
        <p:nvPr/>
      </p:nvGrpSpPr>
      <p:grpSpPr>
        <a:xfrm>
          <a:off x="0" y="0"/>
          <a:ext cx="0" cy="0"/>
          <a:chOff x="0" y="0"/>
          <a:chExt cx="0" cy="0"/>
        </a:xfrm>
      </p:grpSpPr>
      <p:sp>
        <p:nvSpPr>
          <p:cNvPr id="215" name="Google Shape;215;p23"/>
          <p:cNvSpPr txBox="1">
            <a:spLocks noGrp="1"/>
          </p:cNvSpPr>
          <p:nvPr>
            <p:ph type="title"/>
          </p:nvPr>
        </p:nvSpPr>
        <p:spPr>
          <a:xfrm>
            <a:off x="264945" y="870271"/>
            <a:ext cx="7242600" cy="1120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6" name="Google Shape;216;p23"/>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17" name="Google Shape;217;p2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8"/>
        <p:cNvGrpSpPr/>
        <p:nvPr/>
      </p:nvGrpSpPr>
      <p:grpSpPr>
        <a:xfrm>
          <a:off x="0" y="0"/>
          <a:ext cx="0" cy="0"/>
          <a:chOff x="0" y="0"/>
          <a:chExt cx="0" cy="0"/>
        </a:xfrm>
      </p:grpSpPr>
      <p:sp>
        <p:nvSpPr>
          <p:cNvPr id="219" name="Google Shape;219;p24"/>
          <p:cNvSpPr txBox="1">
            <a:spLocks noGrp="1"/>
          </p:cNvSpPr>
          <p:nvPr>
            <p:ph type="title"/>
          </p:nvPr>
        </p:nvSpPr>
        <p:spPr>
          <a:xfrm>
            <a:off x="264945" y="870271"/>
            <a:ext cx="7242600" cy="1120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0" name="Google Shape;220;p24"/>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1" name="Google Shape;221;p24"/>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2" name="Google Shape;222;p2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3"/>
        <p:cNvGrpSpPr/>
        <p:nvPr/>
      </p:nvGrpSpPr>
      <p:grpSpPr>
        <a:xfrm>
          <a:off x="0" y="0"/>
          <a:ext cx="0" cy="0"/>
          <a:chOff x="0" y="0"/>
          <a:chExt cx="0" cy="0"/>
        </a:xfrm>
      </p:grpSpPr>
      <p:sp>
        <p:nvSpPr>
          <p:cNvPr id="224" name="Google Shape;224;p25"/>
          <p:cNvSpPr txBox="1">
            <a:spLocks noGrp="1"/>
          </p:cNvSpPr>
          <p:nvPr>
            <p:ph type="title"/>
          </p:nvPr>
        </p:nvSpPr>
        <p:spPr>
          <a:xfrm>
            <a:off x="264945" y="870271"/>
            <a:ext cx="7242600" cy="1120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5" name="Google Shape;225;p2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6"/>
        <p:cNvGrpSpPr/>
        <p:nvPr/>
      </p:nvGrpSpPr>
      <p:grpSpPr>
        <a:xfrm>
          <a:off x="0" y="0"/>
          <a:ext cx="0" cy="0"/>
          <a:chOff x="0" y="0"/>
          <a:chExt cx="0" cy="0"/>
        </a:xfrm>
      </p:grpSpPr>
      <p:sp>
        <p:nvSpPr>
          <p:cNvPr id="227" name="Google Shape;227;p26"/>
          <p:cNvSpPr txBox="1">
            <a:spLocks noGrp="1"/>
          </p:cNvSpPr>
          <p:nvPr>
            <p:ph type="title"/>
          </p:nvPr>
        </p:nvSpPr>
        <p:spPr>
          <a:xfrm>
            <a:off x="264945" y="1086507"/>
            <a:ext cx="2386800" cy="1477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28" name="Google Shape;228;p26"/>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9" name="Google Shape;229;p2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30"/>
        <p:cNvGrpSpPr/>
        <p:nvPr/>
      </p:nvGrpSpPr>
      <p:grpSpPr>
        <a:xfrm>
          <a:off x="0" y="0"/>
          <a:ext cx="0" cy="0"/>
          <a:chOff x="0" y="0"/>
          <a:chExt cx="0" cy="0"/>
        </a:xfrm>
      </p:grpSpPr>
      <p:sp>
        <p:nvSpPr>
          <p:cNvPr id="231" name="Google Shape;231;p27"/>
          <p:cNvSpPr txBox="1">
            <a:spLocks noGrp="1"/>
          </p:cNvSpPr>
          <p:nvPr>
            <p:ph type="title"/>
          </p:nvPr>
        </p:nvSpPr>
        <p:spPr>
          <a:xfrm>
            <a:off x="416713" y="880293"/>
            <a:ext cx="5412600" cy="8000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32" name="Google Shape;232;p2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3"/>
        <p:cNvGrpSpPr/>
        <p:nvPr/>
      </p:nvGrpSpPr>
      <p:grpSpPr>
        <a:xfrm>
          <a:off x="0" y="0"/>
          <a:ext cx="0" cy="0"/>
          <a:chOff x="0" y="0"/>
          <a:chExt cx="0" cy="0"/>
        </a:xfrm>
      </p:grpSpPr>
      <p:sp>
        <p:nvSpPr>
          <p:cNvPr id="234" name="Google Shape;234;p28"/>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36" name="Google Shape;236;p28"/>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7" name="Google Shape;237;p28"/>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8" name="Google Shape;238;p2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9"/>
        <p:cNvGrpSpPr/>
        <p:nvPr/>
      </p:nvGrpSpPr>
      <p:grpSpPr>
        <a:xfrm>
          <a:off x="0" y="0"/>
          <a:ext cx="0" cy="0"/>
          <a:chOff x="0" y="0"/>
          <a:chExt cx="0" cy="0"/>
        </a:xfrm>
      </p:grpSpPr>
      <p:sp>
        <p:nvSpPr>
          <p:cNvPr id="240" name="Google Shape;240;p29"/>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241" name="Google Shape;241;p2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42"/>
        <p:cNvGrpSpPr/>
        <p:nvPr/>
      </p:nvGrpSpPr>
      <p:grpSpPr>
        <a:xfrm>
          <a:off x="0" y="0"/>
          <a:ext cx="0" cy="0"/>
          <a:chOff x="0" y="0"/>
          <a:chExt cx="0" cy="0"/>
        </a:xfrm>
      </p:grpSpPr>
      <p:sp>
        <p:nvSpPr>
          <p:cNvPr id="243" name="Google Shape;243;p30"/>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44" name="Google Shape;244;p30"/>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45" name="Google Shape;245;p3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acebook_Business_Page" type="blank">
  <p:cSld name="BLANK">
    <p:spTree>
      <p:nvGrpSpPr>
        <p:cNvPr id="1" name="Shape 246"/>
        <p:cNvGrpSpPr/>
        <p:nvPr/>
      </p:nvGrpSpPr>
      <p:grpSpPr>
        <a:xfrm>
          <a:off x="0" y="0"/>
          <a:ext cx="0" cy="0"/>
          <a:chOff x="0" y="0"/>
          <a:chExt cx="0" cy="0"/>
        </a:xfrm>
      </p:grpSpPr>
      <p:pic>
        <p:nvPicPr>
          <p:cNvPr id="247" name="Google Shape;247;p31"/>
          <p:cNvPicPr preferRelativeResize="0"/>
          <p:nvPr/>
        </p:nvPicPr>
        <p:blipFill>
          <a:blip r:embed="rId2">
            <a:alphaModFix/>
          </a:blip>
          <a:stretch>
            <a:fillRect/>
          </a:stretch>
        </p:blipFill>
        <p:spPr>
          <a:xfrm>
            <a:off x="1128487" y="503925"/>
            <a:ext cx="5499075" cy="9050575"/>
          </a:xfrm>
          <a:prstGeom prst="rect">
            <a:avLst/>
          </a:prstGeom>
          <a:noFill/>
          <a:ln>
            <a:noFill/>
          </a:ln>
        </p:spPr>
      </p:pic>
      <p:pic>
        <p:nvPicPr>
          <p:cNvPr id="248" name="Google Shape;248;p31"/>
          <p:cNvPicPr preferRelativeResize="0"/>
          <p:nvPr/>
        </p:nvPicPr>
        <p:blipFill rotWithShape="1">
          <a:blip r:embed="rId3">
            <a:alphaModFix/>
          </a:blip>
          <a:srcRect l="79" r="69"/>
          <a:stretch/>
        </p:blipFill>
        <p:spPr>
          <a:xfrm>
            <a:off x="1539145" y="817848"/>
            <a:ext cx="4647204" cy="8265886"/>
          </a:xfrm>
          <a:prstGeom prst="rect">
            <a:avLst/>
          </a:prstGeom>
          <a:noFill/>
          <a:ln w="9525" cap="flat" cmpd="sng">
            <a:solidFill>
              <a:schemeClr val="lt2"/>
            </a:solidFill>
            <a:prstDash val="solid"/>
            <a:round/>
            <a:headEnd type="none" w="sm" len="sm"/>
            <a:tailEnd type="none" w="sm" len="sm"/>
          </a:ln>
        </p:spPr>
      </p:pic>
      <p:sp>
        <p:nvSpPr>
          <p:cNvPr id="249" name="Google Shape;249;p3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250" name="Google Shape;250;p31"/>
          <p:cNvPicPr preferRelativeResize="0"/>
          <p:nvPr/>
        </p:nvPicPr>
        <p:blipFill>
          <a:blip r:embed="rId4">
            <a:alphaModFix/>
          </a:blip>
          <a:stretch>
            <a:fillRect/>
          </a:stretch>
        </p:blipFill>
        <p:spPr>
          <a:xfrm>
            <a:off x="1539150" y="6259674"/>
            <a:ext cx="4647201" cy="1722564"/>
          </a:xfrm>
          <a:prstGeom prst="rect">
            <a:avLst/>
          </a:prstGeom>
          <a:noFill/>
          <a:ln>
            <a:noFill/>
          </a:ln>
        </p:spPr>
      </p:pic>
      <p:sp>
        <p:nvSpPr>
          <p:cNvPr id="251" name="Google Shape;251;p31"/>
          <p:cNvSpPr txBox="1"/>
          <p:nvPr/>
        </p:nvSpPr>
        <p:spPr>
          <a:xfrm>
            <a:off x="4908650"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5">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acebook_Business_Page 1">
  <p:cSld name="BLANK_1">
    <p:spTree>
      <p:nvGrpSpPr>
        <p:cNvPr id="1" name="Shape 252"/>
        <p:cNvGrpSpPr/>
        <p:nvPr/>
      </p:nvGrpSpPr>
      <p:grpSpPr>
        <a:xfrm>
          <a:off x="0" y="0"/>
          <a:ext cx="0" cy="0"/>
          <a:chOff x="0" y="0"/>
          <a:chExt cx="0" cy="0"/>
        </a:xfrm>
      </p:grpSpPr>
      <p:pic>
        <p:nvPicPr>
          <p:cNvPr id="253" name="Google Shape;253;p32"/>
          <p:cNvPicPr preferRelativeResize="0"/>
          <p:nvPr/>
        </p:nvPicPr>
        <p:blipFill rotWithShape="1">
          <a:blip r:embed="rId2">
            <a:alphaModFix/>
          </a:blip>
          <a:srcRect l="1243" r="1583" b="901"/>
          <a:stretch/>
        </p:blipFill>
        <p:spPr>
          <a:xfrm>
            <a:off x="1459650" y="1073050"/>
            <a:ext cx="4883250" cy="7326650"/>
          </a:xfrm>
          <a:prstGeom prst="rect">
            <a:avLst/>
          </a:prstGeom>
          <a:noFill/>
          <a:ln>
            <a:noFill/>
          </a:ln>
        </p:spPr>
      </p:pic>
      <p:sp>
        <p:nvSpPr>
          <p:cNvPr id="254" name="Google Shape;254;p3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5" name="Google Shape;255;p32"/>
          <p:cNvSpPr/>
          <p:nvPr/>
        </p:nvSpPr>
        <p:spPr>
          <a:xfrm>
            <a:off x="-238850" y="2428350"/>
            <a:ext cx="1380000" cy="12207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2"/>
          <p:cNvSpPr/>
          <p:nvPr/>
        </p:nvSpPr>
        <p:spPr>
          <a:xfrm>
            <a:off x="2049950" y="1758025"/>
            <a:ext cx="1380000" cy="1926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2"/>
          <p:cNvSpPr/>
          <p:nvPr/>
        </p:nvSpPr>
        <p:spPr>
          <a:xfrm>
            <a:off x="1523950" y="1174200"/>
            <a:ext cx="466500" cy="458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258" name="Google Shape;258;p32"/>
          <p:cNvSpPr txBox="1"/>
          <p:nvPr/>
        </p:nvSpPr>
        <p:spPr>
          <a:xfrm>
            <a:off x="1523950" y="1214100"/>
            <a:ext cx="466500" cy="37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500">
                <a:latin typeface="Roboto"/>
                <a:ea typeface="Roboto"/>
                <a:cs typeface="Roboto"/>
                <a:sym typeface="Roboto"/>
              </a:rPr>
              <a:t>Business Profile Picture</a:t>
            </a:r>
            <a:endParaRPr sz="500">
              <a:latin typeface="Roboto"/>
              <a:ea typeface="Roboto"/>
              <a:cs typeface="Roboto"/>
              <a:sym typeface="Roboto"/>
            </a:endParaRPr>
          </a:p>
        </p:txBody>
      </p:sp>
      <p:sp>
        <p:nvSpPr>
          <p:cNvPr id="259" name="Google Shape;259;p32"/>
          <p:cNvSpPr/>
          <p:nvPr/>
        </p:nvSpPr>
        <p:spPr>
          <a:xfrm>
            <a:off x="1459725" y="3317425"/>
            <a:ext cx="4883100" cy="208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Add an image to your post</a:t>
            </a:r>
            <a:endParaRPr/>
          </a:p>
        </p:txBody>
      </p:sp>
      <p:sp>
        <p:nvSpPr>
          <p:cNvPr id="260" name="Google Shape;260;p32"/>
          <p:cNvSpPr txBox="1"/>
          <p:nvPr/>
        </p:nvSpPr>
        <p:spPr>
          <a:xfrm>
            <a:off x="674650" y="2361725"/>
            <a:ext cx="466500" cy="37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500">
                <a:latin typeface="Roboto"/>
                <a:ea typeface="Roboto"/>
                <a:cs typeface="Roboto"/>
                <a:sym typeface="Roboto"/>
              </a:rPr>
              <a:t>Business Profile Picture</a:t>
            </a:r>
            <a:endParaRPr sz="500">
              <a:latin typeface="Roboto"/>
              <a:ea typeface="Roboto"/>
              <a:cs typeface="Roboto"/>
              <a:sym typeface="Roboto"/>
            </a:endParaRPr>
          </a:p>
        </p:txBody>
      </p:sp>
      <p:sp>
        <p:nvSpPr>
          <p:cNvPr id="261" name="Google Shape;261;p32"/>
          <p:cNvSpPr/>
          <p:nvPr/>
        </p:nvSpPr>
        <p:spPr>
          <a:xfrm>
            <a:off x="1523950" y="7842025"/>
            <a:ext cx="406800" cy="305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262" name="Google Shape;262;p32"/>
          <p:cNvSpPr txBox="1"/>
          <p:nvPr/>
        </p:nvSpPr>
        <p:spPr>
          <a:xfrm>
            <a:off x="4908650"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nstagram_Business_Page">
  <p:cSld name="CUSTOM">
    <p:spTree>
      <p:nvGrpSpPr>
        <p:cNvPr id="1" name="Shape 263"/>
        <p:cNvGrpSpPr/>
        <p:nvPr/>
      </p:nvGrpSpPr>
      <p:grpSpPr>
        <a:xfrm>
          <a:off x="0" y="0"/>
          <a:ext cx="0" cy="0"/>
          <a:chOff x="0" y="0"/>
          <a:chExt cx="0" cy="0"/>
        </a:xfrm>
      </p:grpSpPr>
      <p:pic>
        <p:nvPicPr>
          <p:cNvPr id="264" name="Google Shape;264;p33"/>
          <p:cNvPicPr preferRelativeResize="0"/>
          <p:nvPr/>
        </p:nvPicPr>
        <p:blipFill>
          <a:blip r:embed="rId2">
            <a:alphaModFix/>
          </a:blip>
          <a:stretch>
            <a:fillRect/>
          </a:stretch>
        </p:blipFill>
        <p:spPr>
          <a:xfrm>
            <a:off x="1128487" y="503925"/>
            <a:ext cx="5499075" cy="9050575"/>
          </a:xfrm>
          <a:prstGeom prst="rect">
            <a:avLst/>
          </a:prstGeom>
          <a:noFill/>
          <a:ln>
            <a:noFill/>
          </a:ln>
        </p:spPr>
      </p:pic>
      <p:pic>
        <p:nvPicPr>
          <p:cNvPr id="265" name="Google Shape;265;p33"/>
          <p:cNvPicPr preferRelativeResize="0"/>
          <p:nvPr/>
        </p:nvPicPr>
        <p:blipFill rotWithShape="1">
          <a:blip r:embed="rId3">
            <a:alphaModFix/>
          </a:blip>
          <a:srcRect/>
          <a:stretch/>
        </p:blipFill>
        <p:spPr>
          <a:xfrm>
            <a:off x="1539145" y="817848"/>
            <a:ext cx="4647204" cy="8265884"/>
          </a:xfrm>
          <a:prstGeom prst="rect">
            <a:avLst/>
          </a:prstGeom>
          <a:noFill/>
          <a:ln w="9525" cap="flat" cmpd="sng">
            <a:solidFill>
              <a:schemeClr val="lt2"/>
            </a:solidFill>
            <a:prstDash val="solid"/>
            <a:round/>
            <a:headEnd type="none" w="sm" len="sm"/>
            <a:tailEnd type="none" w="sm" len="sm"/>
          </a:ln>
        </p:spPr>
      </p:pic>
      <p:pic>
        <p:nvPicPr>
          <p:cNvPr id="266" name="Google Shape;266;p33"/>
          <p:cNvPicPr preferRelativeResize="0"/>
          <p:nvPr/>
        </p:nvPicPr>
        <p:blipFill>
          <a:blip r:embed="rId4">
            <a:alphaModFix/>
          </a:blip>
          <a:stretch>
            <a:fillRect/>
          </a:stretch>
        </p:blipFill>
        <p:spPr>
          <a:xfrm>
            <a:off x="1539150" y="6116100"/>
            <a:ext cx="4647201" cy="632008"/>
          </a:xfrm>
          <a:prstGeom prst="rect">
            <a:avLst/>
          </a:prstGeom>
          <a:noFill/>
          <a:ln>
            <a:noFill/>
          </a:ln>
        </p:spPr>
      </p:pic>
      <p:sp>
        <p:nvSpPr>
          <p:cNvPr id="267" name="Google Shape;267;p33"/>
          <p:cNvSpPr/>
          <p:nvPr/>
        </p:nvSpPr>
        <p:spPr>
          <a:xfrm>
            <a:off x="1530125" y="2279775"/>
            <a:ext cx="4657800" cy="3768000"/>
          </a:xfrm>
          <a:prstGeom prst="rect">
            <a:avLst/>
          </a:pr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DM Sans"/>
                <a:ea typeface="DM Sans"/>
                <a:cs typeface="DM Sans"/>
                <a:sym typeface="DM Sans"/>
              </a:rPr>
              <a:t>Your post image</a:t>
            </a:r>
            <a:endParaRPr>
              <a:latin typeface="DM Sans"/>
              <a:ea typeface="DM Sans"/>
              <a:cs typeface="DM Sans"/>
              <a:sym typeface="DM Sans"/>
            </a:endParaRPr>
          </a:p>
        </p:txBody>
      </p:sp>
      <p:sp>
        <p:nvSpPr>
          <p:cNvPr id="268" name="Google Shape;268;p33"/>
          <p:cNvSpPr txBox="1"/>
          <p:nvPr/>
        </p:nvSpPr>
        <p:spPr>
          <a:xfrm>
            <a:off x="4908650"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5">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69"/>
        <p:cNvGrpSpPr/>
        <p:nvPr/>
      </p:nvGrpSpPr>
      <p:grpSpPr>
        <a:xfrm>
          <a:off x="0" y="0"/>
          <a:ext cx="0" cy="0"/>
          <a:chOff x="0" y="0"/>
          <a:chExt cx="0" cy="0"/>
        </a:xfrm>
      </p:grpSpPr>
      <p:sp>
        <p:nvSpPr>
          <p:cNvPr id="270" name="Google Shape;270;p3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71" name="Google Shape;271;p34"/>
          <p:cNvSpPr/>
          <p:nvPr/>
        </p:nvSpPr>
        <p:spPr>
          <a:xfrm rot="5400000">
            <a:off x="3471600" y="5019775"/>
            <a:ext cx="829200" cy="109122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5"/>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8" name="Google Shape;38;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1" name="Google Shape;41;p6"/>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6"/>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6" name="Google Shape;46;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47"/>
        <p:cNvGrpSpPr/>
        <p:nvPr/>
      </p:nvGrpSpPr>
      <p:grpSpPr>
        <a:xfrm>
          <a:off x="0" y="0"/>
          <a:ext cx="0" cy="0"/>
          <a:chOff x="0" y="0"/>
          <a:chExt cx="0" cy="0"/>
        </a:xfrm>
      </p:grpSpPr>
      <p:sp>
        <p:nvSpPr>
          <p:cNvPr id="48" name="Google Shape;48;p8"/>
          <p:cNvSpPr txBox="1"/>
          <p:nvPr/>
        </p:nvSpPr>
        <p:spPr>
          <a:xfrm>
            <a:off x="593670" y="713771"/>
            <a:ext cx="7242600" cy="11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677B8C"/>
                </a:solidFill>
                <a:latin typeface="DM Sans"/>
                <a:ea typeface="DM Sans"/>
                <a:cs typeface="DM Sans"/>
                <a:sym typeface="DM Sans"/>
              </a:rPr>
              <a:t>Target Audience </a:t>
            </a:r>
            <a:endParaRPr sz="2800" b="1">
              <a:solidFill>
                <a:srgbClr val="677B8C"/>
              </a:solidFill>
              <a:latin typeface="DM Sans"/>
              <a:ea typeface="DM Sans"/>
              <a:cs typeface="DM Sans"/>
              <a:sym typeface="DM Sans"/>
            </a:endParaRPr>
          </a:p>
          <a:p>
            <a:pPr marL="0" lvl="0" indent="0" algn="l" rtl="0">
              <a:spcBef>
                <a:spcPts val="0"/>
              </a:spcBef>
              <a:spcAft>
                <a:spcPts val="0"/>
              </a:spcAft>
              <a:buNone/>
            </a:pPr>
            <a:r>
              <a:rPr lang="en" sz="1400">
                <a:solidFill>
                  <a:srgbClr val="677B8C"/>
                </a:solidFill>
                <a:latin typeface="DM Sans"/>
                <a:ea typeface="DM Sans"/>
                <a:cs typeface="DM Sans"/>
                <a:sym typeface="DM Sans"/>
              </a:rPr>
              <a:t>Craft a target audience for the business you’ve selected</a:t>
            </a:r>
            <a:r>
              <a:rPr lang="en">
                <a:solidFill>
                  <a:srgbClr val="677B8C"/>
                </a:solidFill>
                <a:latin typeface="DM Sans"/>
                <a:ea typeface="DM Sans"/>
                <a:cs typeface="DM Sans"/>
                <a:sym typeface="DM Sans"/>
              </a:rPr>
              <a:t>.</a:t>
            </a:r>
            <a:endParaRPr sz="1400">
              <a:solidFill>
                <a:srgbClr val="677B8C"/>
              </a:solidFill>
              <a:latin typeface="DM Sans"/>
              <a:ea typeface="DM Sans"/>
              <a:cs typeface="DM Sans"/>
              <a:sym typeface="DM Sans"/>
            </a:endParaRPr>
          </a:p>
        </p:txBody>
      </p:sp>
      <p:pic>
        <p:nvPicPr>
          <p:cNvPr id="49" name="Google Shape;49;p8"/>
          <p:cNvPicPr preferRelativeResize="0"/>
          <p:nvPr/>
        </p:nvPicPr>
        <p:blipFill>
          <a:blip r:embed="rId2">
            <a:alphaModFix/>
          </a:blip>
          <a:stretch>
            <a:fillRect/>
          </a:stretch>
        </p:blipFill>
        <p:spPr>
          <a:xfrm>
            <a:off x="4730525" y="4038592"/>
            <a:ext cx="2241150" cy="2230774"/>
          </a:xfrm>
          <a:prstGeom prst="rect">
            <a:avLst/>
          </a:prstGeom>
          <a:noFill/>
          <a:ln>
            <a:noFill/>
          </a:ln>
        </p:spPr>
      </p:pic>
      <p:graphicFrame>
        <p:nvGraphicFramePr>
          <p:cNvPr id="50" name="Google Shape;50;p8"/>
          <p:cNvGraphicFramePr/>
          <p:nvPr/>
        </p:nvGraphicFramePr>
        <p:xfrm>
          <a:off x="679050" y="1990175"/>
          <a:ext cx="3000000" cy="3000000"/>
        </p:xfrm>
        <a:graphic>
          <a:graphicData uri="http://schemas.openxmlformats.org/drawingml/2006/table">
            <a:tbl>
              <a:tblPr>
                <a:noFill/>
                <a:tableStyleId>{944947E9-F9EF-4170-B3B0-B29029C5E92F}</a:tableStyleId>
              </a:tblPr>
              <a:tblGrid>
                <a:gridCol w="1282175">
                  <a:extLst>
                    <a:ext uri="{9D8B030D-6E8A-4147-A177-3AD203B41FA5}">
                      <a16:colId xmlns:a16="http://schemas.microsoft.com/office/drawing/2014/main" val="20000"/>
                    </a:ext>
                  </a:extLst>
                </a:gridCol>
                <a:gridCol w="1855950">
                  <a:extLst>
                    <a:ext uri="{9D8B030D-6E8A-4147-A177-3AD203B41FA5}">
                      <a16:colId xmlns:a16="http://schemas.microsoft.com/office/drawing/2014/main" val="20001"/>
                    </a:ext>
                  </a:extLst>
                </a:gridCol>
                <a:gridCol w="821425">
                  <a:extLst>
                    <a:ext uri="{9D8B030D-6E8A-4147-A177-3AD203B41FA5}">
                      <a16:colId xmlns:a16="http://schemas.microsoft.com/office/drawing/2014/main" val="20002"/>
                    </a:ext>
                  </a:extLst>
                </a:gridCol>
                <a:gridCol w="1169125">
                  <a:extLst>
                    <a:ext uri="{9D8B030D-6E8A-4147-A177-3AD203B41FA5}">
                      <a16:colId xmlns:a16="http://schemas.microsoft.com/office/drawing/2014/main" val="20003"/>
                    </a:ext>
                  </a:extLst>
                </a:gridCol>
                <a:gridCol w="1282175">
                  <a:extLst>
                    <a:ext uri="{9D8B030D-6E8A-4147-A177-3AD203B41FA5}">
                      <a16:colId xmlns:a16="http://schemas.microsoft.com/office/drawing/2014/main" val="20004"/>
                    </a:ext>
                  </a:extLst>
                </a:gridCol>
              </a:tblGrid>
              <a:tr h="377675">
                <a:tc gridSpan="5">
                  <a:txBody>
                    <a:bodyPr/>
                    <a:lstStyle/>
                    <a:p>
                      <a:pPr marL="0" lvl="0" indent="0" algn="l" rtl="0">
                        <a:spcBef>
                          <a:spcPts val="0"/>
                        </a:spcBef>
                        <a:spcAft>
                          <a:spcPts val="0"/>
                        </a:spcAft>
                        <a:buNone/>
                      </a:pPr>
                      <a:r>
                        <a:rPr lang="en" b="1">
                          <a:solidFill>
                            <a:srgbClr val="677B8C"/>
                          </a:solidFill>
                          <a:latin typeface="DM Sans"/>
                          <a:ea typeface="DM Sans"/>
                          <a:cs typeface="DM Sans"/>
                          <a:sym typeface="DM Sans"/>
                        </a:rPr>
                        <a:t>Target Audience Name</a:t>
                      </a:r>
                      <a:r>
                        <a:rPr lang="en">
                          <a:solidFill>
                            <a:srgbClr val="677B8C"/>
                          </a:solidFill>
                          <a:latin typeface="DM Sans"/>
                          <a:ea typeface="DM Sans"/>
                          <a:cs typeface="DM Sans"/>
                          <a:sym typeface="DM Sans"/>
                        </a:rPr>
                        <a:t>: </a:t>
                      </a:r>
                      <a:endParaRPr>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441975">
                <a:tc gridSpan="5">
                  <a:txBody>
                    <a:bodyPr/>
                    <a:lstStyle/>
                    <a:p>
                      <a:pPr marL="0" lvl="0" indent="0" algn="l" rtl="0">
                        <a:spcBef>
                          <a:spcPts val="0"/>
                        </a:spcBef>
                        <a:spcAft>
                          <a:spcPts val="0"/>
                        </a:spcAft>
                        <a:buNone/>
                      </a:pPr>
                      <a:r>
                        <a:rPr lang="en" b="1" u="sng">
                          <a:solidFill>
                            <a:srgbClr val="677B8C"/>
                          </a:solidFill>
                          <a:latin typeface="DM Sans"/>
                          <a:ea typeface="DM Sans"/>
                          <a:cs typeface="DM Sans"/>
                          <a:sym typeface="DM Sans"/>
                        </a:rPr>
                        <a:t>Needs</a:t>
                      </a:r>
                      <a:r>
                        <a:rPr lang="en">
                          <a:solidFill>
                            <a:srgbClr val="677B8C"/>
                          </a:solidFill>
                          <a:latin typeface="DM Sans"/>
                          <a:ea typeface="DM Sans"/>
                          <a:cs typeface="DM Sans"/>
                          <a:sym typeface="DM Sans"/>
                        </a:rPr>
                        <a:t>: </a:t>
                      </a:r>
                      <a:endParaRPr>
                        <a:solidFill>
                          <a:srgbClr val="000000"/>
                        </a:solidFill>
                        <a:latin typeface="DM Sans"/>
                        <a:ea typeface="DM Sans"/>
                        <a:cs typeface="DM Sans"/>
                        <a:sym typeface="DM Sans"/>
                      </a:endParaRPr>
                    </a:p>
                    <a:p>
                      <a:pPr marL="0" lvl="0" indent="0" algn="l" rtl="0">
                        <a:spcBef>
                          <a:spcPts val="0"/>
                        </a:spcBef>
                        <a:spcAft>
                          <a:spcPts val="0"/>
                        </a:spcAft>
                        <a:buNone/>
                      </a:pPr>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00875">
                <a:tc gridSpan="3">
                  <a:txBody>
                    <a:bodyPr/>
                    <a:lstStyle/>
                    <a:p>
                      <a:pPr marL="0" lvl="0" indent="0" algn="l" rtl="0">
                        <a:spcBef>
                          <a:spcPts val="0"/>
                        </a:spcBef>
                        <a:spcAft>
                          <a:spcPts val="0"/>
                        </a:spcAft>
                        <a:buNone/>
                      </a:pPr>
                      <a:r>
                        <a:rPr lang="en" b="1" u="sng">
                          <a:solidFill>
                            <a:srgbClr val="677B8C"/>
                          </a:solidFill>
                          <a:latin typeface="DM Sans"/>
                          <a:ea typeface="DM Sans"/>
                          <a:cs typeface="DM Sans"/>
                          <a:sym typeface="DM Sans"/>
                        </a:rPr>
                        <a:t>Demographics:</a:t>
                      </a:r>
                      <a:br>
                        <a:rPr lang="en" u="sng">
                          <a:solidFill>
                            <a:srgbClr val="677B8C"/>
                          </a:solidFill>
                          <a:latin typeface="DM Sans"/>
                          <a:ea typeface="DM Sans"/>
                          <a:cs typeface="DM Sans"/>
                          <a:sym typeface="DM Sans"/>
                        </a:rPr>
                      </a:br>
                      <a:endParaRPr>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2">
                  <a:txBody>
                    <a:bodyPr/>
                    <a:lstStyle/>
                    <a:p>
                      <a:pPr marL="0" lvl="0" indent="0" algn="l" rtl="0">
                        <a:spcBef>
                          <a:spcPts val="0"/>
                        </a:spcBef>
                        <a:spcAft>
                          <a:spcPts val="0"/>
                        </a:spcAft>
                        <a:buNone/>
                      </a:pPr>
                      <a:endParaRPr b="1" u="sng">
                        <a:solidFill>
                          <a:srgbClr val="677B8C"/>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2071425">
                <a:tc gridSpan="2">
                  <a:txBody>
                    <a:bodyPr/>
                    <a:lstStyle/>
                    <a:p>
                      <a:pPr marL="0" lvl="0" indent="0" algn="l" rtl="0">
                        <a:spcBef>
                          <a:spcPts val="0"/>
                        </a:spcBef>
                        <a:spcAft>
                          <a:spcPts val="0"/>
                        </a:spcAft>
                        <a:buNone/>
                      </a:pPr>
                      <a:r>
                        <a:rPr lang="en" b="1" u="sng">
                          <a:solidFill>
                            <a:srgbClr val="677B8C"/>
                          </a:solidFill>
                          <a:latin typeface="DM Sans"/>
                          <a:ea typeface="DM Sans"/>
                          <a:cs typeface="DM Sans"/>
                          <a:sym typeface="DM Sans"/>
                        </a:rPr>
                        <a:t>Interests</a:t>
                      </a:r>
                      <a:endParaRPr b="1" u="sng">
                        <a:solidFill>
                          <a:srgbClr val="677B8C"/>
                        </a:solidFill>
                        <a:latin typeface="DM Sans"/>
                        <a:ea typeface="DM Sans"/>
                        <a:cs typeface="DM Sans"/>
                        <a:sym typeface="DM Sans"/>
                      </a:endParaRPr>
                    </a:p>
                    <a:p>
                      <a:pPr marL="0" lvl="0" indent="0" algn="l" rtl="0">
                        <a:spcBef>
                          <a:spcPts val="0"/>
                        </a:spcBef>
                        <a:spcAft>
                          <a:spcPts val="0"/>
                        </a:spcAft>
                        <a:buNone/>
                      </a:pPr>
                      <a:endParaRPr>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gridSpan="3">
                  <a:txBody>
                    <a:bodyPr/>
                    <a:lstStyle/>
                    <a:p>
                      <a:pPr marL="0" lvl="0" indent="0" algn="l" rtl="0">
                        <a:spcBef>
                          <a:spcPts val="0"/>
                        </a:spcBef>
                        <a:spcAft>
                          <a:spcPts val="0"/>
                        </a:spcAft>
                        <a:buNone/>
                      </a:pPr>
                      <a:r>
                        <a:rPr lang="en" b="1" u="sng">
                          <a:solidFill>
                            <a:srgbClr val="677B8C"/>
                          </a:solidFill>
                          <a:latin typeface="DM Sans"/>
                          <a:ea typeface="DM Sans"/>
                          <a:cs typeface="DM Sans"/>
                          <a:sym typeface="DM Sans"/>
                        </a:rPr>
                        <a:t>Behaviors</a:t>
                      </a:r>
                      <a:endParaRPr b="1" u="sng">
                        <a:solidFill>
                          <a:srgbClr val="677B8C"/>
                        </a:solidFill>
                        <a:latin typeface="DM Sans"/>
                        <a:ea typeface="DM Sans"/>
                        <a:cs typeface="DM Sans"/>
                        <a:sym typeface="DM Sans"/>
                      </a:endParaRPr>
                    </a:p>
                    <a:p>
                      <a:pPr marL="0" lvl="0" indent="0" algn="l" rtl="0">
                        <a:spcBef>
                          <a:spcPts val="0"/>
                        </a:spcBef>
                        <a:spcAft>
                          <a:spcPts val="0"/>
                        </a:spcAft>
                        <a:buNone/>
                      </a:pPr>
                      <a:endParaRPr b="1" u="sng">
                        <a:solidFill>
                          <a:srgbClr val="677B8C"/>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51" name="Google Shape;51;p8"/>
          <p:cNvSpPr txBox="1"/>
          <p:nvPr/>
        </p:nvSpPr>
        <p:spPr>
          <a:xfrm>
            <a:off x="4730525" y="4038600"/>
            <a:ext cx="2241000" cy="2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Karla"/>
                <a:ea typeface="Karla"/>
                <a:cs typeface="Karla"/>
                <a:sym typeface="Karla"/>
              </a:rPr>
              <a:t>Place image here</a:t>
            </a:r>
            <a:endParaRPr>
              <a:latin typeface="Karla"/>
              <a:ea typeface="Karla"/>
              <a:cs typeface="Karla"/>
              <a:sym typeface="Karla"/>
            </a:endParaRPr>
          </a:p>
        </p:txBody>
      </p:sp>
      <p:sp>
        <p:nvSpPr>
          <p:cNvPr id="52" name="Google Shape;52;p8"/>
          <p:cNvSpPr txBox="1">
            <a:spLocks noGrp="1"/>
          </p:cNvSpPr>
          <p:nvPr>
            <p:ph type="body" idx="1"/>
          </p:nvPr>
        </p:nvSpPr>
        <p:spPr>
          <a:xfrm>
            <a:off x="679050" y="4104487"/>
            <a:ext cx="3940800" cy="2430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DM Sans"/>
              <a:buChar char="●"/>
              <a:defRPr sz="12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53" name="Google Shape;53;p8"/>
          <p:cNvSpPr txBox="1">
            <a:spLocks noGrp="1"/>
          </p:cNvSpPr>
          <p:nvPr>
            <p:ph type="body" idx="2"/>
          </p:nvPr>
        </p:nvSpPr>
        <p:spPr>
          <a:xfrm>
            <a:off x="679050" y="6814675"/>
            <a:ext cx="3138300" cy="1782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DM Sans"/>
              <a:buChar char="●"/>
              <a:defRPr sz="12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54" name="Google Shape;54;p8"/>
          <p:cNvSpPr txBox="1">
            <a:spLocks noGrp="1"/>
          </p:cNvSpPr>
          <p:nvPr>
            <p:ph type="body" idx="3"/>
          </p:nvPr>
        </p:nvSpPr>
        <p:spPr>
          <a:xfrm>
            <a:off x="3833375" y="6814675"/>
            <a:ext cx="3256500" cy="1782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55" name="Google Shape;55;p8"/>
          <p:cNvSpPr txBox="1">
            <a:spLocks noGrp="1"/>
          </p:cNvSpPr>
          <p:nvPr>
            <p:ph type="body" idx="4"/>
          </p:nvPr>
        </p:nvSpPr>
        <p:spPr>
          <a:xfrm>
            <a:off x="679050" y="2646200"/>
            <a:ext cx="6410700" cy="1178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4 1">
  <p:cSld name="CUSTOM_3_1">
    <p:spTree>
      <p:nvGrpSpPr>
        <p:cNvPr id="1" name="Shape 56"/>
        <p:cNvGrpSpPr/>
        <p:nvPr/>
      </p:nvGrpSpPr>
      <p:grpSpPr>
        <a:xfrm>
          <a:off x="0" y="0"/>
          <a:ext cx="0" cy="0"/>
          <a:chOff x="0" y="0"/>
          <a:chExt cx="0" cy="0"/>
        </a:xfrm>
      </p:grpSpPr>
      <p:pic>
        <p:nvPicPr>
          <p:cNvPr id="57" name="Google Shape;57;p9"/>
          <p:cNvPicPr preferRelativeResize="0"/>
          <p:nvPr/>
        </p:nvPicPr>
        <p:blipFill>
          <a:blip r:embed="rId2">
            <a:alphaModFix/>
          </a:blip>
          <a:stretch>
            <a:fillRect/>
          </a:stretch>
        </p:blipFill>
        <p:spPr>
          <a:xfrm rot="10800000" flipH="1">
            <a:off x="-3291875" y="920179"/>
            <a:ext cx="6626651" cy="144050"/>
          </a:xfrm>
          <a:prstGeom prst="rect">
            <a:avLst/>
          </a:prstGeom>
          <a:noFill/>
          <a:ln>
            <a:noFill/>
          </a:ln>
        </p:spPr>
      </p:pic>
      <p:sp>
        <p:nvSpPr>
          <p:cNvPr id="58" name="Google Shape;58;p9"/>
          <p:cNvSpPr/>
          <p:nvPr/>
        </p:nvSpPr>
        <p:spPr>
          <a:xfrm>
            <a:off x="483650" y="1675575"/>
            <a:ext cx="6798900" cy="72633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txBox="1">
            <a:spLocks noGrp="1"/>
          </p:cNvSpPr>
          <p:nvPr>
            <p:ph type="body" idx="1"/>
          </p:nvPr>
        </p:nvSpPr>
        <p:spPr>
          <a:xfrm>
            <a:off x="656450" y="4350500"/>
            <a:ext cx="3940800" cy="2178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60" name="Google Shape;60;p9"/>
          <p:cNvSpPr txBox="1">
            <a:spLocks noGrp="1"/>
          </p:cNvSpPr>
          <p:nvPr>
            <p:ph type="body" idx="2"/>
          </p:nvPr>
        </p:nvSpPr>
        <p:spPr>
          <a:xfrm>
            <a:off x="656450" y="7033675"/>
            <a:ext cx="3138300" cy="1782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61" name="Google Shape;61;p9"/>
          <p:cNvSpPr txBox="1">
            <a:spLocks noGrp="1"/>
          </p:cNvSpPr>
          <p:nvPr>
            <p:ph type="body" idx="3"/>
          </p:nvPr>
        </p:nvSpPr>
        <p:spPr>
          <a:xfrm>
            <a:off x="656450" y="2838700"/>
            <a:ext cx="6453300" cy="969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62" name="Google Shape;62;p9"/>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Target Audience </a:t>
            </a:r>
            <a:endParaRPr sz="2800" b="1">
              <a:solidFill>
                <a:srgbClr val="0A004A"/>
              </a:solidFill>
              <a:latin typeface="DM Sans"/>
              <a:ea typeface="DM Sans"/>
              <a:cs typeface="DM Sans"/>
              <a:sym typeface="DM Sans"/>
            </a:endParaRPr>
          </a:p>
          <a:p>
            <a:pPr marL="0" lvl="0" indent="0" algn="l" rtl="0">
              <a:spcBef>
                <a:spcPts val="0"/>
              </a:spcBef>
              <a:spcAft>
                <a:spcPts val="0"/>
              </a:spcAft>
              <a:buNone/>
            </a:pPr>
            <a:r>
              <a:rPr lang="en">
                <a:solidFill>
                  <a:srgbClr val="21A8B0"/>
                </a:solidFill>
                <a:latin typeface="DM Sans"/>
                <a:ea typeface="DM Sans"/>
                <a:cs typeface="DM Sans"/>
                <a:sym typeface="DM Sans"/>
              </a:rPr>
              <a:t>Craft a target audience for the business you’ve selected</a:t>
            </a:r>
            <a:endParaRPr>
              <a:solidFill>
                <a:srgbClr val="21A8B0"/>
              </a:solidFill>
              <a:latin typeface="DM Sans"/>
              <a:ea typeface="DM Sans"/>
              <a:cs typeface="DM Sans"/>
              <a:sym typeface="DM Sans"/>
            </a:endParaRPr>
          </a:p>
        </p:txBody>
      </p:sp>
      <p:sp>
        <p:nvSpPr>
          <p:cNvPr id="63" name="Google Shape;63;p9"/>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 name="Google Shape;64;p9"/>
          <p:cNvCxnSpPr/>
          <p:nvPr/>
        </p:nvCxnSpPr>
        <p:spPr>
          <a:xfrm rot="10800000" flipH="1">
            <a:off x="625900" y="2380275"/>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65" name="Google Shape;65;p9"/>
          <p:cNvCxnSpPr/>
          <p:nvPr/>
        </p:nvCxnSpPr>
        <p:spPr>
          <a:xfrm rot="10800000" flipH="1">
            <a:off x="625900" y="3922575"/>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66" name="Google Shape;66;p9"/>
          <p:cNvCxnSpPr/>
          <p:nvPr/>
        </p:nvCxnSpPr>
        <p:spPr>
          <a:xfrm rot="10800000" flipH="1">
            <a:off x="704000" y="6613875"/>
            <a:ext cx="6358200" cy="8700"/>
          </a:xfrm>
          <a:prstGeom prst="straightConnector1">
            <a:avLst/>
          </a:prstGeom>
          <a:noFill/>
          <a:ln w="19050" cap="flat" cmpd="sng">
            <a:solidFill>
              <a:schemeClr val="lt1"/>
            </a:solidFill>
            <a:prstDash val="solid"/>
            <a:round/>
            <a:headEnd type="none" w="med" len="med"/>
            <a:tailEnd type="none" w="med" len="med"/>
          </a:ln>
        </p:spPr>
      </p:cxnSp>
      <p:sp>
        <p:nvSpPr>
          <p:cNvPr id="67" name="Google Shape;67;p9"/>
          <p:cNvSpPr txBox="1"/>
          <p:nvPr/>
        </p:nvSpPr>
        <p:spPr>
          <a:xfrm>
            <a:off x="656450" y="1675575"/>
            <a:ext cx="52083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A004A"/>
                </a:solidFill>
                <a:latin typeface="DM Sans"/>
                <a:ea typeface="DM Sans"/>
                <a:cs typeface="DM Sans"/>
                <a:sym typeface="DM Sans"/>
              </a:rPr>
              <a:t>Target Audience Name</a:t>
            </a:r>
            <a:endParaRPr sz="1800" b="1">
              <a:solidFill>
                <a:srgbClr val="0A004A"/>
              </a:solidFill>
              <a:latin typeface="DM Sans"/>
              <a:ea typeface="DM Sans"/>
              <a:cs typeface="DM Sans"/>
              <a:sym typeface="DM Sans"/>
            </a:endParaRPr>
          </a:p>
        </p:txBody>
      </p:sp>
      <p:sp>
        <p:nvSpPr>
          <p:cNvPr id="68" name="Google Shape;68;p9"/>
          <p:cNvSpPr txBox="1"/>
          <p:nvPr/>
        </p:nvSpPr>
        <p:spPr>
          <a:xfrm>
            <a:off x="656450" y="2435175"/>
            <a:ext cx="22815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A8B0"/>
                </a:solidFill>
                <a:latin typeface="DM Sans"/>
                <a:ea typeface="DM Sans"/>
                <a:cs typeface="DM Sans"/>
                <a:sym typeface="DM Sans"/>
              </a:rPr>
              <a:t>Needs</a:t>
            </a:r>
            <a:endParaRPr sz="1600">
              <a:solidFill>
                <a:srgbClr val="21A8B0"/>
              </a:solidFill>
              <a:latin typeface="DM Sans"/>
              <a:ea typeface="DM Sans"/>
              <a:cs typeface="DM Sans"/>
              <a:sym typeface="DM Sans"/>
            </a:endParaRPr>
          </a:p>
        </p:txBody>
      </p:sp>
      <p:sp>
        <p:nvSpPr>
          <p:cNvPr id="69" name="Google Shape;69;p9"/>
          <p:cNvSpPr txBox="1"/>
          <p:nvPr/>
        </p:nvSpPr>
        <p:spPr>
          <a:xfrm>
            <a:off x="656450" y="3945800"/>
            <a:ext cx="27312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A8B0"/>
                </a:solidFill>
                <a:latin typeface="DM Sans"/>
                <a:ea typeface="DM Sans"/>
                <a:cs typeface="DM Sans"/>
                <a:sym typeface="DM Sans"/>
              </a:rPr>
              <a:t>Demographics</a:t>
            </a:r>
            <a:endParaRPr sz="1600">
              <a:solidFill>
                <a:srgbClr val="21A8B0"/>
              </a:solidFill>
              <a:latin typeface="DM Sans"/>
              <a:ea typeface="DM Sans"/>
              <a:cs typeface="DM Sans"/>
              <a:sym typeface="DM Sans"/>
            </a:endParaRPr>
          </a:p>
        </p:txBody>
      </p:sp>
      <p:sp>
        <p:nvSpPr>
          <p:cNvPr id="70" name="Google Shape;70;p9"/>
          <p:cNvSpPr txBox="1"/>
          <p:nvPr/>
        </p:nvSpPr>
        <p:spPr>
          <a:xfrm>
            <a:off x="656450" y="6625775"/>
            <a:ext cx="1787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A8B0"/>
                </a:solidFill>
                <a:latin typeface="DM Sans"/>
                <a:ea typeface="DM Sans"/>
                <a:cs typeface="DM Sans"/>
                <a:sym typeface="DM Sans"/>
              </a:rPr>
              <a:t>Interest</a:t>
            </a:r>
            <a:endParaRPr sz="1600">
              <a:solidFill>
                <a:srgbClr val="21A8B0"/>
              </a:solidFill>
              <a:latin typeface="DM Sans"/>
              <a:ea typeface="DM Sans"/>
              <a:cs typeface="DM Sans"/>
              <a:sym typeface="DM Sans"/>
            </a:endParaRPr>
          </a:p>
        </p:txBody>
      </p:sp>
      <p:sp>
        <p:nvSpPr>
          <p:cNvPr id="71" name="Google Shape;71;p9"/>
          <p:cNvSpPr txBox="1"/>
          <p:nvPr/>
        </p:nvSpPr>
        <p:spPr>
          <a:xfrm>
            <a:off x="4005444" y="6625775"/>
            <a:ext cx="18363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A8B0"/>
                </a:solidFill>
                <a:latin typeface="DM Sans"/>
                <a:ea typeface="DM Sans"/>
                <a:cs typeface="DM Sans"/>
                <a:sym typeface="DM Sans"/>
              </a:rPr>
              <a:t>Behaviors</a:t>
            </a:r>
            <a:endParaRPr sz="1600">
              <a:solidFill>
                <a:srgbClr val="21A8B0"/>
              </a:solidFill>
              <a:latin typeface="DM Sans"/>
              <a:ea typeface="DM Sans"/>
              <a:cs typeface="DM Sans"/>
              <a:sym typeface="DM Sans"/>
            </a:endParaRPr>
          </a:p>
        </p:txBody>
      </p:sp>
      <p:cxnSp>
        <p:nvCxnSpPr>
          <p:cNvPr id="72" name="Google Shape;72;p9"/>
          <p:cNvCxnSpPr/>
          <p:nvPr/>
        </p:nvCxnSpPr>
        <p:spPr>
          <a:xfrm>
            <a:off x="3894338" y="6625775"/>
            <a:ext cx="0" cy="2178000"/>
          </a:xfrm>
          <a:prstGeom prst="straightConnector1">
            <a:avLst/>
          </a:prstGeom>
          <a:noFill/>
          <a:ln w="19050" cap="flat" cmpd="sng">
            <a:solidFill>
              <a:schemeClr val="lt1"/>
            </a:solidFill>
            <a:prstDash val="solid"/>
            <a:round/>
            <a:headEnd type="none" w="med" len="med"/>
            <a:tailEnd type="none" w="med" len="med"/>
          </a:ln>
        </p:spPr>
      </p:cxnSp>
      <p:pic>
        <p:nvPicPr>
          <p:cNvPr id="73" name="Google Shape;73;p9"/>
          <p:cNvPicPr preferRelativeResize="0"/>
          <p:nvPr/>
        </p:nvPicPr>
        <p:blipFill rotWithShape="1">
          <a:blip r:embed="rId3">
            <a:alphaModFix/>
          </a:blip>
          <a:srcRect/>
          <a:stretch/>
        </p:blipFill>
        <p:spPr>
          <a:xfrm>
            <a:off x="4808375" y="4046187"/>
            <a:ext cx="2281500" cy="2281500"/>
          </a:xfrm>
          <a:prstGeom prst="rect">
            <a:avLst/>
          </a:prstGeom>
          <a:noFill/>
          <a:ln>
            <a:noFill/>
          </a:ln>
        </p:spPr>
      </p:pic>
      <p:sp>
        <p:nvSpPr>
          <p:cNvPr id="74" name="Google Shape;74;p9"/>
          <p:cNvSpPr txBox="1"/>
          <p:nvPr/>
        </p:nvSpPr>
        <p:spPr>
          <a:xfrm>
            <a:off x="5055275" y="5522976"/>
            <a:ext cx="1787700" cy="2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1"/>
                </a:solidFill>
                <a:latin typeface="DM Sans"/>
                <a:ea typeface="DM Sans"/>
                <a:cs typeface="DM Sans"/>
                <a:sym typeface="DM Sans"/>
              </a:rPr>
              <a:t>Place image here</a:t>
            </a:r>
            <a:endParaRPr b="1">
              <a:solidFill>
                <a:schemeClr val="lt1"/>
              </a:solidFill>
              <a:latin typeface="DM Sans"/>
              <a:ea typeface="DM Sans"/>
              <a:cs typeface="DM Sans"/>
              <a:sym typeface="DM Sans"/>
            </a:endParaRPr>
          </a:p>
        </p:txBody>
      </p:sp>
      <p:sp>
        <p:nvSpPr>
          <p:cNvPr id="75" name="Google Shape;75;p9"/>
          <p:cNvSpPr txBox="1">
            <a:spLocks noGrp="1"/>
          </p:cNvSpPr>
          <p:nvPr>
            <p:ph type="body" idx="4"/>
          </p:nvPr>
        </p:nvSpPr>
        <p:spPr>
          <a:xfrm>
            <a:off x="3993925" y="7033675"/>
            <a:ext cx="3138300" cy="1782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76" name="Google Shape;76;p9"/>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5">
  <p:cSld name="CUSTOM_4">
    <p:spTree>
      <p:nvGrpSpPr>
        <p:cNvPr id="1" name="Shape 77"/>
        <p:cNvGrpSpPr/>
        <p:nvPr/>
      </p:nvGrpSpPr>
      <p:grpSpPr>
        <a:xfrm>
          <a:off x="0" y="0"/>
          <a:ext cx="0" cy="0"/>
          <a:chOff x="0" y="0"/>
          <a:chExt cx="0" cy="0"/>
        </a:xfrm>
      </p:grpSpPr>
      <p:sp>
        <p:nvSpPr>
          <p:cNvPr id="78" name="Google Shape;78;p10"/>
          <p:cNvSpPr txBox="1"/>
          <p:nvPr/>
        </p:nvSpPr>
        <p:spPr>
          <a:xfrm>
            <a:off x="436200" y="870275"/>
            <a:ext cx="6879600" cy="114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677B8C"/>
                </a:solidFill>
                <a:latin typeface="DM Sans"/>
                <a:ea typeface="DM Sans"/>
                <a:cs typeface="DM Sans"/>
                <a:sym typeface="DM Sans"/>
              </a:rPr>
              <a:t>Map your customer’s journey</a:t>
            </a:r>
            <a:endParaRPr sz="2800" b="1">
              <a:solidFill>
                <a:srgbClr val="677B8C"/>
              </a:solidFill>
              <a:latin typeface="DM Sans"/>
              <a:ea typeface="DM Sans"/>
              <a:cs typeface="DM Sans"/>
              <a:sym typeface="DM Sans"/>
            </a:endParaRPr>
          </a:p>
          <a:p>
            <a:pPr marL="0" lvl="0" indent="0" algn="l" rtl="0">
              <a:spcBef>
                <a:spcPts val="0"/>
              </a:spcBef>
              <a:spcAft>
                <a:spcPts val="0"/>
              </a:spcAft>
              <a:buNone/>
            </a:pPr>
            <a:r>
              <a:rPr lang="en" sz="1400">
                <a:solidFill>
                  <a:srgbClr val="677B8C"/>
                </a:solidFill>
                <a:latin typeface="DM Sans"/>
                <a:ea typeface="DM Sans"/>
                <a:cs typeface="DM Sans"/>
                <a:sym typeface="DM Sans"/>
              </a:rPr>
              <a:t>Answer the questions below for each phase based of the customer journey using the target audience you developed for the business you selected. </a:t>
            </a:r>
            <a:endParaRPr sz="1400">
              <a:solidFill>
                <a:srgbClr val="677B8C"/>
              </a:solidFill>
              <a:latin typeface="DM Sans"/>
              <a:ea typeface="DM Sans"/>
              <a:cs typeface="DM Sans"/>
              <a:sym typeface="DM Sans"/>
            </a:endParaRPr>
          </a:p>
        </p:txBody>
      </p:sp>
      <p:graphicFrame>
        <p:nvGraphicFramePr>
          <p:cNvPr id="79" name="Google Shape;79;p10"/>
          <p:cNvGraphicFramePr/>
          <p:nvPr/>
        </p:nvGraphicFramePr>
        <p:xfrm>
          <a:off x="446388" y="2196900"/>
          <a:ext cx="3000000" cy="3000000"/>
        </p:xfrm>
        <a:graphic>
          <a:graphicData uri="http://schemas.openxmlformats.org/drawingml/2006/table">
            <a:tbl>
              <a:tblPr>
                <a:noFill/>
                <a:tableStyleId>{5F41D9ED-6824-4B5C-9F3E-CB0198B50228}</a:tableStyleId>
              </a:tblPr>
              <a:tblGrid>
                <a:gridCol w="1406300">
                  <a:extLst>
                    <a:ext uri="{9D8B030D-6E8A-4147-A177-3AD203B41FA5}">
                      <a16:colId xmlns:a16="http://schemas.microsoft.com/office/drawing/2014/main" val="20000"/>
                    </a:ext>
                  </a:extLst>
                </a:gridCol>
                <a:gridCol w="5463100">
                  <a:extLst>
                    <a:ext uri="{9D8B030D-6E8A-4147-A177-3AD203B41FA5}">
                      <a16:colId xmlns:a16="http://schemas.microsoft.com/office/drawing/2014/main" val="20001"/>
                    </a:ext>
                  </a:extLst>
                </a:gridCol>
              </a:tblGrid>
              <a:tr h="558925">
                <a:tc>
                  <a:txBody>
                    <a:bodyPr/>
                    <a:lstStyle/>
                    <a:p>
                      <a:pPr marL="0" lvl="0" indent="0" algn="l" rtl="0">
                        <a:spcBef>
                          <a:spcPts val="0"/>
                        </a:spcBef>
                        <a:spcAft>
                          <a:spcPts val="0"/>
                        </a:spcAft>
                        <a:buNone/>
                      </a:pPr>
                      <a:r>
                        <a:rPr lang="en" sz="1800" b="1">
                          <a:solidFill>
                            <a:schemeClr val="lt1"/>
                          </a:solidFill>
                          <a:latin typeface="DM Sans"/>
                          <a:ea typeface="DM Sans"/>
                          <a:cs typeface="DM Sans"/>
                          <a:sym typeface="DM Sans"/>
                        </a:rPr>
                        <a:t>Phase </a:t>
                      </a:r>
                      <a:endParaRPr sz="1800" b="1">
                        <a:solidFill>
                          <a:schemeClr val="lt1"/>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solidFill>
                      <a:srgbClr val="677B8C"/>
                    </a:solidFill>
                  </a:tcPr>
                </a:tc>
                <a:tc>
                  <a:txBody>
                    <a:bodyPr/>
                    <a:lstStyle/>
                    <a:p>
                      <a:pPr marL="0" lvl="0" indent="0" algn="l" rtl="0">
                        <a:spcBef>
                          <a:spcPts val="0"/>
                        </a:spcBef>
                        <a:spcAft>
                          <a:spcPts val="0"/>
                        </a:spcAft>
                        <a:buNone/>
                      </a:pPr>
                      <a:endParaRPr sz="1800" b="1">
                        <a:solidFill>
                          <a:schemeClr val="lt1"/>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solidFill>
                      <a:srgbClr val="677B8C"/>
                    </a:solidFill>
                  </a:tcPr>
                </a:tc>
                <a:extLst>
                  <a:ext uri="{0D108BD9-81ED-4DB2-BD59-A6C34878D82A}">
                    <a16:rowId xmlns:a16="http://schemas.microsoft.com/office/drawing/2014/main" val="10000"/>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Awareness </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When is my target most receptive?</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1"/>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Interest</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How can I relate my product to my target’s needs?</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2"/>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Desire </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How can I show my target my product really fits in their life?</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3"/>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Conversion </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How can I get my target to take action?</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4"/>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Advocacy</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How can I make my target into an advocate?</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80" name="Google Shape;80;p10"/>
          <p:cNvSpPr txBox="1">
            <a:spLocks noGrp="1"/>
          </p:cNvSpPr>
          <p:nvPr>
            <p:ph type="body" idx="1"/>
          </p:nvPr>
        </p:nvSpPr>
        <p:spPr>
          <a:xfrm>
            <a:off x="1852700" y="3030325"/>
            <a:ext cx="5463000" cy="1036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DM Sans"/>
              <a:buChar char="●"/>
              <a:defRPr sz="14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81" name="Google Shape;81;p10"/>
          <p:cNvSpPr txBox="1">
            <a:spLocks noGrp="1"/>
          </p:cNvSpPr>
          <p:nvPr>
            <p:ph type="body" idx="2"/>
          </p:nvPr>
        </p:nvSpPr>
        <p:spPr>
          <a:xfrm>
            <a:off x="1852700" y="434107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82" name="Google Shape;82;p10"/>
          <p:cNvSpPr txBox="1">
            <a:spLocks noGrp="1"/>
          </p:cNvSpPr>
          <p:nvPr>
            <p:ph type="body" idx="3"/>
          </p:nvPr>
        </p:nvSpPr>
        <p:spPr>
          <a:xfrm>
            <a:off x="1852700" y="565182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83" name="Google Shape;83;p10"/>
          <p:cNvSpPr txBox="1">
            <a:spLocks noGrp="1"/>
          </p:cNvSpPr>
          <p:nvPr>
            <p:ph type="body" idx="4"/>
          </p:nvPr>
        </p:nvSpPr>
        <p:spPr>
          <a:xfrm>
            <a:off x="1852700" y="696257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84" name="Google Shape;84;p10"/>
          <p:cNvSpPr txBox="1">
            <a:spLocks noGrp="1"/>
          </p:cNvSpPr>
          <p:nvPr>
            <p:ph type="body" idx="5"/>
          </p:nvPr>
        </p:nvSpPr>
        <p:spPr>
          <a:xfrm>
            <a:off x="1852700" y="827332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1pPr>
            <a:lvl2pPr lvl="1">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2pPr>
            <a:lvl3pPr lvl="2">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3pPr>
            <a:lvl4pPr lvl="3">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4pPr>
            <a:lvl5pPr lvl="4">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5pPr>
            <a:lvl6pPr lvl="5">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6pPr>
            <a:lvl7pPr lvl="6">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7pPr>
            <a:lvl8pPr lvl="7">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8pPr>
            <a:lvl9pPr lvl="8">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Karla"/>
              <a:buChar char="●"/>
              <a:defRPr sz="1800">
                <a:solidFill>
                  <a:schemeClr val="dk2"/>
                </a:solidFill>
                <a:latin typeface="Karla"/>
                <a:ea typeface="Karla"/>
                <a:cs typeface="Karla"/>
                <a:sym typeface="Karla"/>
              </a:defRPr>
            </a:lvl1pPr>
            <a:lvl2pPr marL="914400" lvl="1"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2pPr>
            <a:lvl3pPr marL="1371600" lvl="2"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3pPr>
            <a:lvl4pPr marL="1828800" lvl="3"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4pPr>
            <a:lvl5pPr marL="2286000" lvl="4"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5pPr>
            <a:lvl6pPr marL="2743200" lvl="5"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6pPr>
            <a:lvl7pPr marL="3200400" lvl="6"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7pPr>
            <a:lvl8pPr marL="3657600" lvl="7"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8pPr>
            <a:lvl9pPr marL="4114800" lvl="8" indent="-317500">
              <a:lnSpc>
                <a:spcPct val="115000"/>
              </a:lnSpc>
              <a:spcBef>
                <a:spcPts val="1600"/>
              </a:spcBef>
              <a:spcAft>
                <a:spcPts val="1600"/>
              </a:spcAft>
              <a:buClr>
                <a:schemeClr val="dk2"/>
              </a:buClr>
              <a:buSzPts val="1400"/>
              <a:buFont typeface="Karla"/>
              <a:buChar char="■"/>
              <a:defRPr>
                <a:solidFill>
                  <a:schemeClr val="dk2"/>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83"/>
        <p:cNvGrpSpPr/>
        <p:nvPr/>
      </p:nvGrpSpPr>
      <p:grpSpPr>
        <a:xfrm>
          <a:off x="0" y="0"/>
          <a:ext cx="0" cy="0"/>
          <a:chOff x="0" y="0"/>
          <a:chExt cx="0" cy="0"/>
        </a:xfrm>
      </p:grpSpPr>
      <p:sp>
        <p:nvSpPr>
          <p:cNvPr id="184" name="Google Shape;184;p19"/>
          <p:cNvSpPr txBox="1">
            <a:spLocks noGrp="1"/>
          </p:cNvSpPr>
          <p:nvPr>
            <p:ph type="title"/>
          </p:nvPr>
        </p:nvSpPr>
        <p:spPr>
          <a:xfrm>
            <a:off x="264945" y="870271"/>
            <a:ext cx="7242600" cy="112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1pPr>
            <a:lvl2pPr lvl="1"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2pPr>
            <a:lvl3pPr lvl="2"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3pPr>
            <a:lvl4pPr lvl="3"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4pPr>
            <a:lvl5pPr lvl="4"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5pPr>
            <a:lvl6pPr lvl="5"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6pPr>
            <a:lvl7pPr lvl="6"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7pPr>
            <a:lvl8pPr lvl="7"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8pPr>
            <a:lvl9pPr lvl="8"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9pPr>
          </a:lstStyle>
          <a:p>
            <a:endParaRPr/>
          </a:p>
        </p:txBody>
      </p:sp>
      <p:sp>
        <p:nvSpPr>
          <p:cNvPr id="185" name="Google Shape;185;p19"/>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Karla"/>
              <a:buChar char="●"/>
              <a:defRPr sz="1800">
                <a:solidFill>
                  <a:schemeClr val="dk2"/>
                </a:solidFill>
                <a:latin typeface="Karla"/>
                <a:ea typeface="Karla"/>
                <a:cs typeface="Karla"/>
                <a:sym typeface="Karla"/>
              </a:defRPr>
            </a:lvl1pPr>
            <a:lvl2pPr marL="914400" lvl="1"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2pPr>
            <a:lvl3pPr marL="1371600" lvl="2"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3pPr>
            <a:lvl4pPr marL="1828800" lvl="3"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4pPr>
            <a:lvl5pPr marL="2286000" lvl="4"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5pPr>
            <a:lvl6pPr marL="2743200" lvl="5"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6pPr>
            <a:lvl7pPr marL="3200400" lvl="6"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7pPr>
            <a:lvl8pPr marL="3657600" lvl="7"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8pPr>
            <a:lvl9pPr marL="4114800" lvl="8" indent="-317500" rtl="0">
              <a:lnSpc>
                <a:spcPct val="115000"/>
              </a:lnSpc>
              <a:spcBef>
                <a:spcPts val="1600"/>
              </a:spcBef>
              <a:spcAft>
                <a:spcPts val="1600"/>
              </a:spcAft>
              <a:buClr>
                <a:schemeClr val="dk2"/>
              </a:buClr>
              <a:buSzPts val="1400"/>
              <a:buFont typeface="Karla"/>
              <a:buChar char="■"/>
              <a:defRPr>
                <a:solidFill>
                  <a:schemeClr val="dk2"/>
                </a:solidFill>
                <a:latin typeface="Karla"/>
                <a:ea typeface="Karla"/>
                <a:cs typeface="Karla"/>
                <a:sym typeface="Karla"/>
              </a:defRPr>
            </a:lvl9pPr>
          </a:lstStyle>
          <a:p>
            <a:endParaRPr/>
          </a:p>
        </p:txBody>
      </p:sp>
      <p:sp>
        <p:nvSpPr>
          <p:cNvPr id="186" name="Google Shape;186;p19"/>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aptly.co" TargetMode="External"/><Relationship Id="rId2" Type="http://schemas.openxmlformats.org/officeDocument/2006/relationships/notesSlide" Target="../notesSlides/notesSlide3.xml"/><Relationship Id="rId1" Type="http://schemas.openxmlformats.org/officeDocument/2006/relationships/slideLayout" Target="../slideLayouts/slideLayout3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6"/>
          <p:cNvSpPr txBox="1">
            <a:spLocks noGrp="1"/>
          </p:cNvSpPr>
          <p:nvPr>
            <p:ph type="body" idx="1"/>
          </p:nvPr>
        </p:nvSpPr>
        <p:spPr>
          <a:xfrm>
            <a:off x="596250" y="3843525"/>
            <a:ext cx="6579900" cy="49893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GB" sz="2000" b="0" i="0" dirty="0">
                <a:solidFill>
                  <a:srgbClr val="374151"/>
                </a:solidFill>
                <a:effectLst/>
                <a:latin typeface="Söhne"/>
              </a:rPr>
              <a:t>Handcrafted Haven invites you to step into a world where artistic imagination knows no bounds. Our carefully curated range of handcrafted wonders celebrates the timeless allure of artisanal craftsmanship, offering a diverse array of products that resonate with creativity and passion. From intricately designed jewellery that adorns with elegance to meticulously crafted home decor that infuses spaces with personality, every item in our collection is a testament to the dedication and skill of our artisans. With Handcrafted Haven, you're not just acquiring a piece; you're embracing a story, a journey, and a labour of love that encapsulates the essence of the handmade. Explore the realm of authenticity and artistic expression, where each creation is a manifestation of the extraordinary.</a:t>
            </a:r>
            <a:endParaRPr sz="2000" dirty="0"/>
          </a:p>
        </p:txBody>
      </p:sp>
      <p:sp>
        <p:nvSpPr>
          <p:cNvPr id="281" name="Google Shape;281;p36"/>
          <p:cNvSpPr txBox="1">
            <a:spLocks noGrp="1"/>
          </p:cNvSpPr>
          <p:nvPr>
            <p:ph type="title"/>
          </p:nvPr>
        </p:nvSpPr>
        <p:spPr>
          <a:xfrm>
            <a:off x="581100" y="2240463"/>
            <a:ext cx="6603600" cy="55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b="1" i="0" dirty="0">
                <a:solidFill>
                  <a:srgbClr val="374151"/>
                </a:solidFill>
                <a:effectLst/>
                <a:latin typeface="Söhne"/>
              </a:rPr>
              <a:t>Handcrafted Haven</a:t>
            </a:r>
            <a:endParaRPr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37">
            <a:hlinkClick r:id="rId3"/>
          </p:cNvPr>
          <p:cNvPicPr preferRelativeResize="0"/>
          <p:nvPr/>
        </p:nvPicPr>
        <p:blipFill>
          <a:blip r:embed="rId4">
            <a:alphaModFix/>
          </a:blip>
          <a:stretch>
            <a:fillRect/>
          </a:stretch>
        </p:blipFill>
        <p:spPr>
          <a:xfrm>
            <a:off x="1945450" y="4562199"/>
            <a:ext cx="3881478" cy="934000"/>
          </a:xfrm>
          <a:prstGeom prst="rect">
            <a:avLst/>
          </a:prstGeom>
          <a:noFill/>
          <a:ln>
            <a:noFill/>
          </a:ln>
        </p:spPr>
      </p:pic>
      <p:sp>
        <p:nvSpPr>
          <p:cNvPr id="287" name="Google Shape;287;p37"/>
          <p:cNvSpPr txBox="1"/>
          <p:nvPr/>
        </p:nvSpPr>
        <p:spPr>
          <a:xfrm>
            <a:off x="4741625" y="9494525"/>
            <a:ext cx="2861700" cy="346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50">
                <a:solidFill>
                  <a:srgbClr val="666666"/>
                </a:solidFill>
                <a:latin typeface="DM Sans"/>
                <a:ea typeface="DM Sans"/>
                <a:cs typeface="DM Sans"/>
                <a:sym typeface="DM Sans"/>
              </a:rPr>
              <a:t>© 2020 Aptly. All rights reserved.</a:t>
            </a:r>
            <a:endParaRPr sz="1050" b="1">
              <a:solidFill>
                <a:srgbClr val="666666"/>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Words>
  <Application>Microsoft Office PowerPoint</Application>
  <PresentationFormat>Custom</PresentationFormat>
  <Paragraphs>3</Paragraphs>
  <Slides>3</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vt:i4>
      </vt:variant>
    </vt:vector>
  </HeadingPairs>
  <TitlesOfParts>
    <vt:vector size="11" baseType="lpstr">
      <vt:lpstr>Arial</vt:lpstr>
      <vt:lpstr>Karla</vt:lpstr>
      <vt:lpstr>DM Sans</vt:lpstr>
      <vt:lpstr>Söhne</vt:lpstr>
      <vt:lpstr>Montserrat</vt:lpstr>
      <vt:lpstr>Roboto</vt:lpstr>
      <vt:lpstr>Simple Light</vt:lpstr>
      <vt:lpstr>Simple Light</vt:lpstr>
      <vt:lpstr>PowerPoint Presentation</vt:lpstr>
      <vt:lpstr>Handcrafted Haven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Rameshwor Nepal</dc:creator>
  <cp:lastModifiedBy>Rameshwor Nepal</cp:lastModifiedBy>
  <cp:revision>2</cp:revision>
  <dcterms:modified xsi:type="dcterms:W3CDTF">2023-08-03T07:20:34Z</dcterms:modified>
</cp:coreProperties>
</file>