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C15A8D-EEB3-4A4A-BC4E-1A9DC776BA70}" type="datetimeFigureOut">
              <a:rPr lang="en-US" smtClean="0"/>
              <a:t>13-Jun-20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2679098982"/>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15A8D-EEB3-4A4A-BC4E-1A9DC776BA70}" type="datetimeFigureOut">
              <a:rPr lang="en-US" smtClean="0"/>
              <a:t>13-Jun-20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188690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1C15A8D-EEB3-4A4A-BC4E-1A9DC776BA70}" type="datetimeFigureOut">
              <a:rPr lang="en-US" smtClean="0"/>
              <a:t>13-Jun-20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309613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15A8D-EEB3-4A4A-BC4E-1A9DC776BA70}" type="datetimeFigureOut">
              <a:rPr lang="en-US" smtClean="0"/>
              <a:t>13-Jun-20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45882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1C15A8D-EEB3-4A4A-BC4E-1A9DC776BA70}" type="datetimeFigureOut">
              <a:rPr lang="en-US" smtClean="0"/>
              <a:t>13-Jun-20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02DB36B-8CDA-4ED1-8DA5-CB6716DE1820}" type="slidenum">
              <a:rPr lang="en-US" smtClean="0"/>
              <a:t>‹#›</a:t>
            </a:fld>
            <a:endParaRPr lang="en-US"/>
          </a:p>
        </p:txBody>
      </p:sp>
    </p:spTree>
    <p:extLst>
      <p:ext uri="{BB962C8B-B14F-4D97-AF65-F5344CB8AC3E}">
        <p14:creationId xmlns:p14="http://schemas.microsoft.com/office/powerpoint/2010/main" val="22154227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15A8D-EEB3-4A4A-BC4E-1A9DC776BA70}" type="datetimeFigureOut">
              <a:rPr lang="en-US" smtClean="0"/>
              <a:t>13-Jun-20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243954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15A8D-EEB3-4A4A-BC4E-1A9DC776BA70}" type="datetimeFigureOut">
              <a:rPr lang="en-US" smtClean="0"/>
              <a:t>13-Jun-20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231657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C15A8D-EEB3-4A4A-BC4E-1A9DC776BA70}" type="datetimeFigureOut">
              <a:rPr lang="en-US" smtClean="0"/>
              <a:t>13-Jun-20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23337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15A8D-EEB3-4A4A-BC4E-1A9DC776BA70}" type="datetimeFigureOut">
              <a:rPr lang="en-US" smtClean="0"/>
              <a:t>13-Jun-20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3641660571"/>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15A8D-EEB3-4A4A-BC4E-1A9DC776BA70}" type="datetimeFigureOut">
              <a:rPr lang="en-US" smtClean="0"/>
              <a:t>13-Jun-20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2530094671"/>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15A8D-EEB3-4A4A-BC4E-1A9DC776BA70}" type="datetimeFigureOut">
              <a:rPr lang="en-US" smtClean="0"/>
              <a:t>13-Jun-20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2DB36B-8CDA-4ED1-8DA5-CB6716DE1820}" type="slidenum">
              <a:rPr lang="en-US" smtClean="0"/>
              <a:t>‹#›</a:t>
            </a:fld>
            <a:endParaRPr lang="en-US"/>
          </a:p>
        </p:txBody>
      </p:sp>
    </p:spTree>
    <p:extLst>
      <p:ext uri="{BB962C8B-B14F-4D97-AF65-F5344CB8AC3E}">
        <p14:creationId xmlns:p14="http://schemas.microsoft.com/office/powerpoint/2010/main" val="253897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1C15A8D-EEB3-4A4A-BC4E-1A9DC776BA70}" type="datetimeFigureOut">
              <a:rPr lang="en-US" smtClean="0"/>
              <a:t>13-Jun-20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02DB36B-8CDA-4ED1-8DA5-CB6716DE1820}" type="slidenum">
              <a:rPr lang="en-US" smtClean="0"/>
              <a:t>‹#›</a:t>
            </a:fld>
            <a:endParaRPr lang="en-US"/>
          </a:p>
        </p:txBody>
      </p:sp>
    </p:spTree>
    <p:extLst>
      <p:ext uri="{BB962C8B-B14F-4D97-AF65-F5344CB8AC3E}">
        <p14:creationId xmlns:p14="http://schemas.microsoft.com/office/powerpoint/2010/main" val="3899221049"/>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80939-F7AA-49B4-ADB1-B8B746C574D8}"/>
              </a:ext>
            </a:extLst>
          </p:cNvPr>
          <p:cNvSpPr>
            <a:spLocks noGrp="1"/>
          </p:cNvSpPr>
          <p:nvPr>
            <p:ph type="ctrTitle"/>
          </p:nvPr>
        </p:nvSpPr>
        <p:spPr/>
        <p:txBody>
          <a:bodyPr>
            <a:normAutofit fontScale="90000"/>
          </a:bodyPr>
          <a:lstStyle/>
          <a:p>
            <a:r>
              <a:rPr lang="en-US" dirty="0"/>
              <a:t>Final presentation for tourism agency web application</a:t>
            </a:r>
          </a:p>
        </p:txBody>
      </p:sp>
      <p:sp>
        <p:nvSpPr>
          <p:cNvPr id="3" name="Subtitle 2">
            <a:extLst>
              <a:ext uri="{FF2B5EF4-FFF2-40B4-BE49-F238E27FC236}">
                <a16:creationId xmlns:a16="http://schemas.microsoft.com/office/drawing/2014/main" xmlns="" id="{B2084EE6-C278-4807-98D7-1E1A56E504FC}"/>
              </a:ext>
            </a:extLst>
          </p:cNvPr>
          <p:cNvSpPr>
            <a:spLocks noGrp="1"/>
          </p:cNvSpPr>
          <p:nvPr>
            <p:ph type="subTitle" idx="1"/>
          </p:nvPr>
        </p:nvSpPr>
        <p:spPr/>
        <p:txBody>
          <a:bodyPr>
            <a:normAutofit/>
          </a:bodyPr>
          <a:lstStyle/>
          <a:p>
            <a:r>
              <a:rPr lang="en-US" dirty="0"/>
              <a:t>Made by: Nour Eldeen Mohamed, </a:t>
            </a:r>
            <a:r>
              <a:rPr lang="en-US" dirty="0" err="1"/>
              <a:t>Ramez</a:t>
            </a:r>
            <a:r>
              <a:rPr lang="en-US" dirty="0"/>
              <a:t> Nabil, Khaled Nader, Ahmed </a:t>
            </a:r>
            <a:r>
              <a:rPr lang="en-US" dirty="0" err="1"/>
              <a:t>Mahdy</a:t>
            </a:r>
            <a:endParaRPr lang="en-US" dirty="0"/>
          </a:p>
          <a:p>
            <a:r>
              <a:rPr lang="en-US" dirty="0"/>
              <a:t>Supervised by: </a:t>
            </a:r>
            <a:r>
              <a:rPr lang="en-US" dirty="0" err="1"/>
              <a:t>Dr.Essam</a:t>
            </a:r>
            <a:r>
              <a:rPr lang="en-US" dirty="0"/>
              <a:t> </a:t>
            </a:r>
            <a:r>
              <a:rPr lang="en-US" dirty="0" err="1"/>
              <a:t>Eliwa</a:t>
            </a:r>
            <a:endParaRPr lang="en-US" dirty="0"/>
          </a:p>
        </p:txBody>
      </p:sp>
    </p:spTree>
    <p:extLst>
      <p:ext uri="{BB962C8B-B14F-4D97-AF65-F5344CB8AC3E}">
        <p14:creationId xmlns:p14="http://schemas.microsoft.com/office/powerpoint/2010/main" val="397059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B7398-A403-41D6-9C8A-7936B5DA34ED}"/>
              </a:ext>
            </a:extLst>
          </p:cNvPr>
          <p:cNvSpPr>
            <a:spLocks noGrp="1"/>
          </p:cNvSpPr>
          <p:nvPr>
            <p:ph type="title"/>
          </p:nvPr>
        </p:nvSpPr>
        <p:spPr/>
        <p:txBody>
          <a:bodyPr/>
          <a:lstStyle/>
          <a:p>
            <a:pPr algn="ctr"/>
            <a:r>
              <a:rPr lang="en-US" dirty="0"/>
              <a:t>System Overview</a:t>
            </a:r>
          </a:p>
        </p:txBody>
      </p:sp>
      <p:sp>
        <p:nvSpPr>
          <p:cNvPr id="3" name="Content Placeholder 2">
            <a:extLst>
              <a:ext uri="{FF2B5EF4-FFF2-40B4-BE49-F238E27FC236}">
                <a16:creationId xmlns:a16="http://schemas.microsoft.com/office/drawing/2014/main" xmlns="" id="{90DD1F47-391C-4041-B577-523E46791125}"/>
              </a:ext>
            </a:extLst>
          </p:cNvPr>
          <p:cNvSpPr>
            <a:spLocks noGrp="1"/>
          </p:cNvSpPr>
          <p:nvPr>
            <p:ph idx="1"/>
          </p:nvPr>
        </p:nvSpPr>
        <p:spPr/>
        <p:txBody>
          <a:bodyPr/>
          <a:lstStyle/>
          <a:p>
            <a:r>
              <a:rPr lang="en-US" dirty="0"/>
              <a:t>The client has access to preform functions like booking , reviewing a hotel or a package. Also the client is able to send an inquiry to the support center about a specific hotel or a package or to simply subscribe for the agency’s newsfeed.</a:t>
            </a:r>
          </a:p>
          <a:p>
            <a:r>
              <a:rPr lang="en-US" dirty="0"/>
              <a:t>The support operator is able to reply to inquires of guests and send the latest news to subscribed guests. Furthermore, the operator can send emails to particular clients in order to follow up on issues or to inform the client of news about the booked package/hotel.</a:t>
            </a:r>
          </a:p>
          <a:p>
            <a:r>
              <a:rPr lang="en-US" dirty="0"/>
              <a:t>The admin is able to add hotels , packages or edit the main page content and about us page content. Also the admin is able to confirm a reservation of a guest or deny the reservation.</a:t>
            </a:r>
          </a:p>
          <a:p>
            <a:pPr marL="0" indent="0">
              <a:buNone/>
            </a:pPr>
            <a:endParaRPr lang="en-US" dirty="0"/>
          </a:p>
        </p:txBody>
      </p:sp>
    </p:spTree>
    <p:extLst>
      <p:ext uri="{BB962C8B-B14F-4D97-AF65-F5344CB8AC3E}">
        <p14:creationId xmlns:p14="http://schemas.microsoft.com/office/powerpoint/2010/main" val="121720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CA364-AFEC-49EE-A62E-714A57A8E3DD}"/>
              </a:ext>
            </a:extLst>
          </p:cNvPr>
          <p:cNvSpPr>
            <a:spLocks noGrp="1"/>
          </p:cNvSpPr>
          <p:nvPr>
            <p:ph type="title"/>
          </p:nvPr>
        </p:nvSpPr>
        <p:spPr/>
        <p:txBody>
          <a:bodyPr/>
          <a:lstStyle/>
          <a:p>
            <a:pPr algn="ctr"/>
            <a:r>
              <a:rPr lang="en-US" dirty="0"/>
              <a:t>Updates overview</a:t>
            </a:r>
          </a:p>
        </p:txBody>
      </p:sp>
      <p:sp>
        <p:nvSpPr>
          <p:cNvPr id="3" name="Content Placeholder 2">
            <a:extLst>
              <a:ext uri="{FF2B5EF4-FFF2-40B4-BE49-F238E27FC236}">
                <a16:creationId xmlns:a16="http://schemas.microsoft.com/office/drawing/2014/main" xmlns="" id="{7C4DAED1-5697-40D5-87A1-647630E89487}"/>
              </a:ext>
            </a:extLst>
          </p:cNvPr>
          <p:cNvSpPr>
            <a:spLocks noGrp="1"/>
          </p:cNvSpPr>
          <p:nvPr>
            <p:ph idx="1"/>
          </p:nvPr>
        </p:nvSpPr>
        <p:spPr/>
        <p:txBody>
          <a:bodyPr/>
          <a:lstStyle/>
          <a:p>
            <a:r>
              <a:rPr lang="en-US" dirty="0"/>
              <a:t>The user is now able to reset his password in case of forgetting it by confirming it through emails sent by the system.</a:t>
            </a:r>
          </a:p>
          <a:p>
            <a:r>
              <a:rPr lang="en-US" dirty="0"/>
              <a:t>The gallery is now fully functional. Every image throughout the system can be edited, removed or replaced through the admin.</a:t>
            </a:r>
          </a:p>
          <a:p>
            <a:r>
              <a:rPr lang="en-US" dirty="0"/>
              <a:t>Observer pattern was implemented on the support operator class.</a:t>
            </a:r>
          </a:p>
          <a:p>
            <a:r>
              <a:rPr lang="en-US" dirty="0"/>
              <a:t>Validations were added to every input field to maintain integrity of the data.</a:t>
            </a:r>
          </a:p>
        </p:txBody>
      </p:sp>
    </p:spTree>
    <p:extLst>
      <p:ext uri="{BB962C8B-B14F-4D97-AF65-F5344CB8AC3E}">
        <p14:creationId xmlns:p14="http://schemas.microsoft.com/office/powerpoint/2010/main" val="170304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68C77-0F8D-4986-AED5-D200CA9673D5}"/>
              </a:ext>
            </a:extLst>
          </p:cNvPr>
          <p:cNvSpPr>
            <a:spLocks noGrp="1"/>
          </p:cNvSpPr>
          <p:nvPr>
            <p:ph type="title"/>
          </p:nvPr>
        </p:nvSpPr>
        <p:spPr/>
        <p:txBody>
          <a:bodyPr/>
          <a:lstStyle/>
          <a:p>
            <a:pPr algn="ctr"/>
            <a:r>
              <a:rPr lang="en-US" dirty="0"/>
              <a:t>Changes in SRS</a:t>
            </a:r>
          </a:p>
        </p:txBody>
      </p:sp>
      <p:sp>
        <p:nvSpPr>
          <p:cNvPr id="3" name="Content Placeholder 2">
            <a:extLst>
              <a:ext uri="{FF2B5EF4-FFF2-40B4-BE49-F238E27FC236}">
                <a16:creationId xmlns:a16="http://schemas.microsoft.com/office/drawing/2014/main" xmlns="" id="{B3C6F449-5723-4103-84EA-39AA46528D95}"/>
              </a:ext>
            </a:extLst>
          </p:cNvPr>
          <p:cNvSpPr>
            <a:spLocks noGrp="1"/>
          </p:cNvSpPr>
          <p:nvPr>
            <p:ph idx="1"/>
          </p:nvPr>
        </p:nvSpPr>
        <p:spPr/>
        <p:txBody>
          <a:bodyPr/>
          <a:lstStyle/>
          <a:p>
            <a:r>
              <a:rPr lang="en-US" dirty="0"/>
              <a:t>Screen captures were updated as the system was updated since last phase.</a:t>
            </a:r>
          </a:p>
          <a:p>
            <a:r>
              <a:rPr lang="en-US" dirty="0"/>
              <a:t>Functional requirements were updated with the new functions that govern the gallery and password reset.</a:t>
            </a:r>
          </a:p>
          <a:p>
            <a:r>
              <a:rPr lang="en-US" dirty="0"/>
              <a:t>Updated references. </a:t>
            </a:r>
          </a:p>
        </p:txBody>
      </p:sp>
    </p:spTree>
    <p:extLst>
      <p:ext uri="{BB962C8B-B14F-4D97-AF65-F5344CB8AC3E}">
        <p14:creationId xmlns:p14="http://schemas.microsoft.com/office/powerpoint/2010/main" val="70279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050EC-7F2D-4EC9-A1FA-628C48B2491C}"/>
              </a:ext>
            </a:extLst>
          </p:cNvPr>
          <p:cNvSpPr>
            <a:spLocks noGrp="1"/>
          </p:cNvSpPr>
          <p:nvPr>
            <p:ph type="title"/>
          </p:nvPr>
        </p:nvSpPr>
        <p:spPr/>
        <p:txBody>
          <a:bodyPr/>
          <a:lstStyle/>
          <a:p>
            <a:pPr algn="ctr"/>
            <a:r>
              <a:rPr lang="en-US" dirty="0"/>
              <a:t>Changes in SDD</a:t>
            </a:r>
          </a:p>
        </p:txBody>
      </p:sp>
      <p:sp>
        <p:nvSpPr>
          <p:cNvPr id="3" name="Content Placeholder 2">
            <a:extLst>
              <a:ext uri="{FF2B5EF4-FFF2-40B4-BE49-F238E27FC236}">
                <a16:creationId xmlns:a16="http://schemas.microsoft.com/office/drawing/2014/main" xmlns="" id="{81681B88-0EB3-444D-A7F8-A77903C160A9}"/>
              </a:ext>
            </a:extLst>
          </p:cNvPr>
          <p:cNvSpPr>
            <a:spLocks noGrp="1"/>
          </p:cNvSpPr>
          <p:nvPr>
            <p:ph idx="1"/>
          </p:nvPr>
        </p:nvSpPr>
        <p:spPr/>
        <p:txBody>
          <a:bodyPr>
            <a:normAutofit lnSpcReduction="10000"/>
          </a:bodyPr>
          <a:lstStyle/>
          <a:p>
            <a:r>
              <a:rPr lang="en-US" dirty="0"/>
              <a:t>Sequence Diagrams were updated with the proper nomenclature of the classes.</a:t>
            </a:r>
          </a:p>
          <a:p>
            <a:r>
              <a:rPr lang="en-US" dirty="0"/>
              <a:t>Context diagram was updated with external stimuli.</a:t>
            </a:r>
          </a:p>
          <a:p>
            <a:r>
              <a:rPr lang="en-US" dirty="0"/>
              <a:t>Added system overview diagram.</a:t>
            </a:r>
          </a:p>
          <a:p>
            <a:r>
              <a:rPr lang="en-US" dirty="0"/>
              <a:t>Added architecture diagrams for user, admin and support</a:t>
            </a:r>
          </a:p>
          <a:p>
            <a:r>
              <a:rPr lang="en-US" dirty="0"/>
              <a:t>Updated algorithm viewpoint with several code segments along with authors , dates and screenshots.</a:t>
            </a:r>
          </a:p>
          <a:p>
            <a:r>
              <a:rPr lang="en-US" dirty="0"/>
              <a:t>Added sequence diagrams for google sign in, user-support interaction, guest booking hotel/package and admin functions.</a:t>
            </a:r>
          </a:p>
          <a:p>
            <a:r>
              <a:rPr lang="en-US" dirty="0"/>
              <a:t>Added references.</a:t>
            </a:r>
          </a:p>
          <a:p>
            <a:r>
              <a:rPr lang="en-US" dirty="0"/>
              <a:t>Updated screenshots of the system.</a:t>
            </a:r>
          </a:p>
          <a:p>
            <a:endParaRPr lang="en-US" dirty="0"/>
          </a:p>
        </p:txBody>
      </p:sp>
    </p:spTree>
    <p:extLst>
      <p:ext uri="{BB962C8B-B14F-4D97-AF65-F5344CB8AC3E}">
        <p14:creationId xmlns:p14="http://schemas.microsoft.com/office/powerpoint/2010/main" val="113082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0DE52-57FA-4382-AC43-A670037AA2B0}"/>
              </a:ext>
            </a:extLst>
          </p:cNvPr>
          <p:cNvSpPr>
            <a:spLocks noGrp="1"/>
          </p:cNvSpPr>
          <p:nvPr>
            <p:ph type="title"/>
          </p:nvPr>
        </p:nvSpPr>
        <p:spPr/>
        <p:txBody>
          <a:bodyPr/>
          <a:lstStyle/>
          <a:p>
            <a:pPr algn="ctr"/>
            <a:r>
              <a:rPr lang="en-US" dirty="0"/>
              <a:t>Changes in implementation</a:t>
            </a:r>
          </a:p>
        </p:txBody>
      </p:sp>
      <p:sp>
        <p:nvSpPr>
          <p:cNvPr id="3" name="Content Placeholder 2">
            <a:extLst>
              <a:ext uri="{FF2B5EF4-FFF2-40B4-BE49-F238E27FC236}">
                <a16:creationId xmlns:a16="http://schemas.microsoft.com/office/drawing/2014/main" xmlns="" id="{2098337E-3FCB-41AE-A7D0-C961CEE762D5}"/>
              </a:ext>
            </a:extLst>
          </p:cNvPr>
          <p:cNvSpPr>
            <a:spLocks noGrp="1"/>
          </p:cNvSpPr>
          <p:nvPr>
            <p:ph idx="1"/>
          </p:nvPr>
        </p:nvSpPr>
        <p:spPr/>
        <p:txBody>
          <a:bodyPr/>
          <a:lstStyle/>
          <a:p>
            <a:r>
              <a:rPr lang="en-US" dirty="0"/>
              <a:t>Added reset and forgot password functions for the user to be able to reset his password in case it was forgotten.</a:t>
            </a:r>
          </a:p>
          <a:p>
            <a:r>
              <a:rPr lang="en-US" dirty="0"/>
              <a:t>Added gallery functionality to the admin to be able to control the web application’s images.</a:t>
            </a:r>
          </a:p>
          <a:p>
            <a:r>
              <a:rPr lang="en-US" dirty="0"/>
              <a:t>Updated observer functionalities to be more precise to the model pattern.</a:t>
            </a:r>
          </a:p>
          <a:p>
            <a:r>
              <a:rPr lang="en-US" dirty="0"/>
              <a:t>Fixed pricing of the package.</a:t>
            </a:r>
          </a:p>
          <a:p>
            <a:r>
              <a:rPr lang="en-US" dirty="0"/>
              <a:t>Fixed validations on back-end.</a:t>
            </a:r>
          </a:p>
        </p:txBody>
      </p:sp>
    </p:spTree>
    <p:extLst>
      <p:ext uri="{BB962C8B-B14F-4D97-AF65-F5344CB8AC3E}">
        <p14:creationId xmlns:p14="http://schemas.microsoft.com/office/powerpoint/2010/main" val="306528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CFF9AE-6AF6-4C48-9AAF-3AFA564C208F}"/>
              </a:ext>
            </a:extLst>
          </p:cNvPr>
          <p:cNvSpPr>
            <a:spLocks noGrp="1"/>
          </p:cNvSpPr>
          <p:nvPr>
            <p:ph type="title"/>
          </p:nvPr>
        </p:nvSpPr>
        <p:spPr/>
        <p:txBody>
          <a:bodyPr/>
          <a:lstStyle/>
          <a:p>
            <a:pPr algn="ctr"/>
            <a:r>
              <a:rPr lang="en-US" dirty="0"/>
              <a:t>Bugs and defects fixed</a:t>
            </a:r>
          </a:p>
        </p:txBody>
      </p:sp>
      <p:sp>
        <p:nvSpPr>
          <p:cNvPr id="3" name="Content Placeholder 2">
            <a:extLst>
              <a:ext uri="{FF2B5EF4-FFF2-40B4-BE49-F238E27FC236}">
                <a16:creationId xmlns:a16="http://schemas.microsoft.com/office/drawing/2014/main" xmlns="" id="{5E6ACB0A-7CCC-4197-9DED-DB425CEE6182}"/>
              </a:ext>
            </a:extLst>
          </p:cNvPr>
          <p:cNvSpPr>
            <a:spLocks noGrp="1"/>
          </p:cNvSpPr>
          <p:nvPr>
            <p:ph idx="1"/>
          </p:nvPr>
        </p:nvSpPr>
        <p:spPr/>
        <p:txBody>
          <a:bodyPr/>
          <a:lstStyle/>
          <a:p>
            <a:r>
              <a:rPr lang="en-US" dirty="0" smtClean="0"/>
              <a:t>In profile page uploading a picture could be any extension .</a:t>
            </a:r>
          </a:p>
          <a:p>
            <a:r>
              <a:rPr lang="en-US" dirty="0" smtClean="0"/>
              <a:t>In profile page defect while editing bank account number.</a:t>
            </a:r>
          </a:p>
          <a:p>
            <a:r>
              <a:rPr lang="en-US" dirty="0"/>
              <a:t>In profile page defect while editing </a:t>
            </a:r>
            <a:r>
              <a:rPr lang="en-US" dirty="0" smtClean="0"/>
              <a:t>passport number.</a:t>
            </a:r>
          </a:p>
          <a:p>
            <a:r>
              <a:rPr lang="en-US" dirty="0"/>
              <a:t>In profile page defect while editing </a:t>
            </a:r>
            <a:r>
              <a:rPr lang="en-US" dirty="0" smtClean="0"/>
              <a:t>national id number.</a:t>
            </a:r>
          </a:p>
          <a:p>
            <a:r>
              <a:rPr lang="en-US" dirty="0"/>
              <a:t>In profile page defect while editing </a:t>
            </a:r>
            <a:r>
              <a:rPr lang="en-US" dirty="0" smtClean="0"/>
              <a:t>mobile number.</a:t>
            </a:r>
          </a:p>
          <a:p>
            <a:r>
              <a:rPr lang="en-US" dirty="0"/>
              <a:t>In profile page </a:t>
            </a:r>
            <a:r>
              <a:rPr lang="en-US" dirty="0" smtClean="0"/>
              <a:t>validation on negative values.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37490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4C86B-DE5B-44BD-B71D-DAA11217EBC5}"/>
              </a:ext>
            </a:extLst>
          </p:cNvPr>
          <p:cNvSpPr>
            <a:spLocks noGrp="1"/>
          </p:cNvSpPr>
          <p:nvPr>
            <p:ph type="title"/>
          </p:nvPr>
        </p:nvSpPr>
        <p:spPr/>
        <p:txBody>
          <a:bodyPr/>
          <a:lstStyle/>
          <a:p>
            <a:pPr algn="ctr"/>
            <a:r>
              <a:rPr lang="en-US" dirty="0"/>
              <a:t>Client acceptance/feedback</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71253" y="1920449"/>
            <a:ext cx="3337273" cy="4718995"/>
          </a:xfrm>
        </p:spPr>
      </p:pic>
    </p:spTree>
    <p:extLst>
      <p:ext uri="{BB962C8B-B14F-4D97-AF65-F5344CB8AC3E}">
        <p14:creationId xmlns:p14="http://schemas.microsoft.com/office/powerpoint/2010/main" val="3192648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98</TotalTime>
  <Words>476</Words>
  <Application>Microsoft Office PowerPoint</Application>
  <PresentationFormat>Custom</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Banded</vt:lpstr>
      <vt:lpstr>Final presentation for tourism agency web application</vt:lpstr>
      <vt:lpstr>System Overview</vt:lpstr>
      <vt:lpstr>Updates overview</vt:lpstr>
      <vt:lpstr>Changes in SRS</vt:lpstr>
      <vt:lpstr>Changes in SDD</vt:lpstr>
      <vt:lpstr>Changes in implementation</vt:lpstr>
      <vt:lpstr>Bugs and defects fixed</vt:lpstr>
      <vt:lpstr>Client acceptance/feedback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for tourism agency web application</dc:title>
  <dc:creator>Nour Eldeen Mohamed</dc:creator>
  <cp:lastModifiedBy>Ramez</cp:lastModifiedBy>
  <cp:revision>12</cp:revision>
  <dcterms:created xsi:type="dcterms:W3CDTF">2020-06-08T18:37:20Z</dcterms:created>
  <dcterms:modified xsi:type="dcterms:W3CDTF">2020-06-13T17:29:14Z</dcterms:modified>
</cp:coreProperties>
</file>