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1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6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2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2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z007/Tourism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167" y="2354189"/>
            <a:ext cx="9818785" cy="16414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Content management </a:t>
            </a:r>
            <a:br>
              <a:rPr lang="en-US" sz="4400" dirty="0" smtClean="0"/>
            </a:br>
            <a:r>
              <a:rPr lang="en-US" sz="4400" dirty="0" smtClean="0"/>
              <a:t>project for Speedo Tours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645" y="5758306"/>
            <a:ext cx="9144000" cy="754025"/>
          </a:xfrm>
        </p:spPr>
        <p:txBody>
          <a:bodyPr>
            <a:noAutofit/>
          </a:bodyPr>
          <a:lstStyle/>
          <a:p>
            <a:r>
              <a:rPr lang="en-US" sz="1600" dirty="0" smtClean="0"/>
              <a:t>Made by:</a:t>
            </a:r>
          </a:p>
          <a:p>
            <a:r>
              <a:rPr lang="en-US" sz="1600" dirty="0" err="1" smtClean="0"/>
              <a:t>Nour</a:t>
            </a:r>
            <a:r>
              <a:rPr lang="en-US" sz="1600" dirty="0" smtClean="0"/>
              <a:t> </a:t>
            </a:r>
            <a:r>
              <a:rPr lang="en-US" sz="1600" dirty="0" err="1" smtClean="0"/>
              <a:t>Eldeen</a:t>
            </a:r>
            <a:r>
              <a:rPr lang="en-US" sz="1600" dirty="0" smtClean="0"/>
              <a:t> Mohamed</a:t>
            </a:r>
          </a:p>
          <a:p>
            <a:r>
              <a:rPr lang="en-US" sz="1600" dirty="0" smtClean="0"/>
              <a:t>Khaled Nader </a:t>
            </a:r>
            <a:r>
              <a:rPr lang="en-US" sz="1600" dirty="0" err="1" smtClean="0"/>
              <a:t>Elgammal</a:t>
            </a:r>
            <a:endParaRPr lang="en-US" sz="1600" dirty="0" smtClean="0"/>
          </a:p>
          <a:p>
            <a:r>
              <a:rPr lang="en-US" sz="1600" dirty="0" err="1" smtClean="0"/>
              <a:t>Ramez</a:t>
            </a:r>
            <a:r>
              <a:rPr lang="en-US" sz="1600" dirty="0" smtClean="0"/>
              <a:t> Nabil </a:t>
            </a:r>
            <a:r>
              <a:rPr lang="en-US" sz="1600" dirty="0" err="1" smtClean="0"/>
              <a:t>Fahmy</a:t>
            </a:r>
            <a:endParaRPr lang="en-US" sz="1600" dirty="0"/>
          </a:p>
          <a:p>
            <a:r>
              <a:rPr lang="en-US" sz="1600" dirty="0" smtClean="0"/>
              <a:t>Ahmed Mohamed Salah </a:t>
            </a:r>
            <a:r>
              <a:rPr lang="en-US" sz="1600" dirty="0" err="1" smtClean="0"/>
              <a:t>Mahdy</a:t>
            </a:r>
            <a:endParaRPr lang="en-US" sz="1600" dirty="0" smtClean="0"/>
          </a:p>
          <a:p>
            <a:r>
              <a:rPr lang="en-US" sz="1600" dirty="0" smtClean="0"/>
              <a:t>Supervised By: </a:t>
            </a:r>
            <a:r>
              <a:rPr lang="en-US" sz="1600" dirty="0" err="1" smtClean="0"/>
              <a:t>Dr.Essam</a:t>
            </a:r>
            <a:r>
              <a:rPr lang="en-US" sz="1600" dirty="0" smtClean="0"/>
              <a:t> </a:t>
            </a:r>
            <a:r>
              <a:rPr lang="en-US" sz="1600" dirty="0" err="1" smtClean="0"/>
              <a:t>Eliwa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51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Link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github.com/Ramez007/Tourism-Project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Image: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3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Revised Problem Statement.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The main problem the web application was created for improving was that the company didn’t use any software in order to keep track of their data , the whole sequence was made manually. Also the booking of a hotel or a package was made manually by contacting the company in order to view current offers and book a hotel or a package through them.</a:t>
            </a:r>
          </a:p>
        </p:txBody>
      </p:sp>
    </p:spTree>
    <p:extLst>
      <p:ext uri="{BB962C8B-B14F-4D97-AF65-F5344CB8AC3E}">
        <p14:creationId xmlns:p14="http://schemas.microsoft.com/office/powerpoint/2010/main" val="28992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r>
              <a:rPr lang="en-US" dirty="0" smtClean="0"/>
              <a:t>The client is able to preform couple of things like booking , reviewing a hotel or a package. Also the user is able to send an inquiry to the support center about a specific hotel or a package.</a:t>
            </a:r>
          </a:p>
          <a:p>
            <a:r>
              <a:rPr lang="en-US" dirty="0" smtClean="0"/>
              <a:t>The support operator is able to reply to inquires of guests and send the latest news to subscribed guests.</a:t>
            </a:r>
          </a:p>
          <a:p>
            <a:r>
              <a:rPr lang="en-US" dirty="0" smtClean="0"/>
              <a:t>The admin is able to add hotels , packages or edit the main page content and about us page content. Also the admin is able to confirm a reservation of a guest or deny the reservation.</a:t>
            </a:r>
          </a:p>
        </p:txBody>
      </p:sp>
    </p:spTree>
    <p:extLst>
      <p:ext uri="{BB962C8B-B14F-4D97-AF65-F5344CB8AC3E}">
        <p14:creationId xmlns:p14="http://schemas.microsoft.com/office/powerpoint/2010/main" val="31183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271" y="2695202"/>
            <a:ext cx="10515600" cy="12313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Architectural </a:t>
            </a:r>
            <a:r>
              <a:rPr lang="en-US" sz="7200" dirty="0" smtClean="0"/>
              <a:t>design: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351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41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38</TotalTime>
  <Words>215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Content management  project for Speedo Tours</vt:lpstr>
      <vt:lpstr>Revised Problem Statement.</vt:lpstr>
      <vt:lpstr>System Overview</vt:lpstr>
      <vt:lpstr>PowerPoint Presentation</vt:lpstr>
      <vt:lpstr>Logical Viewpoint</vt:lpstr>
      <vt:lpstr>Patterns use viewpoint</vt:lpstr>
      <vt:lpstr>Structure Viewpoint</vt:lpstr>
      <vt:lpstr>Interaction viewpoint</vt:lpstr>
      <vt:lpstr>Database Design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 project for Speedo Tours</dc:title>
  <dc:creator>khaledoon</dc:creator>
  <cp:lastModifiedBy>khaledoon</cp:lastModifiedBy>
  <cp:revision>6</cp:revision>
  <dcterms:created xsi:type="dcterms:W3CDTF">2020-05-06T16:59:55Z</dcterms:created>
  <dcterms:modified xsi:type="dcterms:W3CDTF">2020-05-06T17:38:30Z</dcterms:modified>
</cp:coreProperties>
</file>