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ABACF-8F61-4F3B-B717-2E357CBAB161}" v="108" dt="2025-05-12T21:54:15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at ahmed" userId="6aa952fbdba20278" providerId="Windows Live" clId="Web-{97BABACF-8F61-4F3B-B717-2E357CBAB161}"/>
    <pc:docChg chg="addSld modSld">
      <pc:chgData name="ayaat ahmed" userId="6aa952fbdba20278" providerId="Windows Live" clId="Web-{97BABACF-8F61-4F3B-B717-2E357CBAB161}" dt="2025-05-12T21:54:13.863" v="143" actId="20577"/>
      <pc:docMkLst>
        <pc:docMk/>
      </pc:docMkLst>
      <pc:sldChg chg="modSp">
        <pc:chgData name="ayaat ahmed" userId="6aa952fbdba20278" providerId="Windows Live" clId="Web-{97BABACF-8F61-4F3B-B717-2E357CBAB161}" dt="2025-05-12T21:26:52.617" v="17"/>
        <pc:sldMkLst>
          <pc:docMk/>
          <pc:sldMk cId="3039538268" sldId="261"/>
        </pc:sldMkLst>
        <pc:spChg chg="mod">
          <ac:chgData name="ayaat ahmed" userId="6aa952fbdba20278" providerId="Windows Live" clId="Web-{97BABACF-8F61-4F3B-B717-2E357CBAB161}" dt="2025-05-12T21:26:28.132" v="16" actId="20577"/>
          <ac:spMkLst>
            <pc:docMk/>
            <pc:sldMk cId="3039538268" sldId="261"/>
            <ac:spMk id="6" creationId="{3E2645B2-50E7-D10D-5A8F-A77D95D441A6}"/>
          </ac:spMkLst>
        </pc:spChg>
        <pc:graphicFrameChg chg="modGraphic">
          <ac:chgData name="ayaat ahmed" userId="6aa952fbdba20278" providerId="Windows Live" clId="Web-{97BABACF-8F61-4F3B-B717-2E357CBAB161}" dt="2025-05-12T21:26:52.617" v="17"/>
          <ac:graphicFrameMkLst>
            <pc:docMk/>
            <pc:sldMk cId="3039538268" sldId="261"/>
            <ac:graphicFrameMk id="5" creationId="{90FCE241-43D9-57F9-59DF-A1F77ECDFCCA}"/>
          </ac:graphicFrameMkLst>
        </pc:graphicFrameChg>
      </pc:sldChg>
      <pc:sldChg chg="addSp delSp modSp new mod modTransition setBg">
        <pc:chgData name="ayaat ahmed" userId="6aa952fbdba20278" providerId="Windows Live" clId="Web-{97BABACF-8F61-4F3B-B717-2E357CBAB161}" dt="2025-05-12T21:54:13.863" v="143" actId="20577"/>
        <pc:sldMkLst>
          <pc:docMk/>
          <pc:sldMk cId="2338973356" sldId="266"/>
        </pc:sldMkLst>
        <pc:spChg chg="mod">
          <ac:chgData name="ayaat ahmed" userId="6aa952fbdba20278" providerId="Windows Live" clId="Web-{97BABACF-8F61-4F3B-B717-2E357CBAB161}" dt="2025-05-12T21:42:17.601" v="40"/>
          <ac:spMkLst>
            <pc:docMk/>
            <pc:sldMk cId="2338973356" sldId="266"/>
            <ac:spMk id="2" creationId="{4F2B64D5-EBC4-7DAD-6B60-343333C8B3F0}"/>
          </ac:spMkLst>
        </pc:spChg>
        <pc:spChg chg="add del mod">
          <ac:chgData name="ayaat ahmed" userId="6aa952fbdba20278" providerId="Windows Live" clId="Web-{97BABACF-8F61-4F3B-B717-2E357CBAB161}" dt="2025-05-12T21:42:17.648" v="41"/>
          <ac:spMkLst>
            <pc:docMk/>
            <pc:sldMk cId="2338973356" sldId="266"/>
            <ac:spMk id="3" creationId="{9D9C216F-EB92-8F0B-A404-67747DDD87C1}"/>
          </ac:spMkLst>
        </pc:spChg>
        <pc:spChg chg="add del">
          <ac:chgData name="ayaat ahmed" userId="6aa952fbdba20278" providerId="Windows Live" clId="Web-{97BABACF-8F61-4F3B-B717-2E357CBAB161}" dt="2025-05-12T21:41:00.334" v="34"/>
          <ac:spMkLst>
            <pc:docMk/>
            <pc:sldMk cId="2338973356" sldId="266"/>
            <ac:spMk id="8" creationId="{09588DA8-065E-4F6F-8EFD-43104AB2E0CF}"/>
          </ac:spMkLst>
        </pc:spChg>
        <pc:spChg chg="add del">
          <ac:chgData name="ayaat ahmed" userId="6aa952fbdba20278" providerId="Windows Live" clId="Web-{97BABACF-8F61-4F3B-B717-2E357CBAB161}" dt="2025-05-12T21:41:00.334" v="34"/>
          <ac:spMkLst>
            <pc:docMk/>
            <pc:sldMk cId="2338973356" sldId="266"/>
            <ac:spMk id="10" creationId="{C4285719-470E-454C-AF62-8323075F1F5B}"/>
          </ac:spMkLst>
        </pc:spChg>
        <pc:spChg chg="add del">
          <ac:chgData name="ayaat ahmed" userId="6aa952fbdba20278" providerId="Windows Live" clId="Web-{97BABACF-8F61-4F3B-B717-2E357CBAB161}" dt="2025-05-12T21:41:00.334" v="34"/>
          <ac:spMkLst>
            <pc:docMk/>
            <pc:sldMk cId="2338973356" sldId="266"/>
            <ac:spMk id="12" creationId="{CD9FE4EF-C4D8-49A0-B2FF-81D8DB7D8A24}"/>
          </ac:spMkLst>
        </pc:spChg>
        <pc:spChg chg="add del">
          <ac:chgData name="ayaat ahmed" userId="6aa952fbdba20278" providerId="Windows Live" clId="Web-{97BABACF-8F61-4F3B-B717-2E357CBAB161}" dt="2025-05-12T21:41:00.334" v="34"/>
          <ac:spMkLst>
            <pc:docMk/>
            <pc:sldMk cId="2338973356" sldId="266"/>
            <ac:spMk id="13" creationId="{9D9C216F-EB92-8F0B-A404-67747DDD87C1}"/>
          </ac:spMkLst>
        </pc:spChg>
        <pc:spChg chg="add del">
          <ac:chgData name="ayaat ahmed" userId="6aa952fbdba20278" providerId="Windows Live" clId="Web-{97BABACF-8F61-4F3B-B717-2E357CBAB161}" dt="2025-05-12T21:41:00.334" v="34"/>
          <ac:spMkLst>
            <pc:docMk/>
            <pc:sldMk cId="2338973356" sldId="266"/>
            <ac:spMk id="14" creationId="{4300840D-0A0B-4512-BACA-B439D5B9C57C}"/>
          </ac:spMkLst>
        </pc:spChg>
        <pc:spChg chg="add del">
          <ac:chgData name="ayaat ahmed" userId="6aa952fbdba20278" providerId="Windows Live" clId="Web-{97BABACF-8F61-4F3B-B717-2E357CBAB161}" dt="2025-05-12T21:41:00.334" v="34"/>
          <ac:spMkLst>
            <pc:docMk/>
            <pc:sldMk cId="2338973356" sldId="266"/>
            <ac:spMk id="16" creationId="{D2B78728-A580-49A7-84F9-6EF6F583ADE0}"/>
          </ac:spMkLst>
        </pc:spChg>
        <pc:spChg chg="add del">
          <ac:chgData name="ayaat ahmed" userId="6aa952fbdba20278" providerId="Windows Live" clId="Web-{97BABACF-8F61-4F3B-B717-2E357CBAB161}" dt="2025-05-12T21:41:00.334" v="34"/>
          <ac:spMkLst>
            <pc:docMk/>
            <pc:sldMk cId="2338973356" sldId="266"/>
            <ac:spMk id="18" creationId="{38FAA1A1-D861-433F-88FA-1E9D6FD31D11}"/>
          </ac:spMkLst>
        </pc:spChg>
        <pc:spChg chg="add del">
          <ac:chgData name="ayaat ahmed" userId="6aa952fbdba20278" providerId="Windows Live" clId="Web-{97BABACF-8F61-4F3B-B717-2E357CBAB161}" dt="2025-05-12T21:41:00.334" v="34"/>
          <ac:spMkLst>
            <pc:docMk/>
            <pc:sldMk cId="2338973356" sldId="266"/>
            <ac:spMk id="20" creationId="{8D71EDA1-87BF-4D5D-AB79-F346FD19278A}"/>
          </ac:spMkLst>
        </pc:spChg>
        <pc:spChg chg="add del">
          <ac:chgData name="ayaat ahmed" userId="6aa952fbdba20278" providerId="Windows Live" clId="Web-{97BABACF-8F61-4F3B-B717-2E357CBAB161}" dt="2025-05-12T21:42:17.601" v="40"/>
          <ac:spMkLst>
            <pc:docMk/>
            <pc:sldMk cId="2338973356" sldId="266"/>
            <ac:spMk id="26" creationId="{907EF6B7-1338-4443-8C46-6A318D952DFD}"/>
          </ac:spMkLst>
        </pc:spChg>
        <pc:spChg chg="add del">
          <ac:chgData name="ayaat ahmed" userId="6aa952fbdba20278" providerId="Windows Live" clId="Web-{97BABACF-8F61-4F3B-B717-2E357CBAB161}" dt="2025-05-12T21:42:17.601" v="40"/>
          <ac:spMkLst>
            <pc:docMk/>
            <pc:sldMk cId="2338973356" sldId="266"/>
            <ac:spMk id="27" creationId="{DAAE4CDD-124C-4DCF-9584-B6033B545DD5}"/>
          </ac:spMkLst>
        </pc:spChg>
        <pc:spChg chg="add del">
          <ac:chgData name="ayaat ahmed" userId="6aa952fbdba20278" providerId="Windows Live" clId="Web-{97BABACF-8F61-4F3B-B717-2E357CBAB161}" dt="2025-05-12T21:42:17.601" v="40"/>
          <ac:spMkLst>
            <pc:docMk/>
            <pc:sldMk cId="2338973356" sldId="266"/>
            <ac:spMk id="28" creationId="{081E4A58-353D-44AE-B2FC-2A74E2E400F7}"/>
          </ac:spMkLst>
        </pc:spChg>
        <pc:spChg chg="add del">
          <ac:chgData name="ayaat ahmed" userId="6aa952fbdba20278" providerId="Windows Live" clId="Web-{97BABACF-8F61-4F3B-B717-2E357CBAB161}" dt="2025-05-12T21:42:17.601" v="40"/>
          <ac:spMkLst>
            <pc:docMk/>
            <pc:sldMk cId="2338973356" sldId="266"/>
            <ac:spMk id="29" creationId="{9D9C216F-EB92-8F0B-A404-67747DDD87C1}"/>
          </ac:spMkLst>
        </pc:spChg>
        <pc:spChg chg="add mod">
          <ac:chgData name="ayaat ahmed" userId="6aa952fbdba20278" providerId="Windows Live" clId="Web-{97BABACF-8F61-4F3B-B717-2E357CBAB161}" dt="2025-05-12T21:53:05.299" v="140" actId="20577"/>
          <ac:spMkLst>
            <pc:docMk/>
            <pc:sldMk cId="2338973356" sldId="266"/>
            <ac:spMk id="1197" creationId="{392C3090-55A8-B4A8-47C9-34915A264270}"/>
          </ac:spMkLst>
        </pc:spChg>
        <pc:spChg chg="add del ord">
          <ac:chgData name="ayaat ahmed" userId="6aa952fbdba20278" providerId="Windows Live" clId="Web-{97BABACF-8F61-4F3B-B717-2E357CBAB161}" dt="2025-05-12T21:46:49.121" v="91"/>
          <ac:spMkLst>
            <pc:docMk/>
            <pc:sldMk cId="2338973356" sldId="266"/>
            <ac:spMk id="1199" creationId="{88B18731-C9F8-9503-6F36-43B5908EDA93}"/>
          </ac:spMkLst>
        </pc:spChg>
        <pc:spChg chg="add">
          <ac:chgData name="ayaat ahmed" userId="6aa952fbdba20278" providerId="Windows Live" clId="Web-{97BABACF-8F61-4F3B-B717-2E357CBAB161}" dt="2025-05-12T21:47:00.652" v="92"/>
          <ac:spMkLst>
            <pc:docMk/>
            <pc:sldMk cId="2338973356" sldId="266"/>
            <ac:spMk id="1201" creationId="{41855A36-9DF2-F90C-A72C-350C0A59EE1D}"/>
          </ac:spMkLst>
        </pc:spChg>
        <pc:spChg chg="add ord">
          <ac:chgData name="ayaat ahmed" userId="6aa952fbdba20278" providerId="Windows Live" clId="Web-{97BABACF-8F61-4F3B-B717-2E357CBAB161}" dt="2025-05-12T21:47:16.934" v="94"/>
          <ac:spMkLst>
            <pc:docMk/>
            <pc:sldMk cId="2338973356" sldId="266"/>
            <ac:spMk id="1203" creationId="{864FA1DF-76BF-DDF9-C797-F1ECB805CB87}"/>
          </ac:spMkLst>
        </pc:spChg>
        <pc:spChg chg="mod ord">
          <ac:chgData name="ayaat ahmed" userId="6aa952fbdba20278" providerId="Windows Live" clId="Web-{97BABACF-8F61-4F3B-B717-2E357CBAB161}" dt="2025-05-12T21:48:34.060" v="102" actId="1076"/>
          <ac:spMkLst>
            <pc:docMk/>
            <pc:sldMk cId="2338973356" sldId="266"/>
            <ac:spMk id="1205" creationId="{8B225012-8E39-5BAB-3802-775504A9CDFF}"/>
          </ac:spMkLst>
        </pc:spChg>
        <pc:spChg chg="mod">
          <ac:chgData name="ayaat ahmed" userId="6aa952fbdba20278" providerId="Windows Live" clId="Web-{97BABACF-8F61-4F3B-B717-2E357CBAB161}" dt="2025-05-12T21:48:16.841" v="101" actId="1076"/>
          <ac:spMkLst>
            <pc:docMk/>
            <pc:sldMk cId="2338973356" sldId="266"/>
            <ac:spMk id="1206" creationId="{F64BAD6B-F440-6800-D47F-1A064A926F75}"/>
          </ac:spMkLst>
        </pc:spChg>
        <pc:spChg chg="add mod">
          <ac:chgData name="ayaat ahmed" userId="6aa952fbdba20278" providerId="Windows Live" clId="Web-{97BABACF-8F61-4F3B-B717-2E357CBAB161}" dt="2025-05-12T21:54:13.863" v="143" actId="20577"/>
          <ac:spMkLst>
            <pc:docMk/>
            <pc:sldMk cId="2338973356" sldId="266"/>
            <ac:spMk id="1208" creationId="{90A8C748-2E6C-FFA8-20FF-2849C1E83619}"/>
          </ac:spMkLst>
        </pc:spChg>
        <pc:grpChg chg="add ord">
          <ac:chgData name="ayaat ahmed" userId="6aa952fbdba20278" providerId="Windows Live" clId="Web-{97BABACF-8F61-4F3B-B717-2E357CBAB161}" dt="2025-05-12T21:49:01.732" v="106"/>
          <ac:grpSpMkLst>
            <pc:docMk/>
            <pc:sldMk cId="2338973356" sldId="266"/>
            <ac:grpSpMk id="1207" creationId="{E4269640-0444-58AF-254E-E140BB42CE16}"/>
          </ac:grpSpMkLst>
        </pc:grpChg>
        <pc:graphicFrameChg chg="add del">
          <ac:chgData name="ayaat ahmed" userId="6aa952fbdba20278" providerId="Windows Live" clId="Web-{97BABACF-8F61-4F3B-B717-2E357CBAB161}" dt="2025-05-12T21:40:29.896" v="26"/>
          <ac:graphicFrameMkLst>
            <pc:docMk/>
            <pc:sldMk cId="2338973356" sldId="266"/>
            <ac:graphicFrameMk id="5" creationId="{3920DA3E-B3A7-6A5A-01FC-47BC0C2073EE}"/>
          </ac:graphicFrameMkLst>
        </pc:graphicFrameChg>
        <pc:graphicFrameChg chg="add del">
          <ac:chgData name="ayaat ahmed" userId="6aa952fbdba20278" providerId="Windows Live" clId="Web-{97BABACF-8F61-4F3B-B717-2E357CBAB161}" dt="2025-05-12T21:40:39.412" v="28"/>
          <ac:graphicFrameMkLst>
            <pc:docMk/>
            <pc:sldMk cId="2338973356" sldId="266"/>
            <ac:graphicFrameMk id="7" creationId="{DDBC5B61-87CE-2BAF-46AE-BAE661A0CD0D}"/>
          </ac:graphicFrameMkLst>
        </pc:graphicFrameChg>
        <pc:graphicFrameChg chg="add del">
          <ac:chgData name="ayaat ahmed" userId="6aa952fbdba20278" providerId="Windows Live" clId="Web-{97BABACF-8F61-4F3B-B717-2E357CBAB161}" dt="2025-05-12T21:40:43.068" v="30"/>
          <ac:graphicFrameMkLst>
            <pc:docMk/>
            <pc:sldMk cId="2338973356" sldId="266"/>
            <ac:graphicFrameMk id="9" creationId="{CF5C78C3-1ADF-72E2-8DD8-FF9DEDF363EC}"/>
          </ac:graphicFrameMkLst>
        </pc:graphicFrameChg>
        <pc:graphicFrameChg chg="add del">
          <ac:chgData name="ayaat ahmed" userId="6aa952fbdba20278" providerId="Windows Live" clId="Web-{97BABACF-8F61-4F3B-B717-2E357CBAB161}" dt="2025-05-12T21:40:50.271" v="32"/>
          <ac:graphicFrameMkLst>
            <pc:docMk/>
            <pc:sldMk cId="2338973356" sldId="266"/>
            <ac:graphicFrameMk id="11" creationId="{FA889AAC-7177-D46F-BEC3-2C1A0F8C82A0}"/>
          </ac:graphicFrameMkLst>
        </pc:graphicFrameChg>
        <pc:graphicFrameChg chg="add del">
          <ac:chgData name="ayaat ahmed" userId="6aa952fbdba20278" providerId="Windows Live" clId="Web-{97BABACF-8F61-4F3B-B717-2E357CBAB161}" dt="2025-05-12T21:41:08.178" v="36"/>
          <ac:graphicFrameMkLst>
            <pc:docMk/>
            <pc:sldMk cId="2338973356" sldId="266"/>
            <ac:graphicFrameMk id="22" creationId="{CF5C78C3-1ADF-72E2-8DD8-FF9DEDF363EC}"/>
          </ac:graphicFrameMkLst>
        </pc:graphicFrameChg>
        <pc:graphicFrameChg chg="add del">
          <ac:chgData name="ayaat ahmed" userId="6aa952fbdba20278" providerId="Windows Live" clId="Web-{97BABACF-8F61-4F3B-B717-2E357CBAB161}" dt="2025-05-12T21:42:11.366" v="38"/>
          <ac:graphicFrameMkLst>
            <pc:docMk/>
            <pc:sldMk cId="2338973356" sldId="266"/>
            <ac:graphicFrameMk id="24" creationId="{DDBC5B61-87CE-2BAF-46AE-BAE661A0CD0D}"/>
          </ac:graphicFrameMkLst>
        </pc:graphicFrameChg>
        <pc:graphicFrameChg chg="add del mod modGraphic">
          <ac:chgData name="ayaat ahmed" userId="6aa952fbdba20278" providerId="Windows Live" clId="Web-{97BABACF-8F61-4F3B-B717-2E357CBAB161}" dt="2025-05-12T21:46:01.573" v="83"/>
          <ac:graphicFrameMkLst>
            <pc:docMk/>
            <pc:sldMk cId="2338973356" sldId="266"/>
            <ac:graphicFrameMk id="31" creationId="{CF5C78C3-1ADF-72E2-8DD8-FF9DEDF363EC}"/>
          </ac:graphicFrameMkLst>
        </pc:graphicFrameChg>
      </pc:sldChg>
    </pc:docChg>
  </pc:docChgLst>
  <pc:docChgLst>
    <pc:chgData name="ayaat ahmed" userId="6aa952fbdba20278" providerId="Windows Live" clId="Web-{C121B77F-ED15-5655-B064-D372788F0416}"/>
    <pc:docChg chg="addSld modSld">
      <pc:chgData name="ayaat ahmed" userId="6aa952fbdba20278" providerId="Windows Live" clId="Web-{C121B77F-ED15-5655-B064-D372788F0416}" dt="2025-05-10T20:30:26.646" v="1125" actId="1076"/>
      <pc:docMkLst>
        <pc:docMk/>
      </pc:docMkLst>
      <pc:sldChg chg="addSp delSp modSp modTransition">
        <pc:chgData name="ayaat ahmed" userId="6aa952fbdba20278" providerId="Windows Live" clId="Web-{C121B77F-ED15-5655-B064-D372788F0416}" dt="2025-05-10T19:07:49.482" v="213"/>
        <pc:sldMkLst>
          <pc:docMk/>
          <pc:sldMk cId="109857222" sldId="256"/>
        </pc:sldMkLst>
        <pc:picChg chg="add del mod">
          <ac:chgData name="ayaat ahmed" userId="6aa952fbdba20278" providerId="Windows Live" clId="Web-{C121B77F-ED15-5655-B064-D372788F0416}" dt="2025-05-10T18:08:44.461" v="45"/>
          <ac:picMkLst>
            <pc:docMk/>
            <pc:sldMk cId="109857222" sldId="256"/>
            <ac:picMk id="4" creationId="{84DF51CA-A8B6-48E0-09BB-6B477A8FEAAE}"/>
          </ac:picMkLst>
        </pc:picChg>
        <pc:picChg chg="add mod">
          <ac:chgData name="ayaat ahmed" userId="6aa952fbdba20278" providerId="Windows Live" clId="Web-{C121B77F-ED15-5655-B064-D372788F0416}" dt="2025-05-10T18:09:28.822" v="48" actId="14100"/>
          <ac:picMkLst>
            <pc:docMk/>
            <pc:sldMk cId="109857222" sldId="256"/>
            <ac:picMk id="5" creationId="{9544C204-5767-C17B-BF5D-2E0B583E3A70}"/>
          </ac:picMkLst>
        </pc:picChg>
      </pc:sldChg>
      <pc:sldChg chg="addSp delSp modSp new mod modTransition setBg addAnim modAnim">
        <pc:chgData name="ayaat ahmed" userId="6aa952fbdba20278" providerId="Windows Live" clId="Web-{C121B77F-ED15-5655-B064-D372788F0416}" dt="2025-05-10T19:19:33.637" v="277" actId="20577"/>
        <pc:sldMkLst>
          <pc:docMk/>
          <pc:sldMk cId="18478000" sldId="257"/>
        </pc:sldMkLst>
        <pc:spChg chg="mod">
          <ac:chgData name="ayaat ahmed" userId="6aa952fbdba20278" providerId="Windows Live" clId="Web-{C121B77F-ED15-5655-B064-D372788F0416}" dt="2025-05-10T18:24:07.180" v="108"/>
          <ac:spMkLst>
            <pc:docMk/>
            <pc:sldMk cId="18478000" sldId="257"/>
            <ac:spMk id="2" creationId="{EB77308E-E6C4-741D-82A8-00DFDEA1D23C}"/>
          </ac:spMkLst>
        </pc:spChg>
        <pc:spChg chg="add del mod">
          <ac:chgData name="ayaat ahmed" userId="6aa952fbdba20278" providerId="Windows Live" clId="Web-{C121B77F-ED15-5655-B064-D372788F0416}" dt="2025-05-10T18:11:12.388" v="67"/>
          <ac:spMkLst>
            <pc:docMk/>
            <pc:sldMk cId="18478000" sldId="257"/>
            <ac:spMk id="3" creationId="{A28196F9-F279-1163-424A-DF9CF6213332}"/>
          </ac:spMkLst>
        </pc:spChg>
        <pc:spChg chg="add del">
          <ac:chgData name="ayaat ahmed" userId="6aa952fbdba20278" providerId="Windows Live" clId="Web-{C121B77F-ED15-5655-B064-D372788F0416}" dt="2025-05-10T18:04:03.936" v="11"/>
          <ac:spMkLst>
            <pc:docMk/>
            <pc:sldMk cId="18478000" sldId="257"/>
            <ac:spMk id="8" creationId="{B6CDA21F-E7AF-4C75-8395-33F58D5B0E45}"/>
          </ac:spMkLst>
        </pc:spChg>
        <pc:spChg chg="add del">
          <ac:chgData name="ayaat ahmed" userId="6aa952fbdba20278" providerId="Windows Live" clId="Web-{C121B77F-ED15-5655-B064-D372788F0416}" dt="2025-05-10T18:04:03.936" v="11"/>
          <ac:spMkLst>
            <pc:docMk/>
            <pc:sldMk cId="18478000" sldId="257"/>
            <ac:spMk id="15" creationId="{D5B0017B-2ECA-49AF-B397-DC140825DF8D}"/>
          </ac:spMkLst>
        </pc:spChg>
        <pc:spChg chg="add del">
          <ac:chgData name="ayaat ahmed" userId="6aa952fbdba20278" providerId="Windows Live" clId="Web-{C121B77F-ED15-5655-B064-D372788F0416}" dt="2025-05-10T18:04:03.921" v="10"/>
          <ac:spMkLst>
            <pc:docMk/>
            <pc:sldMk cId="18478000" sldId="257"/>
            <ac:spMk id="22" creationId="{D038248A-211C-4EEC-8401-C761B929FB52}"/>
          </ac:spMkLst>
        </pc:spChg>
        <pc:spChg chg="add del">
          <ac:chgData name="ayaat ahmed" userId="6aa952fbdba20278" providerId="Windows Live" clId="Web-{C121B77F-ED15-5655-B064-D372788F0416}" dt="2025-05-10T18:04:03.921" v="10"/>
          <ac:spMkLst>
            <pc:docMk/>
            <pc:sldMk cId="18478000" sldId="257"/>
            <ac:spMk id="24" creationId="{C30A849F-66D9-40C8-BEC8-35AFF8F4568F}"/>
          </ac:spMkLst>
        </pc:spChg>
        <pc:spChg chg="mod replId">
          <ac:chgData name="ayaat ahmed" userId="6aa952fbdba20278" providerId="Windows Live" clId="Web-{C121B77F-ED15-5655-B064-D372788F0416}" dt="2025-05-10T18:11:05.528" v="64"/>
          <ac:spMkLst>
            <pc:docMk/>
            <pc:sldMk cId="18478000" sldId="257"/>
            <ac:spMk id="27" creationId="{3F407F11-7321-4BF6-8536-CCE8E342454B}"/>
          </ac:spMkLst>
        </pc:spChg>
        <pc:spChg chg="mod replId">
          <ac:chgData name="ayaat ahmed" userId="6aa952fbdba20278" providerId="Windows Live" clId="Web-{C121B77F-ED15-5655-B064-D372788F0416}" dt="2025-05-10T18:11:05.528" v="64"/>
          <ac:spMkLst>
            <pc:docMk/>
            <pc:sldMk cId="18478000" sldId="257"/>
            <ac:spMk id="28" creationId="{06AC5DCC-C3CC-4FD5-AD4E-13A1BE5F7F68}"/>
          </ac:spMkLst>
        </pc:spChg>
        <pc:spChg chg="mod replId">
          <ac:chgData name="ayaat ahmed" userId="6aa952fbdba20278" providerId="Windows Live" clId="Web-{C121B77F-ED15-5655-B064-D372788F0416}" dt="2025-05-10T18:11:05.528" v="64"/>
          <ac:spMkLst>
            <pc:docMk/>
            <pc:sldMk cId="18478000" sldId="257"/>
            <ac:spMk id="29" creationId="{4BBCC2F4-EFA7-4AF4-B538-AC4022D90F47}"/>
          </ac:spMkLst>
        </pc:spChg>
        <pc:spChg chg="mod replId">
          <ac:chgData name="ayaat ahmed" userId="6aa952fbdba20278" providerId="Windows Live" clId="Web-{C121B77F-ED15-5655-B064-D372788F0416}" dt="2025-05-10T18:11:05.528" v="64"/>
          <ac:spMkLst>
            <pc:docMk/>
            <pc:sldMk cId="18478000" sldId="257"/>
            <ac:spMk id="30" creationId="{2A9D1364-B6A3-44CB-9FBA-C528F0CE909D}"/>
          </ac:spMkLst>
        </pc:spChg>
        <pc:spChg chg="add del">
          <ac:chgData name="ayaat ahmed" userId="6aa952fbdba20278" providerId="Windows Live" clId="Web-{C121B77F-ED15-5655-B064-D372788F0416}" dt="2025-05-10T18:11:12.388" v="67"/>
          <ac:spMkLst>
            <pc:docMk/>
            <pc:sldMk cId="18478000" sldId="257"/>
            <ac:spMk id="38" creationId="{18873D23-2DCF-4B31-A009-95721C06E8E1}"/>
          </ac:spMkLst>
        </pc:spChg>
        <pc:spChg chg="add del">
          <ac:chgData name="ayaat ahmed" userId="6aa952fbdba20278" providerId="Windows Live" clId="Web-{C121B77F-ED15-5655-B064-D372788F0416}" dt="2025-05-10T18:11:12.388" v="67"/>
          <ac:spMkLst>
            <pc:docMk/>
            <pc:sldMk cId="18478000" sldId="257"/>
            <ac:spMk id="39" creationId="{C13EF075-D4EF-4929-ADBC-91B27DA19955}"/>
          </ac:spMkLst>
        </pc:spChg>
        <pc:spChg chg="add del">
          <ac:chgData name="ayaat ahmed" userId="6aa952fbdba20278" providerId="Windows Live" clId="Web-{C121B77F-ED15-5655-B064-D372788F0416}" dt="2025-05-10T18:10:07.620" v="50"/>
          <ac:spMkLst>
            <pc:docMk/>
            <pc:sldMk cId="18478000" sldId="257"/>
            <ac:spMk id="45" creationId="{17718681-A12E-49D6-9925-DD7C68176D61}"/>
          </ac:spMkLst>
        </pc:spChg>
        <pc:spChg chg="add del">
          <ac:chgData name="ayaat ahmed" userId="6aa952fbdba20278" providerId="Windows Live" clId="Web-{C121B77F-ED15-5655-B064-D372788F0416}" dt="2025-05-10T18:10:07.620" v="50"/>
          <ac:spMkLst>
            <pc:docMk/>
            <pc:sldMk cId="18478000" sldId="257"/>
            <ac:spMk id="47" creationId="{FBD77573-9EF2-4C35-8285-A1CF6FBB0EA5}"/>
          </ac:spMkLst>
        </pc:spChg>
        <pc:spChg chg="mod replId">
          <ac:chgData name="ayaat ahmed" userId="6aa952fbdba20278" providerId="Windows Live" clId="Web-{C121B77F-ED15-5655-B064-D372788F0416}" dt="2025-05-10T18:23:59.742" v="104"/>
          <ac:spMkLst>
            <pc:docMk/>
            <pc:sldMk cId="18478000" sldId="257"/>
            <ac:spMk id="48" creationId="{8D7C88D8-5509-4514-925A-9CE148E5CBD6}"/>
          </ac:spMkLst>
        </pc:spChg>
        <pc:spChg chg="add del">
          <ac:chgData name="ayaat ahmed" userId="6aa952fbdba20278" providerId="Windows Live" clId="Web-{C121B77F-ED15-5655-B064-D372788F0416}" dt="2025-05-10T18:10:13.792" v="52"/>
          <ac:spMkLst>
            <pc:docMk/>
            <pc:sldMk cId="18478000" sldId="257"/>
            <ac:spMk id="49" creationId="{6A8AAC95-3719-4BCD-B710-4160043D9237}"/>
          </ac:spMkLst>
        </pc:spChg>
        <pc:spChg chg="add del">
          <ac:chgData name="ayaat ahmed" userId="6aa952fbdba20278" providerId="Windows Live" clId="Web-{C121B77F-ED15-5655-B064-D372788F0416}" dt="2025-05-10T18:10:13.792" v="52"/>
          <ac:spMkLst>
            <pc:docMk/>
            <pc:sldMk cId="18478000" sldId="257"/>
            <ac:spMk id="50" creationId="{73A6D7BA-50E4-42FE-A0E3-FC42B7EC4372}"/>
          </ac:spMkLst>
        </pc:spChg>
        <pc:spChg chg="add del">
          <ac:chgData name="ayaat ahmed" userId="6aa952fbdba20278" providerId="Windows Live" clId="Web-{C121B77F-ED15-5655-B064-D372788F0416}" dt="2025-05-10T18:11:12.372" v="66"/>
          <ac:spMkLst>
            <pc:docMk/>
            <pc:sldMk cId="18478000" sldId="257"/>
            <ac:spMk id="51" creationId="{463EEC44-1BA3-44ED-81FC-A644B04B2A44}"/>
          </ac:spMkLst>
        </pc:spChg>
        <pc:spChg chg="add del">
          <ac:chgData name="ayaat ahmed" userId="6aa952fbdba20278" providerId="Windows Live" clId="Web-{C121B77F-ED15-5655-B064-D372788F0416}" dt="2025-05-10T18:10:16.886" v="55"/>
          <ac:spMkLst>
            <pc:docMk/>
            <pc:sldMk cId="18478000" sldId="257"/>
            <ac:spMk id="52" creationId="{18873D23-2DCF-4B31-A009-95721C06E8E1}"/>
          </ac:spMkLst>
        </pc:spChg>
        <pc:spChg chg="add del">
          <ac:chgData name="ayaat ahmed" userId="6aa952fbdba20278" providerId="Windows Live" clId="Web-{C121B77F-ED15-5655-B064-D372788F0416}" dt="2025-05-10T18:10:16.886" v="55"/>
          <ac:spMkLst>
            <pc:docMk/>
            <pc:sldMk cId="18478000" sldId="257"/>
            <ac:spMk id="53" creationId="{C13EF075-D4EF-4929-ADBC-91B27DA19955}"/>
          </ac:spMkLst>
        </pc:spChg>
        <pc:spChg chg="add del">
          <ac:chgData name="ayaat ahmed" userId="6aa952fbdba20278" providerId="Windows Live" clId="Web-{C121B77F-ED15-5655-B064-D372788F0416}" dt="2025-05-10T18:10:25.590" v="59"/>
          <ac:spMkLst>
            <pc:docMk/>
            <pc:sldMk cId="18478000" sldId="257"/>
            <ac:spMk id="59" creationId="{18873D23-2DCF-4B31-A009-95721C06E8E1}"/>
          </ac:spMkLst>
        </pc:spChg>
        <pc:spChg chg="add del">
          <ac:chgData name="ayaat ahmed" userId="6aa952fbdba20278" providerId="Windows Live" clId="Web-{C121B77F-ED15-5655-B064-D372788F0416}" dt="2025-05-10T18:10:25.590" v="59"/>
          <ac:spMkLst>
            <pc:docMk/>
            <pc:sldMk cId="18478000" sldId="257"/>
            <ac:spMk id="60" creationId="{C13EF075-D4EF-4929-ADBC-91B27DA19955}"/>
          </ac:spMkLst>
        </pc:spChg>
        <pc:spChg chg="add del">
          <ac:chgData name="ayaat ahmed" userId="6aa952fbdba20278" providerId="Windows Live" clId="Web-{C121B77F-ED15-5655-B064-D372788F0416}" dt="2025-05-10T18:11:05.528" v="63"/>
          <ac:spMkLst>
            <pc:docMk/>
            <pc:sldMk cId="18478000" sldId="257"/>
            <ac:spMk id="67" creationId="{18873D23-2DCF-4B31-A009-95721C06E8E1}"/>
          </ac:spMkLst>
        </pc:spChg>
        <pc:spChg chg="add del">
          <ac:chgData name="ayaat ahmed" userId="6aa952fbdba20278" providerId="Windows Live" clId="Web-{C121B77F-ED15-5655-B064-D372788F0416}" dt="2025-05-10T18:11:05.528" v="63"/>
          <ac:spMkLst>
            <pc:docMk/>
            <pc:sldMk cId="18478000" sldId="257"/>
            <ac:spMk id="68" creationId="{C13EF075-D4EF-4929-ADBC-91B27DA19955}"/>
          </ac:spMkLst>
        </pc:spChg>
        <pc:spChg chg="add del">
          <ac:chgData name="ayaat ahmed" userId="6aa952fbdba20278" providerId="Windows Live" clId="Web-{C121B77F-ED15-5655-B064-D372788F0416}" dt="2025-05-10T18:11:12.372" v="66"/>
          <ac:spMkLst>
            <pc:docMk/>
            <pc:sldMk cId="18478000" sldId="257"/>
            <ac:spMk id="75" creationId="{1C799903-48D5-4A31-A1A2-541072D9771E}"/>
          </ac:spMkLst>
        </pc:spChg>
        <pc:spChg chg="add del">
          <ac:chgData name="ayaat ahmed" userId="6aa952fbdba20278" providerId="Windows Live" clId="Web-{C121B77F-ED15-5655-B064-D372788F0416}" dt="2025-05-10T18:11:12.372" v="66"/>
          <ac:spMkLst>
            <pc:docMk/>
            <pc:sldMk cId="18478000" sldId="257"/>
            <ac:spMk id="76" creationId="{8EFFF109-FC58-4FD3-BE05-9775A1310F55}"/>
          </ac:spMkLst>
        </pc:spChg>
        <pc:spChg chg="add del">
          <ac:chgData name="ayaat ahmed" userId="6aa952fbdba20278" providerId="Windows Live" clId="Web-{C121B77F-ED15-5655-B064-D372788F0416}" dt="2025-05-10T18:11:12.372" v="66"/>
          <ac:spMkLst>
            <pc:docMk/>
            <pc:sldMk cId="18478000" sldId="257"/>
            <ac:spMk id="77" creationId="{E1B96AD6-92A9-4273-A62B-96A1C3E0BA95}"/>
          </ac:spMkLst>
        </pc:spChg>
        <pc:spChg chg="add del">
          <ac:chgData name="ayaat ahmed" userId="6aa952fbdba20278" providerId="Windows Live" clId="Web-{C121B77F-ED15-5655-B064-D372788F0416}" dt="2025-05-10T18:11:12.372" v="66"/>
          <ac:spMkLst>
            <pc:docMk/>
            <pc:sldMk cId="18478000" sldId="257"/>
            <ac:spMk id="78" creationId="{A28196F9-F279-1163-424A-DF9CF6213332}"/>
          </ac:spMkLst>
        </pc:spChg>
        <pc:spChg chg="add del">
          <ac:chgData name="ayaat ahmed" userId="6aa952fbdba20278" providerId="Windows Live" clId="Web-{C121B77F-ED15-5655-B064-D372788F0416}" dt="2025-05-10T18:24:07.196" v="109"/>
          <ac:spMkLst>
            <pc:docMk/>
            <pc:sldMk cId="18478000" sldId="257"/>
            <ac:spMk id="80" creationId="{DBF61EA3-B236-439E-9C0B-340980D56BEE}"/>
          </ac:spMkLst>
        </pc:spChg>
        <pc:spChg chg="mod replId">
          <ac:chgData name="ayaat ahmed" userId="6aa952fbdba20278" providerId="Windows Live" clId="Web-{C121B77F-ED15-5655-B064-D372788F0416}" dt="2025-05-10T18:23:59.742" v="104"/>
          <ac:spMkLst>
            <pc:docMk/>
            <pc:sldMk cId="18478000" sldId="257"/>
            <ac:spMk id="82" creationId="{7275593D-F75E-4426-AE3E-2CDEFD228D25}"/>
          </ac:spMkLst>
        </pc:spChg>
        <pc:spChg chg="add del">
          <ac:chgData name="ayaat ahmed" userId="6aa952fbdba20278" providerId="Windows Live" clId="Web-{C121B77F-ED15-5655-B064-D372788F0416}" dt="2025-05-10T18:24:07.196" v="109"/>
          <ac:spMkLst>
            <pc:docMk/>
            <pc:sldMk cId="18478000" sldId="257"/>
            <ac:spMk id="83" creationId="{E659831F-0D9A-4C63-9EBB-8435B85A440F}"/>
          </ac:spMkLst>
        </pc:spChg>
        <pc:spChg chg="add del mod">
          <ac:chgData name="ayaat ahmed" userId="6aa952fbdba20278" providerId="Windows Live" clId="Web-{C121B77F-ED15-5655-B064-D372788F0416}" dt="2025-05-10T18:24:07.196" v="109"/>
          <ac:spMkLst>
            <pc:docMk/>
            <pc:sldMk cId="18478000" sldId="257"/>
            <ac:spMk id="84" creationId="{A28196F9-F279-1163-424A-DF9CF6213332}"/>
          </ac:spMkLst>
        </pc:spChg>
        <pc:spChg chg="add del">
          <ac:chgData name="ayaat ahmed" userId="6aa952fbdba20278" providerId="Windows Live" clId="Web-{C121B77F-ED15-5655-B064-D372788F0416}" dt="2025-05-10T18:23:53.820" v="100"/>
          <ac:spMkLst>
            <pc:docMk/>
            <pc:sldMk cId="18478000" sldId="257"/>
            <ac:spMk id="89" creationId="{1BB867FF-FC45-48F7-8104-F89BE54909F1}"/>
          </ac:spMkLst>
        </pc:spChg>
        <pc:spChg chg="add del">
          <ac:chgData name="ayaat ahmed" userId="6aa952fbdba20278" providerId="Windows Live" clId="Web-{C121B77F-ED15-5655-B064-D372788F0416}" dt="2025-05-10T18:23:53.820" v="100"/>
          <ac:spMkLst>
            <pc:docMk/>
            <pc:sldMk cId="18478000" sldId="257"/>
            <ac:spMk id="91" creationId="{8BB56887-D0D5-4F0C-9E19-7247EB83C8B7}"/>
          </ac:spMkLst>
        </pc:spChg>
        <pc:spChg chg="add del">
          <ac:chgData name="ayaat ahmed" userId="6aa952fbdba20278" providerId="Windows Live" clId="Web-{C121B77F-ED15-5655-B064-D372788F0416}" dt="2025-05-10T18:23:53.820" v="100"/>
          <ac:spMkLst>
            <pc:docMk/>
            <pc:sldMk cId="18478000" sldId="257"/>
            <ac:spMk id="93" creationId="{081E4A58-353D-44AE-B2FC-2A74E2E400F7}"/>
          </ac:spMkLst>
        </pc:spChg>
        <pc:spChg chg="add del">
          <ac:chgData name="ayaat ahmed" userId="6aa952fbdba20278" providerId="Windows Live" clId="Web-{C121B77F-ED15-5655-B064-D372788F0416}" dt="2025-05-10T18:23:59.742" v="103"/>
          <ac:spMkLst>
            <pc:docMk/>
            <pc:sldMk cId="18478000" sldId="257"/>
            <ac:spMk id="95" creationId="{DBF61EA3-B236-439E-9C0B-340980D56BEE}"/>
          </ac:spMkLst>
        </pc:spChg>
        <pc:spChg chg="add del">
          <ac:chgData name="ayaat ahmed" userId="6aa952fbdba20278" providerId="Windows Live" clId="Web-{C121B77F-ED15-5655-B064-D372788F0416}" dt="2025-05-10T18:23:59.742" v="103"/>
          <ac:spMkLst>
            <pc:docMk/>
            <pc:sldMk cId="18478000" sldId="257"/>
            <ac:spMk id="97" creationId="{E659831F-0D9A-4C63-9EBB-8435B85A440F}"/>
          </ac:spMkLst>
        </pc:spChg>
        <pc:spChg chg="add del">
          <ac:chgData name="ayaat ahmed" userId="6aa952fbdba20278" providerId="Windows Live" clId="Web-{C121B77F-ED15-5655-B064-D372788F0416}" dt="2025-05-10T18:24:04.758" v="106"/>
          <ac:spMkLst>
            <pc:docMk/>
            <pc:sldMk cId="18478000" sldId="257"/>
            <ac:spMk id="100" creationId="{B6CDA21F-E7AF-4C75-8395-33F58D5B0E45}"/>
          </ac:spMkLst>
        </pc:spChg>
        <pc:spChg chg="add del">
          <ac:chgData name="ayaat ahmed" userId="6aa952fbdba20278" providerId="Windows Live" clId="Web-{C121B77F-ED15-5655-B064-D372788F0416}" dt="2025-05-10T18:24:04.758" v="106"/>
          <ac:spMkLst>
            <pc:docMk/>
            <pc:sldMk cId="18478000" sldId="257"/>
            <ac:spMk id="103" creationId="{D5B0017B-2ECA-49AF-B397-DC140825DF8D}"/>
          </ac:spMkLst>
        </pc:spChg>
        <pc:spChg chg="add del">
          <ac:chgData name="ayaat ahmed" userId="6aa952fbdba20278" providerId="Windows Live" clId="Web-{C121B77F-ED15-5655-B064-D372788F0416}" dt="2025-05-10T18:24:04.758" v="106"/>
          <ac:spMkLst>
            <pc:docMk/>
            <pc:sldMk cId="18478000" sldId="257"/>
            <ac:spMk id="104" creationId="{A28196F9-F279-1163-424A-DF9CF6213332}"/>
          </ac:spMkLst>
        </pc:spChg>
        <pc:spChg chg="add del">
          <ac:chgData name="ayaat ahmed" userId="6aa952fbdba20278" providerId="Windows Live" clId="Web-{C121B77F-ED15-5655-B064-D372788F0416}" dt="2025-05-10T18:24:07.180" v="108"/>
          <ac:spMkLst>
            <pc:docMk/>
            <pc:sldMk cId="18478000" sldId="257"/>
            <ac:spMk id="107" creationId="{4DA718D0-4865-4629-8134-44F68D41D574}"/>
          </ac:spMkLst>
        </pc:spChg>
        <pc:spChg chg="add del">
          <ac:chgData name="ayaat ahmed" userId="6aa952fbdba20278" providerId="Windows Live" clId="Web-{C121B77F-ED15-5655-B064-D372788F0416}" dt="2025-05-10T18:24:07.180" v="108"/>
          <ac:spMkLst>
            <pc:docMk/>
            <pc:sldMk cId="18478000" sldId="257"/>
            <ac:spMk id="110" creationId="{CBC4F608-B4B8-48C3-9572-C0F061B1CD99}"/>
          </ac:spMkLst>
        </pc:spChg>
        <pc:spChg chg="add del">
          <ac:chgData name="ayaat ahmed" userId="6aa952fbdba20278" providerId="Windows Live" clId="Web-{C121B77F-ED15-5655-B064-D372788F0416}" dt="2025-05-10T18:24:07.180" v="108"/>
          <ac:spMkLst>
            <pc:docMk/>
            <pc:sldMk cId="18478000" sldId="257"/>
            <ac:spMk id="111" creationId="{A28196F9-F279-1163-424A-DF9CF6213332}"/>
          </ac:spMkLst>
        </pc:spChg>
        <pc:spChg chg="add">
          <ac:chgData name="ayaat ahmed" userId="6aa952fbdba20278" providerId="Windows Live" clId="Web-{C121B77F-ED15-5655-B064-D372788F0416}" dt="2025-05-10T18:24:07.196" v="109"/>
          <ac:spMkLst>
            <pc:docMk/>
            <pc:sldMk cId="18478000" sldId="257"/>
            <ac:spMk id="113" creationId="{DBF61EA3-B236-439E-9C0B-340980D56BEE}"/>
          </ac:spMkLst>
        </pc:spChg>
        <pc:spChg chg="add">
          <ac:chgData name="ayaat ahmed" userId="6aa952fbdba20278" providerId="Windows Live" clId="Web-{C121B77F-ED15-5655-B064-D372788F0416}" dt="2025-05-10T18:24:07.196" v="109"/>
          <ac:spMkLst>
            <pc:docMk/>
            <pc:sldMk cId="18478000" sldId="257"/>
            <ac:spMk id="116" creationId="{E659831F-0D9A-4C63-9EBB-8435B85A440F}"/>
          </ac:spMkLst>
        </pc:spChg>
        <pc:spChg chg="add mod">
          <ac:chgData name="ayaat ahmed" userId="6aa952fbdba20278" providerId="Windows Live" clId="Web-{C121B77F-ED15-5655-B064-D372788F0416}" dt="2025-05-10T19:19:33.637" v="277" actId="20577"/>
          <ac:spMkLst>
            <pc:docMk/>
            <pc:sldMk cId="18478000" sldId="257"/>
            <ac:spMk id="117" creationId="{A28196F9-F279-1163-424A-DF9CF6213332}"/>
          </ac:spMkLst>
        </pc:spChg>
        <pc:grpChg chg="add del">
          <ac:chgData name="ayaat ahmed" userId="6aa952fbdba20278" providerId="Windows Live" clId="Web-{C121B77F-ED15-5655-B064-D372788F0416}" dt="2025-05-10T18:04:03.936" v="11"/>
          <ac:grpSpMkLst>
            <pc:docMk/>
            <pc:sldMk cId="18478000" sldId="257"/>
            <ac:grpSpMk id="10" creationId="{AE1C45F0-260A-458C-96ED-C1F6D2151219}"/>
          </ac:grpSpMkLst>
        </pc:grpChg>
        <pc:grpChg chg="add del">
          <ac:chgData name="ayaat ahmed" userId="6aa952fbdba20278" providerId="Windows Live" clId="Web-{C121B77F-ED15-5655-B064-D372788F0416}" dt="2025-05-10T18:04:03.921" v="10"/>
          <ac:grpSpMkLst>
            <pc:docMk/>
            <pc:sldMk cId="18478000" sldId="257"/>
            <ac:grpSpMk id="26" creationId="{04542298-A2B1-480F-A11C-A40EDD19B857}"/>
          </ac:grpSpMkLst>
        </pc:grpChg>
        <pc:grpChg chg="add del">
          <ac:chgData name="ayaat ahmed" userId="6aa952fbdba20278" providerId="Windows Live" clId="Web-{C121B77F-ED15-5655-B064-D372788F0416}" dt="2025-05-10T18:04:03.921" v="10"/>
          <ac:grpSpMkLst>
            <pc:docMk/>
            <pc:sldMk cId="18478000" sldId="257"/>
            <ac:grpSpMk id="32" creationId="{2A5C9C35-2375-49EB-B99C-17C87D42FE7C}"/>
          </ac:grpSpMkLst>
        </pc:grpChg>
        <pc:grpChg chg="add del">
          <ac:chgData name="ayaat ahmed" userId="6aa952fbdba20278" providerId="Windows Live" clId="Web-{C121B77F-ED15-5655-B064-D372788F0416}" dt="2025-05-10T18:11:12.388" v="67"/>
          <ac:grpSpMkLst>
            <pc:docMk/>
            <pc:sldMk cId="18478000" sldId="257"/>
            <ac:grpSpMk id="40" creationId="{DAA26DFA-AAB2-4973-9C17-16D587C7B198}"/>
          </ac:grpSpMkLst>
        </pc:grpChg>
        <pc:grpChg chg="add del">
          <ac:chgData name="ayaat ahmed" userId="6aa952fbdba20278" providerId="Windows Live" clId="Web-{C121B77F-ED15-5655-B064-D372788F0416}" dt="2025-05-10T18:10:16.886" v="55"/>
          <ac:grpSpMkLst>
            <pc:docMk/>
            <pc:sldMk cId="18478000" sldId="257"/>
            <ac:grpSpMk id="54" creationId="{DAA26DFA-AAB2-4973-9C17-16D587C7B198}"/>
          </ac:grpSpMkLst>
        </pc:grpChg>
        <pc:grpChg chg="add del">
          <ac:chgData name="ayaat ahmed" userId="6aa952fbdba20278" providerId="Windows Live" clId="Web-{C121B77F-ED15-5655-B064-D372788F0416}" dt="2025-05-10T18:10:25.590" v="59"/>
          <ac:grpSpMkLst>
            <pc:docMk/>
            <pc:sldMk cId="18478000" sldId="257"/>
            <ac:grpSpMk id="61" creationId="{DAA26DFA-AAB2-4973-9C17-16D587C7B198}"/>
          </ac:grpSpMkLst>
        </pc:grpChg>
        <pc:grpChg chg="add del">
          <ac:chgData name="ayaat ahmed" userId="6aa952fbdba20278" providerId="Windows Live" clId="Web-{C121B77F-ED15-5655-B064-D372788F0416}" dt="2025-05-10T18:11:05.528" v="63"/>
          <ac:grpSpMkLst>
            <pc:docMk/>
            <pc:sldMk cId="18478000" sldId="257"/>
            <ac:grpSpMk id="69" creationId="{DAA26DFA-AAB2-4973-9C17-16D587C7B198}"/>
          </ac:grpSpMkLst>
        </pc:grpChg>
        <pc:grpChg chg="add del">
          <ac:chgData name="ayaat ahmed" userId="6aa952fbdba20278" providerId="Windows Live" clId="Web-{C121B77F-ED15-5655-B064-D372788F0416}" dt="2025-05-10T18:24:07.196" v="109"/>
          <ac:grpSpMkLst>
            <pc:docMk/>
            <pc:sldMk cId="18478000" sldId="257"/>
            <ac:grpSpMk id="81" creationId="{28FAF094-D087-493F-8DF9-A486C2D6BBAA}"/>
          </ac:grpSpMkLst>
        </pc:grpChg>
        <pc:grpChg chg="add del">
          <ac:chgData name="ayaat ahmed" userId="6aa952fbdba20278" providerId="Windows Live" clId="Web-{C121B77F-ED15-5655-B064-D372788F0416}" dt="2025-05-10T18:23:59.742" v="103"/>
          <ac:grpSpMkLst>
            <pc:docMk/>
            <pc:sldMk cId="18478000" sldId="257"/>
            <ac:grpSpMk id="96" creationId="{28FAF094-D087-493F-8DF9-A486C2D6BBAA}"/>
          </ac:grpSpMkLst>
        </pc:grpChg>
        <pc:grpChg chg="add del">
          <ac:chgData name="ayaat ahmed" userId="6aa952fbdba20278" providerId="Windows Live" clId="Web-{C121B77F-ED15-5655-B064-D372788F0416}" dt="2025-05-10T18:24:04.758" v="106"/>
          <ac:grpSpMkLst>
            <pc:docMk/>
            <pc:sldMk cId="18478000" sldId="257"/>
            <ac:grpSpMk id="101" creationId="{AE1C45F0-260A-458C-96ED-C1F6D2151219}"/>
          </ac:grpSpMkLst>
        </pc:grpChg>
        <pc:grpChg chg="add del">
          <ac:chgData name="ayaat ahmed" userId="6aa952fbdba20278" providerId="Windows Live" clId="Web-{C121B77F-ED15-5655-B064-D372788F0416}" dt="2025-05-10T18:24:07.180" v="108"/>
          <ac:grpSpMkLst>
            <pc:docMk/>
            <pc:sldMk cId="18478000" sldId="257"/>
            <ac:grpSpMk id="108" creationId="{65167ED7-6315-43AB-B1B6-C326D5FD8F84}"/>
          </ac:grpSpMkLst>
        </pc:grpChg>
        <pc:grpChg chg="add">
          <ac:chgData name="ayaat ahmed" userId="6aa952fbdba20278" providerId="Windows Live" clId="Web-{C121B77F-ED15-5655-B064-D372788F0416}" dt="2025-05-10T18:24:07.196" v="109"/>
          <ac:grpSpMkLst>
            <pc:docMk/>
            <pc:sldMk cId="18478000" sldId="257"/>
            <ac:grpSpMk id="114" creationId="{28FAF094-D087-493F-8DF9-A486C2D6BBAA}"/>
          </ac:grpSpMkLst>
        </pc:grpChg>
        <pc:graphicFrameChg chg="add mod modGraphic">
          <ac:chgData name="ayaat ahmed" userId="6aa952fbdba20278" providerId="Windows Live" clId="Web-{C121B77F-ED15-5655-B064-D372788F0416}" dt="2025-05-10T19:17:17.408" v="270" actId="1076"/>
          <ac:graphicFrameMkLst>
            <pc:docMk/>
            <pc:sldMk cId="18478000" sldId="257"/>
            <ac:graphicFrameMk id="3" creationId="{A142F0E9-5201-E795-DDD3-ACD3965EA1DB}"/>
          </ac:graphicFrameMkLst>
        </pc:graphicFrameChg>
        <pc:graphicFrameChg chg="add del">
          <ac:chgData name="ayaat ahmed" userId="6aa952fbdba20278" providerId="Windows Live" clId="Web-{C121B77F-ED15-5655-B064-D372788F0416}" dt="2025-05-10T18:10:16.886" v="55"/>
          <ac:graphicFrameMkLst>
            <pc:docMk/>
            <pc:sldMk cId="18478000" sldId="257"/>
            <ac:graphicFrameMk id="42" creationId="{70D3129B-CA44-083A-7204-F1437AE74EE0}"/>
          </ac:graphicFrameMkLst>
        </pc:graphicFrameChg>
        <pc:graphicFrameChg chg="add del">
          <ac:chgData name="ayaat ahmed" userId="6aa952fbdba20278" providerId="Windows Live" clId="Web-{C121B77F-ED15-5655-B064-D372788F0416}" dt="2025-05-10T18:10:25.590" v="59"/>
          <ac:graphicFrameMkLst>
            <pc:docMk/>
            <pc:sldMk cId="18478000" sldId="257"/>
            <ac:graphicFrameMk id="62" creationId="{A8B0F483-4246-F889-F744-8BDC37FAC5DD}"/>
          </ac:graphicFrameMkLst>
        </pc:graphicFrameChg>
        <pc:graphicFrameChg chg="add del">
          <ac:chgData name="ayaat ahmed" userId="6aa952fbdba20278" providerId="Windows Live" clId="Web-{C121B77F-ED15-5655-B064-D372788F0416}" dt="2025-05-10T18:11:05.528" v="63"/>
          <ac:graphicFrameMkLst>
            <pc:docMk/>
            <pc:sldMk cId="18478000" sldId="257"/>
            <ac:graphicFrameMk id="70" creationId="{DA0D8544-F30F-C895-3A3F-034D015E0EB0}"/>
          </ac:graphicFrameMkLst>
        </pc:graphicFrameChg>
        <pc:graphicFrameChg chg="add del">
          <ac:chgData name="ayaat ahmed" userId="6aa952fbdba20278" providerId="Windows Live" clId="Web-{C121B77F-ED15-5655-B064-D372788F0416}" dt="2025-05-10T18:23:59.742" v="103"/>
          <ac:graphicFrameMkLst>
            <pc:docMk/>
            <pc:sldMk cId="18478000" sldId="257"/>
            <ac:graphicFrameMk id="86" creationId="{43B777B9-2215-C4BB-C464-45567D7FB382}"/>
          </ac:graphicFrameMkLst>
        </pc:graphicFrameChg>
        <pc:cxnChg chg="add del">
          <ac:chgData name="ayaat ahmed" userId="6aa952fbdba20278" providerId="Windows Live" clId="Web-{C121B77F-ED15-5655-B064-D372788F0416}" dt="2025-05-10T18:04:03.936" v="11"/>
          <ac:cxnSpMkLst>
            <pc:docMk/>
            <pc:sldMk cId="18478000" sldId="257"/>
            <ac:cxnSpMk id="17" creationId="{6CF1BAF6-AD41-4082-B212-8A1F9A2E8779}"/>
          </ac:cxnSpMkLst>
        </pc:cxnChg>
        <pc:cxnChg chg="add del">
          <ac:chgData name="ayaat ahmed" userId="6aa952fbdba20278" providerId="Windows Live" clId="Web-{C121B77F-ED15-5655-B064-D372788F0416}" dt="2025-05-10T18:24:04.758" v="106"/>
          <ac:cxnSpMkLst>
            <pc:docMk/>
            <pc:sldMk cId="18478000" sldId="257"/>
            <ac:cxnSpMk id="105" creationId="{6CF1BAF6-AD41-4082-B212-8A1F9A2E8779}"/>
          </ac:cxnSpMkLst>
        </pc:cxnChg>
      </pc:sldChg>
      <pc:sldChg chg="addSp delSp modSp new mod modTransition setBg">
        <pc:chgData name="ayaat ahmed" userId="6aa952fbdba20278" providerId="Windows Live" clId="Web-{C121B77F-ED15-5655-B064-D372788F0416}" dt="2025-05-10T19:07:57.686" v="215"/>
        <pc:sldMkLst>
          <pc:docMk/>
          <pc:sldMk cId="545914190" sldId="258"/>
        </pc:sldMkLst>
        <pc:spChg chg="mod">
          <ac:chgData name="ayaat ahmed" userId="6aa952fbdba20278" providerId="Windows Live" clId="Web-{C121B77F-ED15-5655-B064-D372788F0416}" dt="2025-05-10T18:23:29.663" v="98"/>
          <ac:spMkLst>
            <pc:docMk/>
            <pc:sldMk cId="545914190" sldId="258"/>
            <ac:spMk id="2" creationId="{7C02DDCA-7323-155F-872D-D72FBA2288B0}"/>
          </ac:spMkLst>
        </pc:spChg>
        <pc:spChg chg="add del mod">
          <ac:chgData name="ayaat ahmed" userId="6aa952fbdba20278" providerId="Windows Live" clId="Web-{C121B77F-ED15-5655-B064-D372788F0416}" dt="2025-05-10T18:23:29.663" v="98"/>
          <ac:spMkLst>
            <pc:docMk/>
            <pc:sldMk cId="545914190" sldId="258"/>
            <ac:spMk id="3" creationId="{52BA78A6-1354-9602-7045-4CBE86D3E598}"/>
          </ac:spMkLst>
        </pc:spChg>
        <pc:spChg chg="add del mod">
          <ac:chgData name="ayaat ahmed" userId="6aa952fbdba20278" providerId="Windows Live" clId="Web-{C121B77F-ED15-5655-B064-D372788F0416}" dt="2025-05-10T18:19:29.951" v="73"/>
          <ac:spMkLst>
            <pc:docMk/>
            <pc:sldMk cId="545914190" sldId="258"/>
            <ac:spMk id="4" creationId="{0DFD21E1-4DF4-FAA6-6289-24945182AF29}"/>
          </ac:spMkLst>
        </pc:spChg>
        <pc:spChg chg="add del">
          <ac:chgData name="ayaat ahmed" userId="6aa952fbdba20278" providerId="Windows Live" clId="Web-{C121B77F-ED15-5655-B064-D372788F0416}" dt="2025-05-10T18:23:29.663" v="98"/>
          <ac:spMkLst>
            <pc:docMk/>
            <pc:sldMk cId="545914190" sldId="258"/>
            <ac:spMk id="8" creationId="{DBF61EA3-B236-439E-9C0B-340980D56BEE}"/>
          </ac:spMkLst>
        </pc:spChg>
        <pc:spChg chg="add del">
          <ac:chgData name="ayaat ahmed" userId="6aa952fbdba20278" providerId="Windows Live" clId="Web-{C121B77F-ED15-5655-B064-D372788F0416}" dt="2025-05-10T18:23:29.663" v="98"/>
          <ac:spMkLst>
            <pc:docMk/>
            <pc:sldMk cId="545914190" sldId="258"/>
            <ac:spMk id="14" creationId="{E659831F-0D9A-4C63-9EBB-8435B85A440F}"/>
          </ac:spMkLst>
        </pc:spChg>
        <pc:spChg chg="add del">
          <ac:chgData name="ayaat ahmed" userId="6aa952fbdba20278" providerId="Windows Live" clId="Web-{C121B77F-ED15-5655-B064-D372788F0416}" dt="2025-05-10T18:23:29.663" v="97"/>
          <ac:spMkLst>
            <pc:docMk/>
            <pc:sldMk cId="545914190" sldId="258"/>
            <ac:spMk id="19" creationId="{B6CDA21F-E7AF-4C75-8395-33F58D5B0E45}"/>
          </ac:spMkLst>
        </pc:spChg>
        <pc:spChg chg="add del">
          <ac:chgData name="ayaat ahmed" userId="6aa952fbdba20278" providerId="Windows Live" clId="Web-{C121B77F-ED15-5655-B064-D372788F0416}" dt="2025-05-10T18:23:27.054" v="95"/>
          <ac:spMkLst>
            <pc:docMk/>
            <pc:sldMk cId="545914190" sldId="258"/>
            <ac:spMk id="20" creationId="{56E9B3E6-E277-4D68-BA48-9CB43FFBD6E2}"/>
          </ac:spMkLst>
        </pc:spChg>
        <pc:spChg chg="add">
          <ac:chgData name="ayaat ahmed" userId="6aa952fbdba20278" providerId="Windows Live" clId="Web-{C121B77F-ED15-5655-B064-D372788F0416}" dt="2025-05-10T18:23:29.663" v="98"/>
          <ac:spMkLst>
            <pc:docMk/>
            <pc:sldMk cId="545914190" sldId="258"/>
            <ac:spMk id="25" creationId="{E659831F-0D9A-4C63-9EBB-8435B85A440F}"/>
          </ac:spMkLst>
        </pc:spChg>
        <pc:spChg chg="add del">
          <ac:chgData name="ayaat ahmed" userId="6aa952fbdba20278" providerId="Windows Live" clId="Web-{C121B77F-ED15-5655-B064-D372788F0416}" dt="2025-05-10T18:23:29.663" v="97"/>
          <ac:spMkLst>
            <pc:docMk/>
            <pc:sldMk cId="545914190" sldId="258"/>
            <ac:spMk id="26" creationId="{D5B0017B-2ECA-49AF-B397-DC140825DF8D}"/>
          </ac:spMkLst>
        </pc:spChg>
        <pc:spChg chg="add del">
          <ac:chgData name="ayaat ahmed" userId="6aa952fbdba20278" providerId="Windows Live" clId="Web-{C121B77F-ED15-5655-B064-D372788F0416}" dt="2025-05-10T18:23:27.054" v="95"/>
          <ac:spMkLst>
            <pc:docMk/>
            <pc:sldMk cId="545914190" sldId="258"/>
            <ac:spMk id="27" creationId="{D5B0017B-2ECA-49AF-B397-DC140825DF8D}"/>
          </ac:spMkLst>
        </pc:spChg>
        <pc:spChg chg="add del">
          <ac:chgData name="ayaat ahmed" userId="6aa952fbdba20278" providerId="Windows Live" clId="Web-{C121B77F-ED15-5655-B064-D372788F0416}" dt="2025-05-10T18:23:29.663" v="97"/>
          <ac:spMkLst>
            <pc:docMk/>
            <pc:sldMk cId="545914190" sldId="258"/>
            <ac:spMk id="32" creationId="{52BA78A6-1354-9602-7045-4CBE86D3E598}"/>
          </ac:spMkLst>
        </pc:spChg>
        <pc:spChg chg="add">
          <ac:chgData name="ayaat ahmed" userId="6aa952fbdba20278" providerId="Windows Live" clId="Web-{C121B77F-ED15-5655-B064-D372788F0416}" dt="2025-05-10T18:23:29.663" v="98"/>
          <ac:spMkLst>
            <pc:docMk/>
            <pc:sldMk cId="545914190" sldId="258"/>
            <ac:spMk id="34" creationId="{DBF61EA3-B236-439E-9C0B-340980D56BEE}"/>
          </ac:spMkLst>
        </pc:spChg>
        <pc:spChg chg="add mod">
          <ac:chgData name="ayaat ahmed" userId="6aa952fbdba20278" providerId="Windows Live" clId="Web-{C121B77F-ED15-5655-B064-D372788F0416}" dt="2025-05-10T18:26:19.653" v="124" actId="20577"/>
          <ac:spMkLst>
            <pc:docMk/>
            <pc:sldMk cId="545914190" sldId="258"/>
            <ac:spMk id="37" creationId="{52BA78A6-1354-9602-7045-4CBE86D3E598}"/>
          </ac:spMkLst>
        </pc:spChg>
        <pc:grpChg chg="add del">
          <ac:chgData name="ayaat ahmed" userId="6aa952fbdba20278" providerId="Windows Live" clId="Web-{C121B77F-ED15-5655-B064-D372788F0416}" dt="2025-05-10T18:23:29.663" v="98"/>
          <ac:grpSpMkLst>
            <pc:docMk/>
            <pc:sldMk cId="545914190" sldId="258"/>
            <ac:grpSpMk id="10" creationId="{28FAF094-D087-493F-8DF9-A486C2D6BBAA}"/>
          </ac:grpSpMkLst>
        </pc:grpChg>
        <pc:grpChg chg="add del">
          <ac:chgData name="ayaat ahmed" userId="6aa952fbdba20278" providerId="Windows Live" clId="Web-{C121B77F-ED15-5655-B064-D372788F0416}" dt="2025-05-10T18:23:29.663" v="97"/>
          <ac:grpSpMkLst>
            <pc:docMk/>
            <pc:sldMk cId="545914190" sldId="258"/>
            <ac:grpSpMk id="21" creationId="{AE1C45F0-260A-458C-96ED-C1F6D2151219}"/>
          </ac:grpSpMkLst>
        </pc:grpChg>
        <pc:grpChg chg="add del">
          <ac:chgData name="ayaat ahmed" userId="6aa952fbdba20278" providerId="Windows Live" clId="Web-{C121B77F-ED15-5655-B064-D372788F0416}" dt="2025-05-10T18:23:27.054" v="95"/>
          <ac:grpSpMkLst>
            <pc:docMk/>
            <pc:sldMk cId="545914190" sldId="258"/>
            <ac:grpSpMk id="22" creationId="{AE1C45F0-260A-458C-96ED-C1F6D2151219}"/>
          </ac:grpSpMkLst>
        </pc:grpChg>
        <pc:grpChg chg="add">
          <ac:chgData name="ayaat ahmed" userId="6aa952fbdba20278" providerId="Windows Live" clId="Web-{C121B77F-ED15-5655-B064-D372788F0416}" dt="2025-05-10T18:23:29.663" v="98"/>
          <ac:grpSpMkLst>
            <pc:docMk/>
            <pc:sldMk cId="545914190" sldId="258"/>
            <ac:grpSpMk id="35" creationId="{28FAF094-D087-493F-8DF9-A486C2D6BBAA}"/>
          </ac:grpSpMkLst>
        </pc:grpChg>
        <pc:graphicFrameChg chg="add del">
          <ac:chgData name="ayaat ahmed" userId="6aa952fbdba20278" providerId="Windows Live" clId="Web-{C121B77F-ED15-5655-B064-D372788F0416}" dt="2025-05-10T18:23:27.054" v="95"/>
          <ac:graphicFrameMkLst>
            <pc:docMk/>
            <pc:sldMk cId="545914190" sldId="258"/>
            <ac:graphicFrameMk id="16" creationId="{2F3C9191-C366-0A52-92E4-C565E1DA44EB}"/>
          </ac:graphicFrameMkLst>
        </pc:graphicFrameChg>
        <pc:cxnChg chg="add del">
          <ac:chgData name="ayaat ahmed" userId="6aa952fbdba20278" providerId="Windows Live" clId="Web-{C121B77F-ED15-5655-B064-D372788F0416}" dt="2025-05-10T18:23:29.663" v="97"/>
          <ac:cxnSpMkLst>
            <pc:docMk/>
            <pc:sldMk cId="545914190" sldId="258"/>
            <ac:cxnSpMk id="28" creationId="{6CF1BAF6-AD41-4082-B212-8A1F9A2E8779}"/>
          </ac:cxnSpMkLst>
        </pc:cxnChg>
        <pc:cxnChg chg="add del">
          <ac:chgData name="ayaat ahmed" userId="6aa952fbdba20278" providerId="Windows Live" clId="Web-{C121B77F-ED15-5655-B064-D372788F0416}" dt="2025-05-10T18:23:27.054" v="95"/>
          <ac:cxnSpMkLst>
            <pc:docMk/>
            <pc:sldMk cId="545914190" sldId="258"/>
            <ac:cxnSpMk id="29" creationId="{6CF1BAF6-AD41-4082-B212-8A1F9A2E8779}"/>
          </ac:cxnSpMkLst>
        </pc:cxnChg>
      </pc:sldChg>
      <pc:sldChg chg="addSp delSp modSp new mod modTransition setBg">
        <pc:chgData name="ayaat ahmed" userId="6aa952fbdba20278" providerId="Windows Live" clId="Web-{C121B77F-ED15-5655-B064-D372788F0416}" dt="2025-05-10T19:08:00.061" v="216"/>
        <pc:sldMkLst>
          <pc:docMk/>
          <pc:sldMk cId="1301436369" sldId="259"/>
        </pc:sldMkLst>
        <pc:spChg chg="mod">
          <ac:chgData name="ayaat ahmed" userId="6aa952fbdba20278" providerId="Windows Live" clId="Web-{C121B77F-ED15-5655-B064-D372788F0416}" dt="2025-05-10T18:22:58.569" v="93"/>
          <ac:spMkLst>
            <pc:docMk/>
            <pc:sldMk cId="1301436369" sldId="259"/>
            <ac:spMk id="2" creationId="{88FAF803-DAAB-3B9D-9591-475FEC78E746}"/>
          </ac:spMkLst>
        </pc:spChg>
        <pc:spChg chg="mod">
          <ac:chgData name="ayaat ahmed" userId="6aa952fbdba20278" providerId="Windows Live" clId="Web-{C121B77F-ED15-5655-B064-D372788F0416}" dt="2025-05-10T18:29:28.269" v="143" actId="20577"/>
          <ac:spMkLst>
            <pc:docMk/>
            <pc:sldMk cId="1301436369" sldId="259"/>
            <ac:spMk id="3" creationId="{2EB8CD6A-B235-187E-270A-6A05D764060A}"/>
          </ac:spMkLst>
        </pc:spChg>
        <pc:spChg chg="add del">
          <ac:chgData name="ayaat ahmed" userId="6aa952fbdba20278" providerId="Windows Live" clId="Web-{C121B77F-ED15-5655-B064-D372788F0416}" dt="2025-05-10T18:22:53.678" v="88"/>
          <ac:spMkLst>
            <pc:docMk/>
            <pc:sldMk cId="1301436369" sldId="259"/>
            <ac:spMk id="8" creationId="{B6CDA21F-E7AF-4C75-8395-33F58D5B0E45}"/>
          </ac:spMkLst>
        </pc:spChg>
        <pc:spChg chg="add del">
          <ac:chgData name="ayaat ahmed" userId="6aa952fbdba20278" providerId="Windows Live" clId="Web-{C121B77F-ED15-5655-B064-D372788F0416}" dt="2025-05-10T18:22:56.053" v="90"/>
          <ac:spMkLst>
            <pc:docMk/>
            <pc:sldMk cId="1301436369" sldId="259"/>
            <ac:spMk id="14" creationId="{E659831F-0D9A-4C63-9EBB-8435B85A440F}"/>
          </ac:spMkLst>
        </pc:spChg>
        <pc:spChg chg="add del">
          <ac:chgData name="ayaat ahmed" userId="6aa952fbdba20278" providerId="Windows Live" clId="Web-{C121B77F-ED15-5655-B064-D372788F0416}" dt="2025-05-10T18:22:53.678" v="88"/>
          <ac:spMkLst>
            <pc:docMk/>
            <pc:sldMk cId="1301436369" sldId="259"/>
            <ac:spMk id="15" creationId="{D5B0017B-2ECA-49AF-B397-DC140825DF8D}"/>
          </ac:spMkLst>
        </pc:spChg>
        <pc:spChg chg="add del">
          <ac:chgData name="ayaat ahmed" userId="6aa952fbdba20278" providerId="Windows Live" clId="Web-{C121B77F-ED15-5655-B064-D372788F0416}" dt="2025-05-10T18:22:56.053" v="90"/>
          <ac:spMkLst>
            <pc:docMk/>
            <pc:sldMk cId="1301436369" sldId="259"/>
            <ac:spMk id="19" creationId="{DBF61EA3-B236-439E-9C0B-340980D56BEE}"/>
          </ac:spMkLst>
        </pc:spChg>
        <pc:spChg chg="add del">
          <ac:chgData name="ayaat ahmed" userId="6aa952fbdba20278" providerId="Windows Live" clId="Web-{C121B77F-ED15-5655-B064-D372788F0416}" dt="2025-05-10T18:22:58.569" v="92"/>
          <ac:spMkLst>
            <pc:docMk/>
            <pc:sldMk cId="1301436369" sldId="259"/>
            <ac:spMk id="22" creationId="{B6CDA21F-E7AF-4C75-8395-33F58D5B0E45}"/>
          </ac:spMkLst>
        </pc:spChg>
        <pc:spChg chg="add del">
          <ac:chgData name="ayaat ahmed" userId="6aa952fbdba20278" providerId="Windows Live" clId="Web-{C121B77F-ED15-5655-B064-D372788F0416}" dt="2025-05-10T18:22:58.569" v="92"/>
          <ac:spMkLst>
            <pc:docMk/>
            <pc:sldMk cId="1301436369" sldId="259"/>
            <ac:spMk id="24" creationId="{D5B0017B-2ECA-49AF-B397-DC140825DF8D}"/>
          </ac:spMkLst>
        </pc:spChg>
        <pc:spChg chg="add">
          <ac:chgData name="ayaat ahmed" userId="6aa952fbdba20278" providerId="Windows Live" clId="Web-{C121B77F-ED15-5655-B064-D372788F0416}" dt="2025-05-10T18:22:58.569" v="93"/>
          <ac:spMkLst>
            <pc:docMk/>
            <pc:sldMk cId="1301436369" sldId="259"/>
            <ac:spMk id="27" creationId="{DBF61EA3-B236-439E-9C0B-340980D56BEE}"/>
          </ac:spMkLst>
        </pc:spChg>
        <pc:spChg chg="add">
          <ac:chgData name="ayaat ahmed" userId="6aa952fbdba20278" providerId="Windows Live" clId="Web-{C121B77F-ED15-5655-B064-D372788F0416}" dt="2025-05-10T18:22:58.569" v="93"/>
          <ac:spMkLst>
            <pc:docMk/>
            <pc:sldMk cId="1301436369" sldId="259"/>
            <ac:spMk id="29" creationId="{E659831F-0D9A-4C63-9EBB-8435B85A440F}"/>
          </ac:spMkLst>
        </pc:spChg>
        <pc:grpChg chg="add del">
          <ac:chgData name="ayaat ahmed" userId="6aa952fbdba20278" providerId="Windows Live" clId="Web-{C121B77F-ED15-5655-B064-D372788F0416}" dt="2025-05-10T18:22:53.678" v="88"/>
          <ac:grpSpMkLst>
            <pc:docMk/>
            <pc:sldMk cId="1301436369" sldId="259"/>
            <ac:grpSpMk id="10" creationId="{AE1C45F0-260A-458C-96ED-C1F6D2151219}"/>
          </ac:grpSpMkLst>
        </pc:grpChg>
        <pc:grpChg chg="add del">
          <ac:chgData name="ayaat ahmed" userId="6aa952fbdba20278" providerId="Windows Live" clId="Web-{C121B77F-ED15-5655-B064-D372788F0416}" dt="2025-05-10T18:22:56.053" v="90"/>
          <ac:grpSpMkLst>
            <pc:docMk/>
            <pc:sldMk cId="1301436369" sldId="259"/>
            <ac:grpSpMk id="20" creationId="{28FAF094-D087-493F-8DF9-A486C2D6BBAA}"/>
          </ac:grpSpMkLst>
        </pc:grpChg>
        <pc:grpChg chg="add del">
          <ac:chgData name="ayaat ahmed" userId="6aa952fbdba20278" providerId="Windows Live" clId="Web-{C121B77F-ED15-5655-B064-D372788F0416}" dt="2025-05-10T18:22:58.569" v="92"/>
          <ac:grpSpMkLst>
            <pc:docMk/>
            <pc:sldMk cId="1301436369" sldId="259"/>
            <ac:grpSpMk id="23" creationId="{AE1C45F0-260A-458C-96ED-C1F6D2151219}"/>
          </ac:grpSpMkLst>
        </pc:grpChg>
        <pc:grpChg chg="add">
          <ac:chgData name="ayaat ahmed" userId="6aa952fbdba20278" providerId="Windows Live" clId="Web-{C121B77F-ED15-5655-B064-D372788F0416}" dt="2025-05-10T18:22:58.569" v="93"/>
          <ac:grpSpMkLst>
            <pc:docMk/>
            <pc:sldMk cId="1301436369" sldId="259"/>
            <ac:grpSpMk id="28" creationId="{28FAF094-D087-493F-8DF9-A486C2D6BBAA}"/>
          </ac:grpSpMkLst>
        </pc:grpChg>
        <pc:cxnChg chg="add del">
          <ac:chgData name="ayaat ahmed" userId="6aa952fbdba20278" providerId="Windows Live" clId="Web-{C121B77F-ED15-5655-B064-D372788F0416}" dt="2025-05-10T18:22:53.678" v="88"/>
          <ac:cxnSpMkLst>
            <pc:docMk/>
            <pc:sldMk cId="1301436369" sldId="259"/>
            <ac:cxnSpMk id="17" creationId="{6CF1BAF6-AD41-4082-B212-8A1F9A2E8779}"/>
          </ac:cxnSpMkLst>
        </pc:cxnChg>
        <pc:cxnChg chg="add del">
          <ac:chgData name="ayaat ahmed" userId="6aa952fbdba20278" providerId="Windows Live" clId="Web-{C121B77F-ED15-5655-B064-D372788F0416}" dt="2025-05-10T18:22:58.569" v="92"/>
          <ac:cxnSpMkLst>
            <pc:docMk/>
            <pc:sldMk cId="1301436369" sldId="259"/>
            <ac:cxnSpMk id="25" creationId="{6CF1BAF6-AD41-4082-B212-8A1F9A2E8779}"/>
          </ac:cxnSpMkLst>
        </pc:cxnChg>
      </pc:sldChg>
      <pc:sldChg chg="addSp modSp new mod modTransition setBg">
        <pc:chgData name="ayaat ahmed" userId="6aa952fbdba20278" providerId="Windows Live" clId="Web-{C121B77F-ED15-5655-B064-D372788F0416}" dt="2025-05-10T19:08:02.499" v="217"/>
        <pc:sldMkLst>
          <pc:docMk/>
          <pc:sldMk cId="2960725767" sldId="260"/>
        </pc:sldMkLst>
        <pc:spChg chg="mod">
          <ac:chgData name="ayaat ahmed" userId="6aa952fbdba20278" providerId="Windows Live" clId="Web-{C121B77F-ED15-5655-B064-D372788F0416}" dt="2025-05-10T18:28:19.454" v="131" actId="20577"/>
          <ac:spMkLst>
            <pc:docMk/>
            <pc:sldMk cId="2960725767" sldId="260"/>
            <ac:spMk id="2" creationId="{8D99ED57-3503-9896-3025-4F2BCEA41C2A}"/>
          </ac:spMkLst>
        </pc:spChg>
        <pc:spChg chg="mod">
          <ac:chgData name="ayaat ahmed" userId="6aa952fbdba20278" providerId="Windows Live" clId="Web-{C121B77F-ED15-5655-B064-D372788F0416}" dt="2025-05-10T18:30:08.473" v="147" actId="20577"/>
          <ac:spMkLst>
            <pc:docMk/>
            <pc:sldMk cId="2960725767" sldId="260"/>
            <ac:spMk id="3" creationId="{EA6D62E3-B15E-5917-DF2A-38A949F127BE}"/>
          </ac:spMkLst>
        </pc:spChg>
        <pc:spChg chg="add">
          <ac:chgData name="ayaat ahmed" userId="6aa952fbdba20278" providerId="Windows Live" clId="Web-{C121B77F-ED15-5655-B064-D372788F0416}" dt="2025-05-10T18:27:36.687" v="126"/>
          <ac:spMkLst>
            <pc:docMk/>
            <pc:sldMk cId="2960725767" sldId="260"/>
            <ac:spMk id="8" creationId="{DBF61EA3-B236-439E-9C0B-340980D56BEE}"/>
          </ac:spMkLst>
        </pc:spChg>
        <pc:spChg chg="add">
          <ac:chgData name="ayaat ahmed" userId="6aa952fbdba20278" providerId="Windows Live" clId="Web-{C121B77F-ED15-5655-B064-D372788F0416}" dt="2025-05-10T18:27:36.687" v="126"/>
          <ac:spMkLst>
            <pc:docMk/>
            <pc:sldMk cId="2960725767" sldId="260"/>
            <ac:spMk id="14" creationId="{E659831F-0D9A-4C63-9EBB-8435B85A440F}"/>
          </ac:spMkLst>
        </pc:spChg>
        <pc:grpChg chg="add">
          <ac:chgData name="ayaat ahmed" userId="6aa952fbdba20278" providerId="Windows Live" clId="Web-{C121B77F-ED15-5655-B064-D372788F0416}" dt="2025-05-10T18:27:36.687" v="126"/>
          <ac:grpSpMkLst>
            <pc:docMk/>
            <pc:sldMk cId="2960725767" sldId="260"/>
            <ac:grpSpMk id="10" creationId="{28FAF094-D087-493F-8DF9-A486C2D6BBAA}"/>
          </ac:grpSpMkLst>
        </pc:grpChg>
      </pc:sldChg>
      <pc:sldChg chg="addSp delSp modSp new mod modTransition setBg">
        <pc:chgData name="ayaat ahmed" userId="6aa952fbdba20278" providerId="Windows Live" clId="Web-{C121B77F-ED15-5655-B064-D372788F0416}" dt="2025-05-10T20:30:26.646" v="1125" actId="1076"/>
        <pc:sldMkLst>
          <pc:docMk/>
          <pc:sldMk cId="3039538268" sldId="261"/>
        </pc:sldMkLst>
        <pc:spChg chg="del">
          <ac:chgData name="ayaat ahmed" userId="6aa952fbdba20278" providerId="Windows Live" clId="Web-{C121B77F-ED15-5655-B064-D372788F0416}" dt="2025-05-10T18:32:09.118" v="150"/>
          <ac:spMkLst>
            <pc:docMk/>
            <pc:sldMk cId="3039538268" sldId="261"/>
            <ac:spMk id="2" creationId="{CEA9D96D-8894-7325-CB95-83D580E2517A}"/>
          </ac:spMkLst>
        </pc:spChg>
        <pc:spChg chg="del">
          <ac:chgData name="ayaat ahmed" userId="6aa952fbdba20278" providerId="Windows Live" clId="Web-{C121B77F-ED15-5655-B064-D372788F0416}" dt="2025-05-10T18:32:03.758" v="149"/>
          <ac:spMkLst>
            <pc:docMk/>
            <pc:sldMk cId="3039538268" sldId="261"/>
            <ac:spMk id="3" creationId="{16E8F9CC-7102-F20C-9B53-7CC1F9A88740}"/>
          </ac:spMkLst>
        </pc:spChg>
        <pc:spChg chg="add mod">
          <ac:chgData name="ayaat ahmed" userId="6aa952fbdba20278" providerId="Windows Live" clId="Web-{C121B77F-ED15-5655-B064-D372788F0416}" dt="2025-05-10T20:30:26.646" v="1125" actId="1076"/>
          <ac:spMkLst>
            <pc:docMk/>
            <pc:sldMk cId="3039538268" sldId="261"/>
            <ac:spMk id="6" creationId="{3E2645B2-50E7-D10D-5A8F-A77D95D441A6}"/>
          </ac:spMkLst>
        </pc:spChg>
        <pc:spChg chg="add">
          <ac:chgData name="ayaat ahmed" userId="6aa952fbdba20278" providerId="Windows Live" clId="Web-{C121B77F-ED15-5655-B064-D372788F0416}" dt="2025-05-10T18:32:09.118" v="150"/>
          <ac:spMkLst>
            <pc:docMk/>
            <pc:sldMk cId="3039538268" sldId="261"/>
            <ac:spMk id="10" creationId="{F3060C83-F051-4F0E-ABAD-AA0DFC48B218}"/>
          </ac:spMkLst>
        </pc:spChg>
        <pc:spChg chg="add">
          <ac:chgData name="ayaat ahmed" userId="6aa952fbdba20278" providerId="Windows Live" clId="Web-{C121B77F-ED15-5655-B064-D372788F0416}" dt="2025-05-10T18:32:09.118" v="150"/>
          <ac:spMkLst>
            <pc:docMk/>
            <pc:sldMk cId="3039538268" sldId="261"/>
            <ac:spMk id="12" creationId="{83C98ABE-055B-441F-B07E-44F97F083C39}"/>
          </ac:spMkLst>
        </pc:spChg>
        <pc:spChg chg="add">
          <ac:chgData name="ayaat ahmed" userId="6aa952fbdba20278" providerId="Windows Live" clId="Web-{C121B77F-ED15-5655-B064-D372788F0416}" dt="2025-05-10T18:32:09.118" v="150"/>
          <ac:spMkLst>
            <pc:docMk/>
            <pc:sldMk cId="3039538268" sldId="261"/>
            <ac:spMk id="14" creationId="{29FDB030-9B49-4CED-8CCD-4D99382388AC}"/>
          </ac:spMkLst>
        </pc:spChg>
        <pc:spChg chg="add">
          <ac:chgData name="ayaat ahmed" userId="6aa952fbdba20278" providerId="Windows Live" clId="Web-{C121B77F-ED15-5655-B064-D372788F0416}" dt="2025-05-10T18:32:09.118" v="150"/>
          <ac:spMkLst>
            <pc:docMk/>
            <pc:sldMk cId="3039538268" sldId="261"/>
            <ac:spMk id="16" creationId="{3783CA14-24A1-485C-8B30-D6A5D87987AD}"/>
          </ac:spMkLst>
        </pc:spChg>
        <pc:spChg chg="add">
          <ac:chgData name="ayaat ahmed" userId="6aa952fbdba20278" providerId="Windows Live" clId="Web-{C121B77F-ED15-5655-B064-D372788F0416}" dt="2025-05-10T18:32:09.118" v="150"/>
          <ac:spMkLst>
            <pc:docMk/>
            <pc:sldMk cId="3039538268" sldId="261"/>
            <ac:spMk id="18" creationId="{9A97C86A-04D6-40F7-AE84-31AB43E6A846}"/>
          </ac:spMkLst>
        </pc:spChg>
        <pc:spChg chg="add">
          <ac:chgData name="ayaat ahmed" userId="6aa952fbdba20278" providerId="Windows Live" clId="Web-{C121B77F-ED15-5655-B064-D372788F0416}" dt="2025-05-10T18:32:09.118" v="150"/>
          <ac:spMkLst>
            <pc:docMk/>
            <pc:sldMk cId="3039538268" sldId="261"/>
            <ac:spMk id="20" creationId="{FF9F2414-84E8-453E-B1F3-389FDE8192D9}"/>
          </ac:spMkLst>
        </pc:spChg>
        <pc:spChg chg="add">
          <ac:chgData name="ayaat ahmed" userId="6aa952fbdba20278" providerId="Windows Live" clId="Web-{C121B77F-ED15-5655-B064-D372788F0416}" dt="2025-05-10T18:32:09.118" v="150"/>
          <ac:spMkLst>
            <pc:docMk/>
            <pc:sldMk cId="3039538268" sldId="261"/>
            <ac:spMk id="22" creationId="{3ECA69A1-7536-43AC-85EF-C7106179F5ED}"/>
          </ac:spMkLst>
        </pc:spChg>
        <pc:graphicFrameChg chg="add mod ord modGraphic">
          <ac:chgData name="ayaat ahmed" userId="6aa952fbdba20278" providerId="Windows Live" clId="Web-{C121B77F-ED15-5655-B064-D372788F0416}" dt="2025-05-10T18:37:33.988" v="186"/>
          <ac:graphicFrameMkLst>
            <pc:docMk/>
            <pc:sldMk cId="3039538268" sldId="261"/>
            <ac:graphicFrameMk id="5" creationId="{90FCE241-43D9-57F9-59DF-A1F77ECDFCCA}"/>
          </ac:graphicFrameMkLst>
        </pc:graphicFrameChg>
      </pc:sldChg>
      <pc:sldChg chg="addSp delSp modSp new mod modTransition setBg addAnim delAnim modAnim">
        <pc:chgData name="ayaat ahmed" userId="6aa952fbdba20278" providerId="Windows Live" clId="Web-{C121B77F-ED15-5655-B064-D372788F0416}" dt="2025-05-10T19:11:46.106" v="234"/>
        <pc:sldMkLst>
          <pc:docMk/>
          <pc:sldMk cId="535736995" sldId="262"/>
        </pc:sldMkLst>
        <pc:spChg chg="mod">
          <ac:chgData name="ayaat ahmed" userId="6aa952fbdba20278" providerId="Windows Live" clId="Web-{C121B77F-ED15-5655-B064-D372788F0416}" dt="2025-05-10T18:40:25.681" v="202"/>
          <ac:spMkLst>
            <pc:docMk/>
            <pc:sldMk cId="535736995" sldId="262"/>
            <ac:spMk id="2" creationId="{8387CD34-11A8-B64E-ED34-285BD4BC950B}"/>
          </ac:spMkLst>
        </pc:spChg>
        <pc:spChg chg="mod">
          <ac:chgData name="ayaat ahmed" userId="6aa952fbdba20278" providerId="Windows Live" clId="Web-{C121B77F-ED15-5655-B064-D372788F0416}" dt="2025-05-10T18:40:50.604" v="207" actId="20577"/>
          <ac:spMkLst>
            <pc:docMk/>
            <pc:sldMk cId="535736995" sldId="262"/>
            <ac:spMk id="3" creationId="{E69763F9-220E-A74E-E1F2-2EE68947DCE0}"/>
          </ac:spMkLst>
        </pc:spChg>
        <pc:spChg chg="add del">
          <ac:chgData name="ayaat ahmed" userId="6aa952fbdba20278" providerId="Windows Live" clId="Web-{C121B77F-ED15-5655-B064-D372788F0416}" dt="2025-05-10T18:39:30.304" v="198"/>
          <ac:spMkLst>
            <pc:docMk/>
            <pc:sldMk cId="535736995" sldId="262"/>
            <ac:spMk id="10" creationId="{EDDBB197-D710-4A4F-A9CA-FD2177498BE8}"/>
          </ac:spMkLst>
        </pc:spChg>
        <pc:spChg chg="add del">
          <ac:chgData name="ayaat ahmed" userId="6aa952fbdba20278" providerId="Windows Live" clId="Web-{C121B77F-ED15-5655-B064-D372788F0416}" dt="2025-05-10T18:39:30.304" v="198"/>
          <ac:spMkLst>
            <pc:docMk/>
            <pc:sldMk cId="535736995" sldId="262"/>
            <ac:spMk id="12" creationId="{975D1CFA-2CDB-4B64-BD9F-85744E8DA12F}"/>
          </ac:spMkLst>
        </pc:spChg>
        <pc:spChg chg="add del">
          <ac:chgData name="ayaat ahmed" userId="6aa952fbdba20278" providerId="Windows Live" clId="Web-{C121B77F-ED15-5655-B064-D372788F0416}" dt="2025-05-10T18:40:25.681" v="202"/>
          <ac:spMkLst>
            <pc:docMk/>
            <pc:sldMk cId="535736995" sldId="262"/>
            <ac:spMk id="20" creationId="{245A9F99-D9B1-4094-A2E2-B90AC1DB7B9C}"/>
          </ac:spMkLst>
        </pc:spChg>
        <pc:spChg chg="add del">
          <ac:chgData name="ayaat ahmed" userId="6aa952fbdba20278" providerId="Windows Live" clId="Web-{C121B77F-ED15-5655-B064-D372788F0416}" dt="2025-05-10T18:40:25.681" v="202"/>
          <ac:spMkLst>
            <pc:docMk/>
            <pc:sldMk cId="535736995" sldId="262"/>
            <ac:spMk id="21" creationId="{B7FAF607-473A-4A43-A23D-BBFF5C4117BB}"/>
          </ac:spMkLst>
        </pc:spChg>
        <pc:spChg chg="add del">
          <ac:chgData name="ayaat ahmed" userId="6aa952fbdba20278" providerId="Windows Live" clId="Web-{C121B77F-ED15-5655-B064-D372788F0416}" dt="2025-05-10T18:40:25.666" v="201"/>
          <ac:spMkLst>
            <pc:docMk/>
            <pc:sldMk cId="535736995" sldId="262"/>
            <ac:spMk id="28" creationId="{3346177D-ADC4-4968-B747-5CFCD390B5B9}"/>
          </ac:spMkLst>
        </pc:spChg>
        <pc:spChg chg="add del">
          <ac:chgData name="ayaat ahmed" userId="6aa952fbdba20278" providerId="Windows Live" clId="Web-{C121B77F-ED15-5655-B064-D372788F0416}" dt="2025-05-10T18:40:25.666" v="201"/>
          <ac:spMkLst>
            <pc:docMk/>
            <pc:sldMk cId="535736995" sldId="262"/>
            <ac:spMk id="30" creationId="{0844A943-BF79-4FEA-ABB1-3BD54D236606}"/>
          </ac:spMkLst>
        </pc:spChg>
        <pc:spChg chg="add del">
          <ac:chgData name="ayaat ahmed" userId="6aa952fbdba20278" providerId="Windows Live" clId="Web-{C121B77F-ED15-5655-B064-D372788F0416}" dt="2025-05-10T18:40:25.666" v="201"/>
          <ac:spMkLst>
            <pc:docMk/>
            <pc:sldMk cId="535736995" sldId="262"/>
            <ac:spMk id="32" creationId="{6437CC72-F4A8-4DC3-AFAB-D22C482C8100}"/>
          </ac:spMkLst>
        </pc:spChg>
        <pc:spChg chg="add">
          <ac:chgData name="ayaat ahmed" userId="6aa952fbdba20278" providerId="Windows Live" clId="Web-{C121B77F-ED15-5655-B064-D372788F0416}" dt="2025-05-10T18:40:25.681" v="202"/>
          <ac:spMkLst>
            <pc:docMk/>
            <pc:sldMk cId="535736995" sldId="262"/>
            <ac:spMk id="34" creationId="{9D25F302-27C5-414F-97F8-6EA0A6C028BA}"/>
          </ac:spMkLst>
        </pc:spChg>
        <pc:spChg chg="add">
          <ac:chgData name="ayaat ahmed" userId="6aa952fbdba20278" providerId="Windows Live" clId="Web-{C121B77F-ED15-5655-B064-D372788F0416}" dt="2025-05-10T18:40:25.681" v="202"/>
          <ac:spMkLst>
            <pc:docMk/>
            <pc:sldMk cId="535736995" sldId="262"/>
            <ac:spMk id="35" creationId="{830A36F8-48C2-4842-A87B-8CE8DF4E7FD2}"/>
          </ac:spMkLst>
        </pc:spChg>
        <pc:spChg chg="add">
          <ac:chgData name="ayaat ahmed" userId="6aa952fbdba20278" providerId="Windows Live" clId="Web-{C121B77F-ED15-5655-B064-D372788F0416}" dt="2025-05-10T18:40:25.681" v="202"/>
          <ac:spMkLst>
            <pc:docMk/>
            <pc:sldMk cId="535736995" sldId="262"/>
            <ac:spMk id="36" creationId="{8F451A30-466B-4996-9BA5-CD6ABCC6D558}"/>
          </ac:spMkLst>
        </pc:spChg>
        <pc:grpChg chg="add del">
          <ac:chgData name="ayaat ahmed" userId="6aa952fbdba20278" providerId="Windows Live" clId="Web-{C121B77F-ED15-5655-B064-D372788F0416}" dt="2025-05-10T18:39:30.304" v="198"/>
          <ac:grpSpMkLst>
            <pc:docMk/>
            <pc:sldMk cId="535736995" sldId="262"/>
            <ac:grpSpMk id="14" creationId="{25EE5136-01F1-466C-962D-BA9B4C6757AA}"/>
          </ac:grpSpMkLst>
        </pc:grpChg>
        <pc:grpChg chg="add del">
          <ac:chgData name="ayaat ahmed" userId="6aa952fbdba20278" providerId="Windows Live" clId="Web-{C121B77F-ED15-5655-B064-D372788F0416}" dt="2025-05-10T18:40:25.681" v="202"/>
          <ac:grpSpMkLst>
            <pc:docMk/>
            <pc:sldMk cId="535736995" sldId="262"/>
            <ac:grpSpMk id="23" creationId="{C5F6476F-D303-44D3-B30F-1BA348F0F64A}"/>
          </ac:grpSpMkLst>
        </pc:grpChg>
        <pc:picChg chg="add del">
          <ac:chgData name="ayaat ahmed" userId="6aa952fbdba20278" providerId="Windows Live" clId="Web-{C121B77F-ED15-5655-B064-D372788F0416}" dt="2025-05-10T18:39:30.304" v="198"/>
          <ac:picMkLst>
            <pc:docMk/>
            <pc:sldMk cId="535736995" sldId="262"/>
            <ac:picMk id="7" creationId="{3A72576C-8002-4C0B-4C22-00ED35C14D29}"/>
          </ac:picMkLst>
        </pc:picChg>
        <pc:picChg chg="add mod">
          <ac:chgData name="ayaat ahmed" userId="6aa952fbdba20278" providerId="Windows Live" clId="Web-{C121B77F-ED15-5655-B064-D372788F0416}" dt="2025-05-10T19:10:32.305" v="228"/>
          <ac:picMkLst>
            <pc:docMk/>
            <pc:sldMk cId="535736995" sldId="262"/>
            <ac:picMk id="22" creationId="{68AF937B-CB8A-08FE-36F2-A4DD49CFE734}"/>
          </ac:picMkLst>
        </pc:picChg>
      </pc:sldChg>
      <pc:sldChg chg="addSp delSp modSp new mod modTransition setBg addAnim modAnim">
        <pc:chgData name="ayaat ahmed" userId="6aa952fbdba20278" providerId="Windows Live" clId="Web-{C121B77F-ED15-5655-B064-D372788F0416}" dt="2025-05-10T20:25:06.361" v="1100" actId="20577"/>
        <pc:sldMkLst>
          <pc:docMk/>
          <pc:sldMk cId="2236643360" sldId="263"/>
        </pc:sldMkLst>
        <pc:spChg chg="mod">
          <ac:chgData name="ayaat ahmed" userId="6aa952fbdba20278" providerId="Windows Live" clId="Web-{C121B77F-ED15-5655-B064-D372788F0416}" dt="2025-05-10T20:25:06.361" v="1100" actId="20577"/>
          <ac:spMkLst>
            <pc:docMk/>
            <pc:sldMk cId="2236643360" sldId="263"/>
            <ac:spMk id="2" creationId="{C72ADDF1-FB40-D353-2B22-A9480D91399F}"/>
          </ac:spMkLst>
        </pc:spChg>
        <pc:spChg chg="mod">
          <ac:chgData name="ayaat ahmed" userId="6aa952fbdba20278" providerId="Windows Live" clId="Web-{C121B77F-ED15-5655-B064-D372788F0416}" dt="2025-05-10T19:36:36.249" v="553" actId="20577"/>
          <ac:spMkLst>
            <pc:docMk/>
            <pc:sldMk cId="2236643360" sldId="263"/>
            <ac:spMk id="3" creationId="{DD5C3485-B6DB-219C-4FCB-0CB17C686386}"/>
          </ac:spMkLst>
        </pc:spChg>
        <pc:spChg chg="add del mod">
          <ac:chgData name="ayaat ahmed" userId="6aa952fbdba20278" providerId="Windows Live" clId="Web-{C121B77F-ED15-5655-B064-D372788F0416}" dt="2025-05-10T19:51:38.945" v="624"/>
          <ac:spMkLst>
            <pc:docMk/>
            <pc:sldMk cId="2236643360" sldId="263"/>
            <ac:spMk id="682" creationId="{B71A002B-6FF7-D5F7-164F-F908A171C450}"/>
          </ac:spMkLst>
        </pc:spChg>
        <pc:spChg chg="add del mod">
          <ac:chgData name="ayaat ahmed" userId="6aa952fbdba20278" providerId="Windows Live" clId="Web-{C121B77F-ED15-5655-B064-D372788F0416}" dt="2025-05-10T19:51:47.977" v="628"/>
          <ac:spMkLst>
            <pc:docMk/>
            <pc:sldMk cId="2236643360" sldId="263"/>
            <ac:spMk id="703" creationId="{18FACEAB-BD94-5E3B-7E00-401163F73140}"/>
          </ac:spMkLst>
        </pc:spChg>
        <pc:spChg chg="add mod">
          <ac:chgData name="ayaat ahmed" userId="6aa952fbdba20278" providerId="Windows Live" clId="Web-{C121B77F-ED15-5655-B064-D372788F0416}" dt="2025-05-10T20:10:13.464" v="1012" actId="20577"/>
          <ac:spMkLst>
            <pc:docMk/>
            <pc:sldMk cId="2236643360" sldId="263"/>
            <ac:spMk id="794" creationId="{47C894A5-4802-E507-BCCB-53DB8D1362FE}"/>
          </ac:spMkLst>
        </pc:spChg>
        <pc:spChg chg="add mod">
          <ac:chgData name="ayaat ahmed" userId="6aa952fbdba20278" providerId="Windows Live" clId="Web-{C121B77F-ED15-5655-B064-D372788F0416}" dt="2025-05-10T20:10:42.904" v="1015" actId="1076"/>
          <ac:spMkLst>
            <pc:docMk/>
            <pc:sldMk cId="2236643360" sldId="263"/>
            <ac:spMk id="815" creationId="{7F6188B5-AD43-6E16-EEB9-FF2D3E0B8765}"/>
          </ac:spMkLst>
        </pc:spChg>
        <pc:spChg chg="mod">
          <ac:chgData name="ayaat ahmed" userId="6aa952fbdba20278" providerId="Windows Live" clId="Web-{C121B77F-ED15-5655-B064-D372788F0416}" dt="2025-05-10T20:13:52.571" v="1023" actId="1076"/>
          <ac:spMkLst>
            <pc:docMk/>
            <pc:sldMk cId="2236643360" sldId="263"/>
            <ac:spMk id="1168" creationId="{C1E03B64-D9E7-7E2D-CB6A-8428CB0BC72B}"/>
          </ac:spMkLst>
        </pc:spChg>
        <pc:spChg chg="mod">
          <ac:chgData name="ayaat ahmed" userId="6aa952fbdba20278" providerId="Windows Live" clId="Web-{C121B77F-ED15-5655-B064-D372788F0416}" dt="2025-05-10T20:14:49.090" v="1030" actId="1076"/>
          <ac:spMkLst>
            <pc:docMk/>
            <pc:sldMk cId="2236643360" sldId="263"/>
            <ac:spMk id="1169" creationId="{B39A4307-4698-A1DF-022F-D74456664E93}"/>
          </ac:spMkLst>
        </pc:spChg>
        <pc:grpChg chg="add">
          <ac:chgData name="ayaat ahmed" userId="6aa952fbdba20278" providerId="Windows Live" clId="Web-{C121B77F-ED15-5655-B064-D372788F0416}" dt="2025-05-10T20:13:19.850" v="1019"/>
          <ac:grpSpMkLst>
            <pc:docMk/>
            <pc:sldMk cId="2236643360" sldId="263"/>
            <ac:grpSpMk id="1170" creationId="{75EDABC6-E3D0-774A-E398-8CD2828D5700}"/>
          </ac:grpSpMkLst>
        </pc:grpChg>
        <pc:graphicFrameChg chg="add del mod modGraphic">
          <ac:chgData name="ayaat ahmed" userId="6aa952fbdba20278" providerId="Windows Live" clId="Web-{C121B77F-ED15-5655-B064-D372788F0416}" dt="2025-05-10T19:57:09.668" v="677"/>
          <ac:graphicFrameMkLst>
            <pc:docMk/>
            <pc:sldMk cId="2236643360" sldId="263"/>
            <ac:graphicFrameMk id="4" creationId="{B991B22A-C8F9-ED1A-F10F-A5A415A02C4A}"/>
          </ac:graphicFrameMkLst>
        </pc:graphicFrameChg>
        <pc:graphicFrameChg chg="add mod">
          <ac:chgData name="ayaat ahmed" userId="6aa952fbdba20278" providerId="Windows Live" clId="Web-{C121B77F-ED15-5655-B064-D372788F0416}" dt="2025-05-10T20:14:40.902" v="1029" actId="1076"/>
          <ac:graphicFrameMkLst>
            <pc:docMk/>
            <pc:sldMk cId="2236643360" sldId="263"/>
            <ac:graphicFrameMk id="896" creationId="{B991B22A-C8F9-ED1A-F10F-A5A415A02C4A}"/>
          </ac:graphicFrameMkLst>
        </pc:graphicFrameChg>
      </pc:sldChg>
      <pc:sldChg chg="addSp delSp modSp new mod modTransition setBg">
        <pc:chgData name="ayaat ahmed" userId="6aa952fbdba20278" providerId="Windows Live" clId="Web-{C121B77F-ED15-5655-B064-D372788F0416}" dt="2025-05-10T19:35:21.553" v="538"/>
        <pc:sldMkLst>
          <pc:docMk/>
          <pc:sldMk cId="3906669708" sldId="264"/>
        </pc:sldMkLst>
        <pc:spChg chg="del mod">
          <ac:chgData name="ayaat ahmed" userId="6aa952fbdba20278" providerId="Windows Live" clId="Web-{C121B77F-ED15-5655-B064-D372788F0416}" dt="2025-05-10T19:24:26.311" v="282"/>
          <ac:spMkLst>
            <pc:docMk/>
            <pc:sldMk cId="3906669708" sldId="264"/>
            <ac:spMk id="2" creationId="{BFBC3741-0601-4C2B-82A4-512545591B24}"/>
          </ac:spMkLst>
        </pc:spChg>
        <pc:spChg chg="del">
          <ac:chgData name="ayaat ahmed" userId="6aa952fbdba20278" providerId="Windows Live" clId="Web-{C121B77F-ED15-5655-B064-D372788F0416}" dt="2025-05-10T19:24:31.186" v="283"/>
          <ac:spMkLst>
            <pc:docMk/>
            <pc:sldMk cId="3906669708" sldId="264"/>
            <ac:spMk id="3" creationId="{DED2C70F-A85A-D36F-FC27-62902EC47006}"/>
          </ac:spMkLst>
        </pc:spChg>
        <pc:spChg chg="add mod">
          <ac:chgData name="ayaat ahmed" userId="6aa952fbdba20278" providerId="Windows Live" clId="Web-{C121B77F-ED15-5655-B064-D372788F0416}" dt="2025-05-10T19:29:25.750" v="329" actId="1076"/>
          <ac:spMkLst>
            <pc:docMk/>
            <pc:sldMk cId="3906669708" sldId="264"/>
            <ac:spMk id="5" creationId="{418ECE13-20E6-7BBD-9F25-6309CB2984C8}"/>
          </ac:spMkLst>
        </pc:spChg>
        <pc:spChg chg="add mod">
          <ac:chgData name="ayaat ahmed" userId="6aa952fbdba20278" providerId="Windows Live" clId="Web-{C121B77F-ED15-5655-B064-D372788F0416}" dt="2025-05-10T19:35:13.490" v="537"/>
          <ac:spMkLst>
            <pc:docMk/>
            <pc:sldMk cId="3906669708" sldId="264"/>
            <ac:spMk id="9" creationId="{F3060C83-F051-4F0E-ABAD-AA0DFC48B218}"/>
          </ac:spMkLst>
        </pc:spChg>
        <pc:spChg chg="add">
          <ac:chgData name="ayaat ahmed" userId="6aa952fbdba20278" providerId="Windows Live" clId="Web-{C121B77F-ED15-5655-B064-D372788F0416}" dt="2025-05-10T19:25:14.189" v="285"/>
          <ac:spMkLst>
            <pc:docMk/>
            <pc:sldMk cId="3906669708" sldId="264"/>
            <ac:spMk id="11" creationId="{83C98ABE-055B-441F-B07E-44F97F083C39}"/>
          </ac:spMkLst>
        </pc:spChg>
        <pc:spChg chg="add mod">
          <ac:chgData name="ayaat ahmed" userId="6aa952fbdba20278" providerId="Windows Live" clId="Web-{C121B77F-ED15-5655-B064-D372788F0416}" dt="2025-05-10T19:35:03.302" v="534"/>
          <ac:spMkLst>
            <pc:docMk/>
            <pc:sldMk cId="3906669708" sldId="264"/>
            <ac:spMk id="13" creationId="{29FDB030-9B49-4CED-8CCD-4D99382388AC}"/>
          </ac:spMkLst>
        </pc:spChg>
        <pc:spChg chg="add">
          <ac:chgData name="ayaat ahmed" userId="6aa952fbdba20278" providerId="Windows Live" clId="Web-{C121B77F-ED15-5655-B064-D372788F0416}" dt="2025-05-10T19:25:14.189" v="285"/>
          <ac:spMkLst>
            <pc:docMk/>
            <pc:sldMk cId="3906669708" sldId="264"/>
            <ac:spMk id="15" creationId="{3783CA14-24A1-485C-8B30-D6A5D87987AD}"/>
          </ac:spMkLst>
        </pc:spChg>
        <pc:spChg chg="add">
          <ac:chgData name="ayaat ahmed" userId="6aa952fbdba20278" providerId="Windows Live" clId="Web-{C121B77F-ED15-5655-B064-D372788F0416}" dt="2025-05-10T19:25:14.189" v="285"/>
          <ac:spMkLst>
            <pc:docMk/>
            <pc:sldMk cId="3906669708" sldId="264"/>
            <ac:spMk id="17" creationId="{9A97C86A-04D6-40F7-AE84-31AB43E6A846}"/>
          </ac:spMkLst>
        </pc:spChg>
        <pc:spChg chg="add">
          <ac:chgData name="ayaat ahmed" userId="6aa952fbdba20278" providerId="Windows Live" clId="Web-{C121B77F-ED15-5655-B064-D372788F0416}" dt="2025-05-10T19:25:14.189" v="285"/>
          <ac:spMkLst>
            <pc:docMk/>
            <pc:sldMk cId="3906669708" sldId="264"/>
            <ac:spMk id="19" creationId="{FF9F2414-84E8-453E-B1F3-389FDE8192D9}"/>
          </ac:spMkLst>
        </pc:spChg>
        <pc:spChg chg="add">
          <ac:chgData name="ayaat ahmed" userId="6aa952fbdba20278" providerId="Windows Live" clId="Web-{C121B77F-ED15-5655-B064-D372788F0416}" dt="2025-05-10T19:25:14.189" v="285"/>
          <ac:spMkLst>
            <pc:docMk/>
            <pc:sldMk cId="3906669708" sldId="264"/>
            <ac:spMk id="21" creationId="{3ECA69A1-7536-43AC-85EF-C7106179F5ED}"/>
          </ac:spMkLst>
        </pc:spChg>
        <pc:graphicFrameChg chg="add mod modGraphic">
          <ac:chgData name="ayaat ahmed" userId="6aa952fbdba20278" providerId="Windows Live" clId="Web-{C121B77F-ED15-5655-B064-D372788F0416}" dt="2025-05-10T19:33:03.357" v="531"/>
          <ac:graphicFrameMkLst>
            <pc:docMk/>
            <pc:sldMk cId="3906669708" sldId="264"/>
            <ac:graphicFrameMk id="6" creationId="{04A738F4-4BFF-71AA-B9A1-689D23FB0A95}"/>
          </ac:graphicFrameMkLst>
        </pc:graphicFrameChg>
        <pc:picChg chg="add mod ord">
          <ac:chgData name="ayaat ahmed" userId="6aa952fbdba20278" providerId="Windows Live" clId="Web-{C121B77F-ED15-5655-B064-D372788F0416}" dt="2025-05-10T19:29:07.968" v="327"/>
          <ac:picMkLst>
            <pc:docMk/>
            <pc:sldMk cId="3906669708" sldId="264"/>
            <ac:picMk id="4" creationId="{1D4966C7-B4A9-B184-3D9C-7CD50C1432AC}"/>
          </ac:picMkLst>
        </pc:picChg>
      </pc:sldChg>
      <pc:sldChg chg="addSp delSp modSp new mod setBg addAnim modAnim">
        <pc:chgData name="ayaat ahmed" userId="6aa952fbdba20278" providerId="Windows Live" clId="Web-{C121B77F-ED15-5655-B064-D372788F0416}" dt="2025-05-10T20:23:12.589" v="1097"/>
        <pc:sldMkLst>
          <pc:docMk/>
          <pc:sldMk cId="3600519712" sldId="265"/>
        </pc:sldMkLst>
        <pc:spChg chg="mod ord">
          <ac:chgData name="ayaat ahmed" userId="6aa952fbdba20278" providerId="Windows Live" clId="Web-{C121B77F-ED15-5655-B064-D372788F0416}" dt="2025-05-10T20:22:46.759" v="1092"/>
          <ac:spMkLst>
            <pc:docMk/>
            <pc:sldMk cId="3600519712" sldId="265"/>
            <ac:spMk id="2" creationId="{F4CF55C3-1D5F-662D-47A3-3227ED8ED4A7}"/>
          </ac:spMkLst>
        </pc:spChg>
        <pc:spChg chg="del mod">
          <ac:chgData name="ayaat ahmed" userId="6aa952fbdba20278" providerId="Windows Live" clId="Web-{C121B77F-ED15-5655-B064-D372788F0416}" dt="2025-05-10T20:19:10.231" v="1059"/>
          <ac:spMkLst>
            <pc:docMk/>
            <pc:sldMk cId="3600519712" sldId="265"/>
            <ac:spMk id="3" creationId="{075AFFBA-B5BB-4538-7E9D-866BF86CDB46}"/>
          </ac:spMkLst>
        </pc:spChg>
        <pc:spChg chg="add del">
          <ac:chgData name="ayaat ahmed" userId="6aa952fbdba20278" providerId="Windows Live" clId="Web-{C121B77F-ED15-5655-B064-D372788F0416}" dt="2025-05-10T20:19:10.231" v="1059"/>
          <ac:spMkLst>
            <pc:docMk/>
            <pc:sldMk cId="3600519712" sldId="265"/>
            <ac:spMk id="10" creationId="{9D25F302-27C5-414F-97F8-6EA0A6C028BA}"/>
          </ac:spMkLst>
        </pc:spChg>
        <pc:spChg chg="add del">
          <ac:chgData name="ayaat ahmed" userId="6aa952fbdba20278" providerId="Windows Live" clId="Web-{C121B77F-ED15-5655-B064-D372788F0416}" dt="2025-05-10T20:19:10.231" v="1059"/>
          <ac:spMkLst>
            <pc:docMk/>
            <pc:sldMk cId="3600519712" sldId="265"/>
            <ac:spMk id="12" creationId="{830A36F8-48C2-4842-A87B-8CE8DF4E7FD2}"/>
          </ac:spMkLst>
        </pc:spChg>
        <pc:spChg chg="add del">
          <ac:chgData name="ayaat ahmed" userId="6aa952fbdba20278" providerId="Windows Live" clId="Web-{C121B77F-ED15-5655-B064-D372788F0416}" dt="2025-05-10T20:19:10.231" v="1059"/>
          <ac:spMkLst>
            <pc:docMk/>
            <pc:sldMk cId="3600519712" sldId="265"/>
            <ac:spMk id="14" creationId="{8F451A30-466B-4996-9BA5-CD6ABCC6D558}"/>
          </ac:spMkLst>
        </pc:spChg>
        <pc:spChg chg="add del">
          <ac:chgData name="ayaat ahmed" userId="6aa952fbdba20278" providerId="Windows Live" clId="Web-{C121B77F-ED15-5655-B064-D372788F0416}" dt="2025-05-10T20:19:07.168" v="1056"/>
          <ac:spMkLst>
            <pc:docMk/>
            <pc:sldMk cId="3600519712" sldId="265"/>
            <ac:spMk id="19" creationId="{8D1AA55E-40D5-461B-A5A8-4AE8AAB71B08}"/>
          </ac:spMkLst>
        </pc:spChg>
        <pc:spChg chg="add del">
          <ac:chgData name="ayaat ahmed" userId="6aa952fbdba20278" providerId="Windows Live" clId="Web-{C121B77F-ED15-5655-B064-D372788F0416}" dt="2025-05-10T20:19:07.168" v="1056"/>
          <ac:spMkLst>
            <pc:docMk/>
            <pc:sldMk cId="3600519712" sldId="265"/>
            <ac:spMk id="23" creationId="{6CB927A4-E432-4310-9CD5-E89FF5063179}"/>
          </ac:spMkLst>
        </pc:spChg>
        <pc:spChg chg="add del">
          <ac:chgData name="ayaat ahmed" userId="6aa952fbdba20278" providerId="Windows Live" clId="Web-{C121B77F-ED15-5655-B064-D372788F0416}" dt="2025-05-10T20:19:07.168" v="1056"/>
          <ac:spMkLst>
            <pc:docMk/>
            <pc:sldMk cId="3600519712" sldId="265"/>
            <ac:spMk id="25" creationId="{E3020543-B24B-4EC4-8FFC-8DD88EEA91A8}"/>
          </ac:spMkLst>
        </pc:spChg>
        <pc:spChg chg="add del">
          <ac:chgData name="ayaat ahmed" userId="6aa952fbdba20278" providerId="Windows Live" clId="Web-{C121B77F-ED15-5655-B064-D372788F0416}" dt="2025-05-10T20:19:10.231" v="1058"/>
          <ac:spMkLst>
            <pc:docMk/>
            <pc:sldMk cId="3600519712" sldId="265"/>
            <ac:spMk id="27" creationId="{9D25F302-27C5-414F-97F8-6EA0A6C028BA}"/>
          </ac:spMkLst>
        </pc:spChg>
        <pc:spChg chg="add del">
          <ac:chgData name="ayaat ahmed" userId="6aa952fbdba20278" providerId="Windows Live" clId="Web-{C121B77F-ED15-5655-B064-D372788F0416}" dt="2025-05-10T20:19:10.231" v="1058"/>
          <ac:spMkLst>
            <pc:docMk/>
            <pc:sldMk cId="3600519712" sldId="265"/>
            <ac:spMk id="28" creationId="{830A36F8-48C2-4842-A87B-8CE8DF4E7FD2}"/>
          </ac:spMkLst>
        </pc:spChg>
        <pc:spChg chg="add del">
          <ac:chgData name="ayaat ahmed" userId="6aa952fbdba20278" providerId="Windows Live" clId="Web-{C121B77F-ED15-5655-B064-D372788F0416}" dt="2025-05-10T20:19:10.231" v="1058"/>
          <ac:spMkLst>
            <pc:docMk/>
            <pc:sldMk cId="3600519712" sldId="265"/>
            <ac:spMk id="29" creationId="{7F488E8B-4E1E-4402-8935-D4E6C02615C7}"/>
          </ac:spMkLst>
        </pc:spChg>
        <pc:spChg chg="add del">
          <ac:chgData name="ayaat ahmed" userId="6aa952fbdba20278" providerId="Windows Live" clId="Web-{C121B77F-ED15-5655-B064-D372788F0416}" dt="2025-05-10T20:21:00.175" v="1084"/>
          <ac:spMkLst>
            <pc:docMk/>
            <pc:sldMk cId="3600519712" sldId="265"/>
            <ac:spMk id="31" creationId="{73C994B4-9721-4148-9EEC-6793CECDE8DD}"/>
          </ac:spMkLst>
        </pc:spChg>
        <pc:spChg chg="add del mod">
          <ac:chgData name="ayaat ahmed" userId="6aa952fbdba20278" providerId="Windows Live" clId="Web-{C121B77F-ED15-5655-B064-D372788F0416}" dt="2025-05-10T20:21:00.175" v="1084"/>
          <ac:spMkLst>
            <pc:docMk/>
            <pc:sldMk cId="3600519712" sldId="265"/>
            <ac:spMk id="32" creationId="{F9D95E49-763A-4886-B038-82F734740554}"/>
          </ac:spMkLst>
        </pc:spChg>
        <pc:spChg chg="add del">
          <ac:chgData name="ayaat ahmed" userId="6aa952fbdba20278" providerId="Windows Live" clId="Web-{C121B77F-ED15-5655-B064-D372788F0416}" dt="2025-05-10T20:21:00.175" v="1084"/>
          <ac:spMkLst>
            <pc:docMk/>
            <pc:sldMk cId="3600519712" sldId="265"/>
            <ac:spMk id="33" creationId="{541CEA24-8518-4C08-A11E-B7E64FB31F70}"/>
          </ac:spMkLst>
        </pc:spChg>
        <pc:spChg chg="add del">
          <ac:chgData name="ayaat ahmed" userId="6aa952fbdba20278" providerId="Windows Live" clId="Web-{C121B77F-ED15-5655-B064-D372788F0416}" dt="2025-05-10T20:21:00.175" v="1084"/>
          <ac:spMkLst>
            <pc:docMk/>
            <pc:sldMk cId="3600519712" sldId="265"/>
            <ac:spMk id="36" creationId="{4AA74EAB-FD76-4F40-A962-CEADC30542B5}"/>
          </ac:spMkLst>
        </pc:spChg>
        <pc:spChg chg="add del">
          <ac:chgData name="ayaat ahmed" userId="6aa952fbdba20278" providerId="Windows Live" clId="Web-{C121B77F-ED15-5655-B064-D372788F0416}" dt="2025-05-10T20:20:44.908" v="1077"/>
          <ac:spMkLst>
            <pc:docMk/>
            <pc:sldMk cId="3600519712" sldId="265"/>
            <ac:spMk id="40" creationId="{3328DCFB-1EAC-7399-4639-9DEBA33F55C9}"/>
          </ac:spMkLst>
        </pc:spChg>
        <pc:spChg chg="add del">
          <ac:chgData name="ayaat ahmed" userId="6aa952fbdba20278" providerId="Windows Live" clId="Web-{C121B77F-ED15-5655-B064-D372788F0416}" dt="2025-05-10T20:20:38.220" v="1075"/>
          <ac:spMkLst>
            <pc:docMk/>
            <pc:sldMk cId="3600519712" sldId="265"/>
            <ac:spMk id="41" creationId="{73C994B4-9721-4148-9EEC-6793CECDE8DD}"/>
          </ac:spMkLst>
        </pc:spChg>
        <pc:spChg chg="add del">
          <ac:chgData name="ayaat ahmed" userId="6aa952fbdba20278" providerId="Windows Live" clId="Web-{C121B77F-ED15-5655-B064-D372788F0416}" dt="2025-05-10T20:20:38.220" v="1075"/>
          <ac:spMkLst>
            <pc:docMk/>
            <pc:sldMk cId="3600519712" sldId="265"/>
            <ac:spMk id="43" creationId="{F9D95E49-763A-4886-B038-82F734740554}"/>
          </ac:spMkLst>
        </pc:spChg>
        <pc:spChg chg="add del">
          <ac:chgData name="ayaat ahmed" userId="6aa952fbdba20278" providerId="Windows Live" clId="Web-{C121B77F-ED15-5655-B064-D372788F0416}" dt="2025-05-10T20:20:38.220" v="1075"/>
          <ac:spMkLst>
            <pc:docMk/>
            <pc:sldMk cId="3600519712" sldId="265"/>
            <ac:spMk id="45" creationId="{541CEA24-8518-4C08-A11E-B7E64FB31F70}"/>
          </ac:spMkLst>
        </pc:spChg>
        <pc:spChg chg="add del">
          <ac:chgData name="ayaat ahmed" userId="6aa952fbdba20278" providerId="Windows Live" clId="Web-{C121B77F-ED15-5655-B064-D372788F0416}" dt="2025-05-10T20:20:38.220" v="1075"/>
          <ac:spMkLst>
            <pc:docMk/>
            <pc:sldMk cId="3600519712" sldId="265"/>
            <ac:spMk id="51" creationId="{4AA74EAB-FD76-4F40-A962-CEADC30542B5}"/>
          </ac:spMkLst>
        </pc:spChg>
        <pc:spChg chg="add del">
          <ac:chgData name="ayaat ahmed" userId="6aa952fbdba20278" providerId="Windows Live" clId="Web-{C121B77F-ED15-5655-B064-D372788F0416}" dt="2025-05-10T20:20:44.908" v="1077"/>
          <ac:spMkLst>
            <pc:docMk/>
            <pc:sldMk cId="3600519712" sldId="265"/>
            <ac:spMk id="53" creationId="{9D25F302-27C5-414F-97F8-6EA0A6C028BA}"/>
          </ac:spMkLst>
        </pc:spChg>
        <pc:spChg chg="add del">
          <ac:chgData name="ayaat ahmed" userId="6aa952fbdba20278" providerId="Windows Live" clId="Web-{C121B77F-ED15-5655-B064-D372788F0416}" dt="2025-05-10T20:20:44.908" v="1077"/>
          <ac:spMkLst>
            <pc:docMk/>
            <pc:sldMk cId="3600519712" sldId="265"/>
            <ac:spMk id="54" creationId="{830A36F8-48C2-4842-A87B-8CE8DF4E7FD2}"/>
          </ac:spMkLst>
        </pc:spChg>
        <pc:spChg chg="add del">
          <ac:chgData name="ayaat ahmed" userId="6aa952fbdba20278" providerId="Windows Live" clId="Web-{C121B77F-ED15-5655-B064-D372788F0416}" dt="2025-05-10T20:20:44.908" v="1077"/>
          <ac:spMkLst>
            <pc:docMk/>
            <pc:sldMk cId="3600519712" sldId="265"/>
            <ac:spMk id="55" creationId="{8F451A30-466B-4996-9BA5-CD6ABCC6D558}"/>
          </ac:spMkLst>
        </pc:spChg>
        <pc:spChg chg="add del">
          <ac:chgData name="ayaat ahmed" userId="6aa952fbdba20278" providerId="Windows Live" clId="Web-{C121B77F-ED15-5655-B064-D372788F0416}" dt="2025-05-10T20:20:55.299" v="1079"/>
          <ac:spMkLst>
            <pc:docMk/>
            <pc:sldMk cId="3600519712" sldId="265"/>
            <ac:spMk id="57" creationId="{337940BB-FBC4-492E-BD92-3B7B914D0EAE}"/>
          </ac:spMkLst>
        </pc:spChg>
        <pc:spChg chg="add del">
          <ac:chgData name="ayaat ahmed" userId="6aa952fbdba20278" providerId="Windows Live" clId="Web-{C121B77F-ED15-5655-B064-D372788F0416}" dt="2025-05-10T20:20:55.299" v="1079"/>
          <ac:spMkLst>
            <pc:docMk/>
            <pc:sldMk cId="3600519712" sldId="265"/>
            <ac:spMk id="58" creationId="{3FCFB1DE-0B7E-48CC-BA90-B2AB0889F9D6}"/>
          </ac:spMkLst>
        </pc:spChg>
        <pc:spChg chg="add del">
          <ac:chgData name="ayaat ahmed" userId="6aa952fbdba20278" providerId="Windows Live" clId="Web-{C121B77F-ED15-5655-B064-D372788F0416}" dt="2025-05-10T20:20:57.706" v="1081"/>
          <ac:spMkLst>
            <pc:docMk/>
            <pc:sldMk cId="3600519712" sldId="265"/>
            <ac:spMk id="60" creationId="{8D1AA55E-40D5-461B-A5A8-4AE8AAB71B08}"/>
          </ac:spMkLst>
        </pc:spChg>
        <pc:spChg chg="add del">
          <ac:chgData name="ayaat ahmed" userId="6aa952fbdba20278" providerId="Windows Live" clId="Web-{C121B77F-ED15-5655-B064-D372788F0416}" dt="2025-05-10T20:20:57.706" v="1081"/>
          <ac:spMkLst>
            <pc:docMk/>
            <pc:sldMk cId="3600519712" sldId="265"/>
            <ac:spMk id="62" creationId="{D81ECD67-541D-5435-21F7-BEA89660B44F}"/>
          </ac:spMkLst>
        </pc:spChg>
        <pc:spChg chg="add del">
          <ac:chgData name="ayaat ahmed" userId="6aa952fbdba20278" providerId="Windows Live" clId="Web-{C121B77F-ED15-5655-B064-D372788F0416}" dt="2025-05-10T20:20:57.706" v="1081"/>
          <ac:spMkLst>
            <pc:docMk/>
            <pc:sldMk cId="3600519712" sldId="265"/>
            <ac:spMk id="63" creationId="{6CB927A4-E432-4310-9CD5-E89FF5063179}"/>
          </ac:spMkLst>
        </pc:spChg>
        <pc:spChg chg="add del">
          <ac:chgData name="ayaat ahmed" userId="6aa952fbdba20278" providerId="Windows Live" clId="Web-{C121B77F-ED15-5655-B064-D372788F0416}" dt="2025-05-10T20:20:57.706" v="1081"/>
          <ac:spMkLst>
            <pc:docMk/>
            <pc:sldMk cId="3600519712" sldId="265"/>
            <ac:spMk id="64" creationId="{E3020543-B24B-4EC4-8FFC-8DD88EEA91A8}"/>
          </ac:spMkLst>
        </pc:spChg>
        <pc:spChg chg="add del">
          <ac:chgData name="ayaat ahmed" userId="6aa952fbdba20278" providerId="Windows Live" clId="Web-{C121B77F-ED15-5655-B064-D372788F0416}" dt="2025-05-10T20:21:00.143" v="1083"/>
          <ac:spMkLst>
            <pc:docMk/>
            <pc:sldMk cId="3600519712" sldId="265"/>
            <ac:spMk id="66" creationId="{73C994B4-9721-4148-9EEC-6793CECDE8DD}"/>
          </ac:spMkLst>
        </pc:spChg>
        <pc:spChg chg="add del">
          <ac:chgData name="ayaat ahmed" userId="6aa952fbdba20278" providerId="Windows Live" clId="Web-{C121B77F-ED15-5655-B064-D372788F0416}" dt="2025-05-10T20:21:00.143" v="1083"/>
          <ac:spMkLst>
            <pc:docMk/>
            <pc:sldMk cId="3600519712" sldId="265"/>
            <ac:spMk id="67" creationId="{F9D95E49-763A-4886-B038-82F734740554}"/>
          </ac:spMkLst>
        </pc:spChg>
        <pc:spChg chg="add del">
          <ac:chgData name="ayaat ahmed" userId="6aa952fbdba20278" providerId="Windows Live" clId="Web-{C121B77F-ED15-5655-B064-D372788F0416}" dt="2025-05-10T20:21:00.143" v="1083"/>
          <ac:spMkLst>
            <pc:docMk/>
            <pc:sldMk cId="3600519712" sldId="265"/>
            <ac:spMk id="68" creationId="{541CEA24-8518-4C08-A11E-B7E64FB31F70}"/>
          </ac:spMkLst>
        </pc:spChg>
        <pc:spChg chg="add del">
          <ac:chgData name="ayaat ahmed" userId="6aa952fbdba20278" providerId="Windows Live" clId="Web-{C121B77F-ED15-5655-B064-D372788F0416}" dt="2025-05-10T20:21:00.143" v="1083"/>
          <ac:spMkLst>
            <pc:docMk/>
            <pc:sldMk cId="3600519712" sldId="265"/>
            <ac:spMk id="71" creationId="{4AA74EAB-FD76-4F40-A962-CEADC30542B5}"/>
          </ac:spMkLst>
        </pc:spChg>
        <pc:spChg chg="add del">
          <ac:chgData name="ayaat ahmed" userId="6aa952fbdba20278" providerId="Windows Live" clId="Web-{C121B77F-ED15-5655-B064-D372788F0416}" dt="2025-05-10T20:22:17.585" v="1089"/>
          <ac:spMkLst>
            <pc:docMk/>
            <pc:sldMk cId="3600519712" sldId="265"/>
            <ac:spMk id="73" creationId="{8D1AA55E-40D5-461B-A5A8-4AE8AAB71B08}"/>
          </ac:spMkLst>
        </pc:spChg>
        <pc:spChg chg="add mod">
          <ac:chgData name="ayaat ahmed" userId="6aa952fbdba20278" providerId="Windows Live" clId="Web-{C121B77F-ED15-5655-B064-D372788F0416}" dt="2025-05-10T20:22:46.759" v="1092"/>
          <ac:spMkLst>
            <pc:docMk/>
            <pc:sldMk cId="3600519712" sldId="265"/>
            <ac:spMk id="75" creationId="{D81ECD67-541D-5435-21F7-BEA89660B44F}"/>
          </ac:spMkLst>
        </pc:spChg>
        <pc:spChg chg="add del">
          <ac:chgData name="ayaat ahmed" userId="6aa952fbdba20278" providerId="Windows Live" clId="Web-{C121B77F-ED15-5655-B064-D372788F0416}" dt="2025-05-10T20:22:17.585" v="1089"/>
          <ac:spMkLst>
            <pc:docMk/>
            <pc:sldMk cId="3600519712" sldId="265"/>
            <ac:spMk id="76" creationId="{6CB927A4-E432-4310-9CD5-E89FF5063179}"/>
          </ac:spMkLst>
        </pc:spChg>
        <pc:spChg chg="add del">
          <ac:chgData name="ayaat ahmed" userId="6aa952fbdba20278" providerId="Windows Live" clId="Web-{C121B77F-ED15-5655-B064-D372788F0416}" dt="2025-05-10T20:22:17.585" v="1089"/>
          <ac:spMkLst>
            <pc:docMk/>
            <pc:sldMk cId="3600519712" sldId="265"/>
            <ac:spMk id="77" creationId="{E3020543-B24B-4EC4-8FFC-8DD88EEA91A8}"/>
          </ac:spMkLst>
        </pc:spChg>
        <pc:spChg chg="add del">
          <ac:chgData name="ayaat ahmed" userId="6aa952fbdba20278" providerId="Windows Live" clId="Web-{C121B77F-ED15-5655-B064-D372788F0416}" dt="2025-05-10T20:22:46.759" v="1092"/>
          <ac:spMkLst>
            <pc:docMk/>
            <pc:sldMk cId="3600519712" sldId="265"/>
            <ac:spMk id="82" creationId="{081EA652-8C6A-4E69-BEB9-170809474553}"/>
          </ac:spMkLst>
        </pc:spChg>
        <pc:spChg chg="add del">
          <ac:chgData name="ayaat ahmed" userId="6aa952fbdba20278" providerId="Windows Live" clId="Web-{C121B77F-ED15-5655-B064-D372788F0416}" dt="2025-05-10T20:22:17.585" v="1088"/>
          <ac:spMkLst>
            <pc:docMk/>
            <pc:sldMk cId="3600519712" sldId="265"/>
            <ac:spMk id="84" creationId="{8D1AA55E-40D5-461B-A5A8-4AE8AAB71B08}"/>
          </ac:spMkLst>
        </pc:spChg>
        <pc:spChg chg="add del">
          <ac:chgData name="ayaat ahmed" userId="6aa952fbdba20278" providerId="Windows Live" clId="Web-{C121B77F-ED15-5655-B064-D372788F0416}" dt="2025-05-10T20:22:17.585" v="1088"/>
          <ac:spMkLst>
            <pc:docMk/>
            <pc:sldMk cId="3600519712" sldId="265"/>
            <ac:spMk id="88" creationId="{6CB927A4-E432-4310-9CD5-E89FF5063179}"/>
          </ac:spMkLst>
        </pc:spChg>
        <pc:spChg chg="add del">
          <ac:chgData name="ayaat ahmed" userId="6aa952fbdba20278" providerId="Windows Live" clId="Web-{C121B77F-ED15-5655-B064-D372788F0416}" dt="2025-05-10T20:22:17.585" v="1088"/>
          <ac:spMkLst>
            <pc:docMk/>
            <pc:sldMk cId="3600519712" sldId="265"/>
            <ac:spMk id="90" creationId="{E3020543-B24B-4EC4-8FFC-8DD88EEA91A8}"/>
          </ac:spMkLst>
        </pc:spChg>
        <pc:spChg chg="add del">
          <ac:chgData name="ayaat ahmed" userId="6aa952fbdba20278" providerId="Windows Live" clId="Web-{C121B77F-ED15-5655-B064-D372788F0416}" dt="2025-05-10T20:22:50.665" v="1093"/>
          <ac:spMkLst>
            <pc:docMk/>
            <pc:sldMk cId="3600519712" sldId="265"/>
            <ac:spMk id="92" creationId="{5298780A-33B9-4EA2-8F67-DE68AD62841B}"/>
          </ac:spMkLst>
        </pc:spChg>
        <pc:spChg chg="add del">
          <ac:chgData name="ayaat ahmed" userId="6aa952fbdba20278" providerId="Windows Live" clId="Web-{C121B77F-ED15-5655-B064-D372788F0416}" dt="2025-05-10T20:22:46.759" v="1092"/>
          <ac:spMkLst>
            <pc:docMk/>
            <pc:sldMk cId="3600519712" sldId="265"/>
            <ac:spMk id="93" creationId="{7F488E8B-4E1E-4402-8935-D4E6C02615C7}"/>
          </ac:spMkLst>
        </pc:spChg>
        <pc:spChg chg="add del">
          <ac:chgData name="ayaat ahmed" userId="6aa952fbdba20278" providerId="Windows Live" clId="Web-{C121B77F-ED15-5655-B064-D372788F0416}" dt="2025-05-10T20:22:46.759" v="1092"/>
          <ac:spMkLst>
            <pc:docMk/>
            <pc:sldMk cId="3600519712" sldId="265"/>
            <ac:spMk id="100" creationId="{8D1AA55E-40D5-461B-A5A8-4AE8AAB71B08}"/>
          </ac:spMkLst>
        </pc:spChg>
        <pc:spChg chg="add del">
          <ac:chgData name="ayaat ahmed" userId="6aa952fbdba20278" providerId="Windows Live" clId="Web-{C121B77F-ED15-5655-B064-D372788F0416}" dt="2025-05-10T20:22:46.759" v="1092"/>
          <ac:spMkLst>
            <pc:docMk/>
            <pc:sldMk cId="3600519712" sldId="265"/>
            <ac:spMk id="104" creationId="{6CB927A4-E432-4310-9CD5-E89FF5063179}"/>
          </ac:spMkLst>
        </pc:spChg>
        <pc:spChg chg="add del">
          <ac:chgData name="ayaat ahmed" userId="6aa952fbdba20278" providerId="Windows Live" clId="Web-{C121B77F-ED15-5655-B064-D372788F0416}" dt="2025-05-10T20:22:46.759" v="1092"/>
          <ac:spMkLst>
            <pc:docMk/>
            <pc:sldMk cId="3600519712" sldId="265"/>
            <ac:spMk id="106" creationId="{E3020543-B24B-4EC4-8FFC-8DD88EEA91A8}"/>
          </ac:spMkLst>
        </pc:spChg>
        <pc:picChg chg="add mod">
          <ac:chgData name="ayaat ahmed" userId="6aa952fbdba20278" providerId="Windows Live" clId="Web-{C121B77F-ED15-5655-B064-D372788F0416}" dt="2025-05-10T20:22:56.010" v="1095" actId="1076"/>
          <ac:picMkLst>
            <pc:docMk/>
            <pc:sldMk cId="3600519712" sldId="265"/>
            <ac:picMk id="4" creationId="{4B497D47-445B-33D1-C027-EFC926F83F08}"/>
          </ac:picMkLst>
        </pc:picChg>
        <pc:picChg chg="add del mod ord">
          <ac:chgData name="ayaat ahmed" userId="6aa952fbdba20278" providerId="Windows Live" clId="Web-{C121B77F-ED15-5655-B064-D372788F0416}" dt="2025-05-10T20:21:53.053" v="1085"/>
          <ac:picMkLst>
            <pc:docMk/>
            <pc:sldMk cId="3600519712" sldId="265"/>
            <ac:picMk id="7" creationId="{4B202664-EA57-B4C7-C62B-41090463F9B5}"/>
          </ac:picMkLst>
        </pc:picChg>
        <pc:picChg chg="add del">
          <ac:chgData name="ayaat ahmed" userId="6aa952fbdba20278" providerId="Windows Live" clId="Web-{C121B77F-ED15-5655-B064-D372788F0416}" dt="2025-05-10T20:22:17.585" v="1088"/>
          <ac:picMkLst>
            <pc:docMk/>
            <pc:sldMk cId="3600519712" sldId="265"/>
            <ac:picMk id="81" creationId="{84DF0B50-AA7A-5FF1-4689-EBF99ABB60A3}"/>
          </ac:picMkLst>
        </pc:picChg>
        <pc:picChg chg="add del">
          <ac:chgData name="ayaat ahmed" userId="6aa952fbdba20278" providerId="Windows Live" clId="Web-{C121B77F-ED15-5655-B064-D372788F0416}" dt="2025-05-10T20:22:46.759" v="1092"/>
          <ac:picMkLst>
            <pc:docMk/>
            <pc:sldMk cId="3600519712" sldId="265"/>
            <ac:picMk id="97" creationId="{4B497D47-445B-33D1-C027-EFC926F83F08}"/>
          </ac:picMkLst>
        </pc:picChg>
        <pc:cxnChg chg="add del">
          <ac:chgData name="ayaat ahmed" userId="6aa952fbdba20278" providerId="Windows Live" clId="Web-{C121B77F-ED15-5655-B064-D372788F0416}" dt="2025-05-10T20:19:07.168" v="1056"/>
          <ac:cxnSpMkLst>
            <pc:docMk/>
            <pc:sldMk cId="3600519712" sldId="265"/>
            <ac:cxnSpMk id="21" creationId="{7EB498BD-8089-4626-91EA-4978EBEF535E}"/>
          </ac:cxnSpMkLst>
        </pc:cxnChg>
        <pc:cxnChg chg="add del">
          <ac:chgData name="ayaat ahmed" userId="6aa952fbdba20278" providerId="Windows Live" clId="Web-{C121B77F-ED15-5655-B064-D372788F0416}" dt="2025-05-10T20:20:55.299" v="1079"/>
          <ac:cxnSpMkLst>
            <pc:docMk/>
            <pc:sldMk cId="3600519712" sldId="265"/>
            <ac:cxnSpMk id="34" creationId="{5D28AB17-F6FA-4C53-B3E3-D0A39D4A33C0}"/>
          </ac:cxnSpMkLst>
        </pc:cxnChg>
        <pc:cxnChg chg="add del">
          <ac:chgData name="ayaat ahmed" userId="6aa952fbdba20278" providerId="Windows Live" clId="Web-{C121B77F-ED15-5655-B064-D372788F0416}" dt="2025-05-10T20:20:55.299" v="1079"/>
          <ac:cxnSpMkLst>
            <pc:docMk/>
            <pc:sldMk cId="3600519712" sldId="265"/>
            <ac:cxnSpMk id="35" creationId="{3EFADC67-92A1-44FB-8691-D8CD71A21EFA}"/>
          </ac:cxnSpMkLst>
        </pc:cxnChg>
        <pc:cxnChg chg="add del">
          <ac:chgData name="ayaat ahmed" userId="6aa952fbdba20278" providerId="Windows Live" clId="Web-{C121B77F-ED15-5655-B064-D372788F0416}" dt="2025-05-10T20:22:17.585" v="1089"/>
          <ac:cxnSpMkLst>
            <pc:docMk/>
            <pc:sldMk cId="3600519712" sldId="265"/>
            <ac:cxnSpMk id="74" creationId="{7EB498BD-8089-4626-91EA-4978EBEF535E}"/>
          </ac:cxnSpMkLst>
        </pc:cxnChg>
        <pc:cxnChg chg="add del">
          <ac:chgData name="ayaat ahmed" userId="6aa952fbdba20278" providerId="Windows Live" clId="Web-{C121B77F-ED15-5655-B064-D372788F0416}" dt="2025-05-10T20:22:17.585" v="1088"/>
          <ac:cxnSpMkLst>
            <pc:docMk/>
            <pc:sldMk cId="3600519712" sldId="265"/>
            <ac:cxnSpMk id="86" creationId="{7EB498BD-8089-4626-91EA-4978EBEF535E}"/>
          </ac:cxnSpMkLst>
        </pc:cxnChg>
        <pc:cxnChg chg="add del">
          <ac:chgData name="ayaat ahmed" userId="6aa952fbdba20278" providerId="Windows Live" clId="Web-{C121B77F-ED15-5655-B064-D372788F0416}" dt="2025-05-10T20:22:46.759" v="1092"/>
          <ac:cxnSpMkLst>
            <pc:docMk/>
            <pc:sldMk cId="3600519712" sldId="265"/>
            <ac:cxnSpMk id="102" creationId="{7EB498BD-8089-4626-91EA-4978EBEF535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C663-AF5F-448C-8DC4-9318664DED86}" type="doc">
      <dgm:prSet loTypeId="urn:microsoft.com/office/officeart/2005/8/layout/cycle1" loCatId="cycle" qsTypeId="urn:microsoft.com/office/officeart/2005/8/quickstyle/3d1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F4EFEC79-6166-4AD2-AC76-23E31D7BB38C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>
              <a:latin typeface="Aptos"/>
            </a:rPr>
            <a:t>📥 </a:t>
          </a:r>
          <a:r>
            <a:rPr lang="en-US" b="1">
              <a:latin typeface="Aptos"/>
            </a:rPr>
            <a:t>Data Preparation</a:t>
          </a:r>
          <a:endParaRPr lang="en-US">
            <a:latin typeface="Aptos"/>
          </a:endParaRPr>
        </a:p>
      </dgm:t>
    </dgm:pt>
    <dgm:pt modelId="{F9285D02-537B-413F-8C32-EFEF2E3CCB2F}" type="parTrans" cxnId="{F91C3EF5-F2C5-49AC-8F91-BB0C1BAA2ED5}">
      <dgm:prSet/>
      <dgm:spPr/>
    </dgm:pt>
    <dgm:pt modelId="{9D68B1D2-6F00-49F5-99FD-D5954D9E21D5}" type="sibTrans" cxnId="{F91C3EF5-F2C5-49AC-8F91-BB0C1BAA2ED5}">
      <dgm:prSet/>
      <dgm:spPr/>
    </dgm:pt>
    <dgm:pt modelId="{E195F395-7555-47BB-A321-A4C8453F8FD6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latin typeface="Aptos"/>
            </a:rPr>
            <a:t>🔧 </a:t>
          </a:r>
          <a:r>
            <a:rPr lang="en-US" b="1">
              <a:latin typeface="Aptos"/>
            </a:rPr>
            <a:t>Preprocessing</a:t>
          </a:r>
          <a:endParaRPr lang="en-US">
            <a:latin typeface="Aptos"/>
          </a:endParaRPr>
        </a:p>
      </dgm:t>
    </dgm:pt>
    <dgm:pt modelId="{0C84EA07-048A-474B-9CC9-F4DF5CF36270}" type="parTrans" cxnId="{96805F12-A137-4BAB-8012-2E29401EA098}">
      <dgm:prSet/>
      <dgm:spPr/>
    </dgm:pt>
    <dgm:pt modelId="{B46B393D-C4E4-4EA4-8CC0-7C6D340286AF}" type="sibTrans" cxnId="{96805F12-A137-4BAB-8012-2E29401EA098}">
      <dgm:prSet/>
      <dgm:spPr/>
    </dgm:pt>
    <dgm:pt modelId="{F93AF14F-85A3-495E-817D-3BBF6B07BED2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latin typeface="Aptos"/>
            </a:rPr>
            <a:t>🧠 </a:t>
          </a:r>
          <a:r>
            <a:rPr lang="en-US" b="1">
              <a:latin typeface="Aptos"/>
            </a:rPr>
            <a:t>Model Fine-tuning</a:t>
          </a:r>
          <a:endParaRPr lang="en-US">
            <a:latin typeface="Aptos"/>
          </a:endParaRPr>
        </a:p>
      </dgm:t>
    </dgm:pt>
    <dgm:pt modelId="{7BF565BD-04FB-401E-81CC-720FFC52478C}" type="parTrans" cxnId="{DAEC7A51-BBEA-421A-B21B-24EE09D424DF}">
      <dgm:prSet/>
      <dgm:spPr/>
    </dgm:pt>
    <dgm:pt modelId="{79D1CB25-6942-40CF-84A2-E1401CF554BF}" type="sibTrans" cxnId="{DAEC7A51-BBEA-421A-B21B-24EE09D424DF}">
      <dgm:prSet/>
      <dgm:spPr/>
    </dgm:pt>
    <dgm:pt modelId="{FF05C713-9F2F-4976-A8A7-3FF056ACBE50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>
              <a:latin typeface="Aptos"/>
            </a:rPr>
            <a:t>📊 </a:t>
          </a:r>
          <a:r>
            <a:rPr lang="en-US" b="1" dirty="0">
              <a:latin typeface="Aptos"/>
            </a:rPr>
            <a:t>Evaluation</a:t>
          </a:r>
          <a:endParaRPr lang="en-US" dirty="0">
            <a:latin typeface="Aptos"/>
          </a:endParaRPr>
        </a:p>
      </dgm:t>
    </dgm:pt>
    <dgm:pt modelId="{A89713CC-BCBC-4990-B1A9-06F1573EFC49}" type="parTrans" cxnId="{B702417D-6987-4B59-A3BD-AC907F28726C}">
      <dgm:prSet/>
      <dgm:spPr/>
    </dgm:pt>
    <dgm:pt modelId="{83FF6794-FABE-4641-BBF4-39D6E90977FE}" type="sibTrans" cxnId="{B702417D-6987-4B59-A3BD-AC907F28726C}">
      <dgm:prSet/>
      <dgm:spPr/>
    </dgm:pt>
    <dgm:pt modelId="{B080BBC3-9E66-4FF2-A9AD-5F3EA088C338}" type="pres">
      <dgm:prSet presAssocID="{3966C663-AF5F-448C-8DC4-9318664DED86}" presName="cycle" presStyleCnt="0">
        <dgm:presLayoutVars>
          <dgm:dir/>
          <dgm:resizeHandles val="exact"/>
        </dgm:presLayoutVars>
      </dgm:prSet>
      <dgm:spPr/>
    </dgm:pt>
    <dgm:pt modelId="{40D7F805-4061-4319-9448-84612CBD3DBA}" type="pres">
      <dgm:prSet presAssocID="{F4EFEC79-6166-4AD2-AC76-23E31D7BB38C}" presName="dummy" presStyleCnt="0"/>
      <dgm:spPr/>
    </dgm:pt>
    <dgm:pt modelId="{5CBD6057-F75C-4529-B17F-8A0490ED10E0}" type="pres">
      <dgm:prSet presAssocID="{F4EFEC79-6166-4AD2-AC76-23E31D7BB38C}" presName="node" presStyleLbl="revTx" presStyleIdx="0" presStyleCnt="4">
        <dgm:presLayoutVars>
          <dgm:bulletEnabled val="1"/>
        </dgm:presLayoutVars>
      </dgm:prSet>
      <dgm:spPr/>
    </dgm:pt>
    <dgm:pt modelId="{39B79766-D1D7-463B-B47F-5DFB0AE12327}" type="pres">
      <dgm:prSet presAssocID="{9D68B1D2-6F00-49F5-99FD-D5954D9E21D5}" presName="sibTrans" presStyleLbl="node1" presStyleIdx="0" presStyleCnt="4"/>
      <dgm:spPr/>
    </dgm:pt>
    <dgm:pt modelId="{03F19768-2872-4824-80DB-AB3FE464065E}" type="pres">
      <dgm:prSet presAssocID="{E195F395-7555-47BB-A321-A4C8453F8FD6}" presName="dummy" presStyleCnt="0"/>
      <dgm:spPr/>
    </dgm:pt>
    <dgm:pt modelId="{3FC894D8-471A-4AF8-9B5D-47B2DCFDFFE8}" type="pres">
      <dgm:prSet presAssocID="{E195F395-7555-47BB-A321-A4C8453F8FD6}" presName="node" presStyleLbl="revTx" presStyleIdx="1" presStyleCnt="4">
        <dgm:presLayoutVars>
          <dgm:bulletEnabled val="1"/>
        </dgm:presLayoutVars>
      </dgm:prSet>
      <dgm:spPr/>
    </dgm:pt>
    <dgm:pt modelId="{B0E2F9CA-8300-4C97-94FC-E0E2AA1D3D42}" type="pres">
      <dgm:prSet presAssocID="{B46B393D-C4E4-4EA4-8CC0-7C6D340286AF}" presName="sibTrans" presStyleLbl="node1" presStyleIdx="1" presStyleCnt="4"/>
      <dgm:spPr/>
    </dgm:pt>
    <dgm:pt modelId="{1C2F50E8-6AA9-4D04-9DD8-0364AF4E6064}" type="pres">
      <dgm:prSet presAssocID="{F93AF14F-85A3-495E-817D-3BBF6B07BED2}" presName="dummy" presStyleCnt="0"/>
      <dgm:spPr/>
    </dgm:pt>
    <dgm:pt modelId="{3E7FBA59-09B5-484D-98BB-81B60BCE1D27}" type="pres">
      <dgm:prSet presAssocID="{F93AF14F-85A3-495E-817D-3BBF6B07BED2}" presName="node" presStyleLbl="revTx" presStyleIdx="2" presStyleCnt="4">
        <dgm:presLayoutVars>
          <dgm:bulletEnabled val="1"/>
        </dgm:presLayoutVars>
      </dgm:prSet>
      <dgm:spPr/>
    </dgm:pt>
    <dgm:pt modelId="{BD5F7541-2FC4-48FA-A88B-BF439044484F}" type="pres">
      <dgm:prSet presAssocID="{79D1CB25-6942-40CF-84A2-E1401CF554BF}" presName="sibTrans" presStyleLbl="node1" presStyleIdx="2" presStyleCnt="4"/>
      <dgm:spPr/>
    </dgm:pt>
    <dgm:pt modelId="{ECCC0ADA-410C-4E7A-8AF2-5555B1D020D6}" type="pres">
      <dgm:prSet presAssocID="{FF05C713-9F2F-4976-A8A7-3FF056ACBE50}" presName="dummy" presStyleCnt="0"/>
      <dgm:spPr/>
    </dgm:pt>
    <dgm:pt modelId="{5512DD07-4609-4FBD-930F-B315F2FC8E65}" type="pres">
      <dgm:prSet presAssocID="{FF05C713-9F2F-4976-A8A7-3FF056ACBE50}" presName="node" presStyleLbl="revTx" presStyleIdx="3" presStyleCnt="4">
        <dgm:presLayoutVars>
          <dgm:bulletEnabled val="1"/>
        </dgm:presLayoutVars>
      </dgm:prSet>
      <dgm:spPr/>
    </dgm:pt>
    <dgm:pt modelId="{8EF00A7B-DF5B-4123-8B1E-C2BFCF679EDE}" type="pres">
      <dgm:prSet presAssocID="{83FF6794-FABE-4641-BBF4-39D6E90977FE}" presName="sibTrans" presStyleLbl="node1" presStyleIdx="3" presStyleCnt="4"/>
      <dgm:spPr/>
    </dgm:pt>
  </dgm:ptLst>
  <dgm:cxnLst>
    <dgm:cxn modelId="{96805F12-A137-4BAB-8012-2E29401EA098}" srcId="{3966C663-AF5F-448C-8DC4-9318664DED86}" destId="{E195F395-7555-47BB-A321-A4C8453F8FD6}" srcOrd="1" destOrd="0" parTransId="{0C84EA07-048A-474B-9CC9-F4DF5CF36270}" sibTransId="{B46B393D-C4E4-4EA4-8CC0-7C6D340286AF}"/>
    <dgm:cxn modelId="{5436F314-80BD-4A10-AA08-7D3B56129D7D}" type="presOf" srcId="{FF05C713-9F2F-4976-A8A7-3FF056ACBE50}" destId="{5512DD07-4609-4FBD-930F-B315F2FC8E65}" srcOrd="0" destOrd="0" presId="urn:microsoft.com/office/officeart/2005/8/layout/cycle1"/>
    <dgm:cxn modelId="{93F4D926-B182-48A4-9E48-ACD0A1F1F258}" type="presOf" srcId="{83FF6794-FABE-4641-BBF4-39D6E90977FE}" destId="{8EF00A7B-DF5B-4123-8B1E-C2BFCF679EDE}" srcOrd="0" destOrd="0" presId="urn:microsoft.com/office/officeart/2005/8/layout/cycle1"/>
    <dgm:cxn modelId="{FECF832E-2DC9-412F-B131-C445795FDE12}" type="presOf" srcId="{3966C663-AF5F-448C-8DC4-9318664DED86}" destId="{B080BBC3-9E66-4FF2-A9AD-5F3EA088C338}" srcOrd="0" destOrd="0" presId="urn:microsoft.com/office/officeart/2005/8/layout/cycle1"/>
    <dgm:cxn modelId="{57C47641-331B-4C81-9A40-70ABD0F7D66E}" type="presOf" srcId="{79D1CB25-6942-40CF-84A2-E1401CF554BF}" destId="{BD5F7541-2FC4-48FA-A88B-BF439044484F}" srcOrd="0" destOrd="0" presId="urn:microsoft.com/office/officeart/2005/8/layout/cycle1"/>
    <dgm:cxn modelId="{E432C76F-3BB1-444D-835D-D02724160E6D}" type="presOf" srcId="{F4EFEC79-6166-4AD2-AC76-23E31D7BB38C}" destId="{5CBD6057-F75C-4529-B17F-8A0490ED10E0}" srcOrd="0" destOrd="0" presId="urn:microsoft.com/office/officeart/2005/8/layout/cycle1"/>
    <dgm:cxn modelId="{DAEC7A51-BBEA-421A-B21B-24EE09D424DF}" srcId="{3966C663-AF5F-448C-8DC4-9318664DED86}" destId="{F93AF14F-85A3-495E-817D-3BBF6B07BED2}" srcOrd="2" destOrd="0" parTransId="{7BF565BD-04FB-401E-81CC-720FFC52478C}" sibTransId="{79D1CB25-6942-40CF-84A2-E1401CF554BF}"/>
    <dgm:cxn modelId="{B702417D-6987-4B59-A3BD-AC907F28726C}" srcId="{3966C663-AF5F-448C-8DC4-9318664DED86}" destId="{FF05C713-9F2F-4976-A8A7-3FF056ACBE50}" srcOrd="3" destOrd="0" parTransId="{A89713CC-BCBC-4990-B1A9-06F1573EFC49}" sibTransId="{83FF6794-FABE-4641-BBF4-39D6E90977FE}"/>
    <dgm:cxn modelId="{203E9B80-C0C8-46BE-B1B5-4286CB1C6A1E}" type="presOf" srcId="{F93AF14F-85A3-495E-817D-3BBF6B07BED2}" destId="{3E7FBA59-09B5-484D-98BB-81B60BCE1D27}" srcOrd="0" destOrd="0" presId="urn:microsoft.com/office/officeart/2005/8/layout/cycle1"/>
    <dgm:cxn modelId="{E91E4096-DAD9-4233-B75F-31CDC0FB959A}" type="presOf" srcId="{E195F395-7555-47BB-A321-A4C8453F8FD6}" destId="{3FC894D8-471A-4AF8-9B5D-47B2DCFDFFE8}" srcOrd="0" destOrd="0" presId="urn:microsoft.com/office/officeart/2005/8/layout/cycle1"/>
    <dgm:cxn modelId="{6D5189BC-504E-414D-9B65-2FEB733775D0}" type="presOf" srcId="{B46B393D-C4E4-4EA4-8CC0-7C6D340286AF}" destId="{B0E2F9CA-8300-4C97-94FC-E0E2AA1D3D42}" srcOrd="0" destOrd="0" presId="urn:microsoft.com/office/officeart/2005/8/layout/cycle1"/>
    <dgm:cxn modelId="{05D157BE-1D1A-4163-A92E-E17B4A2056E4}" type="presOf" srcId="{9D68B1D2-6F00-49F5-99FD-D5954D9E21D5}" destId="{39B79766-D1D7-463B-B47F-5DFB0AE12327}" srcOrd="0" destOrd="0" presId="urn:microsoft.com/office/officeart/2005/8/layout/cycle1"/>
    <dgm:cxn modelId="{F91C3EF5-F2C5-49AC-8F91-BB0C1BAA2ED5}" srcId="{3966C663-AF5F-448C-8DC4-9318664DED86}" destId="{F4EFEC79-6166-4AD2-AC76-23E31D7BB38C}" srcOrd="0" destOrd="0" parTransId="{F9285D02-537B-413F-8C32-EFEF2E3CCB2F}" sibTransId="{9D68B1D2-6F00-49F5-99FD-D5954D9E21D5}"/>
    <dgm:cxn modelId="{E8097C87-A957-40FD-B65A-75ABAC449B29}" type="presParOf" srcId="{B080BBC3-9E66-4FF2-A9AD-5F3EA088C338}" destId="{40D7F805-4061-4319-9448-84612CBD3DBA}" srcOrd="0" destOrd="0" presId="urn:microsoft.com/office/officeart/2005/8/layout/cycle1"/>
    <dgm:cxn modelId="{0A7F12E7-81C7-44B6-AFFF-1CDCF3099341}" type="presParOf" srcId="{B080BBC3-9E66-4FF2-A9AD-5F3EA088C338}" destId="{5CBD6057-F75C-4529-B17F-8A0490ED10E0}" srcOrd="1" destOrd="0" presId="urn:microsoft.com/office/officeart/2005/8/layout/cycle1"/>
    <dgm:cxn modelId="{E16820FC-11D3-4455-A3AB-01864ED1B24C}" type="presParOf" srcId="{B080BBC3-9E66-4FF2-A9AD-5F3EA088C338}" destId="{39B79766-D1D7-463B-B47F-5DFB0AE12327}" srcOrd="2" destOrd="0" presId="urn:microsoft.com/office/officeart/2005/8/layout/cycle1"/>
    <dgm:cxn modelId="{D4D65007-77B4-49B6-985C-25FB02AD291E}" type="presParOf" srcId="{B080BBC3-9E66-4FF2-A9AD-5F3EA088C338}" destId="{03F19768-2872-4824-80DB-AB3FE464065E}" srcOrd="3" destOrd="0" presId="urn:microsoft.com/office/officeart/2005/8/layout/cycle1"/>
    <dgm:cxn modelId="{AD94E617-FAF7-40CA-82F7-44EC6FBC8920}" type="presParOf" srcId="{B080BBC3-9E66-4FF2-A9AD-5F3EA088C338}" destId="{3FC894D8-471A-4AF8-9B5D-47B2DCFDFFE8}" srcOrd="4" destOrd="0" presId="urn:microsoft.com/office/officeart/2005/8/layout/cycle1"/>
    <dgm:cxn modelId="{694883B4-0B33-403C-9845-5D8AE59E8918}" type="presParOf" srcId="{B080BBC3-9E66-4FF2-A9AD-5F3EA088C338}" destId="{B0E2F9CA-8300-4C97-94FC-E0E2AA1D3D42}" srcOrd="5" destOrd="0" presId="urn:microsoft.com/office/officeart/2005/8/layout/cycle1"/>
    <dgm:cxn modelId="{B902387A-2BF7-4144-A151-167DBA4F3318}" type="presParOf" srcId="{B080BBC3-9E66-4FF2-A9AD-5F3EA088C338}" destId="{1C2F50E8-6AA9-4D04-9DD8-0364AF4E6064}" srcOrd="6" destOrd="0" presId="urn:microsoft.com/office/officeart/2005/8/layout/cycle1"/>
    <dgm:cxn modelId="{95FD44E9-BC24-4C13-89F1-DEABE7B2C2E1}" type="presParOf" srcId="{B080BBC3-9E66-4FF2-A9AD-5F3EA088C338}" destId="{3E7FBA59-09B5-484D-98BB-81B60BCE1D27}" srcOrd="7" destOrd="0" presId="urn:microsoft.com/office/officeart/2005/8/layout/cycle1"/>
    <dgm:cxn modelId="{20F0A00C-F672-4C55-8DFC-1FD25F40AC2C}" type="presParOf" srcId="{B080BBC3-9E66-4FF2-A9AD-5F3EA088C338}" destId="{BD5F7541-2FC4-48FA-A88B-BF439044484F}" srcOrd="8" destOrd="0" presId="urn:microsoft.com/office/officeart/2005/8/layout/cycle1"/>
    <dgm:cxn modelId="{6B96D7BD-5127-4CAC-B1B2-CACF6A60B346}" type="presParOf" srcId="{B080BBC3-9E66-4FF2-A9AD-5F3EA088C338}" destId="{ECCC0ADA-410C-4E7A-8AF2-5555B1D020D6}" srcOrd="9" destOrd="0" presId="urn:microsoft.com/office/officeart/2005/8/layout/cycle1"/>
    <dgm:cxn modelId="{41617241-0EA7-4B64-8261-0893A8884477}" type="presParOf" srcId="{B080BBC3-9E66-4FF2-A9AD-5F3EA088C338}" destId="{5512DD07-4609-4FBD-930F-B315F2FC8E65}" srcOrd="10" destOrd="0" presId="urn:microsoft.com/office/officeart/2005/8/layout/cycle1"/>
    <dgm:cxn modelId="{35460A83-EA2B-4542-9BC9-DDD8C0F0BB16}" type="presParOf" srcId="{B080BBC3-9E66-4FF2-A9AD-5F3EA088C338}" destId="{8EF00A7B-DF5B-4123-8B1E-C2BFCF679EDE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68229B-9587-4758-9C0E-C779B883D1D7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216253-A60A-4253-B586-8D54E4852856}">
      <dgm:prSet phldr="0"/>
      <dgm:spPr/>
      <dgm:t>
        <a:bodyPr/>
        <a:lstStyle/>
        <a:p>
          <a:pPr algn="l" rtl="0"/>
          <a:r>
            <a:rPr lang="en-US" b="1" dirty="0"/>
            <a:t> </a:t>
          </a:r>
          <a:r>
            <a:rPr lang="en-US" b="0" dirty="0">
              <a:latin typeface="Consolas"/>
            </a:rPr>
            <a:t>("</a:t>
          </a:r>
          <a:r>
            <a:rPr lang="en-US" dirty="0" err="1">
              <a:latin typeface="Consolas"/>
            </a:rPr>
            <a:t>البرمجة</a:t>
          </a:r>
          <a:r>
            <a:rPr lang="en-US" dirty="0">
              <a:latin typeface="Consolas"/>
            </a:rPr>
            <a:t> </a:t>
          </a:r>
          <a:r>
            <a:rPr lang="en-US" dirty="0" err="1">
              <a:latin typeface="Consolas"/>
            </a:rPr>
            <a:t>مفيدة</a:t>
          </a:r>
          <a:r>
            <a:rPr lang="en-US" dirty="0"/>
            <a:t>").</a:t>
          </a:r>
        </a:p>
      </dgm:t>
    </dgm:pt>
    <dgm:pt modelId="{F35DA105-2D4A-40D0-92C7-47D8ADD00B9A}" type="parTrans" cxnId="{82004E04-1FFB-4BBB-976D-B023CBF146B0}">
      <dgm:prSet/>
      <dgm:spPr/>
    </dgm:pt>
    <dgm:pt modelId="{B86016B9-E0C4-4162-B5F6-797E89044956}" type="sibTrans" cxnId="{82004E04-1FFB-4BBB-976D-B023CBF146B0}">
      <dgm:prSet/>
      <dgm:spPr/>
      <dgm:t>
        <a:bodyPr/>
        <a:lstStyle/>
        <a:p>
          <a:endParaRPr lang="en-US"/>
        </a:p>
      </dgm:t>
    </dgm:pt>
    <dgm:pt modelId="{0B2C0777-141F-43D3-9083-7604E11BC494}">
      <dgm:prSet phldr="0"/>
      <dgm:spPr/>
      <dgm:t>
        <a:bodyPr/>
        <a:lstStyle/>
        <a:p>
          <a:pPr algn="l" rtl="0"/>
          <a:r>
            <a:rPr lang="en-US" b="0" dirty="0">
              <a:latin typeface="Consolas"/>
            </a:rPr>
            <a:t>["البرمجة", "مفيدة"] </a:t>
          </a:r>
          <a:endParaRPr lang="en-US" b="0" dirty="0">
            <a:latin typeface="Aptos Display" panose="020F0302020204030204"/>
          </a:endParaRPr>
        </a:p>
      </dgm:t>
    </dgm:pt>
    <dgm:pt modelId="{5D21CBB7-55B2-435B-97E0-1932BCD1FA0D}" type="parTrans" cxnId="{496AFC51-C529-4ABE-9EA0-5BE5F8954454}">
      <dgm:prSet/>
      <dgm:spPr/>
    </dgm:pt>
    <dgm:pt modelId="{1440ECAB-B2B9-4D7D-8DBC-D134069587BB}" type="sibTrans" cxnId="{496AFC51-C529-4ABE-9EA0-5BE5F8954454}">
      <dgm:prSet/>
      <dgm:spPr/>
      <dgm:t>
        <a:bodyPr/>
        <a:lstStyle/>
        <a:p>
          <a:endParaRPr lang="en-US"/>
        </a:p>
      </dgm:t>
    </dgm:pt>
    <dgm:pt modelId="{B6F247AD-96C4-4AE4-B552-01AE3FDD4399}">
      <dgm:prSet phldr="0"/>
      <dgm:spPr/>
      <dgm:t>
        <a:bodyPr/>
        <a:lstStyle/>
        <a:p>
          <a:pPr algn="l" rtl="0"/>
          <a:r>
            <a:rPr lang="en-US" b="0" dirty="0">
              <a:latin typeface="Consolas"/>
            </a:rPr>
            <a:t>"Programming" → "is" → "useful"</a:t>
          </a:r>
          <a:endParaRPr lang="en-US" dirty="0"/>
        </a:p>
      </dgm:t>
    </dgm:pt>
    <dgm:pt modelId="{F0A19E63-D462-4464-8555-A5F3631A9B65}" type="parTrans" cxnId="{A7576951-7D7D-4645-9BE7-DBB16E24136E}">
      <dgm:prSet/>
      <dgm:spPr/>
    </dgm:pt>
    <dgm:pt modelId="{0BAF7923-882A-4F41-B50D-48DB93D0CD74}" type="sibTrans" cxnId="{A7576951-7D7D-4645-9BE7-DBB16E24136E}">
      <dgm:prSet/>
      <dgm:spPr/>
      <dgm:t>
        <a:bodyPr/>
        <a:lstStyle/>
        <a:p>
          <a:endParaRPr lang="en-US"/>
        </a:p>
      </dgm:t>
    </dgm:pt>
    <dgm:pt modelId="{293F1B47-F6FB-48AC-8275-07C06E726957}">
      <dgm:prSet phldr="0"/>
      <dgm:spPr/>
      <dgm:t>
        <a:bodyPr/>
        <a:lstStyle/>
        <a:p>
          <a:pPr algn="l"/>
          <a:r>
            <a:rPr lang="en-US" dirty="0">
              <a:latin typeface="Consolas"/>
            </a:rPr>
            <a:t>"Programming is useful."</a:t>
          </a:r>
        </a:p>
      </dgm:t>
    </dgm:pt>
    <dgm:pt modelId="{0E7095F7-3ED8-4B93-9CB5-2CE6862EF99D}" type="parTrans" cxnId="{222CDCC9-21CD-4853-AF5C-F054FE8A2E43}">
      <dgm:prSet/>
      <dgm:spPr/>
    </dgm:pt>
    <dgm:pt modelId="{E6A16C43-CC00-4C01-90C7-26E41D5926A8}" type="sibTrans" cxnId="{222CDCC9-21CD-4853-AF5C-F054FE8A2E43}">
      <dgm:prSet/>
      <dgm:spPr/>
    </dgm:pt>
    <dgm:pt modelId="{8B710433-B67F-4420-8D40-2F84AEE39FE6}">
      <dgm:prSet phldr="0"/>
      <dgm:spPr/>
      <dgm:t>
        <a:bodyPr/>
        <a:lstStyle/>
        <a:p>
          <a:r>
            <a:rPr lang="en-US" b="0" dirty="0">
              <a:latin typeface="Consolas"/>
            </a:rPr>
            <a:t>[1254, 7890] </a:t>
          </a:r>
          <a:endParaRPr lang="en-US" dirty="0"/>
        </a:p>
      </dgm:t>
    </dgm:pt>
    <dgm:pt modelId="{90822D45-94F5-44DF-AC73-52517673B97C}" type="parTrans" cxnId="{E7B2562E-E3B5-4A49-BE19-A5CC2F7725BA}">
      <dgm:prSet/>
      <dgm:spPr/>
    </dgm:pt>
    <dgm:pt modelId="{AC018A40-6E75-4A1F-8905-8EC348C18637}" type="sibTrans" cxnId="{E7B2562E-E3B5-4A49-BE19-A5CC2F7725BA}">
      <dgm:prSet/>
      <dgm:spPr/>
      <dgm:t>
        <a:bodyPr/>
        <a:lstStyle/>
        <a:p>
          <a:endParaRPr lang="en-US"/>
        </a:p>
      </dgm:t>
    </dgm:pt>
    <dgm:pt modelId="{C4DF7208-FFC3-4898-B229-A7B515AE9C78}" type="pres">
      <dgm:prSet presAssocID="{E268229B-9587-4758-9C0E-C779B883D1D7}" presName="Name0" presStyleCnt="0">
        <dgm:presLayoutVars>
          <dgm:dir/>
          <dgm:resizeHandles val="exact"/>
        </dgm:presLayoutVars>
      </dgm:prSet>
      <dgm:spPr/>
    </dgm:pt>
    <dgm:pt modelId="{77846138-BB85-4C88-A8D1-76DC369DA86E}" type="pres">
      <dgm:prSet presAssocID="{32216253-A60A-4253-B586-8D54E4852856}" presName="node" presStyleLbl="node1" presStyleIdx="0" presStyleCnt="5">
        <dgm:presLayoutVars>
          <dgm:bulletEnabled val="1"/>
        </dgm:presLayoutVars>
      </dgm:prSet>
      <dgm:spPr/>
    </dgm:pt>
    <dgm:pt modelId="{208FB1B3-F3F9-42A8-9181-374E3FE606F2}" type="pres">
      <dgm:prSet presAssocID="{B86016B9-E0C4-4162-B5F6-797E89044956}" presName="sibTrans" presStyleLbl="sibTrans2D1" presStyleIdx="0" presStyleCnt="4"/>
      <dgm:spPr/>
    </dgm:pt>
    <dgm:pt modelId="{8528BDC4-5D6A-4CEB-AD96-C62D7397E576}" type="pres">
      <dgm:prSet presAssocID="{B86016B9-E0C4-4162-B5F6-797E89044956}" presName="connectorText" presStyleLbl="sibTrans2D1" presStyleIdx="0" presStyleCnt="4"/>
      <dgm:spPr/>
    </dgm:pt>
    <dgm:pt modelId="{90F8A885-DE60-4C2A-85CF-6D1718D5553D}" type="pres">
      <dgm:prSet presAssocID="{0B2C0777-141F-43D3-9083-7604E11BC494}" presName="node" presStyleLbl="node1" presStyleIdx="1" presStyleCnt="5">
        <dgm:presLayoutVars>
          <dgm:bulletEnabled val="1"/>
        </dgm:presLayoutVars>
      </dgm:prSet>
      <dgm:spPr/>
    </dgm:pt>
    <dgm:pt modelId="{304AB505-AF9A-48AC-BE99-82AE3F25C6DF}" type="pres">
      <dgm:prSet presAssocID="{1440ECAB-B2B9-4D7D-8DBC-D134069587BB}" presName="sibTrans" presStyleLbl="sibTrans2D1" presStyleIdx="1" presStyleCnt="4"/>
      <dgm:spPr/>
    </dgm:pt>
    <dgm:pt modelId="{246CA23B-427E-4B22-8A8F-DF2E758F9666}" type="pres">
      <dgm:prSet presAssocID="{1440ECAB-B2B9-4D7D-8DBC-D134069587BB}" presName="connectorText" presStyleLbl="sibTrans2D1" presStyleIdx="1" presStyleCnt="4"/>
      <dgm:spPr/>
    </dgm:pt>
    <dgm:pt modelId="{30D15675-7CC5-47EC-A79A-614B82B0DC82}" type="pres">
      <dgm:prSet presAssocID="{8B710433-B67F-4420-8D40-2F84AEE39FE6}" presName="node" presStyleLbl="node1" presStyleIdx="2" presStyleCnt="5">
        <dgm:presLayoutVars>
          <dgm:bulletEnabled val="1"/>
        </dgm:presLayoutVars>
      </dgm:prSet>
      <dgm:spPr/>
    </dgm:pt>
    <dgm:pt modelId="{51511EC8-097C-4E69-9269-765107EC732D}" type="pres">
      <dgm:prSet presAssocID="{AC018A40-6E75-4A1F-8905-8EC348C18637}" presName="sibTrans" presStyleLbl="sibTrans2D1" presStyleIdx="2" presStyleCnt="4"/>
      <dgm:spPr/>
    </dgm:pt>
    <dgm:pt modelId="{2054364E-1923-40CA-A0AB-B652B5CF5ECD}" type="pres">
      <dgm:prSet presAssocID="{AC018A40-6E75-4A1F-8905-8EC348C18637}" presName="connectorText" presStyleLbl="sibTrans2D1" presStyleIdx="2" presStyleCnt="4"/>
      <dgm:spPr/>
    </dgm:pt>
    <dgm:pt modelId="{87BC685A-9A36-415F-82B9-59A2ECE98F4E}" type="pres">
      <dgm:prSet presAssocID="{B6F247AD-96C4-4AE4-B552-01AE3FDD4399}" presName="node" presStyleLbl="node1" presStyleIdx="3" presStyleCnt="5">
        <dgm:presLayoutVars>
          <dgm:bulletEnabled val="1"/>
        </dgm:presLayoutVars>
      </dgm:prSet>
      <dgm:spPr/>
    </dgm:pt>
    <dgm:pt modelId="{90814BA7-7983-44C8-B132-8EE75A9820D0}" type="pres">
      <dgm:prSet presAssocID="{0BAF7923-882A-4F41-B50D-48DB93D0CD74}" presName="sibTrans" presStyleLbl="sibTrans2D1" presStyleIdx="3" presStyleCnt="4"/>
      <dgm:spPr/>
    </dgm:pt>
    <dgm:pt modelId="{D6B23789-9BF0-4B5F-B74E-47E9888BBDD0}" type="pres">
      <dgm:prSet presAssocID="{0BAF7923-882A-4F41-B50D-48DB93D0CD74}" presName="connectorText" presStyleLbl="sibTrans2D1" presStyleIdx="3" presStyleCnt="4"/>
      <dgm:spPr/>
    </dgm:pt>
    <dgm:pt modelId="{A25C48B1-AF7B-4BAE-A923-9FCAA7439E44}" type="pres">
      <dgm:prSet presAssocID="{293F1B47-F6FB-48AC-8275-07C06E726957}" presName="node" presStyleLbl="node1" presStyleIdx="4" presStyleCnt="5">
        <dgm:presLayoutVars>
          <dgm:bulletEnabled val="1"/>
        </dgm:presLayoutVars>
      </dgm:prSet>
      <dgm:spPr/>
    </dgm:pt>
  </dgm:ptLst>
  <dgm:cxnLst>
    <dgm:cxn modelId="{82004E04-1FFB-4BBB-976D-B023CBF146B0}" srcId="{E268229B-9587-4758-9C0E-C779B883D1D7}" destId="{32216253-A60A-4253-B586-8D54E4852856}" srcOrd="0" destOrd="0" parTransId="{F35DA105-2D4A-40D0-92C7-47D8ADD00B9A}" sibTransId="{B86016B9-E0C4-4162-B5F6-797E89044956}"/>
    <dgm:cxn modelId="{1AE10C10-CF8F-4C12-AD03-20A1080CDDD7}" type="presOf" srcId="{0BAF7923-882A-4F41-B50D-48DB93D0CD74}" destId="{90814BA7-7983-44C8-B132-8EE75A9820D0}" srcOrd="0" destOrd="0" presId="urn:microsoft.com/office/officeart/2005/8/layout/process1"/>
    <dgm:cxn modelId="{E7B2562E-E3B5-4A49-BE19-A5CC2F7725BA}" srcId="{E268229B-9587-4758-9C0E-C779B883D1D7}" destId="{8B710433-B67F-4420-8D40-2F84AEE39FE6}" srcOrd="2" destOrd="0" parTransId="{90822D45-94F5-44DF-AC73-52517673B97C}" sibTransId="{AC018A40-6E75-4A1F-8905-8EC348C18637}"/>
    <dgm:cxn modelId="{3B11D638-1FE9-4932-8C8A-43671E56B1D4}" type="presOf" srcId="{1440ECAB-B2B9-4D7D-8DBC-D134069587BB}" destId="{304AB505-AF9A-48AC-BE99-82AE3F25C6DF}" srcOrd="0" destOrd="0" presId="urn:microsoft.com/office/officeart/2005/8/layout/process1"/>
    <dgm:cxn modelId="{C4104E3B-2509-4318-A2D5-5CA871F64A9C}" type="presOf" srcId="{8B710433-B67F-4420-8D40-2F84AEE39FE6}" destId="{30D15675-7CC5-47EC-A79A-614B82B0DC82}" srcOrd="0" destOrd="0" presId="urn:microsoft.com/office/officeart/2005/8/layout/process1"/>
    <dgm:cxn modelId="{841DB75B-E642-4B0F-BDE3-D8A7F20B2468}" type="presOf" srcId="{B86016B9-E0C4-4162-B5F6-797E89044956}" destId="{8528BDC4-5D6A-4CEB-AD96-C62D7397E576}" srcOrd="1" destOrd="0" presId="urn:microsoft.com/office/officeart/2005/8/layout/process1"/>
    <dgm:cxn modelId="{B7717561-7281-46EF-B1B8-9E75C875342E}" type="presOf" srcId="{293F1B47-F6FB-48AC-8275-07C06E726957}" destId="{A25C48B1-AF7B-4BAE-A923-9FCAA7439E44}" srcOrd="0" destOrd="0" presId="urn:microsoft.com/office/officeart/2005/8/layout/process1"/>
    <dgm:cxn modelId="{F81FC042-5D44-49E5-8239-D5BB2F19C944}" type="presOf" srcId="{B6F247AD-96C4-4AE4-B552-01AE3FDD4399}" destId="{87BC685A-9A36-415F-82B9-59A2ECE98F4E}" srcOrd="0" destOrd="0" presId="urn:microsoft.com/office/officeart/2005/8/layout/process1"/>
    <dgm:cxn modelId="{A7576951-7D7D-4645-9BE7-DBB16E24136E}" srcId="{E268229B-9587-4758-9C0E-C779B883D1D7}" destId="{B6F247AD-96C4-4AE4-B552-01AE3FDD4399}" srcOrd="3" destOrd="0" parTransId="{F0A19E63-D462-4464-8555-A5F3631A9B65}" sibTransId="{0BAF7923-882A-4F41-B50D-48DB93D0CD74}"/>
    <dgm:cxn modelId="{496AFC51-C529-4ABE-9EA0-5BE5F8954454}" srcId="{E268229B-9587-4758-9C0E-C779B883D1D7}" destId="{0B2C0777-141F-43D3-9083-7604E11BC494}" srcOrd="1" destOrd="0" parTransId="{5D21CBB7-55B2-435B-97E0-1932BCD1FA0D}" sibTransId="{1440ECAB-B2B9-4D7D-8DBC-D134069587BB}"/>
    <dgm:cxn modelId="{6B16C387-0358-48AD-AE55-CD568CC5A3D1}" type="presOf" srcId="{AC018A40-6E75-4A1F-8905-8EC348C18637}" destId="{2054364E-1923-40CA-A0AB-B652B5CF5ECD}" srcOrd="1" destOrd="0" presId="urn:microsoft.com/office/officeart/2005/8/layout/process1"/>
    <dgm:cxn modelId="{74C2419E-46CC-482F-BD54-8BF4E9FDA2A6}" type="presOf" srcId="{1440ECAB-B2B9-4D7D-8DBC-D134069587BB}" destId="{246CA23B-427E-4B22-8A8F-DF2E758F9666}" srcOrd="1" destOrd="0" presId="urn:microsoft.com/office/officeart/2005/8/layout/process1"/>
    <dgm:cxn modelId="{4FBE8BA7-384E-4F2D-8A13-2B4700F9E4EB}" type="presOf" srcId="{32216253-A60A-4253-B586-8D54E4852856}" destId="{77846138-BB85-4C88-A8D1-76DC369DA86E}" srcOrd="0" destOrd="0" presId="urn:microsoft.com/office/officeart/2005/8/layout/process1"/>
    <dgm:cxn modelId="{A26FC5C0-B755-4C6A-92AC-8D31358740A5}" type="presOf" srcId="{AC018A40-6E75-4A1F-8905-8EC348C18637}" destId="{51511EC8-097C-4E69-9269-765107EC732D}" srcOrd="0" destOrd="0" presId="urn:microsoft.com/office/officeart/2005/8/layout/process1"/>
    <dgm:cxn modelId="{222CDCC9-21CD-4853-AF5C-F054FE8A2E43}" srcId="{E268229B-9587-4758-9C0E-C779B883D1D7}" destId="{293F1B47-F6FB-48AC-8275-07C06E726957}" srcOrd="4" destOrd="0" parTransId="{0E7095F7-3ED8-4B93-9CB5-2CE6862EF99D}" sibTransId="{E6A16C43-CC00-4C01-90C7-26E41D5926A8}"/>
    <dgm:cxn modelId="{DB71A4CE-C972-4883-A349-0B485A15D111}" type="presOf" srcId="{E268229B-9587-4758-9C0E-C779B883D1D7}" destId="{C4DF7208-FFC3-4898-B229-A7B515AE9C78}" srcOrd="0" destOrd="0" presId="urn:microsoft.com/office/officeart/2005/8/layout/process1"/>
    <dgm:cxn modelId="{8A0ED9DD-E49B-498C-9D45-5693CD508A25}" type="presOf" srcId="{0B2C0777-141F-43D3-9083-7604E11BC494}" destId="{90F8A885-DE60-4C2A-85CF-6D1718D5553D}" srcOrd="0" destOrd="0" presId="urn:microsoft.com/office/officeart/2005/8/layout/process1"/>
    <dgm:cxn modelId="{79D85CE6-2BFD-4692-9148-6178C0EE43FB}" type="presOf" srcId="{B86016B9-E0C4-4162-B5F6-797E89044956}" destId="{208FB1B3-F3F9-42A8-9181-374E3FE606F2}" srcOrd="0" destOrd="0" presId="urn:microsoft.com/office/officeart/2005/8/layout/process1"/>
    <dgm:cxn modelId="{18B41EF4-1677-4401-808A-F1CE7A145CC4}" type="presOf" srcId="{0BAF7923-882A-4F41-B50D-48DB93D0CD74}" destId="{D6B23789-9BF0-4B5F-B74E-47E9888BBDD0}" srcOrd="1" destOrd="0" presId="urn:microsoft.com/office/officeart/2005/8/layout/process1"/>
    <dgm:cxn modelId="{F52D85C3-1BE4-46D4-AB5B-A60CB467ACC2}" type="presParOf" srcId="{C4DF7208-FFC3-4898-B229-A7B515AE9C78}" destId="{77846138-BB85-4C88-A8D1-76DC369DA86E}" srcOrd="0" destOrd="0" presId="urn:microsoft.com/office/officeart/2005/8/layout/process1"/>
    <dgm:cxn modelId="{35555686-8373-4374-A576-782160029AF5}" type="presParOf" srcId="{C4DF7208-FFC3-4898-B229-A7B515AE9C78}" destId="{208FB1B3-F3F9-42A8-9181-374E3FE606F2}" srcOrd="1" destOrd="0" presId="urn:microsoft.com/office/officeart/2005/8/layout/process1"/>
    <dgm:cxn modelId="{1CA14304-C0E1-4FA9-9B31-642901764A07}" type="presParOf" srcId="{208FB1B3-F3F9-42A8-9181-374E3FE606F2}" destId="{8528BDC4-5D6A-4CEB-AD96-C62D7397E576}" srcOrd="0" destOrd="0" presId="urn:microsoft.com/office/officeart/2005/8/layout/process1"/>
    <dgm:cxn modelId="{059E3181-5387-4778-AFBC-3BD688AA73A7}" type="presParOf" srcId="{C4DF7208-FFC3-4898-B229-A7B515AE9C78}" destId="{90F8A885-DE60-4C2A-85CF-6D1718D5553D}" srcOrd="2" destOrd="0" presId="urn:microsoft.com/office/officeart/2005/8/layout/process1"/>
    <dgm:cxn modelId="{441DE458-6C0E-4ADD-A16E-E06040B2F8AD}" type="presParOf" srcId="{C4DF7208-FFC3-4898-B229-A7B515AE9C78}" destId="{304AB505-AF9A-48AC-BE99-82AE3F25C6DF}" srcOrd="3" destOrd="0" presId="urn:microsoft.com/office/officeart/2005/8/layout/process1"/>
    <dgm:cxn modelId="{384FAD9A-D734-4BEC-BAC5-A1682270E398}" type="presParOf" srcId="{304AB505-AF9A-48AC-BE99-82AE3F25C6DF}" destId="{246CA23B-427E-4B22-8A8F-DF2E758F9666}" srcOrd="0" destOrd="0" presId="urn:microsoft.com/office/officeart/2005/8/layout/process1"/>
    <dgm:cxn modelId="{4730B881-5920-49E5-A186-66AF4CF9BCB5}" type="presParOf" srcId="{C4DF7208-FFC3-4898-B229-A7B515AE9C78}" destId="{30D15675-7CC5-47EC-A79A-614B82B0DC82}" srcOrd="4" destOrd="0" presId="urn:microsoft.com/office/officeart/2005/8/layout/process1"/>
    <dgm:cxn modelId="{5B5B47F9-CF9E-46C0-AA46-FB082216506F}" type="presParOf" srcId="{C4DF7208-FFC3-4898-B229-A7B515AE9C78}" destId="{51511EC8-097C-4E69-9269-765107EC732D}" srcOrd="5" destOrd="0" presId="urn:microsoft.com/office/officeart/2005/8/layout/process1"/>
    <dgm:cxn modelId="{876ED170-5297-49C3-829C-56A26BA3D979}" type="presParOf" srcId="{51511EC8-097C-4E69-9269-765107EC732D}" destId="{2054364E-1923-40CA-A0AB-B652B5CF5ECD}" srcOrd="0" destOrd="0" presId="urn:microsoft.com/office/officeart/2005/8/layout/process1"/>
    <dgm:cxn modelId="{196BD0DF-5481-4DF7-BC9A-FC91D8389604}" type="presParOf" srcId="{C4DF7208-FFC3-4898-B229-A7B515AE9C78}" destId="{87BC685A-9A36-415F-82B9-59A2ECE98F4E}" srcOrd="6" destOrd="0" presId="urn:microsoft.com/office/officeart/2005/8/layout/process1"/>
    <dgm:cxn modelId="{F992DE56-13FD-4EF6-8D54-536E72F9AD04}" type="presParOf" srcId="{C4DF7208-FFC3-4898-B229-A7B515AE9C78}" destId="{90814BA7-7983-44C8-B132-8EE75A9820D0}" srcOrd="7" destOrd="0" presId="urn:microsoft.com/office/officeart/2005/8/layout/process1"/>
    <dgm:cxn modelId="{8753AE04-C42D-46A9-8DB8-D198D56E51ED}" type="presParOf" srcId="{90814BA7-7983-44C8-B132-8EE75A9820D0}" destId="{D6B23789-9BF0-4B5F-B74E-47E9888BBDD0}" srcOrd="0" destOrd="0" presId="urn:microsoft.com/office/officeart/2005/8/layout/process1"/>
    <dgm:cxn modelId="{53DC5D0C-7626-4FD1-A875-D13A2DA0E1CF}" type="presParOf" srcId="{C4DF7208-FFC3-4898-B229-A7B515AE9C78}" destId="{A25C48B1-AF7B-4BAE-A923-9FCAA7439E4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D6057-F75C-4529-B17F-8A0490ED10E0}">
      <dsp:nvSpPr>
        <dsp:cNvPr id="0" name=""/>
        <dsp:cNvSpPr/>
      </dsp:nvSpPr>
      <dsp:spPr>
        <a:xfrm>
          <a:off x="3626302" y="83002"/>
          <a:ext cx="1294494" cy="1294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"/>
            </a:rPr>
            <a:t>📥 </a:t>
          </a:r>
          <a:r>
            <a:rPr lang="en-US" sz="1500" b="1" kern="1200">
              <a:latin typeface="Aptos"/>
            </a:rPr>
            <a:t>Data Preparation</a:t>
          </a:r>
          <a:endParaRPr lang="en-US" sz="1500" kern="1200">
            <a:latin typeface="Aptos"/>
          </a:endParaRPr>
        </a:p>
      </dsp:txBody>
      <dsp:txXfrm>
        <a:off x="3626302" y="83002"/>
        <a:ext cx="1294494" cy="1294494"/>
      </dsp:txXfrm>
    </dsp:sp>
    <dsp:sp modelId="{39B79766-D1D7-463B-B47F-5DFB0AE12327}">
      <dsp:nvSpPr>
        <dsp:cNvPr id="0" name=""/>
        <dsp:cNvSpPr/>
      </dsp:nvSpPr>
      <dsp:spPr>
        <a:xfrm>
          <a:off x="1347953" y="1753"/>
          <a:ext cx="3654092" cy="3654092"/>
        </a:xfrm>
        <a:prstGeom prst="circularArrow">
          <a:avLst>
            <a:gd name="adj1" fmla="val 6908"/>
            <a:gd name="adj2" fmla="val 465827"/>
            <a:gd name="adj3" fmla="val 547415"/>
            <a:gd name="adj4" fmla="val 20586757"/>
            <a:gd name="adj5" fmla="val 8059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C894D8-471A-4AF8-9B5D-47B2DCFDFFE8}">
      <dsp:nvSpPr>
        <dsp:cNvPr id="0" name=""/>
        <dsp:cNvSpPr/>
      </dsp:nvSpPr>
      <dsp:spPr>
        <a:xfrm>
          <a:off x="3626302" y="2280102"/>
          <a:ext cx="1294494" cy="1294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"/>
            </a:rPr>
            <a:t>🔧 </a:t>
          </a:r>
          <a:r>
            <a:rPr lang="en-US" sz="1500" b="1" kern="1200">
              <a:latin typeface="Aptos"/>
            </a:rPr>
            <a:t>Preprocessing</a:t>
          </a:r>
          <a:endParaRPr lang="en-US" sz="1500" kern="1200">
            <a:latin typeface="Aptos"/>
          </a:endParaRPr>
        </a:p>
      </dsp:txBody>
      <dsp:txXfrm>
        <a:off x="3626302" y="2280102"/>
        <a:ext cx="1294494" cy="1294494"/>
      </dsp:txXfrm>
    </dsp:sp>
    <dsp:sp modelId="{B0E2F9CA-8300-4C97-94FC-E0E2AA1D3D42}">
      <dsp:nvSpPr>
        <dsp:cNvPr id="0" name=""/>
        <dsp:cNvSpPr/>
      </dsp:nvSpPr>
      <dsp:spPr>
        <a:xfrm>
          <a:off x="1347953" y="1753"/>
          <a:ext cx="3654092" cy="3654092"/>
        </a:xfrm>
        <a:prstGeom prst="circularArrow">
          <a:avLst>
            <a:gd name="adj1" fmla="val 6908"/>
            <a:gd name="adj2" fmla="val 465827"/>
            <a:gd name="adj3" fmla="val 5947415"/>
            <a:gd name="adj4" fmla="val 4386757"/>
            <a:gd name="adj5" fmla="val 8059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7FBA59-09B5-484D-98BB-81B60BCE1D27}">
      <dsp:nvSpPr>
        <dsp:cNvPr id="0" name=""/>
        <dsp:cNvSpPr/>
      </dsp:nvSpPr>
      <dsp:spPr>
        <a:xfrm>
          <a:off x="1429202" y="2280102"/>
          <a:ext cx="1294494" cy="1294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ptos"/>
            </a:rPr>
            <a:t>🧠 </a:t>
          </a:r>
          <a:r>
            <a:rPr lang="en-US" sz="1500" b="1" kern="1200">
              <a:latin typeface="Aptos"/>
            </a:rPr>
            <a:t>Model Fine-tuning</a:t>
          </a:r>
          <a:endParaRPr lang="en-US" sz="1500" kern="1200">
            <a:latin typeface="Aptos"/>
          </a:endParaRPr>
        </a:p>
      </dsp:txBody>
      <dsp:txXfrm>
        <a:off x="1429202" y="2280102"/>
        <a:ext cx="1294494" cy="1294494"/>
      </dsp:txXfrm>
    </dsp:sp>
    <dsp:sp modelId="{BD5F7541-2FC4-48FA-A88B-BF439044484F}">
      <dsp:nvSpPr>
        <dsp:cNvPr id="0" name=""/>
        <dsp:cNvSpPr/>
      </dsp:nvSpPr>
      <dsp:spPr>
        <a:xfrm>
          <a:off x="1347953" y="1753"/>
          <a:ext cx="3654092" cy="3654092"/>
        </a:xfrm>
        <a:prstGeom prst="circularArrow">
          <a:avLst>
            <a:gd name="adj1" fmla="val 6908"/>
            <a:gd name="adj2" fmla="val 465827"/>
            <a:gd name="adj3" fmla="val 11347415"/>
            <a:gd name="adj4" fmla="val 9786757"/>
            <a:gd name="adj5" fmla="val 8059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DD07-4609-4FBD-930F-B315F2FC8E65}">
      <dsp:nvSpPr>
        <dsp:cNvPr id="0" name=""/>
        <dsp:cNvSpPr/>
      </dsp:nvSpPr>
      <dsp:spPr>
        <a:xfrm>
          <a:off x="1429202" y="83002"/>
          <a:ext cx="1294494" cy="1294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/>
            </a:rPr>
            <a:t>📊 </a:t>
          </a:r>
          <a:r>
            <a:rPr lang="en-US" sz="1500" b="1" kern="1200" dirty="0">
              <a:latin typeface="Aptos"/>
            </a:rPr>
            <a:t>Evaluation</a:t>
          </a:r>
          <a:endParaRPr lang="en-US" sz="1500" kern="1200" dirty="0">
            <a:latin typeface="Aptos"/>
          </a:endParaRPr>
        </a:p>
      </dsp:txBody>
      <dsp:txXfrm>
        <a:off x="1429202" y="83002"/>
        <a:ext cx="1294494" cy="1294494"/>
      </dsp:txXfrm>
    </dsp:sp>
    <dsp:sp modelId="{8EF00A7B-DF5B-4123-8B1E-C2BFCF679EDE}">
      <dsp:nvSpPr>
        <dsp:cNvPr id="0" name=""/>
        <dsp:cNvSpPr/>
      </dsp:nvSpPr>
      <dsp:spPr>
        <a:xfrm>
          <a:off x="1347953" y="1753"/>
          <a:ext cx="3654092" cy="3654092"/>
        </a:xfrm>
        <a:prstGeom prst="circularArrow">
          <a:avLst>
            <a:gd name="adj1" fmla="val 6908"/>
            <a:gd name="adj2" fmla="val 465827"/>
            <a:gd name="adj3" fmla="val 16747415"/>
            <a:gd name="adj4" fmla="val 15186757"/>
            <a:gd name="adj5" fmla="val 8059"/>
          </a:avLst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46138-BB85-4C88-A8D1-76DC369DA86E}">
      <dsp:nvSpPr>
        <dsp:cNvPr id="0" name=""/>
        <dsp:cNvSpPr/>
      </dsp:nvSpPr>
      <dsp:spPr>
        <a:xfrm>
          <a:off x="4930" y="2887934"/>
          <a:ext cx="1528417" cy="91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 </a:t>
          </a:r>
          <a:r>
            <a:rPr lang="en-US" sz="1400" b="0" kern="1200" dirty="0">
              <a:latin typeface="Consolas"/>
            </a:rPr>
            <a:t>("</a:t>
          </a:r>
          <a:r>
            <a:rPr lang="en-US" sz="1400" kern="1200" dirty="0" err="1">
              <a:latin typeface="Consolas"/>
            </a:rPr>
            <a:t>البرمجة</a:t>
          </a:r>
          <a:r>
            <a:rPr lang="en-US" sz="1400" kern="1200" dirty="0">
              <a:latin typeface="Consolas"/>
            </a:rPr>
            <a:t> </a:t>
          </a:r>
          <a:r>
            <a:rPr lang="en-US" sz="1400" kern="1200" dirty="0" err="1">
              <a:latin typeface="Consolas"/>
            </a:rPr>
            <a:t>مفيدة</a:t>
          </a:r>
          <a:r>
            <a:rPr lang="en-US" sz="1400" kern="1200" dirty="0"/>
            <a:t>").</a:t>
          </a:r>
        </a:p>
      </dsp:txBody>
      <dsp:txXfrm>
        <a:off x="31789" y="2914793"/>
        <a:ext cx="1474699" cy="863332"/>
      </dsp:txXfrm>
    </dsp:sp>
    <dsp:sp modelId="{208FB1B3-F3F9-42A8-9181-374E3FE606F2}">
      <dsp:nvSpPr>
        <dsp:cNvPr id="0" name=""/>
        <dsp:cNvSpPr/>
      </dsp:nvSpPr>
      <dsp:spPr>
        <a:xfrm>
          <a:off x="1686190" y="3156936"/>
          <a:ext cx="324024" cy="379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86190" y="3232745"/>
        <a:ext cx="226817" cy="227429"/>
      </dsp:txXfrm>
    </dsp:sp>
    <dsp:sp modelId="{90F8A885-DE60-4C2A-85CF-6D1718D5553D}">
      <dsp:nvSpPr>
        <dsp:cNvPr id="0" name=""/>
        <dsp:cNvSpPr/>
      </dsp:nvSpPr>
      <dsp:spPr>
        <a:xfrm>
          <a:off x="2144715" y="2887934"/>
          <a:ext cx="1528417" cy="91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onsolas"/>
            </a:rPr>
            <a:t>["البرمجة", "مفيدة"] </a:t>
          </a:r>
          <a:endParaRPr lang="en-US" sz="1400" b="0" kern="1200" dirty="0">
            <a:latin typeface="Aptos Display" panose="020F0302020204030204"/>
          </a:endParaRPr>
        </a:p>
      </dsp:txBody>
      <dsp:txXfrm>
        <a:off x="2171574" y="2914793"/>
        <a:ext cx="1474699" cy="863332"/>
      </dsp:txXfrm>
    </dsp:sp>
    <dsp:sp modelId="{304AB505-AF9A-48AC-BE99-82AE3F25C6DF}">
      <dsp:nvSpPr>
        <dsp:cNvPr id="0" name=""/>
        <dsp:cNvSpPr/>
      </dsp:nvSpPr>
      <dsp:spPr>
        <a:xfrm>
          <a:off x="3825975" y="3156936"/>
          <a:ext cx="324024" cy="379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25975" y="3232745"/>
        <a:ext cx="226817" cy="227429"/>
      </dsp:txXfrm>
    </dsp:sp>
    <dsp:sp modelId="{30D15675-7CC5-47EC-A79A-614B82B0DC82}">
      <dsp:nvSpPr>
        <dsp:cNvPr id="0" name=""/>
        <dsp:cNvSpPr/>
      </dsp:nvSpPr>
      <dsp:spPr>
        <a:xfrm>
          <a:off x="4284500" y="2887934"/>
          <a:ext cx="1528417" cy="91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onsolas"/>
            </a:rPr>
            <a:t>[1254, 7890] </a:t>
          </a:r>
          <a:endParaRPr lang="en-US" sz="1400" kern="1200" dirty="0"/>
        </a:p>
      </dsp:txBody>
      <dsp:txXfrm>
        <a:off x="4311359" y="2914793"/>
        <a:ext cx="1474699" cy="863332"/>
      </dsp:txXfrm>
    </dsp:sp>
    <dsp:sp modelId="{51511EC8-097C-4E69-9269-765107EC732D}">
      <dsp:nvSpPr>
        <dsp:cNvPr id="0" name=""/>
        <dsp:cNvSpPr/>
      </dsp:nvSpPr>
      <dsp:spPr>
        <a:xfrm>
          <a:off x="5965760" y="3156936"/>
          <a:ext cx="324024" cy="379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965760" y="3232745"/>
        <a:ext cx="226817" cy="227429"/>
      </dsp:txXfrm>
    </dsp:sp>
    <dsp:sp modelId="{87BC685A-9A36-415F-82B9-59A2ECE98F4E}">
      <dsp:nvSpPr>
        <dsp:cNvPr id="0" name=""/>
        <dsp:cNvSpPr/>
      </dsp:nvSpPr>
      <dsp:spPr>
        <a:xfrm>
          <a:off x="6424285" y="2887934"/>
          <a:ext cx="1528417" cy="91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onsolas"/>
            </a:rPr>
            <a:t>"Programming" → "is" → "useful"</a:t>
          </a:r>
          <a:endParaRPr lang="en-US" sz="1400" kern="1200" dirty="0"/>
        </a:p>
      </dsp:txBody>
      <dsp:txXfrm>
        <a:off x="6451144" y="2914793"/>
        <a:ext cx="1474699" cy="863332"/>
      </dsp:txXfrm>
    </dsp:sp>
    <dsp:sp modelId="{90814BA7-7983-44C8-B132-8EE75A9820D0}">
      <dsp:nvSpPr>
        <dsp:cNvPr id="0" name=""/>
        <dsp:cNvSpPr/>
      </dsp:nvSpPr>
      <dsp:spPr>
        <a:xfrm>
          <a:off x="8105545" y="3156936"/>
          <a:ext cx="324024" cy="379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105545" y="3232745"/>
        <a:ext cx="226817" cy="227429"/>
      </dsp:txXfrm>
    </dsp:sp>
    <dsp:sp modelId="{A25C48B1-AF7B-4BAE-A923-9FCAA7439E44}">
      <dsp:nvSpPr>
        <dsp:cNvPr id="0" name=""/>
        <dsp:cNvSpPr/>
      </dsp:nvSpPr>
      <dsp:spPr>
        <a:xfrm>
          <a:off x="8564070" y="2887934"/>
          <a:ext cx="1528417" cy="917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/>
            </a:rPr>
            <a:t>"Programming is useful."</a:t>
          </a:r>
        </a:p>
      </dsp:txBody>
      <dsp:txXfrm>
        <a:off x="8590929" y="2914793"/>
        <a:ext cx="1474699" cy="863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irMoustafa/nmt-with-attention-for-ar-to-en/blob/master/ara_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background with white text and arrows&#10;&#10;AI-generated content may be incorrect.">
            <a:extLst>
              <a:ext uri="{FF2B5EF4-FFF2-40B4-BE49-F238E27FC236}">
                <a16:creationId xmlns:a16="http://schemas.microsoft.com/office/drawing/2014/main" id="{9544C204-5767-C17B-BF5D-2E0B583E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73" y="0"/>
            <a:ext cx="12203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Right Triangle 1202">
            <a:extLst>
              <a:ext uri="{FF2B5EF4-FFF2-40B4-BE49-F238E27FC236}">
                <a16:creationId xmlns:a16="http://schemas.microsoft.com/office/drawing/2014/main" id="{864FA1DF-76BF-DDF9-C797-F1ECB805C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B64D5-EBC4-7DAD-6B60-343333C8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ptos"/>
              </a:rPr>
              <a:t>⚠️ Model Limitations</a:t>
            </a:r>
            <a:endParaRPr lang="en-US" sz="5400" dirty="0"/>
          </a:p>
        </p:txBody>
      </p:sp>
      <p:sp>
        <p:nvSpPr>
          <p:cNvPr id="1197" name="Content Placeholder 1196">
            <a:extLst>
              <a:ext uri="{FF2B5EF4-FFF2-40B4-BE49-F238E27FC236}">
                <a16:creationId xmlns:a16="http://schemas.microsoft.com/office/drawing/2014/main" id="{392C3090-55A8-B4A8-47C9-34915A26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26" y="1421106"/>
            <a:ext cx="10412119" cy="3909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Domain Sensitivity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The model is pretrained on </a:t>
            </a: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general-domain data</a:t>
            </a:r>
            <a:r>
              <a:rPr lang="en-US" dirty="0">
                <a:ea typeface="+mn-lt"/>
                <a:cs typeface="+mn-lt"/>
              </a:rPr>
              <a:t>. Accuracy may decrease slightly with domain-specific or highly technical content.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Dialectal Arabic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The model handles Modern Standard Arabic well, but performance may vary with dialects or</a:t>
            </a: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informal language.</a:t>
            </a:r>
            <a:endParaRPr lang="en-US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endParaRPr lang="en-US" dirty="0"/>
          </a:p>
        </p:txBody>
      </p: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4269640-0444-58AF-254E-E140BB42C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424994"/>
            <a:ext cx="11695083" cy="875296"/>
            <a:chOff x="-2" y="1424994"/>
            <a:chExt cx="11695083" cy="875296"/>
          </a:xfrm>
        </p:grpSpPr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F64BAD6B-F440-6800-D47F-1A064A92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424994"/>
              <a:ext cx="11464002" cy="2548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8B225012-8E39-5BAB-3802-775504A9C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1833249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1" name="Rectangle 1200">
            <a:extLst>
              <a:ext uri="{FF2B5EF4-FFF2-40B4-BE49-F238E27FC236}">
                <a16:creationId xmlns:a16="http://schemas.microsoft.com/office/drawing/2014/main" id="{41855A36-9DF2-F90C-A72C-350C0A59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TextBox 1207">
            <a:extLst>
              <a:ext uri="{FF2B5EF4-FFF2-40B4-BE49-F238E27FC236}">
                <a16:creationId xmlns:a16="http://schemas.microsoft.com/office/drawing/2014/main" id="{90A8C748-2E6C-FFA8-20FF-2849C1E83619}"/>
              </a:ext>
            </a:extLst>
          </p:cNvPr>
          <p:cNvSpPr txBox="1"/>
          <p:nvPr/>
        </p:nvSpPr>
        <p:spPr>
          <a:xfrm>
            <a:off x="835158" y="5306857"/>
            <a:ext cx="89924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b="1" i="1" dirty="0">
                <a:solidFill>
                  <a:srgbClr val="FF0000"/>
                </a:solidFill>
                <a:ea typeface="+mn-lt"/>
                <a:cs typeface="+mn-lt"/>
              </a:rPr>
              <a:t>Despite these limitations, fine-tuning on our dataset significantly improved the model’s performance and made it more suitable for our specific translation task.</a:t>
            </a:r>
            <a:endParaRPr lang="en-US" b="1">
              <a:solidFill>
                <a:srgbClr val="FF0000"/>
              </a:solidFill>
            </a:endParaRP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897335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55C3-1D5F-662D-47A3-3227ED8E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805" y="2519378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kern="12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5" name="Content Placeholder 39">
            <a:extLst>
              <a:ext uri="{FF2B5EF4-FFF2-40B4-BE49-F238E27FC236}">
                <a16:creationId xmlns:a16="http://schemas.microsoft.com/office/drawing/2014/main" id="{D81ECD67-541D-5435-21F7-BEA89660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  <p:pic>
        <p:nvPicPr>
          <p:cNvPr id="4" name="Graphic 96" descr="Handshake">
            <a:extLst>
              <a:ext uri="{FF2B5EF4-FFF2-40B4-BE49-F238E27FC236}">
                <a16:creationId xmlns:a16="http://schemas.microsoft.com/office/drawing/2014/main" id="{4B497D47-445B-33D1-C027-EFC926F8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392" y="1859407"/>
            <a:ext cx="3548404" cy="35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lifting up blocks&#10;&#10;AI-generated content may be incorrect.">
            <a:extLst>
              <a:ext uri="{FF2B5EF4-FFF2-40B4-BE49-F238E27FC236}">
                <a16:creationId xmlns:a16="http://schemas.microsoft.com/office/drawing/2014/main" id="{1D4966C7-B4A9-B184-3D9C-7CD50C14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79" y="2530265"/>
            <a:ext cx="7275195" cy="43231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ECE13-20E6-7BBD-9F25-6309CB2984C8}"/>
              </a:ext>
            </a:extLst>
          </p:cNvPr>
          <p:cNvSpPr txBox="1"/>
          <p:nvPr/>
        </p:nvSpPr>
        <p:spPr>
          <a:xfrm>
            <a:off x="538730" y="1710030"/>
            <a:ext cx="53397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This project is represented by: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A738F4-4BFF-71AA-B9A1-689D23FB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27060"/>
              </p:ext>
            </p:extLst>
          </p:nvPr>
        </p:nvGraphicFramePr>
        <p:xfrm>
          <a:off x="534717" y="2528598"/>
          <a:ext cx="6593188" cy="301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94">
                  <a:extLst>
                    <a:ext uri="{9D8B030D-6E8A-4147-A177-3AD203B41FA5}">
                      <a16:colId xmlns:a16="http://schemas.microsoft.com/office/drawing/2014/main" val="814719408"/>
                    </a:ext>
                  </a:extLst>
                </a:gridCol>
                <a:gridCol w="3296594">
                  <a:extLst>
                    <a:ext uri="{9D8B030D-6E8A-4147-A177-3AD203B41FA5}">
                      <a16:colId xmlns:a16="http://schemas.microsoft.com/office/drawing/2014/main" val="3134106744"/>
                    </a:ext>
                  </a:extLst>
                </a:gridCol>
              </a:tblGrid>
              <a:tr h="430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232399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20210196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ايات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احمد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محمد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16188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20210170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الاء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مجدي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بيومي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313001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20210168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الاء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عاطف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مصطفى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45863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 20210187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>
                          <a:latin typeface="Aptos"/>
                        </a:rPr>
                        <a:t>إنجي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موسى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محمد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461629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 20210071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احمد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عبد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الرشيد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حسن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11665"/>
                  </a:ext>
                </a:extLst>
              </a:tr>
              <a:tr h="43088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20210333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رمزي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اشرف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رمزي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87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6697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308E-E6C4-741D-82A8-00DFDEA1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 </a:t>
            </a:r>
            <a:r>
              <a:rPr lang="en-US" sz="5400" b="1">
                <a:ea typeface="+mj-lt"/>
                <a:cs typeface="+mj-lt"/>
              </a:rPr>
              <a:t>ProjectOverview</a:t>
            </a:r>
            <a:r>
              <a:rPr lang="en-US" sz="5400">
                <a:ea typeface="+mj-lt"/>
                <a:cs typeface="+mj-lt"/>
              </a:rPr>
              <a:t>🔍</a:t>
            </a:r>
            <a:endParaRPr lang="en-US" sz="540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ontent Placeholder 2">
            <a:extLst>
              <a:ext uri="{FF2B5EF4-FFF2-40B4-BE49-F238E27FC236}">
                <a16:creationId xmlns:a16="http://schemas.microsoft.com/office/drawing/2014/main" id="{A28196F9-F279-1163-424A-DF9CF6213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08" y="2566379"/>
            <a:ext cx="5869842" cy="34355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This project focuses on building a </a:t>
            </a:r>
            <a:r>
              <a:rPr lang="en-US" sz="2000" b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Neural Machine Translation (NMT)</a:t>
            </a:r>
            <a:r>
              <a:rPr lang="en-US" sz="2000" dirty="0">
                <a:ea typeface="+mn-lt"/>
                <a:cs typeface="+mn-lt"/>
              </a:rPr>
              <a:t> system to translate </a:t>
            </a:r>
            <a:r>
              <a:rPr lang="en-US" sz="2000" b="1" dirty="0">
                <a:ea typeface="+mn-lt"/>
                <a:cs typeface="+mn-lt"/>
              </a:rPr>
              <a:t>Arabic to English</a:t>
            </a:r>
            <a:r>
              <a:rPr lang="en-US" sz="2000" dirty="0">
                <a:ea typeface="+mn-lt"/>
                <a:cs typeface="+mn-lt"/>
              </a:rPr>
              <a:t> using a pretrained</a:t>
            </a:r>
            <a:r>
              <a:rPr lang="en-US" sz="2000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transformer-based model</a:t>
            </a:r>
            <a:r>
              <a:rPr lang="en-US" sz="2000" dirty="0">
                <a:ea typeface="+mn-lt"/>
                <a:cs typeface="+mn-lt"/>
              </a:rPr>
              <a:t> from Hugging Face — specifically </a:t>
            </a:r>
            <a:r>
              <a:rPr lang="en-US" sz="2000" dirty="0">
                <a:latin typeface="Consolas"/>
              </a:rPr>
              <a:t>Helsinki-NLP/opus-mt-</a:t>
            </a:r>
            <a:r>
              <a:rPr lang="en-US" sz="2000" err="1">
                <a:latin typeface="Consolas"/>
              </a:rPr>
              <a:t>ar</a:t>
            </a:r>
            <a:r>
              <a:rPr lang="en-US" sz="2000" dirty="0">
                <a:latin typeface="Consolas"/>
              </a:rPr>
              <a:t>-</a:t>
            </a:r>
            <a:r>
              <a:rPr lang="en-US" sz="2000" err="1">
                <a:latin typeface="Consolas"/>
              </a:rPr>
              <a:t>en</a:t>
            </a:r>
            <a:r>
              <a:rPr lang="en-US" sz="2000" dirty="0">
                <a:ea typeface="+mn-lt"/>
                <a:cs typeface="+mn-lt"/>
              </a:rPr>
              <a:t>. The model was fine-tuned on a parallel Arabic-English dataset using the Hugging Face </a:t>
            </a:r>
            <a:r>
              <a:rPr lang="en-US" sz="2000" dirty="0">
                <a:latin typeface="Consolas"/>
              </a:rPr>
              <a:t>Trainer</a:t>
            </a:r>
            <a:r>
              <a:rPr lang="en-US" sz="2000" dirty="0">
                <a:ea typeface="+mn-lt"/>
                <a:cs typeface="+mn-lt"/>
              </a:rPr>
              <a:t> API.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/>
          </a:p>
          <a:p>
            <a:endParaRPr lang="en-US" sz="200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42F0E9-5201-E795-DDD3-ACD3965EA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192602"/>
              </p:ext>
            </p:extLst>
          </p:nvPr>
        </p:nvGraphicFramePr>
        <p:xfrm>
          <a:off x="5035826" y="2207591"/>
          <a:ext cx="6349999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8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2DDCA-7323-155F-872D-D72FBA22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📊 </a:t>
            </a:r>
            <a:r>
              <a:rPr lang="en-US" sz="5400" b="1" dirty="0">
                <a:ea typeface="+mj-lt"/>
                <a:cs typeface="+mj-lt"/>
              </a:rPr>
              <a:t>Dataset Information</a:t>
            </a:r>
            <a:endParaRPr lang="en-US" sz="54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2BA78A6-1354-9602-7045-4CBE86D3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used a </a:t>
            </a:r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parallel Arabic-English dataset</a:t>
            </a:r>
            <a:r>
              <a:rPr lang="en-US" dirty="0">
                <a:ea typeface="+mn-lt"/>
                <a:cs typeface="+mn-lt"/>
              </a:rPr>
              <a:t> from </a:t>
            </a:r>
            <a:r>
              <a:rPr lang="en-US" b="1" dirty="0">
                <a:ea typeface="+mn-lt"/>
                <a:cs typeface="+mn-lt"/>
              </a:rPr>
              <a:t>GitHub</a:t>
            </a:r>
            <a:r>
              <a:rPr lang="en-US" dirty="0">
                <a:ea typeface="+mn-lt"/>
                <a:cs typeface="+mn-lt"/>
              </a:rPr>
              <a:t> (Arabic-English Parallel Corpus by Samir Moustafa).</a:t>
            </a:r>
          </a:p>
          <a:p>
            <a:r>
              <a:rPr lang="en-US" dirty="0">
                <a:ea typeface="+mn-lt"/>
                <a:cs typeface="+mn-lt"/>
              </a:rPr>
              <a:t> The dataset contains </a:t>
            </a:r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10,742 sentence pairs</a:t>
            </a:r>
            <a:r>
              <a:rPr lang="en-US" dirty="0">
                <a:ea typeface="+mn-lt"/>
                <a:cs typeface="+mn-lt"/>
              </a:rPr>
              <a:t> of Arabic and English.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Each line consists of an Arabic sentence and its corresponding English translation, separated by a tab (</a:t>
            </a:r>
            <a:r>
              <a:rPr lang="en-US" dirty="0">
                <a:latin typeface="Consolas"/>
              </a:rPr>
              <a:t>\t</a:t>
            </a:r>
            <a:r>
              <a:rPr lang="en-US" dirty="0">
                <a:ea typeface="+mn-lt"/>
                <a:cs typeface="+mn-lt"/>
              </a:rPr>
              <a:t>).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You can find the dataset </a:t>
            </a:r>
            <a:r>
              <a:rPr lang="en-US" dirty="0">
                <a:ea typeface="+mn-lt"/>
                <a:cs typeface="+mn-lt"/>
                <a:hlinkClick r:id="rId2"/>
              </a:rPr>
              <a:t>here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1419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AF803-DAAB-3B9D-9591-475FEC78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Aptos"/>
              </a:rPr>
              <a:t>📥 </a:t>
            </a:r>
            <a:r>
              <a:rPr lang="en-US" sz="5400" b="1">
                <a:latin typeface="Aptos"/>
              </a:rPr>
              <a:t>Data Preparation</a:t>
            </a:r>
            <a:endParaRPr lang="en-US" sz="54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CD6A-B235-187E-270A-6A05D7640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First</a:t>
            </a: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,</a:t>
            </a:r>
            <a:r>
              <a:rPr lang="en-US" dirty="0">
                <a:ea typeface="+mn-lt"/>
                <a:cs typeface="+mn-lt"/>
              </a:rPr>
              <a:t> we started with preparing our dataset. We used a parallel corpus where each line contains an Arabic sentence and its corresponding English translation, separated by a tab. We cleaned the data to remove any missing or corrupted lines, and then we converted it into a format compatible with the Hugging Face </a:t>
            </a:r>
            <a:r>
              <a:rPr lang="en-US" dirty="0">
                <a:latin typeface="Consolas"/>
              </a:rPr>
              <a:t>Dataset</a:t>
            </a:r>
            <a:r>
              <a:rPr lang="en-US" dirty="0">
                <a:ea typeface="+mn-lt"/>
                <a:cs typeface="+mn-lt"/>
              </a:rPr>
              <a:t>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363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9ED57-3503-9896-3025-4F2BCEA4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ptos"/>
              </a:rPr>
              <a:t>🔧 </a:t>
            </a:r>
            <a:r>
              <a:rPr lang="en-US" sz="5400" b="1" dirty="0">
                <a:latin typeface="Aptos"/>
              </a:rPr>
              <a:t>Preprocessing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D62E3-B15E-5917-DF2A-38A949F1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this step, we used the</a:t>
            </a:r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tokenizer</a:t>
            </a:r>
            <a:r>
              <a:rPr lang="en-US" dirty="0">
                <a:ea typeface="+mn-lt"/>
                <a:cs typeface="+mn-lt"/>
              </a:rPr>
              <a:t> from the same pretrained model to convert the Arabic and English sentences into token IDs.</a:t>
            </a:r>
          </a:p>
          <a:p>
            <a:r>
              <a:rPr lang="en-US" dirty="0">
                <a:ea typeface="+mn-lt"/>
                <a:cs typeface="+mn-lt"/>
              </a:rPr>
              <a:t> We applied padding and truncation to make sure all sequences are of </a:t>
            </a:r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equal length</a:t>
            </a:r>
            <a:r>
              <a:rPr lang="en-US" dirty="0">
                <a:ea typeface="+mn-lt"/>
                <a:cs typeface="+mn-lt"/>
              </a:rPr>
              <a:t>, which helps the model learn more efficiently during training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7257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FCE241-43D9-57F9-59DF-A1F77ECDF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095579"/>
              </p:ext>
            </p:extLst>
          </p:nvPr>
        </p:nvGraphicFramePr>
        <p:xfrm>
          <a:off x="7051343" y="545911"/>
          <a:ext cx="4846911" cy="6019044"/>
        </p:xfrm>
        <a:graphic>
          <a:graphicData uri="http://schemas.openxmlformats.org/drawingml/2006/table">
            <a:tbl>
              <a:tblPr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279296">
                  <a:extLst>
                    <a:ext uri="{9D8B030D-6E8A-4147-A177-3AD203B41FA5}">
                      <a16:colId xmlns:a16="http://schemas.microsoft.com/office/drawing/2014/main" val="2124840977"/>
                    </a:ext>
                  </a:extLst>
                </a:gridCol>
                <a:gridCol w="2567615">
                  <a:extLst>
                    <a:ext uri="{9D8B030D-6E8A-4147-A177-3AD203B41FA5}">
                      <a16:colId xmlns:a16="http://schemas.microsoft.com/office/drawing/2014/main" val="2821404327"/>
                    </a:ext>
                  </a:extLst>
                </a:gridCol>
              </a:tblGrid>
              <a:tr h="781902">
                <a:tc>
                  <a:txBody>
                    <a:bodyPr/>
                    <a:lstStyle/>
                    <a:p>
                      <a:r>
                        <a:rPr lang="en-US" sz="1700" b="1" cap="none" spc="0" dirty="0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 dirty="0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49723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Pretrained Model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Helsinki-NLP/opus-mt-</a:t>
                      </a:r>
                      <a:r>
                        <a:rPr lang="en-US" sz="1700" cap="none" spc="0" dirty="0" err="1">
                          <a:solidFill>
                            <a:schemeClr val="tx1"/>
                          </a:solidFill>
                        </a:rPr>
                        <a:t>ar</a:t>
                      </a:r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700" cap="none" spc="0" dirty="0" err="1">
                          <a:solidFill>
                            <a:schemeClr val="tx1"/>
                          </a:solidFill>
                        </a:rPr>
                        <a:t>en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67488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Number of Epochs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0408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Batch Size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16 (per device)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33046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Max Sequence Length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128 tokens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37032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Optimizer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 err="1">
                          <a:solidFill>
                            <a:schemeClr val="tx1"/>
                          </a:solidFill>
                        </a:rPr>
                        <a:t>AdamW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029705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Learning Rate Scheduler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Linear decay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11743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FP16 (if GPU is available)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458899"/>
                  </a:ext>
                </a:extLst>
              </a:tr>
              <a:tr h="565978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Save Steps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Every 500 steps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85976"/>
                  </a:ext>
                </a:extLst>
              </a:tr>
              <a:tr h="506461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Logging Steps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</a:rPr>
                        <a:t>Every 100 steps</a:t>
                      </a:r>
                    </a:p>
                  </a:txBody>
                  <a:tcPr marL="129862" marR="129862" marT="129862" marB="649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0478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2645B2-50E7-D10D-5A8F-A77D95D441A6}"/>
              </a:ext>
            </a:extLst>
          </p:cNvPr>
          <p:cNvSpPr txBox="1"/>
          <p:nvPr/>
        </p:nvSpPr>
        <p:spPr>
          <a:xfrm>
            <a:off x="144415" y="289563"/>
            <a:ext cx="6556373" cy="67787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📝 Fine-Tuning Configuration</a:t>
            </a:r>
          </a:p>
          <a:p>
            <a:endParaRPr lang="en-US" sz="1400" dirty="0"/>
          </a:p>
          <a:p>
            <a:r>
              <a:rPr lang="en-US" sz="1400" dirty="0"/>
              <a:t>🔍 </a:t>
            </a:r>
            <a:r>
              <a:rPr lang="en-US" sz="1400" b="1" dirty="0"/>
              <a:t>Pretrained Model</a:t>
            </a:r>
            <a:endParaRPr lang="en-US" sz="1400" dirty="0"/>
          </a:p>
          <a:p>
            <a:r>
              <a:rPr lang="en-US" sz="1200" b="1" dirty="0">
                <a:ea typeface="+mn-lt"/>
                <a:cs typeface="+mn-lt"/>
              </a:rPr>
              <a:t>Helsinki-NLP/opus-mt-</a:t>
            </a:r>
            <a:r>
              <a:rPr lang="en-US" sz="1200" b="1" dirty="0" err="1">
                <a:ea typeface="+mn-lt"/>
                <a:cs typeface="+mn-lt"/>
              </a:rPr>
              <a:t>ar</a:t>
            </a:r>
            <a:r>
              <a:rPr lang="en-US" sz="1200" b="1" dirty="0">
                <a:ea typeface="+mn-lt"/>
                <a:cs typeface="+mn-lt"/>
              </a:rPr>
              <a:t>-</a:t>
            </a:r>
            <a:r>
              <a:rPr lang="en-US" sz="1200" b="1" dirty="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is a pretrained transformer model designed for Arabic-to-English translation. We used it as a base model and fine-tuned it on our specific parallel dataset.</a:t>
            </a:r>
          </a:p>
          <a:p>
            <a:r>
              <a:rPr lang="en-US" sz="1400" dirty="0"/>
              <a:t>📊 </a:t>
            </a:r>
            <a:r>
              <a:rPr lang="en-US" sz="1400" b="1" dirty="0"/>
              <a:t>Number of Epochs (3)</a:t>
            </a:r>
            <a:endParaRPr lang="en-US" sz="1400" dirty="0"/>
          </a:p>
          <a:p>
            <a:r>
              <a:rPr lang="en-US" sz="1200" dirty="0">
                <a:ea typeface="+mn-lt"/>
                <a:cs typeface="+mn-lt"/>
              </a:rPr>
              <a:t>The entire dataset is passed through the model 3 times. More epochs may help the model learn better but also increase the risk of overfitting.</a:t>
            </a:r>
          </a:p>
          <a:p>
            <a:r>
              <a:rPr lang="en-US" sz="1400" dirty="0"/>
              <a:t>📦 </a:t>
            </a:r>
            <a:r>
              <a:rPr lang="en-US" sz="1400" b="1" dirty="0"/>
              <a:t>Batch Size (16)</a:t>
            </a:r>
            <a:endParaRPr lang="en-US" sz="1400" dirty="0"/>
          </a:p>
          <a:p>
            <a:r>
              <a:rPr lang="en-US" sz="1200" dirty="0">
                <a:ea typeface="+mn-lt"/>
                <a:cs typeface="+mn-lt"/>
              </a:rPr>
              <a:t>The model processes 16 sentence pairs at a time during training. This affects memory usage and training speed.</a:t>
            </a:r>
          </a:p>
          <a:p>
            <a:r>
              <a:rPr lang="en-US" sz="1400" dirty="0"/>
              <a:t>🔠 </a:t>
            </a:r>
            <a:r>
              <a:rPr lang="en-US" sz="1400" b="1" dirty="0"/>
              <a:t>Max Sequence Length (128)</a:t>
            </a:r>
            <a:endParaRPr lang="en-US" sz="1400" dirty="0"/>
          </a:p>
          <a:p>
            <a:r>
              <a:rPr lang="en-US" sz="1200" dirty="0">
                <a:ea typeface="+mn-lt"/>
                <a:cs typeface="+mn-lt"/>
              </a:rPr>
              <a:t>All sentences are padded or truncated to a maximum of 128 tokens to maintain uniform input size.</a:t>
            </a:r>
          </a:p>
          <a:p>
            <a:r>
              <a:rPr lang="en-US" sz="1400" dirty="0"/>
              <a:t>⚙️ </a:t>
            </a:r>
            <a:r>
              <a:rPr lang="en-US" sz="1400" b="1" dirty="0"/>
              <a:t>Optimizer (</a:t>
            </a:r>
            <a:r>
              <a:rPr lang="en-US" sz="1400" b="1" err="1"/>
              <a:t>AdamW</a:t>
            </a:r>
            <a:r>
              <a:rPr lang="en-US" sz="1400" b="1" dirty="0"/>
              <a:t>)</a:t>
            </a:r>
            <a:endParaRPr lang="en-US" sz="1400" dirty="0"/>
          </a:p>
          <a:p>
            <a:r>
              <a:rPr lang="en-US" sz="1200" dirty="0">
                <a:ea typeface="+mn-lt"/>
                <a:cs typeface="+mn-lt"/>
              </a:rPr>
              <a:t>The </a:t>
            </a:r>
            <a:r>
              <a:rPr lang="en-US" sz="1200" dirty="0" err="1">
                <a:ea typeface="+mn-lt"/>
                <a:cs typeface="+mn-lt"/>
              </a:rPr>
              <a:t>AdamW</a:t>
            </a:r>
            <a:r>
              <a:rPr lang="en-US" sz="1200" dirty="0">
                <a:ea typeface="+mn-lt"/>
                <a:cs typeface="+mn-lt"/>
              </a:rPr>
              <a:t> optimizer is used to update the model’s weights. It is commonly used in transformer-based models for stable and efficient training.</a:t>
            </a:r>
          </a:p>
          <a:p>
            <a:r>
              <a:rPr lang="en-US" sz="1400" dirty="0"/>
              <a:t>📉 </a:t>
            </a:r>
            <a:r>
              <a:rPr lang="en-US" sz="1400" b="1" dirty="0"/>
              <a:t>Learning Rate Scheduler (Linear Decay)</a:t>
            </a:r>
            <a:endParaRPr lang="en-US" sz="1400" dirty="0"/>
          </a:p>
          <a:p>
            <a:r>
              <a:rPr lang="en-US" sz="1200" dirty="0">
                <a:ea typeface="+mn-lt"/>
                <a:cs typeface="+mn-lt"/>
              </a:rPr>
              <a:t>The learning rate starts at an initial value and decreases linearly throughout training for better convergence.</a:t>
            </a:r>
            <a:endParaRPr lang="en-US" sz="1200" dirty="0"/>
          </a:p>
          <a:p>
            <a:r>
              <a:rPr lang="en-US" sz="1400" dirty="0"/>
              <a:t>📈 </a:t>
            </a:r>
            <a:r>
              <a:rPr lang="en-US" sz="1400" b="1" dirty="0"/>
              <a:t>Learning Rate (5e-5)</a:t>
            </a:r>
            <a:endParaRPr lang="en-US" sz="1400" dirty="0"/>
          </a:p>
          <a:p>
            <a:r>
              <a:rPr lang="en-US" sz="1200" dirty="0">
                <a:ea typeface="+mn-lt"/>
                <a:cs typeface="+mn-lt"/>
              </a:rPr>
              <a:t>By default, the learning rate is set to </a:t>
            </a:r>
            <a:r>
              <a:rPr lang="en-US" sz="1200" dirty="0">
                <a:latin typeface="Consolas"/>
                <a:ea typeface="+mn-lt"/>
                <a:cs typeface="+mn-lt"/>
              </a:rPr>
              <a:t>5e-5</a:t>
            </a:r>
            <a:r>
              <a:rPr lang="en-US" sz="1200" dirty="0">
                <a:ea typeface="+mn-lt"/>
                <a:cs typeface="+mn-lt"/>
              </a:rPr>
              <a:t> (0.00005). This controls how much the model weights are updated during training.</a:t>
            </a:r>
          </a:p>
          <a:p>
            <a:r>
              <a:rPr lang="en-US" sz="1400" dirty="0"/>
              <a:t>🔢 </a:t>
            </a:r>
            <a:r>
              <a:rPr lang="en-US" sz="1400" b="1" dirty="0"/>
              <a:t>Precision (FP16)</a:t>
            </a:r>
            <a:endParaRPr lang="en-US" sz="1400" dirty="0"/>
          </a:p>
          <a:p>
            <a:r>
              <a:rPr lang="en-US" sz="1200" dirty="0">
                <a:ea typeface="+mn-lt"/>
                <a:cs typeface="+mn-lt"/>
              </a:rPr>
              <a:t>Mixed precision training using half-precision floating point (FP16) is enabled if a GPU is available. This reduces memory usage and speeds up training.</a:t>
            </a:r>
          </a:p>
          <a:p>
            <a:r>
              <a:rPr lang="en-US" sz="1400" dirty="0"/>
              <a:t>💾 </a:t>
            </a:r>
            <a:r>
              <a:rPr lang="en-US" sz="1400" b="1" dirty="0"/>
              <a:t>Save Steps (500)</a:t>
            </a:r>
            <a:endParaRPr lang="en-US" sz="1400" dirty="0"/>
          </a:p>
          <a:p>
            <a:r>
              <a:rPr lang="en-US" sz="1200" dirty="0">
                <a:ea typeface="+mn-lt"/>
                <a:cs typeface="+mn-lt"/>
              </a:rPr>
              <a:t>A checkpoint of the model is saved every 500 training steps to allow resuming or analyzing intermediate results.</a:t>
            </a:r>
          </a:p>
          <a:p>
            <a:r>
              <a:rPr lang="en-US" sz="1400" dirty="0"/>
              <a:t>🧾 </a:t>
            </a:r>
            <a:r>
              <a:rPr lang="en-US" sz="1400" b="1" dirty="0"/>
              <a:t>Logging Steps (100)</a:t>
            </a:r>
            <a:endParaRPr lang="en-US" sz="1400" dirty="0"/>
          </a:p>
          <a:p>
            <a:r>
              <a:rPr lang="en-US" sz="1200" dirty="0">
                <a:ea typeface="+mn-lt"/>
                <a:cs typeface="+mn-lt"/>
              </a:rPr>
              <a:t>Training progress (like loss) is logged every 100 steps to monitor model performance.</a:t>
            </a:r>
          </a:p>
          <a:p>
            <a:endParaRPr lang="en-US" sz="145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382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7CD34-11A8-B64E-ED34-285BD4BC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>
            <a:normAutofit/>
          </a:bodyPr>
          <a:lstStyle/>
          <a:p>
            <a:r>
              <a:rPr lang="en-US" sz="6000">
                <a:latin typeface="Aptos"/>
              </a:rPr>
              <a:t>📊 </a:t>
            </a:r>
            <a:r>
              <a:rPr lang="en-US" sz="6000" b="1">
                <a:latin typeface="Aptos"/>
              </a:rPr>
              <a:t>Evaluation</a:t>
            </a:r>
            <a:endParaRPr lang="en-US" sz="6000"/>
          </a:p>
        </p:txBody>
      </p:sp>
      <p:pic>
        <p:nvPicPr>
          <p:cNvPr id="22" name="Graphic 21" descr="Checkmark">
            <a:extLst>
              <a:ext uri="{FF2B5EF4-FFF2-40B4-BE49-F238E27FC236}">
                <a16:creationId xmlns:a16="http://schemas.microsoft.com/office/drawing/2014/main" id="{68AF937B-CB8A-08FE-36F2-A4DD49CFE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63F9-220E-A74E-E1F2-2EE68947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335" y="2315890"/>
            <a:ext cx="4894534" cy="272819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000" b="1"/>
          </a:p>
          <a:p>
            <a:r>
              <a:rPr lang="en-US" sz="2400" dirty="0">
                <a:ea typeface="+mn-lt"/>
                <a:cs typeface="+mn-lt"/>
              </a:rPr>
              <a:t>After training, we evaluated the model using the BLEU score, which compares the model’s output to the correct translations. Our model achieved a BLEU score of </a:t>
            </a:r>
            <a:r>
              <a:rPr lang="en-US" sz="2400" b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74.91</a:t>
            </a:r>
            <a:r>
              <a:rPr lang="en-US" sz="2400" dirty="0">
                <a:ea typeface="+mn-lt"/>
                <a:cs typeface="+mn-lt"/>
              </a:rPr>
              <a:t>, which shows that the translations were highly accurate and close to human-level quality.</a:t>
            </a:r>
            <a:endParaRPr lang="en-US" sz="24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35736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DDF1-FB40-D353-2B22-A9480D91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70" y="-176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ea typeface="+mj-lt"/>
                <a:cs typeface="+mj-lt"/>
              </a:rPr>
              <a:t>Translation Process Flow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3485-B6DB-219C-4FCB-0CB17C686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47C894A5-4802-E507-BCCB-53DB8D1362FE}"/>
              </a:ext>
            </a:extLst>
          </p:cNvPr>
          <p:cNvSpPr txBox="1"/>
          <p:nvPr/>
        </p:nvSpPr>
        <p:spPr>
          <a:xfrm>
            <a:off x="1002083" y="1599658"/>
            <a:ext cx="910573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Translation Result:</a:t>
            </a:r>
            <a:endParaRPr lang="en-US" sz="2400" b="1" dirty="0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rgbClr val="404040"/>
                </a:solidFill>
              </a:rPr>
              <a:t>Input :</a:t>
            </a:r>
          </a:p>
          <a:p>
            <a:r>
              <a:rPr lang="en-US" sz="2400" b="1" dirty="0">
                <a:solidFill>
                  <a:srgbClr val="404040"/>
                </a:solidFill>
              </a:rPr>
              <a:t>"</a:t>
            </a:r>
            <a:r>
              <a:rPr lang="en-US" sz="2400" b="1" dirty="0" err="1">
                <a:solidFill>
                  <a:srgbClr val="404040"/>
                </a:solidFill>
              </a:rPr>
              <a:t>البرمجة</a:t>
            </a:r>
            <a:r>
              <a:rPr lang="en-US" sz="2400" b="1" dirty="0">
                <a:solidFill>
                  <a:srgbClr val="404040"/>
                </a:solidFill>
              </a:rPr>
              <a:t> </a:t>
            </a:r>
            <a:r>
              <a:rPr lang="en-US" sz="2400" b="1" dirty="0" err="1">
                <a:solidFill>
                  <a:srgbClr val="404040"/>
                </a:solidFill>
              </a:rPr>
              <a:t>مفيده</a:t>
            </a:r>
            <a:r>
              <a:rPr lang="en-US" sz="2400" b="1" dirty="0">
                <a:solidFill>
                  <a:srgbClr val="404040"/>
                </a:solidFill>
              </a:rPr>
              <a:t>"</a:t>
            </a:r>
            <a:br>
              <a:rPr lang="en-US" sz="1200" b="1" dirty="0">
                <a:solidFill>
                  <a:srgbClr val="404040"/>
                </a:solidFill>
                <a:ea typeface="+mn-lt"/>
                <a:cs typeface="+mn-lt"/>
              </a:rPr>
            </a:br>
            <a:endParaRPr lang="en-US" sz="1200" b="1">
              <a:ea typeface="+mn-lt"/>
              <a:cs typeface="+mn-lt"/>
            </a:endParaRPr>
          </a:p>
          <a:p>
            <a:r>
              <a:rPr lang="en-US" sz="2400" b="1" dirty="0">
                <a:solidFill>
                  <a:srgbClr val="404040"/>
                </a:solidFill>
                <a:ea typeface="+mn-lt"/>
                <a:cs typeface="+mn-lt"/>
              </a:rPr>
              <a:t> Final Output:</a:t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solidFill>
                  <a:srgbClr val="404040"/>
                </a:solidFill>
                <a:ea typeface="+mn-lt"/>
                <a:cs typeface="+mn-lt"/>
              </a:rPr>
              <a:t>"Programming is useful."</a:t>
            </a:r>
            <a:br>
              <a:rPr lang="en-US" sz="2400" b="1" dirty="0">
                <a:ea typeface="+mn-lt"/>
                <a:cs typeface="+mn-lt"/>
              </a:rPr>
            </a:br>
            <a:endParaRPr lang="en-US" sz="2400" b="1">
              <a:solidFill>
                <a:srgbClr val="404040"/>
              </a:solidFill>
            </a:endParaRP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7F6188B5-AD43-6E16-EEB9-FF2D3E0B8765}"/>
              </a:ext>
            </a:extLst>
          </p:cNvPr>
          <p:cNvSpPr txBox="1"/>
          <p:nvPr/>
        </p:nvSpPr>
        <p:spPr>
          <a:xfrm>
            <a:off x="1004548" y="5457310"/>
            <a:ext cx="133173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404040"/>
                </a:solidFill>
              </a:rPr>
              <a:t>  Input            →     Tokenization    →     Encoding     →     Decoding  →  Detokenization</a:t>
            </a:r>
            <a:endParaRPr lang="en-US" dirty="0"/>
          </a:p>
        </p:txBody>
      </p:sp>
      <p:graphicFrame>
        <p:nvGraphicFramePr>
          <p:cNvPr id="896" name="Diagram 895">
            <a:extLst>
              <a:ext uri="{FF2B5EF4-FFF2-40B4-BE49-F238E27FC236}">
                <a16:creationId xmlns:a16="http://schemas.microsoft.com/office/drawing/2014/main" id="{B991B22A-C8F9-ED1A-F10F-A5A415A02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432694"/>
              </p:ext>
            </p:extLst>
          </p:nvPr>
        </p:nvGraphicFramePr>
        <p:xfrm>
          <a:off x="1044224" y="1518807"/>
          <a:ext cx="10097419" cy="6692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70" name="Group 1169">
            <a:extLst>
              <a:ext uri="{FF2B5EF4-FFF2-40B4-BE49-F238E27FC236}">
                <a16:creationId xmlns:a16="http://schemas.microsoft.com/office/drawing/2014/main" id="{75EDABC6-E3D0-774A-E398-8CD2828D5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926401"/>
            <a:ext cx="11845602" cy="1185741"/>
            <a:chOff x="-2" y="926401"/>
            <a:chExt cx="11845602" cy="1185741"/>
          </a:xfrm>
        </p:grpSpPr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C1E03B64-D9E7-7E2D-CB6A-8428CB0BC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378559" y="1645101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B39A4307-4698-A1DF-022F-D7445666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926401"/>
              <a:ext cx="11605113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6643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9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 ProjectOverview🔍</vt:lpstr>
      <vt:lpstr>📊 Dataset Information</vt:lpstr>
      <vt:lpstr>📥 Data Preparation</vt:lpstr>
      <vt:lpstr>🔧 Preprocessing</vt:lpstr>
      <vt:lpstr>PowerPoint Presentation</vt:lpstr>
      <vt:lpstr>📊 Evaluation</vt:lpstr>
      <vt:lpstr>Translation Process Flow</vt:lpstr>
      <vt:lpstr>⚠️ Model Limitations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533</cp:revision>
  <dcterms:created xsi:type="dcterms:W3CDTF">2025-05-10T17:39:06Z</dcterms:created>
  <dcterms:modified xsi:type="dcterms:W3CDTF">2025-05-12T21:54:16Z</dcterms:modified>
</cp:coreProperties>
</file>