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2" r:id="rId1"/>
  </p:sldMasterIdLst>
  <p:sldIdLst>
    <p:sldId id="256" r:id="rId2"/>
    <p:sldId id="257" r:id="rId3"/>
    <p:sldId id="258" r:id="rId4"/>
    <p:sldId id="259" r:id="rId5"/>
    <p:sldId id="260" r:id="rId6"/>
    <p:sldId id="261" r:id="rId7"/>
    <p:sldId id="267" r:id="rId8"/>
    <p:sldId id="264" r:id="rId9"/>
    <p:sldId id="265" r:id="rId10"/>
    <p:sldId id="266" r:id="rId11"/>
    <p:sldId id="262" r:id="rId12"/>
    <p:sldId id="263"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E7DD"/>
    <a:srgbClr val="66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246233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369312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4182989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F7D8B1-73CB-47DF-B837-AA2A8993785A}"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0888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1239173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3384798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3148476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2374274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365318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2749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234423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225801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402324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464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172001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271120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D824BC-FF6E-4032-9C4E-00CD590F41C0}" type="datetimeFigureOut">
              <a:rPr lang="en-IN" smtClean="0"/>
              <a:t>29-03-2022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6F7D8B1-73CB-47DF-B837-AA2A8993785A}" type="slidenum">
              <a:rPr lang="en-IN" smtClean="0"/>
              <a:t>‹#›</a:t>
            </a:fld>
            <a:endParaRPr lang="en-IN" dirty="0"/>
          </a:p>
        </p:txBody>
      </p:sp>
    </p:spTree>
    <p:extLst>
      <p:ext uri="{BB962C8B-B14F-4D97-AF65-F5344CB8AC3E}">
        <p14:creationId xmlns:p14="http://schemas.microsoft.com/office/powerpoint/2010/main" val="181536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3D824BC-FF6E-4032-9C4E-00CD590F41C0}" type="datetimeFigureOut">
              <a:rPr lang="en-IN" smtClean="0"/>
              <a:t>29-03-2022</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6F7D8B1-73CB-47DF-B837-AA2A8993785A}" type="slidenum">
              <a:rPr lang="en-IN" smtClean="0"/>
              <a:t>‹#›</a:t>
            </a:fld>
            <a:endParaRPr lang="en-IN" dirty="0"/>
          </a:p>
        </p:txBody>
      </p:sp>
    </p:spTree>
    <p:extLst>
      <p:ext uri="{BB962C8B-B14F-4D97-AF65-F5344CB8AC3E}">
        <p14:creationId xmlns:p14="http://schemas.microsoft.com/office/powerpoint/2010/main" val="1717599722"/>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8E57-D642-4B3E-BB74-1FF6A3A7CBC7}"/>
              </a:ext>
            </a:extLst>
          </p:cNvPr>
          <p:cNvSpPr>
            <a:spLocks noGrp="1"/>
          </p:cNvSpPr>
          <p:nvPr>
            <p:ph type="ctrTitle"/>
          </p:nvPr>
        </p:nvSpPr>
        <p:spPr>
          <a:xfrm>
            <a:off x="132522" y="159026"/>
            <a:ext cx="11926955" cy="3578087"/>
          </a:xfrm>
        </p:spPr>
        <p:txBody>
          <a:bodyPr>
            <a:normAutofit fontScale="90000"/>
          </a:bodyPr>
          <a:lstStyle/>
          <a:p>
            <a:pPr algn="ctr"/>
            <a:r>
              <a:rPr lang="en-IN" sz="7300" dirty="0">
                <a:solidFill>
                  <a:srgbClr val="FF0000"/>
                </a:solidFill>
                <a:latin typeface="Calibri" panose="020F0502020204030204" pitchFamily="34" charset="0"/>
                <a:cs typeface="Calibri" panose="020F0502020204030204" pitchFamily="34" charset="0"/>
              </a:rPr>
              <a:t>SRI PARAMAKALYANI  COLLEGE</a:t>
            </a:r>
            <a:r>
              <a:rPr lang="en-IN" dirty="0">
                <a:solidFill>
                  <a:srgbClr val="FF0000"/>
                </a:solidFill>
              </a:rPr>
              <a:t/>
            </a:r>
            <a:br>
              <a:rPr lang="en-IN" dirty="0">
                <a:solidFill>
                  <a:srgbClr val="FF0000"/>
                </a:solidFill>
              </a:rPr>
            </a:br>
            <a:r>
              <a:rPr lang="en-IN" dirty="0">
                <a:solidFill>
                  <a:srgbClr val="FF0000"/>
                </a:solidFill>
              </a:rPr>
              <a:t>ALWARKURICHI</a:t>
            </a:r>
            <a:br>
              <a:rPr lang="en-IN" dirty="0">
                <a:solidFill>
                  <a:srgbClr val="FF0000"/>
                </a:solidFill>
              </a:rPr>
            </a:br>
            <a:r>
              <a:rPr lang="en-IN" sz="4400" dirty="0">
                <a:solidFill>
                  <a:srgbClr val="FFFF00"/>
                </a:solidFill>
              </a:rPr>
              <a:t>Department of computer science</a:t>
            </a:r>
            <a:br>
              <a:rPr lang="en-IN" sz="4400" dirty="0">
                <a:solidFill>
                  <a:srgbClr val="FFFF00"/>
                </a:solidFill>
              </a:rPr>
            </a:br>
            <a:r>
              <a:rPr lang="en-IN" sz="4400" dirty="0">
                <a:solidFill>
                  <a:srgbClr val="FFFF00"/>
                </a:solidFill>
              </a:rPr>
              <a:t/>
            </a:r>
            <a:br>
              <a:rPr lang="en-IN" sz="4400" dirty="0">
                <a:solidFill>
                  <a:srgbClr val="FFFF00"/>
                </a:solidFill>
              </a:rPr>
            </a:br>
            <a:r>
              <a:rPr lang="en-IN" u="sng" dirty="0"/>
              <a:t>ONLINE JOB PORTAL</a:t>
            </a:r>
          </a:p>
        </p:txBody>
      </p:sp>
      <p:sp>
        <p:nvSpPr>
          <p:cNvPr id="3" name="Subtitle 2">
            <a:extLst>
              <a:ext uri="{FF2B5EF4-FFF2-40B4-BE49-F238E27FC236}">
                <a16:creationId xmlns:a16="http://schemas.microsoft.com/office/drawing/2014/main" id="{64CCCCD5-C171-4243-A1AE-D082A2C9D25B}"/>
              </a:ext>
            </a:extLst>
          </p:cNvPr>
          <p:cNvSpPr>
            <a:spLocks noGrp="1"/>
          </p:cNvSpPr>
          <p:nvPr>
            <p:ph type="subTitle" idx="1"/>
          </p:nvPr>
        </p:nvSpPr>
        <p:spPr>
          <a:xfrm>
            <a:off x="1073426" y="3737113"/>
            <a:ext cx="10230678" cy="2789583"/>
          </a:xfrm>
        </p:spPr>
        <p:txBody>
          <a:bodyPr>
            <a:normAutofit fontScale="85000" lnSpcReduction="20000"/>
          </a:bodyPr>
          <a:lstStyle/>
          <a:p>
            <a:r>
              <a:rPr lang="en-IN" sz="3200" u="sng" dirty="0">
                <a:solidFill>
                  <a:srgbClr val="FF0066"/>
                </a:solidFill>
              </a:rPr>
              <a:t>PRESENTED BY:</a:t>
            </a:r>
          </a:p>
          <a:p>
            <a:r>
              <a:rPr lang="en-IN" sz="3300" dirty="0"/>
              <a:t>J. RAHUL – 20191231506225</a:t>
            </a:r>
          </a:p>
          <a:p>
            <a:r>
              <a:rPr lang="en-IN" sz="3300" dirty="0"/>
              <a:t>          P. RAMGANESH – 20191231506226</a:t>
            </a:r>
          </a:p>
          <a:p>
            <a:r>
              <a:rPr lang="en-IN" sz="3000" u="sng" dirty="0">
                <a:solidFill>
                  <a:srgbClr val="FF0066"/>
                </a:solidFill>
              </a:rPr>
              <a:t>GUIDED BY:</a:t>
            </a:r>
          </a:p>
          <a:p>
            <a:r>
              <a:rPr lang="en-IN" sz="2800" dirty="0"/>
              <a:t>Mr. </a:t>
            </a:r>
            <a:r>
              <a:rPr lang="en-US" sz="2800" dirty="0"/>
              <a:t>P. NITHIN ,B.Tech.,M.E</a:t>
            </a:r>
            <a:endParaRPr lang="en-IN" sz="2800" dirty="0"/>
          </a:p>
          <a:p>
            <a:endParaRPr lang="en-IN" dirty="0"/>
          </a:p>
        </p:txBody>
      </p:sp>
    </p:spTree>
    <p:extLst>
      <p:ext uri="{BB962C8B-B14F-4D97-AF65-F5344CB8AC3E}">
        <p14:creationId xmlns:p14="http://schemas.microsoft.com/office/powerpoint/2010/main" val="14236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9A93-4DDA-4934-A42B-B1B8EB898BA1}"/>
              </a:ext>
            </a:extLst>
          </p:cNvPr>
          <p:cNvSpPr>
            <a:spLocks noGrp="1"/>
          </p:cNvSpPr>
          <p:nvPr>
            <p:ph type="title"/>
          </p:nvPr>
        </p:nvSpPr>
        <p:spPr/>
        <p:txBody>
          <a:bodyPr/>
          <a:lstStyle/>
          <a:p>
            <a:pPr algn="l"/>
            <a:r>
              <a:rPr lang="en-IN" i="1" u="sng" dirty="0">
                <a:solidFill>
                  <a:srgbClr val="00B0F0"/>
                </a:solidFill>
              </a:rPr>
              <a:t>JOB SEEKER MODULE:</a:t>
            </a:r>
          </a:p>
        </p:txBody>
      </p:sp>
      <p:sp>
        <p:nvSpPr>
          <p:cNvPr id="3" name="Content Placeholder 2">
            <a:extLst>
              <a:ext uri="{FF2B5EF4-FFF2-40B4-BE49-F238E27FC236}">
                <a16:creationId xmlns:a16="http://schemas.microsoft.com/office/drawing/2014/main" id="{7C0FF813-41AC-425D-BAEF-A9AB9E3232A6}"/>
              </a:ext>
            </a:extLst>
          </p:cNvPr>
          <p:cNvSpPr>
            <a:spLocks noGrp="1"/>
          </p:cNvSpPr>
          <p:nvPr>
            <p:ph idx="1"/>
          </p:nvPr>
        </p:nvSpPr>
        <p:spPr/>
        <p:txBody>
          <a:bodyPr>
            <a:noAutofit/>
          </a:bodyPr>
          <a:lstStyle/>
          <a:p>
            <a:pPr marL="0" indent="0">
              <a:buNone/>
            </a:pPr>
            <a:r>
              <a:rPr lang="en-IN" sz="3600" dirty="0"/>
              <a:t>This Module provides functionalities for job seekers.  Applicant can post their resumes with personal and professional details.  They can also update the resume as frequently as required.  The applicant can also browse through the present.</a:t>
            </a:r>
          </a:p>
        </p:txBody>
      </p:sp>
    </p:spTree>
    <p:extLst>
      <p:ext uri="{BB962C8B-B14F-4D97-AF65-F5344CB8AC3E}">
        <p14:creationId xmlns:p14="http://schemas.microsoft.com/office/powerpoint/2010/main" val="319679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89C8-31B3-4199-8626-78D4EC4729D6}"/>
              </a:ext>
            </a:extLst>
          </p:cNvPr>
          <p:cNvSpPr>
            <a:spLocks noGrp="1"/>
          </p:cNvSpPr>
          <p:nvPr>
            <p:ph type="title"/>
          </p:nvPr>
        </p:nvSpPr>
        <p:spPr>
          <a:xfrm>
            <a:off x="913795" y="0"/>
            <a:ext cx="10353761" cy="848139"/>
          </a:xfrm>
        </p:spPr>
        <p:txBody>
          <a:bodyPr/>
          <a:lstStyle/>
          <a:p>
            <a:r>
              <a:rPr lang="en-IN" i="1" u="sng" dirty="0">
                <a:solidFill>
                  <a:srgbClr val="00B0F0"/>
                </a:solidFill>
              </a:rPr>
              <a:t>FLOW CHART</a:t>
            </a:r>
          </a:p>
        </p:txBody>
      </p:sp>
      <p:pic>
        <p:nvPicPr>
          <p:cNvPr id="9" name="Content Placeholder 8">
            <a:extLst>
              <a:ext uri="{FF2B5EF4-FFF2-40B4-BE49-F238E27FC236}">
                <a16:creationId xmlns:a16="http://schemas.microsoft.com/office/drawing/2014/main" id="{E0062E83-3AEA-40E7-A9C2-84DA83AB5F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722" y="848139"/>
            <a:ext cx="9422295" cy="5883965"/>
          </a:xfrm>
        </p:spPr>
      </p:pic>
    </p:spTree>
    <p:extLst>
      <p:ext uri="{BB962C8B-B14F-4D97-AF65-F5344CB8AC3E}">
        <p14:creationId xmlns:p14="http://schemas.microsoft.com/office/powerpoint/2010/main" val="162862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8541-6813-4551-960E-B12FAC645D0D}"/>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77861481-07BE-4C5F-86A4-0926F3D9C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8" y="424070"/>
            <a:ext cx="11728174" cy="6228521"/>
          </a:xfrm>
          <a:prstGeom prst="rect">
            <a:avLst/>
          </a:prstGeom>
        </p:spPr>
      </p:pic>
    </p:spTree>
    <p:extLst>
      <p:ext uri="{BB962C8B-B14F-4D97-AF65-F5344CB8AC3E}">
        <p14:creationId xmlns:p14="http://schemas.microsoft.com/office/powerpoint/2010/main" val="270843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D59C-61CC-4A58-82EC-C6F36434C650}"/>
              </a:ext>
            </a:extLst>
          </p:cNvPr>
          <p:cNvSpPr>
            <a:spLocks noGrp="1"/>
          </p:cNvSpPr>
          <p:nvPr>
            <p:ph type="title"/>
          </p:nvPr>
        </p:nvSpPr>
        <p:spPr>
          <a:xfrm>
            <a:off x="410817" y="132522"/>
            <a:ext cx="10856739" cy="1113181"/>
          </a:xfrm>
        </p:spPr>
        <p:txBody>
          <a:bodyPr>
            <a:normAutofit fontScale="90000"/>
          </a:bodyPr>
          <a:lstStyle/>
          <a:p>
            <a:pPr algn="l"/>
            <a:r>
              <a:rPr lang="en-IN" i="1" u="sng" dirty="0">
                <a:solidFill>
                  <a:srgbClr val="00B0F0"/>
                </a:solidFill>
              </a:rPr>
              <a:t>Data FLOW DIAGRAM</a:t>
            </a:r>
            <a:r>
              <a:rPr lang="en-IN" i="1" u="sng" dirty="0"/>
              <a:t/>
            </a:r>
            <a:br>
              <a:rPr lang="en-IN" i="1" u="sng" dirty="0"/>
            </a:br>
            <a:r>
              <a:rPr lang="en-IN" i="1" u="sng" dirty="0"/>
              <a:t/>
            </a:r>
            <a:br>
              <a:rPr lang="en-IN" i="1" u="sng" dirty="0"/>
            </a:br>
            <a:r>
              <a:rPr lang="en-IN" i="1" u="sng" dirty="0">
                <a:solidFill>
                  <a:srgbClr val="00B0F0"/>
                </a:solidFill>
              </a:rPr>
              <a:t>Zero Level </a:t>
            </a:r>
            <a:r>
              <a:rPr lang="en-IN" i="1" u="sng" dirty="0" err="1">
                <a:solidFill>
                  <a:srgbClr val="00B0F0"/>
                </a:solidFill>
              </a:rPr>
              <a:t>dfd</a:t>
            </a:r>
            <a:r>
              <a:rPr lang="en-IN" i="1" u="sng" dirty="0">
                <a:solidFill>
                  <a:srgbClr val="00B0F0"/>
                </a:solidFill>
              </a:rPr>
              <a:t>:</a:t>
            </a:r>
          </a:p>
        </p:txBody>
      </p:sp>
      <p:pic>
        <p:nvPicPr>
          <p:cNvPr id="4" name="Picture 3">
            <a:extLst>
              <a:ext uri="{FF2B5EF4-FFF2-40B4-BE49-F238E27FC236}">
                <a16:creationId xmlns:a16="http://schemas.microsoft.com/office/drawing/2014/main" id="{BCFE6C12-5A30-4434-BE3F-0CDF9C959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365" y="1563758"/>
            <a:ext cx="8216348" cy="5161720"/>
          </a:xfrm>
          <a:prstGeom prst="rect">
            <a:avLst/>
          </a:prstGeom>
        </p:spPr>
      </p:pic>
    </p:spTree>
    <p:extLst>
      <p:ext uri="{BB962C8B-B14F-4D97-AF65-F5344CB8AC3E}">
        <p14:creationId xmlns:p14="http://schemas.microsoft.com/office/powerpoint/2010/main" val="310065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578C-D9DB-4A27-B52A-18B12B3A0D33}"/>
              </a:ext>
            </a:extLst>
          </p:cNvPr>
          <p:cNvSpPr>
            <a:spLocks noGrp="1"/>
          </p:cNvSpPr>
          <p:nvPr>
            <p:ph type="title"/>
          </p:nvPr>
        </p:nvSpPr>
        <p:spPr>
          <a:xfrm>
            <a:off x="913795" y="609600"/>
            <a:ext cx="10353761" cy="6520070"/>
          </a:xfrm>
        </p:spPr>
        <p:txBody>
          <a:bodyPr/>
          <a:lstStyle/>
          <a:p>
            <a:endParaRPr lang="en-IN" dirty="0"/>
          </a:p>
        </p:txBody>
      </p:sp>
      <p:pic>
        <p:nvPicPr>
          <p:cNvPr id="5" name="Content Placeholder 4">
            <a:extLst>
              <a:ext uri="{FF2B5EF4-FFF2-40B4-BE49-F238E27FC236}">
                <a16:creationId xmlns:a16="http://schemas.microsoft.com/office/drawing/2014/main" id="{312A55BA-72A6-4FA9-8B78-755AE259A8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545" y="424070"/>
            <a:ext cx="10734260" cy="6228522"/>
          </a:xfrm>
        </p:spPr>
      </p:pic>
    </p:spTree>
    <p:extLst>
      <p:ext uri="{BB962C8B-B14F-4D97-AF65-F5344CB8AC3E}">
        <p14:creationId xmlns:p14="http://schemas.microsoft.com/office/powerpoint/2010/main" val="201790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73A7E6-0DA4-4DD6-AA14-628A02C87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887" y="238539"/>
            <a:ext cx="10575235" cy="6380922"/>
          </a:xfrm>
          <a:prstGeom prst="rect">
            <a:avLst/>
          </a:prstGeom>
        </p:spPr>
      </p:pic>
    </p:spTree>
    <p:extLst>
      <p:ext uri="{BB962C8B-B14F-4D97-AF65-F5344CB8AC3E}">
        <p14:creationId xmlns:p14="http://schemas.microsoft.com/office/powerpoint/2010/main" val="427077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3595-84CA-46AE-A2EE-8C886EADF83F}"/>
              </a:ext>
            </a:extLst>
          </p:cNvPr>
          <p:cNvSpPr>
            <a:spLocks noGrp="1"/>
          </p:cNvSpPr>
          <p:nvPr>
            <p:ph type="title"/>
          </p:nvPr>
        </p:nvSpPr>
        <p:spPr>
          <a:xfrm rot="19308251">
            <a:off x="1528030" y="2742075"/>
            <a:ext cx="8758271" cy="1735288"/>
          </a:xfrm>
        </p:spPr>
        <p:txBody>
          <a:bodyPr>
            <a:normAutofit/>
          </a:bodyPr>
          <a:lstStyle/>
          <a:p>
            <a:r>
              <a:rPr lang="en-IN" sz="7200" dirty="0">
                <a:solidFill>
                  <a:srgbClr val="FFC000"/>
                </a:solidFill>
              </a:rPr>
              <a:t>THANK YOU!!!</a:t>
            </a:r>
          </a:p>
        </p:txBody>
      </p:sp>
    </p:spTree>
    <p:extLst>
      <p:ext uri="{BB962C8B-B14F-4D97-AF65-F5344CB8AC3E}">
        <p14:creationId xmlns:p14="http://schemas.microsoft.com/office/powerpoint/2010/main" val="391163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82F7-3C60-42C6-9631-5BF5291EBADE}"/>
              </a:ext>
            </a:extLst>
          </p:cNvPr>
          <p:cNvSpPr>
            <a:spLocks noGrp="1"/>
          </p:cNvSpPr>
          <p:nvPr>
            <p:ph type="title"/>
          </p:nvPr>
        </p:nvSpPr>
        <p:spPr>
          <a:xfrm>
            <a:off x="919119" y="125896"/>
            <a:ext cx="10353761" cy="1086678"/>
          </a:xfrm>
        </p:spPr>
        <p:txBody>
          <a:bodyPr/>
          <a:lstStyle/>
          <a:p>
            <a:r>
              <a:rPr lang="en-IN" i="1" u="sng" dirty="0">
                <a:solidFill>
                  <a:srgbClr val="00B0F0"/>
                </a:solidFill>
              </a:rPr>
              <a:t>ABSTRACT</a:t>
            </a:r>
          </a:p>
        </p:txBody>
      </p:sp>
      <p:sp>
        <p:nvSpPr>
          <p:cNvPr id="3" name="Content Placeholder 2">
            <a:extLst>
              <a:ext uri="{FF2B5EF4-FFF2-40B4-BE49-F238E27FC236}">
                <a16:creationId xmlns:a16="http://schemas.microsoft.com/office/drawing/2014/main" id="{1CA097F2-B412-48E2-A08F-D73388634CCA}"/>
              </a:ext>
            </a:extLst>
          </p:cNvPr>
          <p:cNvSpPr>
            <a:spLocks noGrp="1"/>
          </p:cNvSpPr>
          <p:nvPr>
            <p:ph idx="1"/>
          </p:nvPr>
        </p:nvSpPr>
        <p:spPr>
          <a:xfrm>
            <a:off x="636104" y="1046922"/>
            <a:ext cx="11105322" cy="5685182"/>
          </a:xfrm>
        </p:spPr>
        <p:txBody>
          <a:bodyPr>
            <a:normAutofit lnSpcReduction="10000"/>
          </a:bodyPr>
          <a:lstStyle/>
          <a:p>
            <a:r>
              <a:rPr lang="en-IN" sz="2800" dirty="0"/>
              <a:t>Acquiring knowledge and specific job skills have become the main objectives for students in the universal.  Knowledge is necessary to make informed decisions especially, in a critical situation.  Knowledge and Knowledge management in any organizations are crucial to give it a competitive edge in today’s challenging and globalised environment. In this paper authors have a proposed a design of on-line recruitment system, that allows employers', to post their advertisements.  This job portal is able to capture job requirements based on industry needs.  To full fill the job needs of the students they can apply through our job portal.</a:t>
            </a:r>
          </a:p>
          <a:p>
            <a:pPr marL="0" indent="0">
              <a:buNone/>
            </a:pPr>
            <a:endParaRPr lang="en-IN" dirty="0"/>
          </a:p>
        </p:txBody>
      </p:sp>
    </p:spTree>
    <p:extLst>
      <p:ext uri="{BB962C8B-B14F-4D97-AF65-F5344CB8AC3E}">
        <p14:creationId xmlns:p14="http://schemas.microsoft.com/office/powerpoint/2010/main" val="220945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AE15-EC22-40E7-937C-53739A710B96}"/>
              </a:ext>
            </a:extLst>
          </p:cNvPr>
          <p:cNvSpPr>
            <a:spLocks noGrp="1"/>
          </p:cNvSpPr>
          <p:nvPr>
            <p:ph type="title"/>
          </p:nvPr>
        </p:nvSpPr>
        <p:spPr/>
        <p:txBody>
          <a:bodyPr/>
          <a:lstStyle/>
          <a:p>
            <a:r>
              <a:rPr lang="en-IN" i="1" u="sng" dirty="0">
                <a:solidFill>
                  <a:srgbClr val="00B0F0"/>
                </a:solidFill>
              </a:rPr>
              <a:t>HARDWARE REQUIREMENTS</a:t>
            </a:r>
          </a:p>
        </p:txBody>
      </p:sp>
      <p:sp>
        <p:nvSpPr>
          <p:cNvPr id="3" name="Content Placeholder 2">
            <a:extLst>
              <a:ext uri="{FF2B5EF4-FFF2-40B4-BE49-F238E27FC236}">
                <a16:creationId xmlns:a16="http://schemas.microsoft.com/office/drawing/2014/main" id="{ADC2E984-F097-4349-92D5-CEEE270196C8}"/>
              </a:ext>
            </a:extLst>
          </p:cNvPr>
          <p:cNvSpPr>
            <a:spLocks noGrp="1"/>
          </p:cNvSpPr>
          <p:nvPr>
            <p:ph idx="1"/>
          </p:nvPr>
        </p:nvSpPr>
        <p:spPr>
          <a:xfrm>
            <a:off x="913795" y="1935921"/>
            <a:ext cx="10353762" cy="4133575"/>
          </a:xfrm>
        </p:spPr>
        <p:txBody>
          <a:bodyPr>
            <a:normAutofit/>
          </a:bodyPr>
          <a:lstStyle/>
          <a:p>
            <a:pPr>
              <a:buFont typeface="Wingdings" panose="05000000000000000000" pitchFamily="2" charset="2"/>
              <a:buChar char="Ø"/>
            </a:pPr>
            <a:r>
              <a:rPr lang="en-US" sz="2800" dirty="0"/>
              <a:t>	</a:t>
            </a:r>
            <a:r>
              <a:rPr lang="en-US" sz="4000" dirty="0"/>
              <a:t>Processor:  Intel dual or above.</a:t>
            </a:r>
          </a:p>
          <a:p>
            <a:pPr>
              <a:buFont typeface="Wingdings" panose="05000000000000000000" pitchFamily="2" charset="2"/>
              <a:buChar char="Ø"/>
            </a:pPr>
            <a:r>
              <a:rPr lang="en-US" sz="4000" dirty="0"/>
              <a:t>	Processor Speed: 1.0Ghz or above.</a:t>
            </a:r>
          </a:p>
          <a:p>
            <a:pPr>
              <a:buFont typeface="Wingdings" panose="05000000000000000000" pitchFamily="2" charset="2"/>
              <a:buChar char="Ø"/>
            </a:pPr>
            <a:r>
              <a:rPr lang="en-US" sz="4000" dirty="0"/>
              <a:t>	RAM:  </a:t>
            </a:r>
            <a:r>
              <a:rPr lang="en-US" sz="4000" dirty="0" smtClean="0"/>
              <a:t>2GB </a:t>
            </a:r>
            <a:r>
              <a:rPr lang="en-US" sz="4000" dirty="0"/>
              <a:t>RAM or above.</a:t>
            </a:r>
          </a:p>
          <a:p>
            <a:pPr>
              <a:buFont typeface="Wingdings" panose="05000000000000000000" pitchFamily="2" charset="2"/>
              <a:buChar char="Ø"/>
            </a:pPr>
            <a:r>
              <a:rPr lang="en-US" sz="4000" dirty="0"/>
              <a:t>	Hard Disk:  20GB hard disk or above.</a:t>
            </a:r>
            <a:endParaRPr lang="en-IN" sz="4000" dirty="0"/>
          </a:p>
        </p:txBody>
      </p:sp>
    </p:spTree>
    <p:extLst>
      <p:ext uri="{BB962C8B-B14F-4D97-AF65-F5344CB8AC3E}">
        <p14:creationId xmlns:p14="http://schemas.microsoft.com/office/powerpoint/2010/main" val="301070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887A-15CD-4B68-84FE-22774E197F9A}"/>
              </a:ext>
            </a:extLst>
          </p:cNvPr>
          <p:cNvSpPr>
            <a:spLocks noGrp="1"/>
          </p:cNvSpPr>
          <p:nvPr>
            <p:ph type="title"/>
          </p:nvPr>
        </p:nvSpPr>
        <p:spPr>
          <a:xfrm>
            <a:off x="913795" y="225288"/>
            <a:ext cx="10353761" cy="1219199"/>
          </a:xfrm>
        </p:spPr>
        <p:txBody>
          <a:bodyPr/>
          <a:lstStyle/>
          <a:p>
            <a:r>
              <a:rPr lang="en-IN" i="1" u="sng" dirty="0">
                <a:solidFill>
                  <a:srgbClr val="00B0F0"/>
                </a:solidFill>
              </a:rPr>
              <a:t>SOFTWARE REQUIREMENTS</a:t>
            </a:r>
            <a:endParaRPr lang="en-IN" dirty="0">
              <a:solidFill>
                <a:srgbClr val="00B0F0"/>
              </a:solidFill>
            </a:endParaRPr>
          </a:p>
        </p:txBody>
      </p:sp>
      <p:sp>
        <p:nvSpPr>
          <p:cNvPr id="3" name="Content Placeholder 2">
            <a:extLst>
              <a:ext uri="{FF2B5EF4-FFF2-40B4-BE49-F238E27FC236}">
                <a16:creationId xmlns:a16="http://schemas.microsoft.com/office/drawing/2014/main" id="{93E1046A-E4AC-4A11-97C1-84E74CE95855}"/>
              </a:ext>
            </a:extLst>
          </p:cNvPr>
          <p:cNvSpPr>
            <a:spLocks noGrp="1"/>
          </p:cNvSpPr>
          <p:nvPr>
            <p:ph idx="1"/>
          </p:nvPr>
        </p:nvSpPr>
        <p:spPr>
          <a:xfrm>
            <a:off x="477078" y="1325217"/>
            <a:ext cx="10986051" cy="5141844"/>
          </a:xfrm>
        </p:spPr>
        <p:txBody>
          <a:bodyPr>
            <a:normAutofit/>
          </a:bodyPr>
          <a:lstStyle/>
          <a:p>
            <a:pPr algn="just"/>
            <a:endParaRPr lang="en-IN" sz="3200" b="1" dirty="0"/>
          </a:p>
          <a:p>
            <a:pPr algn="just">
              <a:buFont typeface="Wingdings" panose="05000000000000000000" pitchFamily="2" charset="2"/>
              <a:buChar char="ü"/>
            </a:pPr>
            <a:r>
              <a:rPr lang="en-IN" sz="3200" i="1" dirty="0"/>
              <a:t>Database Used</a:t>
            </a:r>
            <a:r>
              <a:rPr lang="en-IN" sz="3200" dirty="0"/>
              <a:t>:  MYSQL</a:t>
            </a:r>
          </a:p>
          <a:p>
            <a:pPr algn="just">
              <a:buFont typeface="Wingdings" panose="05000000000000000000" pitchFamily="2" charset="2"/>
              <a:buChar char="ü"/>
            </a:pPr>
            <a:r>
              <a:rPr lang="en-IN" sz="3200" i="1" dirty="0"/>
              <a:t>Language Used</a:t>
            </a:r>
            <a:r>
              <a:rPr lang="en-IN" sz="3200" dirty="0"/>
              <a:t>:  </a:t>
            </a:r>
            <a:r>
              <a:rPr lang="en-IN" sz="3200" dirty="0">
                <a:solidFill>
                  <a:srgbClr val="BFE7DD"/>
                </a:solidFill>
              </a:rPr>
              <a:t>PHP</a:t>
            </a:r>
          </a:p>
          <a:p>
            <a:pPr algn="just">
              <a:buFont typeface="Wingdings" panose="05000000000000000000" pitchFamily="2" charset="2"/>
              <a:buChar char="ü"/>
            </a:pPr>
            <a:r>
              <a:rPr lang="en-IN" sz="3200" i="1" dirty="0"/>
              <a:t>Design Interface</a:t>
            </a:r>
            <a:r>
              <a:rPr lang="en-IN" sz="3200" dirty="0"/>
              <a:t>: Bootstrap, JavaScript, HTML, Ajax</a:t>
            </a:r>
          </a:p>
          <a:p>
            <a:pPr algn="just">
              <a:buFont typeface="Wingdings" panose="05000000000000000000" pitchFamily="2" charset="2"/>
              <a:buChar char="ü"/>
            </a:pPr>
            <a:r>
              <a:rPr lang="en-IN" sz="3200" i="1" dirty="0"/>
              <a:t>Browser</a:t>
            </a:r>
            <a:r>
              <a:rPr lang="en-IN" sz="3200" dirty="0"/>
              <a:t>:  Chrome, IE8</a:t>
            </a:r>
          </a:p>
          <a:p>
            <a:pPr algn="just">
              <a:buFont typeface="Wingdings" panose="05000000000000000000" pitchFamily="2" charset="2"/>
              <a:buChar char="ü"/>
            </a:pPr>
            <a:r>
              <a:rPr lang="en-IN" sz="3200" dirty="0"/>
              <a:t>Software:  WAMP/ XAMMP/ LAMP/ MAMP</a:t>
            </a:r>
          </a:p>
        </p:txBody>
      </p:sp>
    </p:spTree>
    <p:extLst>
      <p:ext uri="{BB962C8B-B14F-4D97-AF65-F5344CB8AC3E}">
        <p14:creationId xmlns:p14="http://schemas.microsoft.com/office/powerpoint/2010/main" val="80093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9C03-C7F3-4494-B1DF-248658C6D375}"/>
              </a:ext>
            </a:extLst>
          </p:cNvPr>
          <p:cNvSpPr>
            <a:spLocks noGrp="1"/>
          </p:cNvSpPr>
          <p:nvPr>
            <p:ph type="title"/>
          </p:nvPr>
        </p:nvSpPr>
        <p:spPr>
          <a:xfrm>
            <a:off x="913795" y="291548"/>
            <a:ext cx="10353761" cy="874643"/>
          </a:xfrm>
        </p:spPr>
        <p:txBody>
          <a:bodyPr>
            <a:normAutofit/>
          </a:bodyPr>
          <a:lstStyle/>
          <a:p>
            <a:r>
              <a:rPr lang="en-IN" sz="4000" i="1" u="sng" dirty="0">
                <a:solidFill>
                  <a:srgbClr val="00B0F0"/>
                </a:solidFill>
              </a:rPr>
              <a:t>EXISTING SYSTEM</a:t>
            </a:r>
          </a:p>
        </p:txBody>
      </p:sp>
      <p:sp>
        <p:nvSpPr>
          <p:cNvPr id="3" name="Content Placeholder 2">
            <a:extLst>
              <a:ext uri="{FF2B5EF4-FFF2-40B4-BE49-F238E27FC236}">
                <a16:creationId xmlns:a16="http://schemas.microsoft.com/office/drawing/2014/main" id="{7F4FED16-5A8A-4405-A087-E76F02EC2396}"/>
              </a:ext>
            </a:extLst>
          </p:cNvPr>
          <p:cNvSpPr>
            <a:spLocks noGrp="1"/>
          </p:cNvSpPr>
          <p:nvPr>
            <p:ph idx="1"/>
          </p:nvPr>
        </p:nvSpPr>
        <p:spPr>
          <a:xfrm>
            <a:off x="913794" y="1486463"/>
            <a:ext cx="10353762" cy="3695136"/>
          </a:xfrm>
        </p:spPr>
        <p:txBody>
          <a:bodyPr>
            <a:noAutofit/>
          </a:bodyPr>
          <a:lstStyle/>
          <a:p>
            <a:r>
              <a:rPr lang="en-US" sz="2800" dirty="0"/>
              <a:t> The existing system for job recruitment includes traditional methods like Employment agencies, advertising through newspapers, televisions and radios, college fairs etc., which are too slow and stressful. With the advancement of internet, jobseekers rely on the online job portals, which makes the job search efficient. </a:t>
            </a:r>
          </a:p>
          <a:p>
            <a:r>
              <a:rPr lang="en-US" sz="2800" dirty="0"/>
              <a:t>This big problem is the searching; sorting and updating of the student data and no any notification method available for giving information to student except the notice board.</a:t>
            </a:r>
            <a:endParaRPr lang="en-IN" sz="2800" dirty="0"/>
          </a:p>
        </p:txBody>
      </p:sp>
    </p:spTree>
    <p:extLst>
      <p:ext uri="{BB962C8B-B14F-4D97-AF65-F5344CB8AC3E}">
        <p14:creationId xmlns:p14="http://schemas.microsoft.com/office/powerpoint/2010/main" val="228639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5F6F-0F7C-4CE2-99A2-3C0854B6F282}"/>
              </a:ext>
            </a:extLst>
          </p:cNvPr>
          <p:cNvSpPr>
            <a:spLocks noGrp="1"/>
          </p:cNvSpPr>
          <p:nvPr>
            <p:ph type="title"/>
          </p:nvPr>
        </p:nvSpPr>
        <p:spPr>
          <a:xfrm>
            <a:off x="913795" y="1"/>
            <a:ext cx="10353761" cy="1066800"/>
          </a:xfrm>
        </p:spPr>
        <p:txBody>
          <a:bodyPr>
            <a:normAutofit/>
          </a:bodyPr>
          <a:lstStyle/>
          <a:p>
            <a:r>
              <a:rPr lang="en-IN" sz="4000" i="1" u="sng" dirty="0">
                <a:solidFill>
                  <a:srgbClr val="00B0F0"/>
                </a:solidFill>
              </a:rPr>
              <a:t>PROPOSED SYSTEM</a:t>
            </a:r>
          </a:p>
        </p:txBody>
      </p:sp>
      <p:sp>
        <p:nvSpPr>
          <p:cNvPr id="3" name="Content Placeholder 2">
            <a:extLst>
              <a:ext uri="{FF2B5EF4-FFF2-40B4-BE49-F238E27FC236}">
                <a16:creationId xmlns:a16="http://schemas.microsoft.com/office/drawing/2014/main" id="{9945EC37-7BF0-4B13-AAF4-589D8FFE0620}"/>
              </a:ext>
            </a:extLst>
          </p:cNvPr>
          <p:cNvSpPr>
            <a:spLocks noGrp="1"/>
          </p:cNvSpPr>
          <p:nvPr>
            <p:ph idx="1"/>
          </p:nvPr>
        </p:nvSpPr>
        <p:spPr>
          <a:xfrm>
            <a:off x="477078" y="921028"/>
            <a:ext cx="11463131" cy="4724399"/>
          </a:xfrm>
        </p:spPr>
        <p:txBody>
          <a:bodyPr>
            <a:noAutofit/>
          </a:bodyPr>
          <a:lstStyle/>
          <a:p>
            <a:r>
              <a:rPr lang="en-US" sz="2600" dirty="0"/>
              <a:t>The proposed system is a web based application which allows applicants and employers to register their details. Applicants can browse through the vacancy details that are posted and can apply for the jobs online. Employers can browse through the posted resumes and select suitable candidates. Filter, Search facility for job seekers according to their required vacancy. Daily updates via notifications and other communication media. Sending resume saves effort, time and cost of job seeker All vacancies are available on a single interface Job seeker can set privacy level for different companies Job seeker can save jobs according to their needs Most recent jobs are displayed on the home page Counting the number of times the resume of a job seeker is accessed by the company.</a:t>
            </a:r>
            <a:endParaRPr lang="en-IN" sz="2600" dirty="0"/>
          </a:p>
        </p:txBody>
      </p:sp>
    </p:spTree>
    <p:extLst>
      <p:ext uri="{BB962C8B-B14F-4D97-AF65-F5344CB8AC3E}">
        <p14:creationId xmlns:p14="http://schemas.microsoft.com/office/powerpoint/2010/main" val="378876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8357-C073-44FC-8BD9-24994E881FEF}"/>
              </a:ext>
            </a:extLst>
          </p:cNvPr>
          <p:cNvSpPr>
            <a:spLocks noGrp="1"/>
          </p:cNvSpPr>
          <p:nvPr>
            <p:ph type="title"/>
          </p:nvPr>
        </p:nvSpPr>
        <p:spPr>
          <a:xfrm>
            <a:off x="924444" y="436218"/>
            <a:ext cx="10353761" cy="1326321"/>
          </a:xfrm>
        </p:spPr>
        <p:txBody>
          <a:bodyPr/>
          <a:lstStyle/>
          <a:p>
            <a:r>
              <a:rPr lang="en-IN" i="1" u="sng" dirty="0">
                <a:solidFill>
                  <a:srgbClr val="00B0F0"/>
                </a:solidFill>
              </a:rPr>
              <a:t>MODULES:</a:t>
            </a:r>
          </a:p>
        </p:txBody>
      </p:sp>
      <p:sp>
        <p:nvSpPr>
          <p:cNvPr id="3" name="Content Placeholder 2">
            <a:extLst>
              <a:ext uri="{FF2B5EF4-FFF2-40B4-BE49-F238E27FC236}">
                <a16:creationId xmlns:a16="http://schemas.microsoft.com/office/drawing/2014/main" id="{ED961B1B-8029-4E92-BAF8-E6071643436F}"/>
              </a:ext>
            </a:extLst>
          </p:cNvPr>
          <p:cNvSpPr>
            <a:spLocks noGrp="1"/>
          </p:cNvSpPr>
          <p:nvPr>
            <p:ph idx="1"/>
          </p:nvPr>
        </p:nvSpPr>
        <p:spPr>
          <a:xfrm>
            <a:off x="913795" y="1762539"/>
            <a:ext cx="10353762" cy="4659243"/>
          </a:xfrm>
        </p:spPr>
        <p:txBody>
          <a:bodyPr>
            <a:normAutofit/>
          </a:bodyPr>
          <a:lstStyle/>
          <a:p>
            <a:r>
              <a:rPr lang="en-IN" sz="3200" dirty="0"/>
              <a:t>The applicants comprises the following major modules.</a:t>
            </a:r>
          </a:p>
          <a:p>
            <a:pPr algn="ctr">
              <a:buFont typeface="Wingdings" panose="05000000000000000000" pitchFamily="2" charset="2"/>
              <a:buChar char="Ø"/>
            </a:pPr>
            <a:r>
              <a:rPr lang="en-IN" sz="4400" dirty="0"/>
              <a:t>Admin Module.</a:t>
            </a:r>
          </a:p>
          <a:p>
            <a:pPr lvl="1" algn="ctr">
              <a:buFont typeface="Wingdings" panose="05000000000000000000" pitchFamily="2" charset="2"/>
              <a:buChar char="Ø"/>
            </a:pPr>
            <a:r>
              <a:rPr lang="en-IN" sz="4400" dirty="0"/>
              <a:t>Employer Module.</a:t>
            </a:r>
          </a:p>
          <a:p>
            <a:pPr lvl="1" algn="ctr">
              <a:buFont typeface="Wingdings" panose="05000000000000000000" pitchFamily="2" charset="2"/>
              <a:buChar char="Ø"/>
            </a:pPr>
            <a:r>
              <a:rPr lang="en-IN" sz="4400" dirty="0"/>
              <a:t>Job Seeker Module.</a:t>
            </a:r>
          </a:p>
          <a:p>
            <a:endParaRPr lang="en-IN" sz="3200" dirty="0"/>
          </a:p>
        </p:txBody>
      </p:sp>
    </p:spTree>
    <p:extLst>
      <p:ext uri="{BB962C8B-B14F-4D97-AF65-F5344CB8AC3E}">
        <p14:creationId xmlns:p14="http://schemas.microsoft.com/office/powerpoint/2010/main" val="44765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B85E-AADD-4F43-A554-B57E2284D366}"/>
              </a:ext>
            </a:extLst>
          </p:cNvPr>
          <p:cNvSpPr>
            <a:spLocks noGrp="1"/>
          </p:cNvSpPr>
          <p:nvPr>
            <p:ph type="title"/>
          </p:nvPr>
        </p:nvSpPr>
        <p:spPr>
          <a:xfrm>
            <a:off x="913795" y="569843"/>
            <a:ext cx="10353761" cy="1219199"/>
          </a:xfrm>
        </p:spPr>
        <p:txBody>
          <a:bodyPr>
            <a:normAutofit/>
          </a:bodyPr>
          <a:lstStyle/>
          <a:p>
            <a:pPr algn="l"/>
            <a:r>
              <a:rPr lang="en-IN" sz="4000" b="1" i="1" u="sng" dirty="0">
                <a:solidFill>
                  <a:srgbClr val="00B0F0"/>
                </a:solidFill>
              </a:rPr>
              <a:t>ADMIN MODULES:</a:t>
            </a:r>
            <a:br>
              <a:rPr lang="en-IN" sz="4000" b="1" i="1" u="sng" dirty="0">
                <a:solidFill>
                  <a:srgbClr val="00B0F0"/>
                </a:solidFill>
              </a:rPr>
            </a:br>
            <a:endParaRPr lang="en-IN" sz="4000" i="1" u="sng" dirty="0">
              <a:solidFill>
                <a:srgbClr val="00B0F0"/>
              </a:solidFill>
            </a:endParaRPr>
          </a:p>
        </p:txBody>
      </p:sp>
      <p:sp>
        <p:nvSpPr>
          <p:cNvPr id="3" name="Content Placeholder 2">
            <a:extLst>
              <a:ext uri="{FF2B5EF4-FFF2-40B4-BE49-F238E27FC236}">
                <a16:creationId xmlns:a16="http://schemas.microsoft.com/office/drawing/2014/main" id="{865C8AFE-7C6C-4C39-BF2E-AC5966F60286}"/>
              </a:ext>
            </a:extLst>
          </p:cNvPr>
          <p:cNvSpPr>
            <a:spLocks noGrp="1"/>
          </p:cNvSpPr>
          <p:nvPr>
            <p:ph idx="1"/>
          </p:nvPr>
        </p:nvSpPr>
        <p:spPr>
          <a:xfrm>
            <a:off x="516835" y="1616765"/>
            <a:ext cx="11108531" cy="4903304"/>
          </a:xfrm>
        </p:spPr>
        <p:txBody>
          <a:bodyPr>
            <a:normAutofit/>
          </a:bodyPr>
          <a:lstStyle/>
          <a:p>
            <a:pPr marL="0" indent="0">
              <a:buNone/>
            </a:pPr>
            <a:endParaRPr lang="en-IN" sz="2800" i="1" u="sng" dirty="0"/>
          </a:p>
          <a:p>
            <a:pPr lvl="1"/>
            <a:r>
              <a:rPr lang="en-IN" sz="3600" i="1" dirty="0"/>
              <a:t>This module provides administrator related functionalities.  Administrator manages entire application and maintain the profiles of applicants and employers.</a:t>
            </a:r>
          </a:p>
          <a:p>
            <a:pPr marL="457200" lvl="1" indent="0">
              <a:buNone/>
            </a:pPr>
            <a:endParaRPr lang="en-IN" sz="2600" i="1" u="sng" dirty="0"/>
          </a:p>
        </p:txBody>
      </p:sp>
    </p:spTree>
    <p:extLst>
      <p:ext uri="{BB962C8B-B14F-4D97-AF65-F5344CB8AC3E}">
        <p14:creationId xmlns:p14="http://schemas.microsoft.com/office/powerpoint/2010/main" val="129782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BBCF-8BA3-445E-82BE-C38E37C02808}"/>
              </a:ext>
            </a:extLst>
          </p:cNvPr>
          <p:cNvSpPr>
            <a:spLocks noGrp="1"/>
          </p:cNvSpPr>
          <p:nvPr>
            <p:ph type="title"/>
          </p:nvPr>
        </p:nvSpPr>
        <p:spPr/>
        <p:txBody>
          <a:bodyPr/>
          <a:lstStyle/>
          <a:p>
            <a:pPr algn="l"/>
            <a:r>
              <a:rPr lang="en-IN" i="1" u="sng" dirty="0">
                <a:solidFill>
                  <a:srgbClr val="00B0F0"/>
                </a:solidFill>
              </a:rPr>
              <a:t>EMPLOYER MODULE:</a:t>
            </a:r>
          </a:p>
        </p:txBody>
      </p:sp>
      <p:sp>
        <p:nvSpPr>
          <p:cNvPr id="3" name="Content Placeholder 2">
            <a:extLst>
              <a:ext uri="{FF2B5EF4-FFF2-40B4-BE49-F238E27FC236}">
                <a16:creationId xmlns:a16="http://schemas.microsoft.com/office/drawing/2014/main" id="{1B3F870A-7822-4FFF-8D89-81D095D1E32B}"/>
              </a:ext>
            </a:extLst>
          </p:cNvPr>
          <p:cNvSpPr>
            <a:spLocks noGrp="1"/>
          </p:cNvSpPr>
          <p:nvPr>
            <p:ph idx="1"/>
          </p:nvPr>
        </p:nvSpPr>
        <p:spPr>
          <a:xfrm>
            <a:off x="781273" y="2109316"/>
            <a:ext cx="10353762" cy="3695136"/>
          </a:xfrm>
        </p:spPr>
        <p:txBody>
          <a:bodyPr>
            <a:normAutofit/>
          </a:bodyPr>
          <a:lstStyle/>
          <a:p>
            <a:pPr marL="0" indent="0">
              <a:buNone/>
            </a:pPr>
            <a:r>
              <a:rPr lang="en-IN" sz="3600" dirty="0"/>
              <a:t>This Module provides functionalities related to employers.   Employers can post vacancy details and update the details as and when necessary.  Employers can search through applicant resumes based on different criteria.  </a:t>
            </a:r>
          </a:p>
        </p:txBody>
      </p:sp>
    </p:spTree>
    <p:extLst>
      <p:ext uri="{BB962C8B-B14F-4D97-AF65-F5344CB8AC3E}">
        <p14:creationId xmlns:p14="http://schemas.microsoft.com/office/powerpoint/2010/main" val="3895334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334</TotalTime>
  <Words>524</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Rockwell</vt:lpstr>
      <vt:lpstr>Wingdings</vt:lpstr>
      <vt:lpstr>Damask</vt:lpstr>
      <vt:lpstr>SRI PARAMAKALYANI  COLLEGE ALWARKURICHI Department of computer science  ONLINE JOB PORTAL</vt:lpstr>
      <vt:lpstr>ABSTRACT</vt:lpstr>
      <vt:lpstr>HARDWARE REQUIREMENTS</vt:lpstr>
      <vt:lpstr>SOFTWARE REQUIREMENTS</vt:lpstr>
      <vt:lpstr>EXISTING SYSTEM</vt:lpstr>
      <vt:lpstr>PROPOSED SYSTEM</vt:lpstr>
      <vt:lpstr>MODULES:</vt:lpstr>
      <vt:lpstr>ADMIN MODULES: </vt:lpstr>
      <vt:lpstr>EMPLOYER MODULE:</vt:lpstr>
      <vt:lpstr>JOB SEEKER MODULE:</vt:lpstr>
      <vt:lpstr>FLOW CHART</vt:lpstr>
      <vt:lpstr>PowerPoint Presentation</vt:lpstr>
      <vt:lpstr>Data FLOW DIAGRAM  Zero Level dfd:</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PARAMAKALYANI  COLLEGE ALWARKURICHI Department of computer science  ONLINE JOB PORTAL</dc:title>
  <dc:creator>USER</dc:creator>
  <cp:lastModifiedBy>Lenovo</cp:lastModifiedBy>
  <cp:revision>3</cp:revision>
  <dcterms:created xsi:type="dcterms:W3CDTF">2022-03-28T14:39:03Z</dcterms:created>
  <dcterms:modified xsi:type="dcterms:W3CDTF">2022-03-29T05:43:30Z</dcterms:modified>
</cp:coreProperties>
</file>