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2"/>
  </p:notesMasterIdLst>
  <p:handoutMasterIdLst>
    <p:handoutMasterId r:id="rId23"/>
  </p:handoutMasterIdLst>
  <p:sldIdLst>
    <p:sldId id="256" r:id="rId3"/>
    <p:sldId id="261" r:id="rId4"/>
    <p:sldId id="260" r:id="rId5"/>
    <p:sldId id="262" r:id="rId6"/>
    <p:sldId id="264" r:id="rId7"/>
    <p:sldId id="265" r:id="rId8"/>
    <p:sldId id="275" r:id="rId9"/>
    <p:sldId id="268" r:id="rId10"/>
    <p:sldId id="269" r:id="rId11"/>
    <p:sldId id="270" r:id="rId12"/>
    <p:sldId id="276" r:id="rId13"/>
    <p:sldId id="277" r:id="rId14"/>
    <p:sldId id="280" r:id="rId15"/>
    <p:sldId id="278" r:id="rId16"/>
    <p:sldId id="281" r:id="rId17"/>
    <p:sldId id="282" r:id="rId18"/>
    <p:sldId id="284" r:id="rId19"/>
    <p:sldId id="285" r:id="rId20"/>
    <p:sldId id="283" r:id="rId21"/>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4949"/>
    <a:srgbClr val="000000"/>
    <a:srgbClr val="080808"/>
    <a:srgbClr val="485B69"/>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1" autoAdjust="0"/>
    <p:restoredTop sz="94618" autoAdjust="0"/>
  </p:normalViewPr>
  <p:slideViewPr>
    <p:cSldViewPr>
      <p:cViewPr>
        <p:scale>
          <a:sx n="75" d="100"/>
          <a:sy n="75" d="100"/>
        </p:scale>
        <p:origin x="792" y="-36"/>
      </p:cViewPr>
      <p:guideLst>
        <p:guide orient="horz" pos="2160"/>
        <p:guide pos="384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D7ACD-9DEE-4023-BB7A-EC830B8A0733}" type="doc">
      <dgm:prSet loTypeId="urn:microsoft.com/office/officeart/2005/8/layout/radial4" loCatId="relationship" qsTypeId="urn:microsoft.com/office/officeart/2005/8/quickstyle/3d1" qsCatId="3D" csTypeId="urn:microsoft.com/office/officeart/2005/8/colors/accent1_2" csCatId="accent1" phldr="1"/>
      <dgm:spPr/>
      <dgm:t>
        <a:bodyPr/>
        <a:lstStyle/>
        <a:p>
          <a:endParaRPr lang="en-IN"/>
        </a:p>
      </dgm:t>
    </dgm:pt>
    <dgm:pt modelId="{84D0DD49-0F4A-4F13-9E9E-E812978E9C92}">
      <dgm:prSet phldrT="[Text]" custT="1"/>
      <dgm:spPr/>
      <dgm:t>
        <a:bodyPr/>
        <a:lstStyle/>
        <a:p>
          <a:r>
            <a:rPr lang="en-US" sz="2800" b="1" i="1" dirty="0">
              <a:solidFill>
                <a:schemeClr val="tx1"/>
              </a:solidFill>
              <a:latin typeface="Algerian" panose="04020705040A02060702" pitchFamily="82" charset="0"/>
            </a:rPr>
            <a:t>MODULES</a:t>
          </a:r>
          <a:endParaRPr lang="en-IN" sz="2800" b="1" i="1" dirty="0">
            <a:solidFill>
              <a:schemeClr val="tx1"/>
            </a:solidFill>
            <a:latin typeface="Algerian" panose="04020705040A02060702" pitchFamily="82" charset="0"/>
          </a:endParaRPr>
        </a:p>
      </dgm:t>
    </dgm:pt>
    <dgm:pt modelId="{3EE7B6D2-B4FA-4C78-8D5D-E7A606B78C96}" type="parTrans" cxnId="{F87B4B5B-3862-441D-9900-370D358F1EA3}">
      <dgm:prSet/>
      <dgm:spPr/>
      <dgm:t>
        <a:bodyPr/>
        <a:lstStyle/>
        <a:p>
          <a:endParaRPr lang="en-IN"/>
        </a:p>
      </dgm:t>
    </dgm:pt>
    <dgm:pt modelId="{F1386134-2F38-4E22-8A66-5AC3A84E8C04}" type="sibTrans" cxnId="{F87B4B5B-3862-441D-9900-370D358F1EA3}">
      <dgm:prSet/>
      <dgm:spPr/>
      <dgm:t>
        <a:bodyPr/>
        <a:lstStyle/>
        <a:p>
          <a:endParaRPr lang="en-IN"/>
        </a:p>
      </dgm:t>
    </dgm:pt>
    <dgm:pt modelId="{2F578509-CED0-41AD-99D9-DFEE8CAC4F59}">
      <dgm:prSet phldrT="[Text]"/>
      <dgm:spPr/>
      <dgm:t>
        <a:bodyPr/>
        <a:lstStyle/>
        <a:p>
          <a:r>
            <a:rPr lang="en-US" b="1" dirty="0">
              <a:latin typeface="Times New Roman" panose="02020603050405020304" pitchFamily="18" charset="0"/>
              <a:cs typeface="Times New Roman" panose="02020603050405020304" pitchFamily="18" charset="0"/>
            </a:rPr>
            <a:t>ADMIN MODULE</a:t>
          </a:r>
          <a:endParaRPr lang="en-IN" b="1" dirty="0">
            <a:latin typeface="Times New Roman" panose="02020603050405020304" pitchFamily="18" charset="0"/>
            <a:cs typeface="Times New Roman" panose="02020603050405020304" pitchFamily="18" charset="0"/>
          </a:endParaRPr>
        </a:p>
      </dgm:t>
    </dgm:pt>
    <dgm:pt modelId="{FAE5E8DA-455B-48AC-86EB-7E87C10B4581}" type="parTrans" cxnId="{8554E114-885A-40C6-9671-FD7D63844A54}">
      <dgm:prSet/>
      <dgm:spPr/>
      <dgm:t>
        <a:bodyPr/>
        <a:lstStyle/>
        <a:p>
          <a:endParaRPr lang="en-IN"/>
        </a:p>
      </dgm:t>
    </dgm:pt>
    <dgm:pt modelId="{5F7801E5-CCFE-4EF0-A2C6-02B72A1D575E}" type="sibTrans" cxnId="{8554E114-885A-40C6-9671-FD7D63844A54}">
      <dgm:prSet/>
      <dgm:spPr/>
      <dgm:t>
        <a:bodyPr/>
        <a:lstStyle/>
        <a:p>
          <a:endParaRPr lang="en-IN"/>
        </a:p>
      </dgm:t>
    </dgm:pt>
    <dgm:pt modelId="{E69EBAEE-F8F4-4422-BC74-E640584643AE}">
      <dgm:prSet phldrT="[Text]" custT="1"/>
      <dgm:spPr/>
      <dgm:t>
        <a:bodyPr/>
        <a:lstStyle/>
        <a:p>
          <a:r>
            <a:rPr lang="en-US" sz="3100" b="1" dirty="0">
              <a:latin typeface="Times New Roman" panose="02020603050405020304" pitchFamily="18" charset="0"/>
              <a:cs typeface="Times New Roman" panose="02020603050405020304" pitchFamily="18" charset="0"/>
            </a:rPr>
            <a:t>EMPLOYER MODULE</a:t>
          </a:r>
          <a:endParaRPr lang="en-IN" sz="3100" b="1" dirty="0">
            <a:latin typeface="Times New Roman" panose="02020603050405020304" pitchFamily="18" charset="0"/>
            <a:cs typeface="Times New Roman" panose="02020603050405020304" pitchFamily="18" charset="0"/>
          </a:endParaRPr>
        </a:p>
      </dgm:t>
    </dgm:pt>
    <dgm:pt modelId="{20F5D5A4-8157-4253-B943-0CA42C0D88CD}" type="parTrans" cxnId="{577A53CF-ED41-418D-A369-F965381337E6}">
      <dgm:prSet/>
      <dgm:spPr/>
      <dgm:t>
        <a:bodyPr/>
        <a:lstStyle/>
        <a:p>
          <a:endParaRPr lang="en-IN"/>
        </a:p>
      </dgm:t>
    </dgm:pt>
    <dgm:pt modelId="{59210604-9924-4D11-8C89-A6A052F7939C}" type="sibTrans" cxnId="{577A53CF-ED41-418D-A369-F965381337E6}">
      <dgm:prSet/>
      <dgm:spPr/>
      <dgm:t>
        <a:bodyPr/>
        <a:lstStyle/>
        <a:p>
          <a:endParaRPr lang="en-IN"/>
        </a:p>
      </dgm:t>
    </dgm:pt>
    <dgm:pt modelId="{F7683B07-6DE1-4B8F-B4D2-83A84A79FFD0}">
      <dgm:prSet phldrT="[Text]"/>
      <dgm:spPr/>
      <dgm:t>
        <a:bodyPr/>
        <a:lstStyle/>
        <a:p>
          <a:r>
            <a:rPr lang="en-US" b="1" dirty="0">
              <a:latin typeface="Times New Roman" panose="02020603050405020304" pitchFamily="18" charset="0"/>
              <a:cs typeface="Times New Roman" panose="02020603050405020304" pitchFamily="18" charset="0"/>
            </a:rPr>
            <a:t>JOB SEEKER MODULE</a:t>
          </a:r>
          <a:endParaRPr lang="en-IN" b="1" dirty="0">
            <a:latin typeface="Times New Roman" panose="02020603050405020304" pitchFamily="18" charset="0"/>
            <a:cs typeface="Times New Roman" panose="02020603050405020304" pitchFamily="18" charset="0"/>
          </a:endParaRPr>
        </a:p>
      </dgm:t>
    </dgm:pt>
    <dgm:pt modelId="{0E5D17FF-7691-4569-8FCD-C66CFA12EF7E}" type="parTrans" cxnId="{6E8CA9BB-7FF1-4BA0-AF7E-B492C3B59F1E}">
      <dgm:prSet/>
      <dgm:spPr/>
      <dgm:t>
        <a:bodyPr/>
        <a:lstStyle/>
        <a:p>
          <a:endParaRPr lang="en-IN"/>
        </a:p>
      </dgm:t>
    </dgm:pt>
    <dgm:pt modelId="{8512D1CE-1D7E-4843-8779-D232ACB7471A}" type="sibTrans" cxnId="{6E8CA9BB-7FF1-4BA0-AF7E-B492C3B59F1E}">
      <dgm:prSet/>
      <dgm:spPr/>
      <dgm:t>
        <a:bodyPr/>
        <a:lstStyle/>
        <a:p>
          <a:endParaRPr lang="en-IN"/>
        </a:p>
      </dgm:t>
    </dgm:pt>
    <dgm:pt modelId="{375B989A-3859-45C2-A21D-6A72D2358D63}" type="pres">
      <dgm:prSet presAssocID="{BDAD7ACD-9DEE-4023-BB7A-EC830B8A0733}" presName="cycle" presStyleCnt="0">
        <dgm:presLayoutVars>
          <dgm:chMax val="1"/>
          <dgm:dir/>
          <dgm:animLvl val="ctr"/>
          <dgm:resizeHandles val="exact"/>
        </dgm:presLayoutVars>
      </dgm:prSet>
      <dgm:spPr/>
    </dgm:pt>
    <dgm:pt modelId="{ED17AA1F-5306-4714-B32D-FB785BC1B1ED}" type="pres">
      <dgm:prSet presAssocID="{84D0DD49-0F4A-4F13-9E9E-E812978E9C92}" presName="centerShape" presStyleLbl="node0" presStyleIdx="0" presStyleCnt="1"/>
      <dgm:spPr/>
    </dgm:pt>
    <dgm:pt modelId="{DF6F7D27-1137-4D52-B8EF-56471EDB109E}" type="pres">
      <dgm:prSet presAssocID="{FAE5E8DA-455B-48AC-86EB-7E87C10B4581}" presName="parTrans" presStyleLbl="bgSibTrans2D1" presStyleIdx="0" presStyleCnt="3"/>
      <dgm:spPr/>
    </dgm:pt>
    <dgm:pt modelId="{50263810-365D-490D-87F6-B8ACF928865B}" type="pres">
      <dgm:prSet presAssocID="{2F578509-CED0-41AD-99D9-DFEE8CAC4F59}" presName="node" presStyleLbl="node1" presStyleIdx="0" presStyleCnt="3">
        <dgm:presLayoutVars>
          <dgm:bulletEnabled val="1"/>
        </dgm:presLayoutVars>
      </dgm:prSet>
      <dgm:spPr/>
    </dgm:pt>
    <dgm:pt modelId="{C9E53209-58A4-4B1A-85DB-BAB8FF5ABD2F}" type="pres">
      <dgm:prSet presAssocID="{20F5D5A4-8157-4253-B943-0CA42C0D88CD}" presName="parTrans" presStyleLbl="bgSibTrans2D1" presStyleIdx="1" presStyleCnt="3"/>
      <dgm:spPr/>
    </dgm:pt>
    <dgm:pt modelId="{4D604CA6-49AD-4BCF-B5EE-2F4F0B7E6632}" type="pres">
      <dgm:prSet presAssocID="{E69EBAEE-F8F4-4422-BC74-E640584643AE}" presName="node" presStyleLbl="node1" presStyleIdx="1" presStyleCnt="3" custRadScaleRad="98190" custRadScaleInc="5526">
        <dgm:presLayoutVars>
          <dgm:bulletEnabled val="1"/>
        </dgm:presLayoutVars>
      </dgm:prSet>
      <dgm:spPr/>
    </dgm:pt>
    <dgm:pt modelId="{FC58D8EF-29EA-4960-937F-2D88B87DFA5E}" type="pres">
      <dgm:prSet presAssocID="{0E5D17FF-7691-4569-8FCD-C66CFA12EF7E}" presName="parTrans" presStyleLbl="bgSibTrans2D1" presStyleIdx="2" presStyleCnt="3"/>
      <dgm:spPr/>
    </dgm:pt>
    <dgm:pt modelId="{29107094-93B0-4B20-A65E-0D5DCE094B78}" type="pres">
      <dgm:prSet presAssocID="{F7683B07-6DE1-4B8F-B4D2-83A84A79FFD0}" presName="node" presStyleLbl="node1" presStyleIdx="2" presStyleCnt="3" custRadScaleRad="160517" custRadScaleInc="-13849">
        <dgm:presLayoutVars>
          <dgm:bulletEnabled val="1"/>
        </dgm:presLayoutVars>
      </dgm:prSet>
      <dgm:spPr/>
    </dgm:pt>
  </dgm:ptLst>
  <dgm:cxnLst>
    <dgm:cxn modelId="{19F11F02-D75E-4B1D-8DF7-195241640E76}" type="presOf" srcId="{BDAD7ACD-9DEE-4023-BB7A-EC830B8A0733}" destId="{375B989A-3859-45C2-A21D-6A72D2358D63}" srcOrd="0" destOrd="0" presId="urn:microsoft.com/office/officeart/2005/8/layout/radial4"/>
    <dgm:cxn modelId="{8554E114-885A-40C6-9671-FD7D63844A54}" srcId="{84D0DD49-0F4A-4F13-9E9E-E812978E9C92}" destId="{2F578509-CED0-41AD-99D9-DFEE8CAC4F59}" srcOrd="0" destOrd="0" parTransId="{FAE5E8DA-455B-48AC-86EB-7E87C10B4581}" sibTransId="{5F7801E5-CCFE-4EF0-A2C6-02B72A1D575E}"/>
    <dgm:cxn modelId="{055D6229-6CA9-4073-966D-DA81CA1A59CE}" type="presOf" srcId="{FAE5E8DA-455B-48AC-86EB-7E87C10B4581}" destId="{DF6F7D27-1137-4D52-B8EF-56471EDB109E}" srcOrd="0" destOrd="0" presId="urn:microsoft.com/office/officeart/2005/8/layout/radial4"/>
    <dgm:cxn modelId="{2B4C592C-AED2-4FF7-8402-5C091F10466E}" type="presOf" srcId="{F7683B07-6DE1-4B8F-B4D2-83A84A79FFD0}" destId="{29107094-93B0-4B20-A65E-0D5DCE094B78}" srcOrd="0" destOrd="0" presId="urn:microsoft.com/office/officeart/2005/8/layout/radial4"/>
    <dgm:cxn modelId="{21C6233D-A817-4322-ABAE-7D22117F3F06}" type="presOf" srcId="{0E5D17FF-7691-4569-8FCD-C66CFA12EF7E}" destId="{FC58D8EF-29EA-4960-937F-2D88B87DFA5E}" srcOrd="0" destOrd="0" presId="urn:microsoft.com/office/officeart/2005/8/layout/radial4"/>
    <dgm:cxn modelId="{F87B4B5B-3862-441D-9900-370D358F1EA3}" srcId="{BDAD7ACD-9DEE-4023-BB7A-EC830B8A0733}" destId="{84D0DD49-0F4A-4F13-9E9E-E812978E9C92}" srcOrd="0" destOrd="0" parTransId="{3EE7B6D2-B4FA-4C78-8D5D-E7A606B78C96}" sibTransId="{F1386134-2F38-4E22-8A66-5AC3A84E8C04}"/>
    <dgm:cxn modelId="{9D64D88A-8821-4159-844B-4BB50D98E398}" type="presOf" srcId="{E69EBAEE-F8F4-4422-BC74-E640584643AE}" destId="{4D604CA6-49AD-4BCF-B5EE-2F4F0B7E6632}" srcOrd="0" destOrd="0" presId="urn:microsoft.com/office/officeart/2005/8/layout/radial4"/>
    <dgm:cxn modelId="{E5F63495-E8D0-4F20-B4FE-CD626142F3CB}" type="presOf" srcId="{2F578509-CED0-41AD-99D9-DFEE8CAC4F59}" destId="{50263810-365D-490D-87F6-B8ACF928865B}" srcOrd="0" destOrd="0" presId="urn:microsoft.com/office/officeart/2005/8/layout/radial4"/>
    <dgm:cxn modelId="{6E8CA9BB-7FF1-4BA0-AF7E-B492C3B59F1E}" srcId="{84D0DD49-0F4A-4F13-9E9E-E812978E9C92}" destId="{F7683B07-6DE1-4B8F-B4D2-83A84A79FFD0}" srcOrd="2" destOrd="0" parTransId="{0E5D17FF-7691-4569-8FCD-C66CFA12EF7E}" sibTransId="{8512D1CE-1D7E-4843-8779-D232ACB7471A}"/>
    <dgm:cxn modelId="{BEB511CF-83C7-45B8-883B-D107B5C195AC}" type="presOf" srcId="{84D0DD49-0F4A-4F13-9E9E-E812978E9C92}" destId="{ED17AA1F-5306-4714-B32D-FB785BC1B1ED}" srcOrd="0" destOrd="0" presId="urn:microsoft.com/office/officeart/2005/8/layout/radial4"/>
    <dgm:cxn modelId="{577A53CF-ED41-418D-A369-F965381337E6}" srcId="{84D0DD49-0F4A-4F13-9E9E-E812978E9C92}" destId="{E69EBAEE-F8F4-4422-BC74-E640584643AE}" srcOrd="1" destOrd="0" parTransId="{20F5D5A4-8157-4253-B943-0CA42C0D88CD}" sibTransId="{59210604-9924-4D11-8C89-A6A052F7939C}"/>
    <dgm:cxn modelId="{97AECEE1-7472-434F-8E36-CA9AB4E76CA8}" type="presOf" srcId="{20F5D5A4-8157-4253-B943-0CA42C0D88CD}" destId="{C9E53209-58A4-4B1A-85DB-BAB8FF5ABD2F}" srcOrd="0" destOrd="0" presId="urn:microsoft.com/office/officeart/2005/8/layout/radial4"/>
    <dgm:cxn modelId="{742307DE-DE23-4F60-A293-9A6CFB746D46}" type="presParOf" srcId="{375B989A-3859-45C2-A21D-6A72D2358D63}" destId="{ED17AA1F-5306-4714-B32D-FB785BC1B1ED}" srcOrd="0" destOrd="0" presId="urn:microsoft.com/office/officeart/2005/8/layout/radial4"/>
    <dgm:cxn modelId="{E64E61D7-60B2-4C48-8657-06C5A63FB21E}" type="presParOf" srcId="{375B989A-3859-45C2-A21D-6A72D2358D63}" destId="{DF6F7D27-1137-4D52-B8EF-56471EDB109E}" srcOrd="1" destOrd="0" presId="urn:microsoft.com/office/officeart/2005/8/layout/radial4"/>
    <dgm:cxn modelId="{A10657A3-7D81-455F-867B-394F5C829828}" type="presParOf" srcId="{375B989A-3859-45C2-A21D-6A72D2358D63}" destId="{50263810-365D-490D-87F6-B8ACF928865B}" srcOrd="2" destOrd="0" presId="urn:microsoft.com/office/officeart/2005/8/layout/radial4"/>
    <dgm:cxn modelId="{B605AFA0-B396-4FEF-840B-E4F67E415F19}" type="presParOf" srcId="{375B989A-3859-45C2-A21D-6A72D2358D63}" destId="{C9E53209-58A4-4B1A-85DB-BAB8FF5ABD2F}" srcOrd="3" destOrd="0" presId="urn:microsoft.com/office/officeart/2005/8/layout/radial4"/>
    <dgm:cxn modelId="{52D43B99-F5EF-44A2-B77B-B77863967551}" type="presParOf" srcId="{375B989A-3859-45C2-A21D-6A72D2358D63}" destId="{4D604CA6-49AD-4BCF-B5EE-2F4F0B7E6632}" srcOrd="4" destOrd="0" presId="urn:microsoft.com/office/officeart/2005/8/layout/radial4"/>
    <dgm:cxn modelId="{130DBB32-8461-46C8-BB1F-92251155099C}" type="presParOf" srcId="{375B989A-3859-45C2-A21D-6A72D2358D63}" destId="{FC58D8EF-29EA-4960-937F-2D88B87DFA5E}" srcOrd="5" destOrd="0" presId="urn:microsoft.com/office/officeart/2005/8/layout/radial4"/>
    <dgm:cxn modelId="{8BC9032D-6E98-44BC-AF29-CF5494B5EC1B}" type="presParOf" srcId="{375B989A-3859-45C2-A21D-6A72D2358D63}" destId="{29107094-93B0-4B20-A65E-0D5DCE094B7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7AA1F-5306-4714-B32D-FB785BC1B1ED}">
      <dsp:nvSpPr>
        <dsp:cNvPr id="0" name=""/>
        <dsp:cNvSpPr/>
      </dsp:nvSpPr>
      <dsp:spPr>
        <a:xfrm>
          <a:off x="3591751" y="3334247"/>
          <a:ext cx="2656912" cy="2656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1" kern="1200" dirty="0">
              <a:solidFill>
                <a:schemeClr val="tx1"/>
              </a:solidFill>
              <a:latin typeface="Algerian" panose="04020705040A02060702" pitchFamily="82" charset="0"/>
            </a:rPr>
            <a:t>MODULES</a:t>
          </a:r>
          <a:endParaRPr lang="en-IN" sz="2800" b="1" i="1" kern="1200" dirty="0">
            <a:solidFill>
              <a:schemeClr val="tx1"/>
            </a:solidFill>
            <a:latin typeface="Algerian" panose="04020705040A02060702" pitchFamily="82" charset="0"/>
          </a:endParaRPr>
        </a:p>
      </dsp:txBody>
      <dsp:txXfrm>
        <a:off x="3980847" y="3723343"/>
        <a:ext cx="1878720" cy="1878720"/>
      </dsp:txXfrm>
    </dsp:sp>
    <dsp:sp modelId="{DF6F7D27-1137-4D52-B8EF-56471EDB109E}">
      <dsp:nvSpPr>
        <dsp:cNvPr id="0" name=""/>
        <dsp:cNvSpPr/>
      </dsp:nvSpPr>
      <dsp:spPr>
        <a:xfrm rot="12900000">
          <a:off x="1732371" y="2819862"/>
          <a:ext cx="2193392" cy="7572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0263810-365D-490D-87F6-B8ACF928865B}">
      <dsp:nvSpPr>
        <dsp:cNvPr id="0" name=""/>
        <dsp:cNvSpPr/>
      </dsp:nvSpPr>
      <dsp:spPr>
        <a:xfrm>
          <a:off x="668673" y="1559806"/>
          <a:ext cx="2524066" cy="201925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US" sz="3900" b="1" kern="1200" dirty="0">
              <a:latin typeface="Times New Roman" panose="02020603050405020304" pitchFamily="18" charset="0"/>
              <a:cs typeface="Times New Roman" panose="02020603050405020304" pitchFamily="18" charset="0"/>
            </a:rPr>
            <a:t>ADMIN MODULE</a:t>
          </a:r>
          <a:endParaRPr lang="en-IN" sz="3900" b="1" kern="1200" dirty="0">
            <a:latin typeface="Times New Roman" panose="02020603050405020304" pitchFamily="18" charset="0"/>
            <a:cs typeface="Times New Roman" panose="02020603050405020304" pitchFamily="18" charset="0"/>
          </a:endParaRPr>
        </a:p>
      </dsp:txBody>
      <dsp:txXfrm>
        <a:off x="727815" y="1618948"/>
        <a:ext cx="2405782" cy="1900969"/>
      </dsp:txXfrm>
    </dsp:sp>
    <dsp:sp modelId="{C9E53209-58A4-4B1A-85DB-BAB8FF5ABD2F}">
      <dsp:nvSpPr>
        <dsp:cNvPr id="0" name=""/>
        <dsp:cNvSpPr/>
      </dsp:nvSpPr>
      <dsp:spPr>
        <a:xfrm rot="16398936">
          <a:off x="4000351" y="1770343"/>
          <a:ext cx="2130969" cy="7572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D604CA6-49AD-4BCF-B5EE-2F4F0B7E6632}">
      <dsp:nvSpPr>
        <dsp:cNvPr id="0" name=""/>
        <dsp:cNvSpPr/>
      </dsp:nvSpPr>
      <dsp:spPr>
        <a:xfrm>
          <a:off x="3865426" y="75625"/>
          <a:ext cx="2524066" cy="201925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Times New Roman" panose="02020603050405020304" pitchFamily="18" charset="0"/>
              <a:cs typeface="Times New Roman" panose="02020603050405020304" pitchFamily="18" charset="0"/>
            </a:rPr>
            <a:t>EMPLOYER MODULE</a:t>
          </a:r>
          <a:endParaRPr lang="en-IN" sz="3100" b="1" kern="1200" dirty="0">
            <a:latin typeface="Times New Roman" panose="02020603050405020304" pitchFamily="18" charset="0"/>
            <a:cs typeface="Times New Roman" panose="02020603050405020304" pitchFamily="18" charset="0"/>
          </a:endParaRPr>
        </a:p>
      </dsp:txBody>
      <dsp:txXfrm>
        <a:off x="3924568" y="134767"/>
        <a:ext cx="2405782" cy="1900969"/>
      </dsp:txXfrm>
    </dsp:sp>
    <dsp:sp modelId="{FC58D8EF-29EA-4960-937F-2D88B87DFA5E}">
      <dsp:nvSpPr>
        <dsp:cNvPr id="0" name=""/>
        <dsp:cNvSpPr/>
      </dsp:nvSpPr>
      <dsp:spPr>
        <a:xfrm rot="18902397">
          <a:off x="5478999" y="1913557"/>
          <a:ext cx="3630105" cy="7572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9107094-93B0-4B20-A65E-0D5DCE094B78}">
      <dsp:nvSpPr>
        <dsp:cNvPr id="0" name=""/>
        <dsp:cNvSpPr/>
      </dsp:nvSpPr>
      <dsp:spPr>
        <a:xfrm>
          <a:off x="7316349" y="0"/>
          <a:ext cx="2524066" cy="201925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US" sz="3900" b="1" kern="1200" dirty="0">
              <a:latin typeface="Times New Roman" panose="02020603050405020304" pitchFamily="18" charset="0"/>
              <a:cs typeface="Times New Roman" panose="02020603050405020304" pitchFamily="18" charset="0"/>
            </a:rPr>
            <a:t>JOB SEEKER MODULE</a:t>
          </a:r>
          <a:endParaRPr lang="en-IN" sz="3900" b="1" kern="1200" dirty="0">
            <a:latin typeface="Times New Roman" panose="02020603050405020304" pitchFamily="18" charset="0"/>
            <a:cs typeface="Times New Roman" panose="02020603050405020304" pitchFamily="18" charset="0"/>
          </a:endParaRPr>
        </a:p>
      </dsp:txBody>
      <dsp:txXfrm>
        <a:off x="7375491" y="59142"/>
        <a:ext cx="2405782" cy="190096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7:20.46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7:36.132"/>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7:44.987"/>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7:46.269"/>
    </inkml:context>
    <inkml:brush xml:id="br0">
      <inkml:brushProperty name="width" value="0.05" units="cm"/>
      <inkml:brushProperty name="height" value="0.0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7:46.660"/>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8:25.37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8:25.73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8:26.152"/>
    </inkml:context>
    <inkml:brush xml:id="br0">
      <inkml:brushProperty name="width" value="0.05" units="cm"/>
      <inkml:brushProperty name="height" value="0.05" units="cm"/>
      <inkml:brushProperty name="color" value="#E71224"/>
    </inkml:brush>
  </inkml:definitions>
  <inkml:trace contextRef="#ctx0" brushRef="#br0">1 0 24575,'6'0'0,"8"0"0,2 7 0,5 1 0,-2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14:18:26.511"/>
    </inkml:context>
    <inkml:brush xml:id="br0">
      <inkml:brushProperty name="width" value="0.05" units="cm"/>
      <inkml:brushProperty name="height" value="0.05" units="cm"/>
      <inkml:brushProperty name="color" value="#E71224"/>
    </inkml:brush>
  </inkml:definitions>
  <inkml:trace contextRef="#ctx0" brushRef="#br0">1 0 24575,'0'7'0,"6"1"0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53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A05893D-0D1C-4428-BDA5-BDC0A9F21A3D}"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91AF0-3CD5-4066-9EA8-E88564B88166}" type="slidenum">
              <a:rPr lang="en-US"/>
              <a:pPr/>
              <a:t>1</a:t>
            </a:fld>
            <a:endParaRPr lang="en-US" dirty="0"/>
          </a:p>
        </p:txBody>
      </p:sp>
      <p:sp>
        <p:nvSpPr>
          <p:cNvPr id="356354" name="Rectangle 2"/>
          <p:cNvSpPr>
            <a:spLocks noGrp="1" noRot="1" noChangeAspect="1" noChangeArrowheads="1" noTextEdit="1"/>
          </p:cNvSpPr>
          <p:nvPr>
            <p:ph type="sldImg"/>
          </p:nvPr>
        </p:nvSpPr>
        <p:spPr>
          <a:xfrm>
            <a:off x="381000" y="685800"/>
            <a:ext cx="6096000" cy="3429000"/>
          </a:xfrm>
          <a:ln/>
        </p:spPr>
      </p:sp>
      <p:sp>
        <p:nvSpPr>
          <p:cNvPr id="3563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56367" y="5445125"/>
            <a:ext cx="8064500" cy="750888"/>
          </a:xfrm>
        </p:spPr>
        <p:txBody>
          <a:bodyPr/>
          <a:lstStyle>
            <a:lvl1pPr algn="ctr">
              <a:defRPr sz="2800" b="1"/>
            </a:lvl1pPr>
          </a:lstStyle>
          <a:p>
            <a:r>
              <a:rPr lang="ru-RU"/>
              <a:t>Click to edit Master title style</a:t>
            </a:r>
          </a:p>
        </p:txBody>
      </p:sp>
      <p:sp>
        <p:nvSpPr>
          <p:cNvPr id="5123" name="Rectangle 3"/>
          <p:cNvSpPr>
            <a:spLocks noGrp="1" noChangeArrowheads="1"/>
          </p:cNvSpPr>
          <p:nvPr>
            <p:ph type="subTitle" idx="1"/>
          </p:nvPr>
        </p:nvSpPr>
        <p:spPr>
          <a:xfrm>
            <a:off x="2256367" y="6165850"/>
            <a:ext cx="8064500" cy="503238"/>
          </a:xfrm>
        </p:spPr>
        <p:txBody>
          <a:bodyPr/>
          <a:lstStyle>
            <a:lvl1pPr marL="0" indent="0" algn="ctr">
              <a:buFontTx/>
              <a:buNone/>
              <a:defRPr sz="2400" b="1">
                <a:solidFill>
                  <a:srgbClr val="080808"/>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640235" y="115888"/>
            <a:ext cx="2544233" cy="63357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007535" y="115888"/>
            <a:ext cx="7429500" cy="63357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8"/>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1" y="3886200"/>
            <a:ext cx="8534400" cy="1752600"/>
          </a:xfrm>
        </p:spPr>
        <p:txBody>
          <a:bodyPr/>
          <a:lstStyle>
            <a:lvl1pPr marL="0" indent="0" algn="ctr">
              <a:buNone/>
              <a:defRPr/>
            </a:lvl1pPr>
            <a:lvl2pPr marL="457184" indent="0" algn="ctr">
              <a:buNone/>
              <a:defRPr/>
            </a:lvl2pPr>
            <a:lvl3pPr marL="914367" indent="0" algn="ctr">
              <a:buNone/>
              <a:defRPr/>
            </a:lvl3pPr>
            <a:lvl4pPr marL="1371551" indent="0" algn="ctr">
              <a:buNone/>
              <a:defRPr/>
            </a:lvl4pPr>
            <a:lvl5pPr marL="1828734" indent="0" algn="ctr">
              <a:buNone/>
              <a:defRPr/>
            </a:lvl5pPr>
            <a:lvl6pPr marL="2285918" indent="0" algn="ctr">
              <a:buNone/>
              <a:defRPr/>
            </a:lvl6pPr>
            <a:lvl7pPr marL="2743102" indent="0" algn="ctr">
              <a:buNone/>
              <a:defRPr/>
            </a:lvl7pPr>
            <a:lvl8pPr marL="3200285" indent="0" algn="ctr">
              <a:buNone/>
              <a:defRPr/>
            </a:lvl8pPr>
            <a:lvl9pPr marL="3657469"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087431A-F023-440C-8C16-C283EF120311}"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93946A1-7AA7-4675-BB55-F8FAB4A8B9A6}"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3"/>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184" indent="0">
              <a:buNone/>
              <a:defRPr sz="1800"/>
            </a:lvl2pPr>
            <a:lvl3pPr marL="914367" indent="0">
              <a:buNone/>
              <a:defRPr sz="1600"/>
            </a:lvl3pPr>
            <a:lvl4pPr marL="1371551" indent="0">
              <a:buNone/>
              <a:defRPr sz="1400"/>
            </a:lvl4pPr>
            <a:lvl5pPr marL="1828734" indent="0">
              <a:buNone/>
              <a:defRPr sz="1400"/>
            </a:lvl5pPr>
            <a:lvl6pPr marL="2285918" indent="0">
              <a:buNone/>
              <a:defRPr sz="1400"/>
            </a:lvl6pPr>
            <a:lvl7pPr marL="2743102" indent="0">
              <a:buNone/>
              <a:defRPr sz="1400"/>
            </a:lvl7pPr>
            <a:lvl8pPr marL="3200285" indent="0">
              <a:buNone/>
              <a:defRPr sz="1400"/>
            </a:lvl8pPr>
            <a:lvl9pPr marL="3657469"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95BC84C-1AE4-473E-895D-850575A5367E}"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351619" y="1600203"/>
            <a:ext cx="45127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7067553" y="1600203"/>
            <a:ext cx="45148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434F43CC-6295-4432-AB26-0CE4EF7E4292}"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4638"/>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1" y="1535113"/>
            <a:ext cx="5386917" cy="639762"/>
          </a:xfrm>
        </p:spPr>
        <p:txBody>
          <a:bodyPr anchor="b"/>
          <a:lstStyle>
            <a:lvl1pPr marL="0" indent="0">
              <a:buNone/>
              <a:defRPr sz="2400" b="1"/>
            </a:lvl1pPr>
            <a:lvl2pPr marL="457184" indent="0">
              <a:buNone/>
              <a:defRPr sz="2000" b="1"/>
            </a:lvl2pPr>
            <a:lvl3pPr marL="914367" indent="0">
              <a:buNone/>
              <a:defRPr sz="1800" b="1"/>
            </a:lvl3pPr>
            <a:lvl4pPr marL="1371551" indent="0">
              <a:buNone/>
              <a:defRPr sz="1600" b="1"/>
            </a:lvl4pPr>
            <a:lvl5pPr marL="1828734" indent="0">
              <a:buNone/>
              <a:defRPr sz="1600" b="1"/>
            </a:lvl5pPr>
            <a:lvl6pPr marL="2285918" indent="0">
              <a:buNone/>
              <a:defRPr sz="1600" b="1"/>
            </a:lvl6pPr>
            <a:lvl7pPr marL="2743102" indent="0">
              <a:buNone/>
              <a:defRPr sz="1600" b="1"/>
            </a:lvl7pPr>
            <a:lvl8pPr marL="3200285" indent="0">
              <a:buNone/>
              <a:defRPr sz="1600" b="1"/>
            </a:lvl8pPr>
            <a:lvl9pPr marL="3657469" indent="0">
              <a:buNone/>
              <a:defRPr sz="1600" b="1"/>
            </a:lvl9pPr>
          </a:lstStyle>
          <a:p>
            <a:pPr lvl="0"/>
            <a:r>
              <a:rPr lang="ru-RU"/>
              <a:t>Образец текста</a:t>
            </a:r>
          </a:p>
        </p:txBody>
      </p:sp>
      <p:sp>
        <p:nvSpPr>
          <p:cNvPr id="4" name="Содержимое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9" y="1535113"/>
            <a:ext cx="5389033" cy="639762"/>
          </a:xfrm>
        </p:spPr>
        <p:txBody>
          <a:bodyPr anchor="b"/>
          <a:lstStyle>
            <a:lvl1pPr marL="0" indent="0">
              <a:buNone/>
              <a:defRPr sz="2400" b="1"/>
            </a:lvl1pPr>
            <a:lvl2pPr marL="457184" indent="0">
              <a:buNone/>
              <a:defRPr sz="2000" b="1"/>
            </a:lvl2pPr>
            <a:lvl3pPr marL="914367" indent="0">
              <a:buNone/>
              <a:defRPr sz="1800" b="1"/>
            </a:lvl3pPr>
            <a:lvl4pPr marL="1371551" indent="0">
              <a:buNone/>
              <a:defRPr sz="1600" b="1"/>
            </a:lvl4pPr>
            <a:lvl5pPr marL="1828734" indent="0">
              <a:buNone/>
              <a:defRPr sz="1600" b="1"/>
            </a:lvl5pPr>
            <a:lvl6pPr marL="2285918" indent="0">
              <a:buNone/>
              <a:defRPr sz="1600" b="1"/>
            </a:lvl6pPr>
            <a:lvl7pPr marL="2743102" indent="0">
              <a:buNone/>
              <a:defRPr sz="1600" b="1"/>
            </a:lvl7pPr>
            <a:lvl8pPr marL="3200285" indent="0">
              <a:buNone/>
              <a:defRPr sz="1600" b="1"/>
            </a:lvl8pPr>
            <a:lvl9pPr marL="3657469"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82D1B864-FEC2-42C4-88C2-ACD491EC3EEE}"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954FC6B9-1D07-42DB-B76B-A79C0722FA38}"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F8C1880F-9C76-44BC-A493-F50C75A7E602}"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3"/>
            <a:ext cx="4011084" cy="4691063"/>
          </a:xfrm>
        </p:spPr>
        <p:txBody>
          <a:bodyPr/>
          <a:lstStyle>
            <a:lvl1pPr marL="0" indent="0">
              <a:buNone/>
              <a:defRPr sz="1400"/>
            </a:lvl1pPr>
            <a:lvl2pPr marL="457184" indent="0">
              <a:buNone/>
              <a:defRPr sz="1200"/>
            </a:lvl2pPr>
            <a:lvl3pPr marL="914367" indent="0">
              <a:buNone/>
              <a:defRPr sz="1000"/>
            </a:lvl3pPr>
            <a:lvl4pPr marL="1371551" indent="0">
              <a:buNone/>
              <a:defRPr sz="900"/>
            </a:lvl4pPr>
            <a:lvl5pPr marL="1828734" indent="0">
              <a:buNone/>
              <a:defRPr sz="900"/>
            </a:lvl5pPr>
            <a:lvl6pPr marL="2285918" indent="0">
              <a:buNone/>
              <a:defRPr sz="900"/>
            </a:lvl6pPr>
            <a:lvl7pPr marL="2743102" indent="0">
              <a:buNone/>
              <a:defRPr sz="900"/>
            </a:lvl7pPr>
            <a:lvl8pPr marL="3200285" indent="0">
              <a:buNone/>
              <a:defRPr sz="900"/>
            </a:lvl8pPr>
            <a:lvl9pPr marL="365746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4758055-9827-47F7-9950-93201D82676E}"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184" indent="0">
              <a:buNone/>
              <a:defRPr sz="2800"/>
            </a:lvl2pPr>
            <a:lvl3pPr marL="914367" indent="0">
              <a:buNone/>
              <a:defRPr sz="2400"/>
            </a:lvl3pPr>
            <a:lvl4pPr marL="1371551" indent="0">
              <a:buNone/>
              <a:defRPr sz="2000"/>
            </a:lvl4pPr>
            <a:lvl5pPr marL="1828734" indent="0">
              <a:buNone/>
              <a:defRPr sz="2000"/>
            </a:lvl5pPr>
            <a:lvl6pPr marL="2285918" indent="0">
              <a:buNone/>
              <a:defRPr sz="2000"/>
            </a:lvl6pPr>
            <a:lvl7pPr marL="2743102" indent="0">
              <a:buNone/>
              <a:defRPr sz="2000"/>
            </a:lvl7pPr>
            <a:lvl8pPr marL="3200285" indent="0">
              <a:buNone/>
              <a:defRPr sz="2000"/>
            </a:lvl8pPr>
            <a:lvl9pPr marL="3657469"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184" indent="0">
              <a:buNone/>
              <a:defRPr sz="1200"/>
            </a:lvl2pPr>
            <a:lvl3pPr marL="914367" indent="0">
              <a:buNone/>
              <a:defRPr sz="1000"/>
            </a:lvl3pPr>
            <a:lvl4pPr marL="1371551" indent="0">
              <a:buNone/>
              <a:defRPr sz="900"/>
            </a:lvl4pPr>
            <a:lvl5pPr marL="1828734" indent="0">
              <a:buNone/>
              <a:defRPr sz="900"/>
            </a:lvl5pPr>
            <a:lvl6pPr marL="2285918" indent="0">
              <a:buNone/>
              <a:defRPr sz="900"/>
            </a:lvl6pPr>
            <a:lvl7pPr marL="2743102" indent="0">
              <a:buNone/>
              <a:defRPr sz="900"/>
            </a:lvl7pPr>
            <a:lvl8pPr marL="3200285" indent="0">
              <a:buNone/>
              <a:defRPr sz="900"/>
            </a:lvl8pPr>
            <a:lvl9pPr marL="365746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A9CB4DE-96DD-4563-B784-5D5442C6D2C8}"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1F7C3FB-1CDD-4FEC-8C74-DF32056E6BAE}"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75235" y="274641"/>
            <a:ext cx="2307167"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351617" y="274641"/>
            <a:ext cx="6720416"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4B7DEFB-F371-4EC2-B082-9D8C5507BE58}"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3"/>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184" indent="0">
              <a:buNone/>
              <a:defRPr sz="1800"/>
            </a:lvl2pPr>
            <a:lvl3pPr marL="914367" indent="0">
              <a:buNone/>
              <a:defRPr sz="1600"/>
            </a:lvl3pPr>
            <a:lvl4pPr marL="1371551" indent="0">
              <a:buNone/>
              <a:defRPr sz="1400"/>
            </a:lvl4pPr>
            <a:lvl5pPr marL="1828734" indent="0">
              <a:buNone/>
              <a:defRPr sz="1400"/>
            </a:lvl5pPr>
            <a:lvl6pPr marL="2285918" indent="0">
              <a:buNone/>
              <a:defRPr sz="1400"/>
            </a:lvl6pPr>
            <a:lvl7pPr marL="2743102" indent="0">
              <a:buNone/>
              <a:defRPr sz="1400"/>
            </a:lvl7pPr>
            <a:lvl8pPr marL="3200285" indent="0">
              <a:buNone/>
              <a:defRPr sz="1400"/>
            </a:lvl8pPr>
            <a:lvl9pPr marL="3657469"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02785" y="836616"/>
            <a:ext cx="4889500"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5484" y="836616"/>
            <a:ext cx="4891616"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4638"/>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1" y="1535113"/>
            <a:ext cx="5386917" cy="639762"/>
          </a:xfrm>
        </p:spPr>
        <p:txBody>
          <a:bodyPr anchor="b"/>
          <a:lstStyle>
            <a:lvl1pPr marL="0" indent="0">
              <a:buNone/>
              <a:defRPr sz="2400" b="1"/>
            </a:lvl1pPr>
            <a:lvl2pPr marL="457184" indent="0">
              <a:buNone/>
              <a:defRPr sz="2000" b="1"/>
            </a:lvl2pPr>
            <a:lvl3pPr marL="914367" indent="0">
              <a:buNone/>
              <a:defRPr sz="1800" b="1"/>
            </a:lvl3pPr>
            <a:lvl4pPr marL="1371551" indent="0">
              <a:buNone/>
              <a:defRPr sz="1600" b="1"/>
            </a:lvl4pPr>
            <a:lvl5pPr marL="1828734" indent="0">
              <a:buNone/>
              <a:defRPr sz="1600" b="1"/>
            </a:lvl5pPr>
            <a:lvl6pPr marL="2285918" indent="0">
              <a:buNone/>
              <a:defRPr sz="1600" b="1"/>
            </a:lvl6pPr>
            <a:lvl7pPr marL="2743102" indent="0">
              <a:buNone/>
              <a:defRPr sz="1600" b="1"/>
            </a:lvl7pPr>
            <a:lvl8pPr marL="3200285" indent="0">
              <a:buNone/>
              <a:defRPr sz="1600" b="1"/>
            </a:lvl8pPr>
            <a:lvl9pPr marL="3657469" indent="0">
              <a:buNone/>
              <a:defRPr sz="1600" b="1"/>
            </a:lvl9pPr>
          </a:lstStyle>
          <a:p>
            <a:pPr lvl="0"/>
            <a:r>
              <a:rPr lang="ru-RU"/>
              <a:t>Образец текста</a:t>
            </a:r>
          </a:p>
        </p:txBody>
      </p:sp>
      <p:sp>
        <p:nvSpPr>
          <p:cNvPr id="4" name="Содержимое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9" y="1535113"/>
            <a:ext cx="5389033" cy="639762"/>
          </a:xfrm>
        </p:spPr>
        <p:txBody>
          <a:bodyPr anchor="b"/>
          <a:lstStyle>
            <a:lvl1pPr marL="0" indent="0">
              <a:buNone/>
              <a:defRPr sz="2400" b="1"/>
            </a:lvl1pPr>
            <a:lvl2pPr marL="457184" indent="0">
              <a:buNone/>
              <a:defRPr sz="2000" b="1"/>
            </a:lvl2pPr>
            <a:lvl3pPr marL="914367" indent="0">
              <a:buNone/>
              <a:defRPr sz="1800" b="1"/>
            </a:lvl3pPr>
            <a:lvl4pPr marL="1371551" indent="0">
              <a:buNone/>
              <a:defRPr sz="1600" b="1"/>
            </a:lvl4pPr>
            <a:lvl5pPr marL="1828734" indent="0">
              <a:buNone/>
              <a:defRPr sz="1600" b="1"/>
            </a:lvl5pPr>
            <a:lvl6pPr marL="2285918" indent="0">
              <a:buNone/>
              <a:defRPr sz="1600" b="1"/>
            </a:lvl6pPr>
            <a:lvl7pPr marL="2743102" indent="0">
              <a:buNone/>
              <a:defRPr sz="1600" b="1"/>
            </a:lvl7pPr>
            <a:lvl8pPr marL="3200285" indent="0">
              <a:buNone/>
              <a:defRPr sz="1600" b="1"/>
            </a:lvl8pPr>
            <a:lvl9pPr marL="3657469"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3"/>
            <a:ext cx="4011084" cy="4691063"/>
          </a:xfrm>
        </p:spPr>
        <p:txBody>
          <a:bodyPr/>
          <a:lstStyle>
            <a:lvl1pPr marL="0" indent="0">
              <a:buNone/>
              <a:defRPr sz="1400"/>
            </a:lvl1pPr>
            <a:lvl2pPr marL="457184" indent="0">
              <a:buNone/>
              <a:defRPr sz="1200"/>
            </a:lvl2pPr>
            <a:lvl3pPr marL="914367" indent="0">
              <a:buNone/>
              <a:defRPr sz="1000"/>
            </a:lvl3pPr>
            <a:lvl4pPr marL="1371551" indent="0">
              <a:buNone/>
              <a:defRPr sz="900"/>
            </a:lvl4pPr>
            <a:lvl5pPr marL="1828734" indent="0">
              <a:buNone/>
              <a:defRPr sz="900"/>
            </a:lvl5pPr>
            <a:lvl6pPr marL="2285918" indent="0">
              <a:buNone/>
              <a:defRPr sz="900"/>
            </a:lvl6pPr>
            <a:lvl7pPr marL="2743102" indent="0">
              <a:buNone/>
              <a:defRPr sz="900"/>
            </a:lvl7pPr>
            <a:lvl8pPr marL="3200285" indent="0">
              <a:buNone/>
              <a:defRPr sz="900"/>
            </a:lvl8pPr>
            <a:lvl9pPr marL="3657469"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184" indent="0">
              <a:buNone/>
              <a:defRPr sz="2800"/>
            </a:lvl2pPr>
            <a:lvl3pPr marL="914367" indent="0">
              <a:buNone/>
              <a:defRPr sz="2400"/>
            </a:lvl3pPr>
            <a:lvl4pPr marL="1371551" indent="0">
              <a:buNone/>
              <a:defRPr sz="2000"/>
            </a:lvl4pPr>
            <a:lvl5pPr marL="1828734" indent="0">
              <a:buNone/>
              <a:defRPr sz="2000"/>
            </a:lvl5pPr>
            <a:lvl6pPr marL="2285918" indent="0">
              <a:buNone/>
              <a:defRPr sz="2000"/>
            </a:lvl6pPr>
            <a:lvl7pPr marL="2743102" indent="0">
              <a:buNone/>
              <a:defRPr sz="2000"/>
            </a:lvl7pPr>
            <a:lvl8pPr marL="3200285" indent="0">
              <a:buNone/>
              <a:defRPr sz="2000"/>
            </a:lvl8pPr>
            <a:lvl9pPr marL="3657469"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184" indent="0">
              <a:buNone/>
              <a:defRPr sz="1200"/>
            </a:lvl2pPr>
            <a:lvl3pPr marL="914367" indent="0">
              <a:buNone/>
              <a:defRPr sz="1000"/>
            </a:lvl3pPr>
            <a:lvl4pPr marL="1371551" indent="0">
              <a:buNone/>
              <a:defRPr sz="900"/>
            </a:lvl4pPr>
            <a:lvl5pPr marL="1828734" indent="0">
              <a:buNone/>
              <a:defRPr sz="900"/>
            </a:lvl5pPr>
            <a:lvl6pPr marL="2285918" indent="0">
              <a:buNone/>
              <a:defRPr sz="900"/>
            </a:lvl6pPr>
            <a:lvl7pPr marL="2743102" indent="0">
              <a:buNone/>
              <a:defRPr sz="900"/>
            </a:lvl7pPr>
            <a:lvl8pPr marL="3200285" indent="0">
              <a:buNone/>
              <a:defRPr sz="900"/>
            </a:lvl8pPr>
            <a:lvl9pPr marL="3657469"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07534" y="115888"/>
            <a:ext cx="10176933"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02785" y="836616"/>
            <a:ext cx="9984316" cy="5614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a:solidFill>
            <a:srgbClr val="080808"/>
          </a:solidFill>
          <a:latin typeface="+mj-lt"/>
          <a:ea typeface="+mj-ea"/>
          <a:cs typeface="+mj-cs"/>
        </a:defRPr>
      </a:lvl1pPr>
      <a:lvl2pPr algn="l" rtl="0" fontAlgn="base">
        <a:spcBef>
          <a:spcPct val="0"/>
        </a:spcBef>
        <a:spcAft>
          <a:spcPct val="0"/>
        </a:spcAft>
        <a:defRPr sz="3200">
          <a:solidFill>
            <a:srgbClr val="080808"/>
          </a:solidFill>
          <a:latin typeface="Arial" charset="0"/>
        </a:defRPr>
      </a:lvl2pPr>
      <a:lvl3pPr algn="l" rtl="0" fontAlgn="base">
        <a:spcBef>
          <a:spcPct val="0"/>
        </a:spcBef>
        <a:spcAft>
          <a:spcPct val="0"/>
        </a:spcAft>
        <a:defRPr sz="3200">
          <a:solidFill>
            <a:srgbClr val="080808"/>
          </a:solidFill>
          <a:latin typeface="Arial" charset="0"/>
        </a:defRPr>
      </a:lvl3pPr>
      <a:lvl4pPr algn="l" rtl="0" fontAlgn="base">
        <a:spcBef>
          <a:spcPct val="0"/>
        </a:spcBef>
        <a:spcAft>
          <a:spcPct val="0"/>
        </a:spcAft>
        <a:defRPr sz="3200">
          <a:solidFill>
            <a:srgbClr val="080808"/>
          </a:solidFill>
          <a:latin typeface="Arial" charset="0"/>
        </a:defRPr>
      </a:lvl4pPr>
      <a:lvl5pPr algn="l" rtl="0" fontAlgn="base">
        <a:spcBef>
          <a:spcPct val="0"/>
        </a:spcBef>
        <a:spcAft>
          <a:spcPct val="0"/>
        </a:spcAft>
        <a:defRPr sz="3200">
          <a:solidFill>
            <a:srgbClr val="080808"/>
          </a:solidFill>
          <a:latin typeface="Arial" charset="0"/>
        </a:defRPr>
      </a:lvl5pPr>
      <a:lvl6pPr marL="457184" algn="l" rtl="0" fontAlgn="base">
        <a:spcBef>
          <a:spcPct val="0"/>
        </a:spcBef>
        <a:spcAft>
          <a:spcPct val="0"/>
        </a:spcAft>
        <a:defRPr sz="3200">
          <a:solidFill>
            <a:srgbClr val="080808"/>
          </a:solidFill>
          <a:latin typeface="Arial" charset="0"/>
        </a:defRPr>
      </a:lvl6pPr>
      <a:lvl7pPr marL="914367" algn="l" rtl="0" fontAlgn="base">
        <a:spcBef>
          <a:spcPct val="0"/>
        </a:spcBef>
        <a:spcAft>
          <a:spcPct val="0"/>
        </a:spcAft>
        <a:defRPr sz="3200">
          <a:solidFill>
            <a:srgbClr val="080808"/>
          </a:solidFill>
          <a:latin typeface="Arial" charset="0"/>
        </a:defRPr>
      </a:lvl7pPr>
      <a:lvl8pPr marL="1371551" algn="l" rtl="0" fontAlgn="base">
        <a:spcBef>
          <a:spcPct val="0"/>
        </a:spcBef>
        <a:spcAft>
          <a:spcPct val="0"/>
        </a:spcAft>
        <a:defRPr sz="3200">
          <a:solidFill>
            <a:srgbClr val="080808"/>
          </a:solidFill>
          <a:latin typeface="Arial" charset="0"/>
        </a:defRPr>
      </a:lvl8pPr>
      <a:lvl9pPr marL="1828734" algn="l" rtl="0" fontAlgn="base">
        <a:spcBef>
          <a:spcPct val="0"/>
        </a:spcBef>
        <a:spcAft>
          <a:spcPct val="0"/>
        </a:spcAft>
        <a:defRPr sz="3200">
          <a:solidFill>
            <a:srgbClr val="080808"/>
          </a:solidFill>
          <a:latin typeface="Arial" charset="0"/>
        </a:defRPr>
      </a:lvl9pPr>
    </p:titleStyle>
    <p:bodyStyle>
      <a:lvl1pPr marL="342888" indent="-342888" algn="l" rtl="0" fontAlgn="base">
        <a:spcBef>
          <a:spcPct val="20000"/>
        </a:spcBef>
        <a:spcAft>
          <a:spcPct val="0"/>
        </a:spcAft>
        <a:buChar char="•"/>
        <a:defRPr sz="2800">
          <a:solidFill>
            <a:schemeClr val="bg2"/>
          </a:solidFill>
          <a:latin typeface="+mn-lt"/>
          <a:ea typeface="+mn-ea"/>
          <a:cs typeface="+mn-cs"/>
        </a:defRPr>
      </a:lvl1pPr>
      <a:lvl2pPr marL="742923" indent="-285740" algn="l" rtl="0" fontAlgn="base">
        <a:spcBef>
          <a:spcPct val="20000"/>
        </a:spcBef>
        <a:spcAft>
          <a:spcPct val="0"/>
        </a:spcAft>
        <a:buChar char="–"/>
        <a:defRPr sz="2400" b="1">
          <a:solidFill>
            <a:schemeClr val="bg2"/>
          </a:solidFill>
          <a:latin typeface="+mn-lt"/>
        </a:defRPr>
      </a:lvl2pPr>
      <a:lvl3pPr marL="1142959" indent="-228592" algn="l" rtl="0" fontAlgn="base">
        <a:spcBef>
          <a:spcPct val="20000"/>
        </a:spcBef>
        <a:spcAft>
          <a:spcPct val="0"/>
        </a:spcAft>
        <a:buChar char="•"/>
        <a:defRPr sz="2400">
          <a:solidFill>
            <a:schemeClr val="bg2"/>
          </a:solidFill>
          <a:latin typeface="+mn-lt"/>
        </a:defRPr>
      </a:lvl3pPr>
      <a:lvl4pPr marL="1600143" indent="-228592" algn="l" rtl="0" fontAlgn="base">
        <a:spcBef>
          <a:spcPct val="20000"/>
        </a:spcBef>
        <a:spcAft>
          <a:spcPct val="0"/>
        </a:spcAft>
        <a:buChar char="–"/>
        <a:defRPr sz="2000">
          <a:solidFill>
            <a:schemeClr val="tx1"/>
          </a:solidFill>
          <a:latin typeface="+mn-lt"/>
        </a:defRPr>
      </a:lvl4pPr>
      <a:lvl5pPr marL="2057326" indent="-228592" algn="l" rtl="0" fontAlgn="base">
        <a:spcBef>
          <a:spcPct val="20000"/>
        </a:spcBef>
        <a:spcAft>
          <a:spcPct val="0"/>
        </a:spcAft>
        <a:buChar char="»"/>
        <a:defRPr sz="2000">
          <a:solidFill>
            <a:schemeClr val="tx1"/>
          </a:solidFill>
          <a:latin typeface="+mn-lt"/>
        </a:defRPr>
      </a:lvl5pPr>
      <a:lvl6pPr marL="2514510" indent="-228592" algn="l" rtl="0" fontAlgn="base">
        <a:spcBef>
          <a:spcPct val="20000"/>
        </a:spcBef>
        <a:spcAft>
          <a:spcPct val="0"/>
        </a:spcAft>
        <a:buChar char="»"/>
        <a:defRPr sz="2000">
          <a:solidFill>
            <a:schemeClr val="tx1"/>
          </a:solidFill>
          <a:latin typeface="+mn-lt"/>
        </a:defRPr>
      </a:lvl6pPr>
      <a:lvl7pPr marL="2971693" indent="-228592" algn="l" rtl="0" fontAlgn="base">
        <a:spcBef>
          <a:spcPct val="20000"/>
        </a:spcBef>
        <a:spcAft>
          <a:spcPct val="0"/>
        </a:spcAft>
        <a:buChar char="»"/>
        <a:defRPr sz="2000">
          <a:solidFill>
            <a:schemeClr val="tx1"/>
          </a:solidFill>
          <a:latin typeface="+mn-lt"/>
        </a:defRPr>
      </a:lvl7pPr>
      <a:lvl8pPr marL="3428877" indent="-228592" algn="l" rtl="0" fontAlgn="base">
        <a:spcBef>
          <a:spcPct val="20000"/>
        </a:spcBef>
        <a:spcAft>
          <a:spcPct val="0"/>
        </a:spcAft>
        <a:buChar char="»"/>
        <a:defRPr sz="2000">
          <a:solidFill>
            <a:schemeClr val="tx1"/>
          </a:solidFill>
          <a:latin typeface="+mn-lt"/>
        </a:defRPr>
      </a:lvl8pPr>
      <a:lvl9pPr marL="3886061" indent="-228592"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367" rtl="0" eaLnBrk="1" latinLnBrk="0" hangingPunct="1">
        <a:defRPr sz="1800" kern="1200">
          <a:solidFill>
            <a:schemeClr val="tx1"/>
          </a:solidFill>
          <a:latin typeface="+mn-lt"/>
          <a:ea typeface="+mn-ea"/>
          <a:cs typeface="+mn-cs"/>
        </a:defRPr>
      </a:lvl1pPr>
      <a:lvl2pPr marL="457184" algn="l" defTabSz="914367" rtl="0" eaLnBrk="1" latinLnBrk="0" hangingPunct="1">
        <a:defRPr sz="1800" kern="1200">
          <a:solidFill>
            <a:schemeClr val="tx1"/>
          </a:solidFill>
          <a:latin typeface="+mn-lt"/>
          <a:ea typeface="+mn-ea"/>
          <a:cs typeface="+mn-cs"/>
        </a:defRPr>
      </a:lvl2pPr>
      <a:lvl3pPr marL="914367" algn="l" defTabSz="914367" rtl="0" eaLnBrk="1" latinLnBrk="0" hangingPunct="1">
        <a:defRPr sz="1800" kern="1200">
          <a:solidFill>
            <a:schemeClr val="tx1"/>
          </a:solidFill>
          <a:latin typeface="+mn-lt"/>
          <a:ea typeface="+mn-ea"/>
          <a:cs typeface="+mn-cs"/>
        </a:defRPr>
      </a:lvl3pPr>
      <a:lvl4pPr marL="1371551" algn="l" defTabSz="914367" rtl="0" eaLnBrk="1" latinLnBrk="0" hangingPunct="1">
        <a:defRPr sz="1800" kern="1200">
          <a:solidFill>
            <a:schemeClr val="tx1"/>
          </a:solidFill>
          <a:latin typeface="+mn-lt"/>
          <a:ea typeface="+mn-ea"/>
          <a:cs typeface="+mn-cs"/>
        </a:defRPr>
      </a:lvl4pPr>
      <a:lvl5pPr marL="1828734" algn="l" defTabSz="914367" rtl="0" eaLnBrk="1" latinLnBrk="0" hangingPunct="1">
        <a:defRPr sz="1800" kern="1200">
          <a:solidFill>
            <a:schemeClr val="tx1"/>
          </a:solidFill>
          <a:latin typeface="+mn-lt"/>
          <a:ea typeface="+mn-ea"/>
          <a:cs typeface="+mn-cs"/>
        </a:defRPr>
      </a:lvl5pPr>
      <a:lvl6pPr marL="2285918" algn="l" defTabSz="914367" rtl="0" eaLnBrk="1" latinLnBrk="0" hangingPunct="1">
        <a:defRPr sz="1800" kern="1200">
          <a:solidFill>
            <a:schemeClr val="tx1"/>
          </a:solidFill>
          <a:latin typeface="+mn-lt"/>
          <a:ea typeface="+mn-ea"/>
          <a:cs typeface="+mn-cs"/>
        </a:defRPr>
      </a:lvl6pPr>
      <a:lvl7pPr marL="2743102" algn="l" defTabSz="914367" rtl="0" eaLnBrk="1" latinLnBrk="0" hangingPunct="1">
        <a:defRPr sz="1800" kern="1200">
          <a:solidFill>
            <a:schemeClr val="tx1"/>
          </a:solidFill>
          <a:latin typeface="+mn-lt"/>
          <a:ea typeface="+mn-ea"/>
          <a:cs typeface="+mn-cs"/>
        </a:defRPr>
      </a:lvl7pPr>
      <a:lvl8pPr marL="3200285" algn="l" defTabSz="914367" rtl="0" eaLnBrk="1" latinLnBrk="0" hangingPunct="1">
        <a:defRPr sz="1800" kern="1200">
          <a:solidFill>
            <a:schemeClr val="tx1"/>
          </a:solidFill>
          <a:latin typeface="+mn-lt"/>
          <a:ea typeface="+mn-ea"/>
          <a:cs typeface="+mn-cs"/>
        </a:defRPr>
      </a:lvl8pPr>
      <a:lvl9pPr marL="3657469" algn="l" defTabSz="9143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2446867" y="274638"/>
            <a:ext cx="913553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359427" name="Rectangle 3"/>
          <p:cNvSpPr>
            <a:spLocks noGrp="1" noChangeArrowheads="1"/>
          </p:cNvSpPr>
          <p:nvPr>
            <p:ph type="body" idx="1"/>
          </p:nvPr>
        </p:nvSpPr>
        <p:spPr bwMode="auto">
          <a:xfrm>
            <a:off x="2351619" y="1600203"/>
            <a:ext cx="923078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3594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359429" name="Rectangle 5"/>
          <p:cNvSpPr>
            <a:spLocks noGrp="1" noChangeArrowheads="1"/>
          </p:cNvSpPr>
          <p:nvPr>
            <p:ph type="ftr" sz="quarter" idx="3"/>
          </p:nvPr>
        </p:nvSpPr>
        <p:spPr bwMode="auto">
          <a:xfrm>
            <a:off x="4165601"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3594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777CF98-1B57-4B35-800C-1CAADD269BC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defRPr>
      </a:lvl2pPr>
      <a:lvl3pPr algn="l" rtl="0" fontAlgn="base">
        <a:spcBef>
          <a:spcPct val="0"/>
        </a:spcBef>
        <a:spcAft>
          <a:spcPct val="0"/>
        </a:spcAft>
        <a:defRPr sz="4400">
          <a:solidFill>
            <a:schemeClr val="tx2"/>
          </a:solidFill>
          <a:latin typeface="Arial" charset="0"/>
        </a:defRPr>
      </a:lvl3pPr>
      <a:lvl4pPr algn="l" rtl="0" fontAlgn="base">
        <a:spcBef>
          <a:spcPct val="0"/>
        </a:spcBef>
        <a:spcAft>
          <a:spcPct val="0"/>
        </a:spcAft>
        <a:defRPr sz="4400">
          <a:solidFill>
            <a:schemeClr val="tx2"/>
          </a:solidFill>
          <a:latin typeface="Arial" charset="0"/>
        </a:defRPr>
      </a:lvl4pPr>
      <a:lvl5pPr algn="l" rtl="0" fontAlgn="base">
        <a:spcBef>
          <a:spcPct val="0"/>
        </a:spcBef>
        <a:spcAft>
          <a:spcPct val="0"/>
        </a:spcAft>
        <a:defRPr sz="4400">
          <a:solidFill>
            <a:schemeClr val="tx2"/>
          </a:solidFill>
          <a:latin typeface="Arial" charset="0"/>
        </a:defRPr>
      </a:lvl5pPr>
      <a:lvl6pPr marL="457184" algn="l" rtl="0" fontAlgn="base">
        <a:spcBef>
          <a:spcPct val="0"/>
        </a:spcBef>
        <a:spcAft>
          <a:spcPct val="0"/>
        </a:spcAft>
        <a:defRPr sz="4400">
          <a:solidFill>
            <a:schemeClr val="tx2"/>
          </a:solidFill>
          <a:latin typeface="Arial" charset="0"/>
        </a:defRPr>
      </a:lvl6pPr>
      <a:lvl7pPr marL="914367" algn="l" rtl="0" fontAlgn="base">
        <a:spcBef>
          <a:spcPct val="0"/>
        </a:spcBef>
        <a:spcAft>
          <a:spcPct val="0"/>
        </a:spcAft>
        <a:defRPr sz="4400">
          <a:solidFill>
            <a:schemeClr val="tx2"/>
          </a:solidFill>
          <a:latin typeface="Arial" charset="0"/>
        </a:defRPr>
      </a:lvl7pPr>
      <a:lvl8pPr marL="1371551" algn="l" rtl="0" fontAlgn="base">
        <a:spcBef>
          <a:spcPct val="0"/>
        </a:spcBef>
        <a:spcAft>
          <a:spcPct val="0"/>
        </a:spcAft>
        <a:defRPr sz="4400">
          <a:solidFill>
            <a:schemeClr val="tx2"/>
          </a:solidFill>
          <a:latin typeface="Arial" charset="0"/>
        </a:defRPr>
      </a:lvl8pPr>
      <a:lvl9pPr marL="1828734" algn="l" rtl="0" fontAlgn="base">
        <a:spcBef>
          <a:spcPct val="0"/>
        </a:spcBef>
        <a:spcAft>
          <a:spcPct val="0"/>
        </a:spcAft>
        <a:defRPr sz="4400">
          <a:solidFill>
            <a:schemeClr val="tx2"/>
          </a:solidFill>
          <a:latin typeface="Arial" charset="0"/>
        </a:defRPr>
      </a:lvl9pPr>
    </p:titleStyle>
    <p:bodyStyle>
      <a:lvl1pPr marL="342888" indent="-342888" algn="l" rtl="0" fontAlgn="base">
        <a:spcBef>
          <a:spcPct val="20000"/>
        </a:spcBef>
        <a:spcAft>
          <a:spcPct val="0"/>
        </a:spcAft>
        <a:buChar char="•"/>
        <a:defRPr sz="3200">
          <a:solidFill>
            <a:schemeClr val="tx1"/>
          </a:solidFill>
          <a:latin typeface="+mn-lt"/>
          <a:ea typeface="+mn-ea"/>
          <a:cs typeface="+mn-cs"/>
        </a:defRPr>
      </a:lvl1pPr>
      <a:lvl2pPr marL="742923" indent="-285740" algn="l" rtl="0" fontAlgn="base">
        <a:spcBef>
          <a:spcPct val="20000"/>
        </a:spcBef>
        <a:spcAft>
          <a:spcPct val="0"/>
        </a:spcAft>
        <a:buChar char="–"/>
        <a:defRPr sz="2800">
          <a:solidFill>
            <a:schemeClr val="tx1"/>
          </a:solidFill>
          <a:latin typeface="+mn-lt"/>
        </a:defRPr>
      </a:lvl2pPr>
      <a:lvl3pPr marL="1142959" indent="-228592" algn="l" rtl="0" fontAlgn="base">
        <a:spcBef>
          <a:spcPct val="20000"/>
        </a:spcBef>
        <a:spcAft>
          <a:spcPct val="0"/>
        </a:spcAft>
        <a:buChar char="•"/>
        <a:defRPr sz="2400">
          <a:solidFill>
            <a:schemeClr val="tx1"/>
          </a:solidFill>
          <a:latin typeface="+mn-lt"/>
        </a:defRPr>
      </a:lvl3pPr>
      <a:lvl4pPr marL="1600143" indent="-228592" algn="l" rtl="0" fontAlgn="base">
        <a:spcBef>
          <a:spcPct val="20000"/>
        </a:spcBef>
        <a:spcAft>
          <a:spcPct val="0"/>
        </a:spcAft>
        <a:buChar char="–"/>
        <a:defRPr sz="2000">
          <a:solidFill>
            <a:schemeClr val="tx1"/>
          </a:solidFill>
          <a:latin typeface="+mn-lt"/>
        </a:defRPr>
      </a:lvl4pPr>
      <a:lvl5pPr marL="2057326" indent="-228592" algn="l" rtl="0" fontAlgn="base">
        <a:spcBef>
          <a:spcPct val="20000"/>
        </a:spcBef>
        <a:spcAft>
          <a:spcPct val="0"/>
        </a:spcAft>
        <a:buChar char="»"/>
        <a:defRPr sz="2000">
          <a:solidFill>
            <a:schemeClr val="tx1"/>
          </a:solidFill>
          <a:latin typeface="+mn-lt"/>
        </a:defRPr>
      </a:lvl5pPr>
      <a:lvl6pPr marL="2514510" indent="-228592" algn="l" rtl="0" fontAlgn="base">
        <a:spcBef>
          <a:spcPct val="20000"/>
        </a:spcBef>
        <a:spcAft>
          <a:spcPct val="0"/>
        </a:spcAft>
        <a:buChar char="»"/>
        <a:defRPr sz="2000">
          <a:solidFill>
            <a:schemeClr val="tx1"/>
          </a:solidFill>
          <a:latin typeface="+mn-lt"/>
        </a:defRPr>
      </a:lvl6pPr>
      <a:lvl7pPr marL="2971693" indent="-228592" algn="l" rtl="0" fontAlgn="base">
        <a:spcBef>
          <a:spcPct val="20000"/>
        </a:spcBef>
        <a:spcAft>
          <a:spcPct val="0"/>
        </a:spcAft>
        <a:buChar char="»"/>
        <a:defRPr sz="2000">
          <a:solidFill>
            <a:schemeClr val="tx1"/>
          </a:solidFill>
          <a:latin typeface="+mn-lt"/>
        </a:defRPr>
      </a:lvl7pPr>
      <a:lvl8pPr marL="3428877" indent="-228592" algn="l" rtl="0" fontAlgn="base">
        <a:spcBef>
          <a:spcPct val="20000"/>
        </a:spcBef>
        <a:spcAft>
          <a:spcPct val="0"/>
        </a:spcAft>
        <a:buChar char="»"/>
        <a:defRPr sz="2000">
          <a:solidFill>
            <a:schemeClr val="tx1"/>
          </a:solidFill>
          <a:latin typeface="+mn-lt"/>
        </a:defRPr>
      </a:lvl8pPr>
      <a:lvl9pPr marL="3886061" indent="-228592"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367" rtl="0" eaLnBrk="1" latinLnBrk="0" hangingPunct="1">
        <a:defRPr sz="1800" kern="1200">
          <a:solidFill>
            <a:schemeClr val="tx1"/>
          </a:solidFill>
          <a:latin typeface="+mn-lt"/>
          <a:ea typeface="+mn-ea"/>
          <a:cs typeface="+mn-cs"/>
        </a:defRPr>
      </a:lvl1pPr>
      <a:lvl2pPr marL="457184" algn="l" defTabSz="914367" rtl="0" eaLnBrk="1" latinLnBrk="0" hangingPunct="1">
        <a:defRPr sz="1800" kern="1200">
          <a:solidFill>
            <a:schemeClr val="tx1"/>
          </a:solidFill>
          <a:latin typeface="+mn-lt"/>
          <a:ea typeface="+mn-ea"/>
          <a:cs typeface="+mn-cs"/>
        </a:defRPr>
      </a:lvl2pPr>
      <a:lvl3pPr marL="914367" algn="l" defTabSz="914367" rtl="0" eaLnBrk="1" latinLnBrk="0" hangingPunct="1">
        <a:defRPr sz="1800" kern="1200">
          <a:solidFill>
            <a:schemeClr val="tx1"/>
          </a:solidFill>
          <a:latin typeface="+mn-lt"/>
          <a:ea typeface="+mn-ea"/>
          <a:cs typeface="+mn-cs"/>
        </a:defRPr>
      </a:lvl3pPr>
      <a:lvl4pPr marL="1371551" algn="l" defTabSz="914367" rtl="0" eaLnBrk="1" latinLnBrk="0" hangingPunct="1">
        <a:defRPr sz="1800" kern="1200">
          <a:solidFill>
            <a:schemeClr val="tx1"/>
          </a:solidFill>
          <a:latin typeface="+mn-lt"/>
          <a:ea typeface="+mn-ea"/>
          <a:cs typeface="+mn-cs"/>
        </a:defRPr>
      </a:lvl4pPr>
      <a:lvl5pPr marL="1828734" algn="l" defTabSz="914367" rtl="0" eaLnBrk="1" latinLnBrk="0" hangingPunct="1">
        <a:defRPr sz="1800" kern="1200">
          <a:solidFill>
            <a:schemeClr val="tx1"/>
          </a:solidFill>
          <a:latin typeface="+mn-lt"/>
          <a:ea typeface="+mn-ea"/>
          <a:cs typeface="+mn-cs"/>
        </a:defRPr>
      </a:lvl5pPr>
      <a:lvl6pPr marL="2285918" algn="l" defTabSz="914367" rtl="0" eaLnBrk="1" latinLnBrk="0" hangingPunct="1">
        <a:defRPr sz="1800" kern="1200">
          <a:solidFill>
            <a:schemeClr val="tx1"/>
          </a:solidFill>
          <a:latin typeface="+mn-lt"/>
          <a:ea typeface="+mn-ea"/>
          <a:cs typeface="+mn-cs"/>
        </a:defRPr>
      </a:lvl6pPr>
      <a:lvl7pPr marL="2743102" algn="l" defTabSz="914367" rtl="0" eaLnBrk="1" latinLnBrk="0" hangingPunct="1">
        <a:defRPr sz="1800" kern="1200">
          <a:solidFill>
            <a:schemeClr val="tx1"/>
          </a:solidFill>
          <a:latin typeface="+mn-lt"/>
          <a:ea typeface="+mn-ea"/>
          <a:cs typeface="+mn-cs"/>
        </a:defRPr>
      </a:lvl7pPr>
      <a:lvl8pPr marL="3200285" algn="l" defTabSz="914367" rtl="0" eaLnBrk="1" latinLnBrk="0" hangingPunct="1">
        <a:defRPr sz="1800" kern="1200">
          <a:solidFill>
            <a:schemeClr val="tx1"/>
          </a:solidFill>
          <a:latin typeface="+mn-lt"/>
          <a:ea typeface="+mn-ea"/>
          <a:cs typeface="+mn-cs"/>
        </a:defRPr>
      </a:lvl8pPr>
      <a:lvl9pPr marL="3657469" algn="l" defTabSz="9143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9.xml"/><Relationship Id="rId3" Type="http://schemas.openxmlformats.org/officeDocument/2006/relationships/image" Target="../media/image4.png"/><Relationship Id="rId7" Type="http://schemas.openxmlformats.org/officeDocument/2006/relationships/customXml" Target="../ink/ink5.xml"/><Relationship Id="rId12"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17.xml"/><Relationship Id="rId6" Type="http://schemas.openxmlformats.org/officeDocument/2006/relationships/customXml" Target="../ink/ink4.xml"/><Relationship Id="rId11" Type="http://schemas.openxmlformats.org/officeDocument/2006/relationships/customXml" Target="../ink/ink8.xml"/><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087888" y="2"/>
            <a:ext cx="7104112" cy="3933055"/>
          </a:xfrm>
          <a:noFill/>
        </p:spPr>
        <p:txBody>
          <a:bodyPr/>
          <a:lstStyle/>
          <a:p>
            <a:br>
              <a:rPr lang="en-IN" dirty="0">
                <a:solidFill>
                  <a:srgbClr val="FF0000"/>
                </a:solidFill>
                <a:latin typeface="Calibri" panose="020F0502020204030204" pitchFamily="34" charset="0"/>
                <a:cs typeface="Calibri" panose="020F0502020204030204" pitchFamily="34" charset="0"/>
              </a:rPr>
            </a:br>
            <a:r>
              <a:rPr lang="en-IN" sz="2400" dirty="0">
                <a:solidFill>
                  <a:schemeClr val="tx1">
                    <a:lumMod val="50000"/>
                  </a:schemeClr>
                </a:solidFill>
                <a:latin typeface="Times New Roman" panose="02020603050405020304" pitchFamily="18" charset="0"/>
                <a:cs typeface="Times New Roman" panose="02020603050405020304" pitchFamily="18" charset="0"/>
              </a:rPr>
              <a:t>SRI PARAMAKALYANI COLLEGE</a:t>
            </a:r>
            <a:br>
              <a:rPr lang="en-IN" sz="2400" dirty="0">
                <a:solidFill>
                  <a:schemeClr val="tx1">
                    <a:lumMod val="50000"/>
                  </a:schemeClr>
                </a:solidFill>
                <a:latin typeface="Times New Roman" panose="02020603050405020304" pitchFamily="18" charset="0"/>
                <a:cs typeface="Times New Roman" panose="02020603050405020304" pitchFamily="18" charset="0"/>
              </a:rPr>
            </a:br>
            <a:r>
              <a:rPr lang="en-IN" sz="2400" dirty="0">
                <a:solidFill>
                  <a:schemeClr val="tx1">
                    <a:lumMod val="50000"/>
                  </a:schemeClr>
                </a:solidFill>
                <a:latin typeface="Times New Roman" panose="02020603050405020304" pitchFamily="18" charset="0"/>
                <a:cs typeface="Times New Roman" panose="02020603050405020304" pitchFamily="18" charset="0"/>
              </a:rPr>
              <a:t>ALWARKURICHI</a:t>
            </a:r>
            <a:br>
              <a:rPr lang="en-IN" dirty="0">
                <a:solidFill>
                  <a:schemeClr val="tx1">
                    <a:lumMod val="50000"/>
                  </a:schemeClr>
                </a:solidFill>
                <a:latin typeface="Times New Roman" panose="02020603050405020304" pitchFamily="18" charset="0"/>
                <a:cs typeface="Times New Roman" panose="02020603050405020304" pitchFamily="18" charset="0"/>
              </a:rPr>
            </a:br>
            <a:r>
              <a:rPr lang="en-IN" dirty="0">
                <a:solidFill>
                  <a:schemeClr val="tx1">
                    <a:lumMod val="50000"/>
                  </a:schemeClr>
                </a:solidFill>
                <a:latin typeface="Times New Roman" panose="02020603050405020304" pitchFamily="18" charset="0"/>
                <a:cs typeface="Times New Roman" panose="02020603050405020304" pitchFamily="18" charset="0"/>
              </a:rPr>
              <a:t>  Department of Computer Science</a:t>
            </a:r>
            <a:br>
              <a:rPr lang="en-IN" dirty="0">
                <a:solidFill>
                  <a:schemeClr val="bg1"/>
                </a:solidFill>
              </a:rPr>
            </a:br>
            <a:br>
              <a:rPr lang="en-IN" dirty="0">
                <a:solidFill>
                  <a:srgbClr val="FFFF00"/>
                </a:solidFill>
              </a:rPr>
            </a:br>
            <a:r>
              <a:rPr lang="en-IN" dirty="0">
                <a:solidFill>
                  <a:srgbClr val="FFFF00"/>
                </a:solidFill>
              </a:rPr>
              <a:t>          </a:t>
            </a:r>
            <a:br>
              <a:rPr lang="en-IN" dirty="0">
                <a:solidFill>
                  <a:srgbClr val="FFFF00"/>
                </a:solidFill>
              </a:rPr>
            </a:br>
            <a:br>
              <a:rPr lang="en-IN" dirty="0">
                <a:solidFill>
                  <a:srgbClr val="FFFF00"/>
                </a:solidFill>
              </a:rPr>
            </a:br>
            <a:r>
              <a:rPr lang="en-IN" dirty="0">
                <a:solidFill>
                  <a:srgbClr val="FFFF00"/>
                </a:solidFill>
              </a:rPr>
              <a:t>                  </a:t>
            </a:r>
            <a:r>
              <a:rPr lang="en-IN" sz="3600" dirty="0">
                <a:latin typeface="Algerian" panose="04020705040A02060702" pitchFamily="82" charset="0"/>
              </a:rPr>
              <a:t>ONLINE JOB PORTAL</a:t>
            </a:r>
            <a:br>
              <a:rPr lang="en-IN" dirty="0">
                <a:solidFill>
                  <a:srgbClr val="FFFF00"/>
                </a:solidFill>
              </a:rPr>
            </a:br>
            <a:br>
              <a:rPr lang="en-IN" dirty="0">
                <a:solidFill>
                  <a:srgbClr val="FFFF00"/>
                </a:solidFill>
              </a:rPr>
            </a:br>
            <a:endParaRPr lang="uk-UA" dirty="0">
              <a:solidFill>
                <a:schemeClr val="bg1"/>
              </a:solidFill>
              <a:latin typeface="Verdana" pitchFamily="34" charset="0"/>
            </a:endParaRPr>
          </a:p>
        </p:txBody>
      </p:sp>
      <p:sp>
        <p:nvSpPr>
          <p:cNvPr id="34819" name="Rectangle 3"/>
          <p:cNvSpPr>
            <a:spLocks noGrp="1" noChangeArrowheads="1"/>
          </p:cNvSpPr>
          <p:nvPr>
            <p:ph type="subTitle" idx="1"/>
          </p:nvPr>
        </p:nvSpPr>
        <p:spPr>
          <a:xfrm>
            <a:off x="5807968" y="3933056"/>
            <a:ext cx="5040560" cy="2924944"/>
          </a:xfrm>
        </p:spPr>
        <p:txBody>
          <a:bodyPr/>
          <a:lstStyle/>
          <a:p>
            <a:pPr algn="l">
              <a:lnSpc>
                <a:spcPct val="90000"/>
              </a:lnSpc>
            </a:pPr>
            <a:r>
              <a:rPr lang="en-US" dirty="0">
                <a:solidFill>
                  <a:schemeClr val="bg1"/>
                </a:solidFill>
                <a:latin typeface="Times New Roman" panose="02020603050405020304" pitchFamily="18" charset="0"/>
                <a:cs typeface="Times New Roman" panose="02020603050405020304" pitchFamily="18" charset="0"/>
              </a:rPr>
              <a:t>PRESENTED BY:</a:t>
            </a:r>
          </a:p>
          <a:p>
            <a:pPr algn="l">
              <a:lnSpc>
                <a:spcPct val="90000"/>
              </a:lnSpc>
            </a:pPr>
            <a:r>
              <a:rPr lang="en-US" dirty="0" err="1">
                <a:solidFill>
                  <a:schemeClr val="bg1"/>
                </a:solidFill>
                <a:latin typeface="Times New Roman" panose="02020603050405020304" pitchFamily="18" charset="0"/>
                <a:cs typeface="Times New Roman" panose="02020603050405020304" pitchFamily="18" charset="0"/>
              </a:rPr>
              <a:t>J.Rahul</a:t>
            </a:r>
            <a:r>
              <a:rPr lang="en-US" dirty="0">
                <a:solidFill>
                  <a:schemeClr val="bg1"/>
                </a:solidFill>
                <a:latin typeface="Times New Roman" panose="02020603050405020304" pitchFamily="18" charset="0"/>
                <a:cs typeface="Times New Roman" panose="02020603050405020304" pitchFamily="18" charset="0"/>
              </a:rPr>
              <a:t> – 20191231506225</a:t>
            </a:r>
          </a:p>
          <a:p>
            <a:pPr algn="l">
              <a:lnSpc>
                <a:spcPct val="90000"/>
              </a:lnSpc>
            </a:pPr>
            <a:r>
              <a:rPr lang="en-US" dirty="0">
                <a:solidFill>
                  <a:schemeClr val="bg1"/>
                </a:solidFill>
                <a:latin typeface="Times New Roman" panose="02020603050405020304" pitchFamily="18" charset="0"/>
                <a:cs typeface="Times New Roman" panose="02020603050405020304" pitchFamily="18" charset="0"/>
              </a:rPr>
              <a:t>P.Ramganesh – 20191231506226</a:t>
            </a:r>
          </a:p>
          <a:p>
            <a:pPr algn="l">
              <a:lnSpc>
                <a:spcPct val="90000"/>
              </a:lnSpc>
            </a:pPr>
            <a:endParaRPr lang="en-US" dirty="0">
              <a:solidFill>
                <a:schemeClr val="bg1"/>
              </a:solidFill>
              <a:latin typeface="Times New Roman" panose="02020603050405020304" pitchFamily="18" charset="0"/>
              <a:cs typeface="Times New Roman" panose="02020603050405020304" pitchFamily="18" charset="0"/>
            </a:endParaRPr>
          </a:p>
          <a:p>
            <a:pPr algn="l"/>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GUIDED BY:</a:t>
            </a:r>
          </a:p>
          <a:p>
            <a:r>
              <a:rPr lang="en-IN" dirty="0">
                <a:solidFill>
                  <a:schemeClr val="tx1"/>
                </a:solidFill>
                <a:latin typeface="Times New Roman" panose="02020603050405020304" pitchFamily="18" charset="0"/>
                <a:cs typeface="Times New Roman" panose="02020603050405020304" pitchFamily="18" charset="0"/>
              </a:rPr>
              <a:t>Mr. </a:t>
            </a:r>
            <a:r>
              <a:rPr lang="en-US" dirty="0">
                <a:solidFill>
                  <a:schemeClr val="tx1"/>
                </a:solidFill>
                <a:latin typeface="Times New Roman" panose="02020603050405020304" pitchFamily="18" charset="0"/>
                <a:cs typeface="Times New Roman" panose="02020603050405020304" pitchFamily="18" charset="0"/>
              </a:rPr>
              <a:t>P. NITHIN ,</a:t>
            </a:r>
            <a:r>
              <a:rPr lang="en-US" dirty="0" err="1">
                <a:solidFill>
                  <a:schemeClr val="tx1"/>
                </a:solidFill>
                <a:latin typeface="Times New Roman" panose="02020603050405020304" pitchFamily="18" charset="0"/>
                <a:cs typeface="Times New Roman" panose="02020603050405020304" pitchFamily="18" charset="0"/>
              </a:rPr>
              <a:t>B.Tech.,M.E</a:t>
            </a:r>
            <a:endParaRPr lang="en-IN" dirty="0">
              <a:solidFill>
                <a:schemeClr val="tx1"/>
              </a:solidFill>
              <a:latin typeface="Times New Roman" panose="02020603050405020304" pitchFamily="18" charset="0"/>
              <a:cs typeface="Times New Roman" panose="02020603050405020304" pitchFamily="18" charset="0"/>
            </a:endParaRPr>
          </a:p>
          <a:p>
            <a:pPr algn="l">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gn="l">
              <a:lnSpc>
                <a:spcPct val="90000"/>
              </a:lnSpc>
            </a:pPr>
            <a:endParaRPr lang="uk-UA" dirty="0">
              <a:solidFill>
                <a:schemeClr val="bg1"/>
              </a:solidFill>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F1C-ED9A-4A1A-B8FF-71ABFB6CDB40}"/>
              </a:ext>
            </a:extLst>
          </p:cNvPr>
          <p:cNvSpPr>
            <a:spLocks noGrp="1"/>
          </p:cNvSpPr>
          <p:nvPr>
            <p:ph type="title"/>
          </p:nvPr>
        </p:nvSpPr>
        <p:spPr>
          <a:xfrm>
            <a:off x="1007534" y="115888"/>
            <a:ext cx="10176933" cy="1080864"/>
          </a:xfrm>
        </p:spPr>
        <p:txBody>
          <a:bodyPr/>
          <a:lstStyle/>
          <a:p>
            <a:pPr algn="ctr"/>
            <a:r>
              <a:rPr lang="en-US" sz="3600" b="1" dirty="0">
                <a:latin typeface="Algerian" panose="04020705040A02060702" pitchFamily="82" charset="0"/>
              </a:rPr>
              <a:t>JOB SEEKER MODULE</a:t>
            </a: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A0710237-97CC-4128-B147-89EB0E43385F}"/>
              </a:ext>
            </a:extLst>
          </p:cNvPr>
          <p:cNvSpPr>
            <a:spLocks noGrp="1"/>
          </p:cNvSpPr>
          <p:nvPr>
            <p:ph idx="1"/>
          </p:nvPr>
        </p:nvSpPr>
        <p:spPr>
          <a:xfrm>
            <a:off x="1102784" y="1628800"/>
            <a:ext cx="10609839" cy="4822803"/>
          </a:xfrm>
        </p:spPr>
        <p:txBody>
          <a:bodyPr/>
          <a:lstStyle/>
          <a:p>
            <a:pPr marL="0" indent="0">
              <a:buNone/>
            </a:pPr>
            <a:r>
              <a:rPr lang="en-IN" sz="4400" dirty="0">
                <a:solidFill>
                  <a:srgbClr val="000000"/>
                </a:solidFill>
                <a:latin typeface="Times New Roman" panose="02020603050405020304" pitchFamily="18" charset="0"/>
                <a:cs typeface="Times New Roman" panose="02020603050405020304" pitchFamily="18" charset="0"/>
              </a:rPr>
              <a:t>This Module provides functionalities for job seekers.  Applicant can post their resumes with personal and professional details.  They can also update the resume as frequently as required.  The applicant can also browse through the present</a:t>
            </a:r>
            <a:r>
              <a:rPr lang="en-IN"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989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9DB6-3335-4778-ABDC-B7D7CD7F9820}"/>
              </a:ext>
            </a:extLst>
          </p:cNvPr>
          <p:cNvSpPr>
            <a:spLocks noGrp="1"/>
          </p:cNvSpPr>
          <p:nvPr>
            <p:ph type="title"/>
          </p:nvPr>
        </p:nvSpPr>
        <p:spPr>
          <a:xfrm>
            <a:off x="2446867" y="274638"/>
            <a:ext cx="9135533" cy="562074"/>
          </a:xfrm>
        </p:spPr>
        <p:txBody>
          <a:bodyPr/>
          <a:lstStyle/>
          <a:p>
            <a:pPr algn="ctr"/>
            <a:r>
              <a:rPr lang="en-IN" b="1" dirty="0">
                <a:latin typeface="Algerian" panose="04020705040A02060702" pitchFamily="82" charset="0"/>
              </a:rPr>
              <a:t>GENERAL BLOCK DIAGRAM</a:t>
            </a:r>
          </a:p>
        </p:txBody>
      </p:sp>
      <p:grpSp>
        <p:nvGrpSpPr>
          <p:cNvPr id="8" name="Group 7">
            <a:extLst>
              <a:ext uri="{FF2B5EF4-FFF2-40B4-BE49-F238E27FC236}">
                <a16:creationId xmlns:a16="http://schemas.microsoft.com/office/drawing/2014/main" id="{0DC5284F-08DE-4B45-AE32-2E288633E141}"/>
              </a:ext>
            </a:extLst>
          </p:cNvPr>
          <p:cNvGrpSpPr/>
          <p:nvPr/>
        </p:nvGrpSpPr>
        <p:grpSpPr>
          <a:xfrm>
            <a:off x="3072024" y="1549678"/>
            <a:ext cx="7946717" cy="4867616"/>
            <a:chOff x="4934610" y="1333659"/>
            <a:chExt cx="5862882" cy="4867616"/>
          </a:xfrm>
        </p:grpSpPr>
        <p:sp>
          <p:nvSpPr>
            <p:cNvPr id="9" name="Freeform: Shape 8">
              <a:extLst>
                <a:ext uri="{FF2B5EF4-FFF2-40B4-BE49-F238E27FC236}">
                  <a16:creationId xmlns:a16="http://schemas.microsoft.com/office/drawing/2014/main" id="{D56B8E7D-988A-4F27-B77D-8982B22304EA}"/>
                </a:ext>
              </a:extLst>
            </p:cNvPr>
            <p:cNvSpPr/>
            <p:nvPr/>
          </p:nvSpPr>
          <p:spPr>
            <a:xfrm>
              <a:off x="5178558" y="2887913"/>
              <a:ext cx="1759108" cy="1759108"/>
            </a:xfrm>
            <a:custGeom>
              <a:avLst/>
              <a:gdLst>
                <a:gd name="connsiteX0" fmla="*/ 0 w 1759108"/>
                <a:gd name="connsiteY0" fmla="*/ 293191 h 1759108"/>
                <a:gd name="connsiteX1" fmla="*/ 293191 w 1759108"/>
                <a:gd name="connsiteY1" fmla="*/ 0 h 1759108"/>
                <a:gd name="connsiteX2" fmla="*/ 1465917 w 1759108"/>
                <a:gd name="connsiteY2" fmla="*/ 0 h 1759108"/>
                <a:gd name="connsiteX3" fmla="*/ 1759108 w 1759108"/>
                <a:gd name="connsiteY3" fmla="*/ 293191 h 1759108"/>
                <a:gd name="connsiteX4" fmla="*/ 1759108 w 1759108"/>
                <a:gd name="connsiteY4" fmla="*/ 1465917 h 1759108"/>
                <a:gd name="connsiteX5" fmla="*/ 1465917 w 1759108"/>
                <a:gd name="connsiteY5" fmla="*/ 1759108 h 1759108"/>
                <a:gd name="connsiteX6" fmla="*/ 293191 w 1759108"/>
                <a:gd name="connsiteY6" fmla="*/ 1759108 h 1759108"/>
                <a:gd name="connsiteX7" fmla="*/ 0 w 1759108"/>
                <a:gd name="connsiteY7" fmla="*/ 1465917 h 1759108"/>
                <a:gd name="connsiteX8" fmla="*/ 0 w 1759108"/>
                <a:gd name="connsiteY8" fmla="*/ 293191 h 175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108" h="1759108">
                  <a:moveTo>
                    <a:pt x="0" y="293191"/>
                  </a:moveTo>
                  <a:cubicBezTo>
                    <a:pt x="0" y="131266"/>
                    <a:pt x="131266" y="0"/>
                    <a:pt x="293191" y="0"/>
                  </a:cubicBezTo>
                  <a:lnTo>
                    <a:pt x="1465917" y="0"/>
                  </a:lnTo>
                  <a:cubicBezTo>
                    <a:pt x="1627842" y="0"/>
                    <a:pt x="1759108" y="131266"/>
                    <a:pt x="1759108" y="293191"/>
                  </a:cubicBezTo>
                  <a:lnTo>
                    <a:pt x="1759108" y="1465917"/>
                  </a:lnTo>
                  <a:cubicBezTo>
                    <a:pt x="1759108" y="1627842"/>
                    <a:pt x="1627842" y="1759108"/>
                    <a:pt x="1465917" y="1759108"/>
                  </a:cubicBezTo>
                  <a:lnTo>
                    <a:pt x="293191" y="1759108"/>
                  </a:lnTo>
                  <a:cubicBezTo>
                    <a:pt x="131266" y="1759108"/>
                    <a:pt x="0" y="1627842"/>
                    <a:pt x="0" y="1465917"/>
                  </a:cubicBezTo>
                  <a:lnTo>
                    <a:pt x="0" y="293191"/>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77313" tIns="177313" rIns="177313" bIns="177313" numCol="1" spcCol="1270" anchor="ctr" anchorCtr="0">
              <a:noAutofit/>
            </a:bodyPr>
            <a:lstStyle/>
            <a:p>
              <a:pPr marL="0" lvl="0" indent="0" algn="ctr" defTabSz="1600200">
                <a:lnSpc>
                  <a:spcPct val="90000"/>
                </a:lnSpc>
                <a:spcBef>
                  <a:spcPct val="0"/>
                </a:spcBef>
                <a:spcAft>
                  <a:spcPct val="35000"/>
                </a:spcAft>
                <a:buNone/>
              </a:pPr>
              <a:r>
                <a:rPr lang="en-US" sz="3600" kern="1200" dirty="0"/>
                <a:t>JOB PORTAL</a:t>
              </a:r>
              <a:endParaRPr lang="en-IN" sz="3600" kern="1200" dirty="0"/>
            </a:p>
          </p:txBody>
        </p:sp>
        <p:sp>
          <p:nvSpPr>
            <p:cNvPr id="11" name="Freeform: Shape 10">
              <a:extLst>
                <a:ext uri="{FF2B5EF4-FFF2-40B4-BE49-F238E27FC236}">
                  <a16:creationId xmlns:a16="http://schemas.microsoft.com/office/drawing/2014/main" id="{7DA78872-F16A-48D7-9BBE-E82A1D998CB6}"/>
                </a:ext>
              </a:extLst>
            </p:cNvPr>
            <p:cNvSpPr/>
            <p:nvPr/>
          </p:nvSpPr>
          <p:spPr>
            <a:xfrm>
              <a:off x="4936741" y="1333659"/>
              <a:ext cx="2528040" cy="571528"/>
            </a:xfrm>
            <a:custGeom>
              <a:avLst/>
              <a:gdLst>
                <a:gd name="connsiteX0" fmla="*/ 0 w 1178602"/>
                <a:gd name="connsiteY0" fmla="*/ 196438 h 1178602"/>
                <a:gd name="connsiteX1" fmla="*/ 196438 w 1178602"/>
                <a:gd name="connsiteY1" fmla="*/ 0 h 1178602"/>
                <a:gd name="connsiteX2" fmla="*/ 982164 w 1178602"/>
                <a:gd name="connsiteY2" fmla="*/ 0 h 1178602"/>
                <a:gd name="connsiteX3" fmla="*/ 1178602 w 1178602"/>
                <a:gd name="connsiteY3" fmla="*/ 196438 h 1178602"/>
                <a:gd name="connsiteX4" fmla="*/ 1178602 w 1178602"/>
                <a:gd name="connsiteY4" fmla="*/ 982164 h 1178602"/>
                <a:gd name="connsiteX5" fmla="*/ 982164 w 1178602"/>
                <a:gd name="connsiteY5" fmla="*/ 1178602 h 1178602"/>
                <a:gd name="connsiteX6" fmla="*/ 196438 w 1178602"/>
                <a:gd name="connsiteY6" fmla="*/ 1178602 h 1178602"/>
                <a:gd name="connsiteX7" fmla="*/ 0 w 1178602"/>
                <a:gd name="connsiteY7" fmla="*/ 982164 h 1178602"/>
                <a:gd name="connsiteX8" fmla="*/ 0 w 1178602"/>
                <a:gd name="connsiteY8" fmla="*/ 196438 h 117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8602" h="1178602">
                  <a:moveTo>
                    <a:pt x="0" y="196438"/>
                  </a:moveTo>
                  <a:cubicBezTo>
                    <a:pt x="0" y="87948"/>
                    <a:pt x="87948" y="0"/>
                    <a:pt x="196438" y="0"/>
                  </a:cubicBezTo>
                  <a:lnTo>
                    <a:pt x="982164" y="0"/>
                  </a:lnTo>
                  <a:cubicBezTo>
                    <a:pt x="1090654" y="0"/>
                    <a:pt x="1178602" y="87948"/>
                    <a:pt x="1178602" y="196438"/>
                  </a:cubicBezTo>
                  <a:lnTo>
                    <a:pt x="1178602" y="982164"/>
                  </a:lnTo>
                  <a:cubicBezTo>
                    <a:pt x="1178602" y="1090654"/>
                    <a:pt x="1090654" y="1178602"/>
                    <a:pt x="982164" y="1178602"/>
                  </a:cubicBezTo>
                  <a:lnTo>
                    <a:pt x="196438" y="1178602"/>
                  </a:lnTo>
                  <a:cubicBezTo>
                    <a:pt x="87948" y="1178602"/>
                    <a:pt x="0" y="1090654"/>
                    <a:pt x="0" y="982164"/>
                  </a:cubicBezTo>
                  <a:lnTo>
                    <a:pt x="0" y="19643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735" tIns="133735" rIns="133735" bIns="133735" numCol="1" spcCol="1270" anchor="ctr" anchorCtr="0">
              <a:noAutofit/>
            </a:bodyPr>
            <a:lstStyle/>
            <a:p>
              <a:pPr marL="0" lvl="0" indent="0" algn="ctr" defTabSz="13335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ADMIN</a:t>
              </a:r>
              <a:endParaRPr lang="en-IN" sz="3600" b="1" kern="1200" dirty="0">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535D0A55-D671-45A6-A8B0-F1B9D0638E14}"/>
                </a:ext>
              </a:extLst>
            </p:cNvPr>
            <p:cNvSpPr/>
            <p:nvPr/>
          </p:nvSpPr>
          <p:spPr>
            <a:xfrm>
              <a:off x="8811865" y="3374607"/>
              <a:ext cx="1985627" cy="649616"/>
            </a:xfrm>
            <a:custGeom>
              <a:avLst/>
              <a:gdLst>
                <a:gd name="connsiteX0" fmla="*/ 0 w 1178602"/>
                <a:gd name="connsiteY0" fmla="*/ 196438 h 1178602"/>
                <a:gd name="connsiteX1" fmla="*/ 196438 w 1178602"/>
                <a:gd name="connsiteY1" fmla="*/ 0 h 1178602"/>
                <a:gd name="connsiteX2" fmla="*/ 982164 w 1178602"/>
                <a:gd name="connsiteY2" fmla="*/ 0 h 1178602"/>
                <a:gd name="connsiteX3" fmla="*/ 1178602 w 1178602"/>
                <a:gd name="connsiteY3" fmla="*/ 196438 h 1178602"/>
                <a:gd name="connsiteX4" fmla="*/ 1178602 w 1178602"/>
                <a:gd name="connsiteY4" fmla="*/ 982164 h 1178602"/>
                <a:gd name="connsiteX5" fmla="*/ 982164 w 1178602"/>
                <a:gd name="connsiteY5" fmla="*/ 1178602 h 1178602"/>
                <a:gd name="connsiteX6" fmla="*/ 196438 w 1178602"/>
                <a:gd name="connsiteY6" fmla="*/ 1178602 h 1178602"/>
                <a:gd name="connsiteX7" fmla="*/ 0 w 1178602"/>
                <a:gd name="connsiteY7" fmla="*/ 982164 h 1178602"/>
                <a:gd name="connsiteX8" fmla="*/ 0 w 1178602"/>
                <a:gd name="connsiteY8" fmla="*/ 196438 h 117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8602" h="1178602">
                  <a:moveTo>
                    <a:pt x="0" y="196438"/>
                  </a:moveTo>
                  <a:cubicBezTo>
                    <a:pt x="0" y="87948"/>
                    <a:pt x="87948" y="0"/>
                    <a:pt x="196438" y="0"/>
                  </a:cubicBezTo>
                  <a:lnTo>
                    <a:pt x="982164" y="0"/>
                  </a:lnTo>
                  <a:cubicBezTo>
                    <a:pt x="1090654" y="0"/>
                    <a:pt x="1178602" y="87948"/>
                    <a:pt x="1178602" y="196438"/>
                  </a:cubicBezTo>
                  <a:lnTo>
                    <a:pt x="1178602" y="982164"/>
                  </a:lnTo>
                  <a:cubicBezTo>
                    <a:pt x="1178602" y="1090654"/>
                    <a:pt x="1090654" y="1178602"/>
                    <a:pt x="982164" y="1178602"/>
                  </a:cubicBezTo>
                  <a:lnTo>
                    <a:pt x="196438" y="1178602"/>
                  </a:lnTo>
                  <a:cubicBezTo>
                    <a:pt x="87948" y="1178602"/>
                    <a:pt x="0" y="1090654"/>
                    <a:pt x="0" y="982164"/>
                  </a:cubicBezTo>
                  <a:lnTo>
                    <a:pt x="0" y="19643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735" tIns="133735" rIns="133735" bIns="133735"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Times New Roman" panose="02020603050405020304" pitchFamily="18" charset="0"/>
                  <a:cs typeface="Times New Roman" panose="02020603050405020304" pitchFamily="18" charset="0"/>
                </a:rPr>
                <a:t>OUTPUT</a:t>
              </a:r>
              <a:endParaRPr lang="en-IN" sz="3000" b="1" kern="1200" dirty="0">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0376BCA8-3455-406A-A658-B7143645606F}"/>
                </a:ext>
              </a:extLst>
            </p:cNvPr>
            <p:cNvSpPr/>
            <p:nvPr/>
          </p:nvSpPr>
          <p:spPr>
            <a:xfrm>
              <a:off x="8678937" y="1343111"/>
              <a:ext cx="2101222" cy="562075"/>
            </a:xfrm>
            <a:custGeom>
              <a:avLst/>
              <a:gdLst>
                <a:gd name="connsiteX0" fmla="*/ 0 w 1178602"/>
                <a:gd name="connsiteY0" fmla="*/ 196438 h 1178602"/>
                <a:gd name="connsiteX1" fmla="*/ 196438 w 1178602"/>
                <a:gd name="connsiteY1" fmla="*/ 0 h 1178602"/>
                <a:gd name="connsiteX2" fmla="*/ 982164 w 1178602"/>
                <a:gd name="connsiteY2" fmla="*/ 0 h 1178602"/>
                <a:gd name="connsiteX3" fmla="*/ 1178602 w 1178602"/>
                <a:gd name="connsiteY3" fmla="*/ 196438 h 1178602"/>
                <a:gd name="connsiteX4" fmla="*/ 1178602 w 1178602"/>
                <a:gd name="connsiteY4" fmla="*/ 982164 h 1178602"/>
                <a:gd name="connsiteX5" fmla="*/ 982164 w 1178602"/>
                <a:gd name="connsiteY5" fmla="*/ 1178602 h 1178602"/>
                <a:gd name="connsiteX6" fmla="*/ 196438 w 1178602"/>
                <a:gd name="connsiteY6" fmla="*/ 1178602 h 1178602"/>
                <a:gd name="connsiteX7" fmla="*/ 0 w 1178602"/>
                <a:gd name="connsiteY7" fmla="*/ 982164 h 1178602"/>
                <a:gd name="connsiteX8" fmla="*/ 0 w 1178602"/>
                <a:gd name="connsiteY8" fmla="*/ 196438 h 117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8602" h="1178602">
                  <a:moveTo>
                    <a:pt x="0" y="196438"/>
                  </a:moveTo>
                  <a:cubicBezTo>
                    <a:pt x="0" y="87948"/>
                    <a:pt x="87948" y="0"/>
                    <a:pt x="196438" y="0"/>
                  </a:cubicBezTo>
                  <a:lnTo>
                    <a:pt x="982164" y="0"/>
                  </a:lnTo>
                  <a:cubicBezTo>
                    <a:pt x="1090654" y="0"/>
                    <a:pt x="1178602" y="87948"/>
                    <a:pt x="1178602" y="196438"/>
                  </a:cubicBezTo>
                  <a:lnTo>
                    <a:pt x="1178602" y="982164"/>
                  </a:lnTo>
                  <a:cubicBezTo>
                    <a:pt x="1178602" y="1090654"/>
                    <a:pt x="1090654" y="1178602"/>
                    <a:pt x="982164" y="1178602"/>
                  </a:cubicBezTo>
                  <a:lnTo>
                    <a:pt x="196438" y="1178602"/>
                  </a:lnTo>
                  <a:cubicBezTo>
                    <a:pt x="87948" y="1178602"/>
                    <a:pt x="0" y="1090654"/>
                    <a:pt x="0" y="982164"/>
                  </a:cubicBezTo>
                  <a:lnTo>
                    <a:pt x="0" y="19643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975" tIns="148975" rIns="148975" bIns="148975"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ADD JOBS</a:t>
              </a:r>
              <a:endParaRPr lang="en-IN" sz="3600" b="1" kern="1200" dirty="0">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4C401E64-E458-4DD7-A701-60191EE11CDC}"/>
                </a:ext>
              </a:extLst>
            </p:cNvPr>
            <p:cNvSpPr/>
            <p:nvPr/>
          </p:nvSpPr>
          <p:spPr>
            <a:xfrm rot="7778720">
              <a:off x="5571272" y="4599284"/>
              <a:ext cx="123989" cy="0"/>
            </a:xfrm>
            <a:custGeom>
              <a:avLst/>
              <a:gdLst/>
              <a:ahLst/>
              <a:cxnLst/>
              <a:rect l="0" t="0" r="0" b="0"/>
              <a:pathLst>
                <a:path>
                  <a:moveTo>
                    <a:pt x="0" y="0"/>
                  </a:moveTo>
                  <a:lnTo>
                    <a:pt x="123989"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E8AFD639-21A9-4A2C-AA6E-66D63CADFBC1}"/>
                </a:ext>
              </a:extLst>
            </p:cNvPr>
            <p:cNvSpPr/>
            <p:nvPr/>
          </p:nvSpPr>
          <p:spPr>
            <a:xfrm>
              <a:off x="4934610" y="5629747"/>
              <a:ext cx="2528040" cy="571528"/>
            </a:xfrm>
            <a:custGeom>
              <a:avLst/>
              <a:gdLst>
                <a:gd name="connsiteX0" fmla="*/ 0 w 1178602"/>
                <a:gd name="connsiteY0" fmla="*/ 196438 h 1178602"/>
                <a:gd name="connsiteX1" fmla="*/ 196438 w 1178602"/>
                <a:gd name="connsiteY1" fmla="*/ 0 h 1178602"/>
                <a:gd name="connsiteX2" fmla="*/ 982164 w 1178602"/>
                <a:gd name="connsiteY2" fmla="*/ 0 h 1178602"/>
                <a:gd name="connsiteX3" fmla="*/ 1178602 w 1178602"/>
                <a:gd name="connsiteY3" fmla="*/ 196438 h 1178602"/>
                <a:gd name="connsiteX4" fmla="*/ 1178602 w 1178602"/>
                <a:gd name="connsiteY4" fmla="*/ 982164 h 1178602"/>
                <a:gd name="connsiteX5" fmla="*/ 982164 w 1178602"/>
                <a:gd name="connsiteY5" fmla="*/ 1178602 h 1178602"/>
                <a:gd name="connsiteX6" fmla="*/ 196438 w 1178602"/>
                <a:gd name="connsiteY6" fmla="*/ 1178602 h 1178602"/>
                <a:gd name="connsiteX7" fmla="*/ 0 w 1178602"/>
                <a:gd name="connsiteY7" fmla="*/ 982164 h 1178602"/>
                <a:gd name="connsiteX8" fmla="*/ 0 w 1178602"/>
                <a:gd name="connsiteY8" fmla="*/ 196438 h 117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8602" h="1178602">
                  <a:moveTo>
                    <a:pt x="0" y="196438"/>
                  </a:moveTo>
                  <a:cubicBezTo>
                    <a:pt x="0" y="87948"/>
                    <a:pt x="87948" y="0"/>
                    <a:pt x="196438" y="0"/>
                  </a:cubicBezTo>
                  <a:lnTo>
                    <a:pt x="982164" y="0"/>
                  </a:lnTo>
                  <a:cubicBezTo>
                    <a:pt x="1090654" y="0"/>
                    <a:pt x="1178602" y="87948"/>
                    <a:pt x="1178602" y="196438"/>
                  </a:cubicBezTo>
                  <a:lnTo>
                    <a:pt x="1178602" y="982164"/>
                  </a:lnTo>
                  <a:cubicBezTo>
                    <a:pt x="1178602" y="1090654"/>
                    <a:pt x="1090654" y="1178602"/>
                    <a:pt x="982164" y="1178602"/>
                  </a:cubicBezTo>
                  <a:lnTo>
                    <a:pt x="196438" y="1178602"/>
                  </a:lnTo>
                  <a:cubicBezTo>
                    <a:pt x="87948" y="1178602"/>
                    <a:pt x="0" y="1090654"/>
                    <a:pt x="0" y="982164"/>
                  </a:cubicBezTo>
                  <a:lnTo>
                    <a:pt x="0" y="19643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735" tIns="133735" rIns="133735" bIns="133735"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Times New Roman" panose="02020603050405020304" pitchFamily="18" charset="0"/>
                  <a:cs typeface="Times New Roman" panose="02020603050405020304" pitchFamily="18" charset="0"/>
                </a:rPr>
                <a:t>EMPLOYERS</a:t>
              </a:r>
              <a:endParaRPr lang="en-IN" sz="3000" b="1" kern="1200" dirty="0">
                <a:latin typeface="Times New Roman" panose="02020603050405020304" pitchFamily="18" charset="0"/>
                <a:cs typeface="Times New Roman" panose="02020603050405020304" pitchFamily="18" charset="0"/>
              </a:endParaRPr>
            </a:p>
          </p:txBody>
        </p:sp>
      </p:grpSp>
      <p:cxnSp>
        <p:nvCxnSpPr>
          <p:cNvPr id="23" name="Straight Arrow Connector 22">
            <a:extLst>
              <a:ext uri="{FF2B5EF4-FFF2-40B4-BE49-F238E27FC236}">
                <a16:creationId xmlns:a16="http://schemas.microsoft.com/office/drawing/2014/main" id="{5D46FD5C-0D15-4098-84DD-0B863E57B41F}"/>
              </a:ext>
            </a:extLst>
          </p:cNvPr>
          <p:cNvCxnSpPr>
            <a:cxnSpLocks/>
          </p:cNvCxnSpPr>
          <p:nvPr/>
        </p:nvCxnSpPr>
        <p:spPr>
          <a:xfrm>
            <a:off x="4722912" y="2204864"/>
            <a:ext cx="0" cy="89906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4EB7EE48-6D12-4A1F-B68F-6D300C79552B}"/>
                  </a:ext>
                </a:extLst>
              </p14:cNvPr>
              <p14:cNvContentPartPr/>
              <p14:nvPr/>
            </p14:nvContentPartPr>
            <p14:xfrm>
              <a:off x="6519830" y="3007602"/>
              <a:ext cx="360" cy="360"/>
            </p14:xfrm>
          </p:contentPart>
        </mc:Choice>
        <mc:Fallback>
          <p:pic>
            <p:nvPicPr>
              <p:cNvPr id="27" name="Ink 26">
                <a:extLst>
                  <a:ext uri="{FF2B5EF4-FFF2-40B4-BE49-F238E27FC236}">
                    <a16:creationId xmlns:a16="http://schemas.microsoft.com/office/drawing/2014/main" id="{4EB7EE48-6D12-4A1F-B68F-6D300C79552B}"/>
                  </a:ext>
                </a:extLst>
              </p:cNvPr>
              <p:cNvPicPr/>
              <p:nvPr/>
            </p:nvPicPr>
            <p:blipFill>
              <a:blip r:embed="rId3"/>
              <a:stretch>
                <a:fillRect/>
              </a:stretch>
            </p:blipFill>
            <p:spPr>
              <a:xfrm>
                <a:off x="6510830" y="29986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3" name="Ink 32">
                <a:extLst>
                  <a:ext uri="{FF2B5EF4-FFF2-40B4-BE49-F238E27FC236}">
                    <a16:creationId xmlns:a16="http://schemas.microsoft.com/office/drawing/2014/main" id="{825B5F10-4AE2-4512-9EF1-44FA18927B2A}"/>
                  </a:ext>
                </a:extLst>
              </p14:cNvPr>
              <p14:cNvContentPartPr/>
              <p14:nvPr/>
            </p14:nvContentPartPr>
            <p14:xfrm>
              <a:off x="-1511410" y="383922"/>
              <a:ext cx="360" cy="360"/>
            </p14:xfrm>
          </p:contentPart>
        </mc:Choice>
        <mc:Fallback>
          <p:pic>
            <p:nvPicPr>
              <p:cNvPr id="33" name="Ink 32">
                <a:extLst>
                  <a:ext uri="{FF2B5EF4-FFF2-40B4-BE49-F238E27FC236}">
                    <a16:creationId xmlns:a16="http://schemas.microsoft.com/office/drawing/2014/main" id="{825B5F10-4AE2-4512-9EF1-44FA18927B2A}"/>
                  </a:ext>
                </a:extLst>
              </p:cNvPr>
              <p:cNvPicPr/>
              <p:nvPr/>
            </p:nvPicPr>
            <p:blipFill>
              <a:blip r:embed="rId3"/>
              <a:stretch>
                <a:fillRect/>
              </a:stretch>
            </p:blipFill>
            <p:spPr>
              <a:xfrm>
                <a:off x="-1520050" y="3752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4" name="Ink 33">
                <a:extLst>
                  <a:ext uri="{FF2B5EF4-FFF2-40B4-BE49-F238E27FC236}">
                    <a16:creationId xmlns:a16="http://schemas.microsoft.com/office/drawing/2014/main" id="{79108A88-1555-465F-9171-05D900AC8BFE}"/>
                  </a:ext>
                </a:extLst>
              </p14:cNvPr>
              <p14:cNvContentPartPr/>
              <p14:nvPr/>
            </p14:nvContentPartPr>
            <p14:xfrm>
              <a:off x="4863470" y="2570202"/>
              <a:ext cx="360" cy="360"/>
            </p14:xfrm>
          </p:contentPart>
        </mc:Choice>
        <mc:Fallback>
          <p:pic>
            <p:nvPicPr>
              <p:cNvPr id="34" name="Ink 33">
                <a:extLst>
                  <a:ext uri="{FF2B5EF4-FFF2-40B4-BE49-F238E27FC236}">
                    <a16:creationId xmlns:a16="http://schemas.microsoft.com/office/drawing/2014/main" id="{79108A88-1555-465F-9171-05D900AC8BFE}"/>
                  </a:ext>
                </a:extLst>
              </p:cNvPr>
              <p:cNvPicPr/>
              <p:nvPr/>
            </p:nvPicPr>
            <p:blipFill>
              <a:blip r:embed="rId3"/>
              <a:stretch>
                <a:fillRect/>
              </a:stretch>
            </p:blipFill>
            <p:spPr>
              <a:xfrm>
                <a:off x="4854470" y="25615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 name="Ink 34">
                <a:extLst>
                  <a:ext uri="{FF2B5EF4-FFF2-40B4-BE49-F238E27FC236}">
                    <a16:creationId xmlns:a16="http://schemas.microsoft.com/office/drawing/2014/main" id="{972F452B-1523-44E1-A072-9C180D1BA5DC}"/>
                  </a:ext>
                </a:extLst>
              </p14:cNvPr>
              <p14:cNvContentPartPr/>
              <p14:nvPr/>
            </p14:nvContentPartPr>
            <p14:xfrm>
              <a:off x="4889750" y="2955042"/>
              <a:ext cx="360" cy="360"/>
            </p14:xfrm>
          </p:contentPart>
        </mc:Choice>
        <mc:Fallback>
          <p:pic>
            <p:nvPicPr>
              <p:cNvPr id="35" name="Ink 34">
                <a:extLst>
                  <a:ext uri="{FF2B5EF4-FFF2-40B4-BE49-F238E27FC236}">
                    <a16:creationId xmlns:a16="http://schemas.microsoft.com/office/drawing/2014/main" id="{972F452B-1523-44E1-A072-9C180D1BA5DC}"/>
                  </a:ext>
                </a:extLst>
              </p:cNvPr>
              <p:cNvPicPr/>
              <p:nvPr/>
            </p:nvPicPr>
            <p:blipFill>
              <a:blip r:embed="rId3"/>
              <a:stretch>
                <a:fillRect/>
              </a:stretch>
            </p:blipFill>
            <p:spPr>
              <a:xfrm>
                <a:off x="4881110" y="294604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6" name="Ink 35">
                <a:extLst>
                  <a:ext uri="{FF2B5EF4-FFF2-40B4-BE49-F238E27FC236}">
                    <a16:creationId xmlns:a16="http://schemas.microsoft.com/office/drawing/2014/main" id="{F9E2BB32-6236-4323-9C40-BC7C37A1E565}"/>
                  </a:ext>
                </a:extLst>
              </p14:cNvPr>
              <p14:cNvContentPartPr/>
              <p14:nvPr/>
            </p14:nvContentPartPr>
            <p14:xfrm>
              <a:off x="4889750" y="2968002"/>
              <a:ext cx="360" cy="360"/>
            </p14:xfrm>
          </p:contentPart>
        </mc:Choice>
        <mc:Fallback>
          <p:pic>
            <p:nvPicPr>
              <p:cNvPr id="36" name="Ink 35">
                <a:extLst>
                  <a:ext uri="{FF2B5EF4-FFF2-40B4-BE49-F238E27FC236}">
                    <a16:creationId xmlns:a16="http://schemas.microsoft.com/office/drawing/2014/main" id="{F9E2BB32-6236-4323-9C40-BC7C37A1E565}"/>
                  </a:ext>
                </a:extLst>
              </p:cNvPr>
              <p:cNvPicPr/>
              <p:nvPr/>
            </p:nvPicPr>
            <p:blipFill>
              <a:blip r:embed="rId3"/>
              <a:stretch>
                <a:fillRect/>
              </a:stretch>
            </p:blipFill>
            <p:spPr>
              <a:xfrm>
                <a:off x="4881110" y="29593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2" name="Ink 41">
                <a:extLst>
                  <a:ext uri="{FF2B5EF4-FFF2-40B4-BE49-F238E27FC236}">
                    <a16:creationId xmlns:a16="http://schemas.microsoft.com/office/drawing/2014/main" id="{A8A02115-1B8E-43CC-8A35-84777544316A}"/>
                  </a:ext>
                </a:extLst>
              </p14:cNvPr>
              <p14:cNvContentPartPr/>
              <p14:nvPr/>
            </p14:nvContentPartPr>
            <p14:xfrm>
              <a:off x="-1616890" y="4690962"/>
              <a:ext cx="360" cy="360"/>
            </p14:xfrm>
          </p:contentPart>
        </mc:Choice>
        <mc:Fallback>
          <p:pic>
            <p:nvPicPr>
              <p:cNvPr id="42" name="Ink 41">
                <a:extLst>
                  <a:ext uri="{FF2B5EF4-FFF2-40B4-BE49-F238E27FC236}">
                    <a16:creationId xmlns:a16="http://schemas.microsoft.com/office/drawing/2014/main" id="{A8A02115-1B8E-43CC-8A35-84777544316A}"/>
                  </a:ext>
                </a:extLst>
              </p:cNvPr>
              <p:cNvPicPr/>
              <p:nvPr/>
            </p:nvPicPr>
            <p:blipFill>
              <a:blip r:embed="rId9"/>
              <a:stretch>
                <a:fillRect/>
              </a:stretch>
            </p:blipFill>
            <p:spPr>
              <a:xfrm>
                <a:off x="-1625890" y="46823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3" name="Ink 42">
                <a:extLst>
                  <a:ext uri="{FF2B5EF4-FFF2-40B4-BE49-F238E27FC236}">
                    <a16:creationId xmlns:a16="http://schemas.microsoft.com/office/drawing/2014/main" id="{A6087921-91D5-478D-85B7-7891B57FE62F}"/>
                  </a:ext>
                </a:extLst>
              </p14:cNvPr>
              <p14:cNvContentPartPr/>
              <p14:nvPr/>
            </p14:nvContentPartPr>
            <p14:xfrm>
              <a:off x="-1603930" y="4319802"/>
              <a:ext cx="360" cy="360"/>
            </p14:xfrm>
          </p:contentPart>
        </mc:Choice>
        <mc:Fallback>
          <p:pic>
            <p:nvPicPr>
              <p:cNvPr id="43" name="Ink 42">
                <a:extLst>
                  <a:ext uri="{FF2B5EF4-FFF2-40B4-BE49-F238E27FC236}">
                    <a16:creationId xmlns:a16="http://schemas.microsoft.com/office/drawing/2014/main" id="{A6087921-91D5-478D-85B7-7891B57FE62F}"/>
                  </a:ext>
                </a:extLst>
              </p:cNvPr>
              <p:cNvPicPr/>
              <p:nvPr/>
            </p:nvPicPr>
            <p:blipFill>
              <a:blip r:embed="rId9"/>
              <a:stretch>
                <a:fillRect/>
              </a:stretch>
            </p:blipFill>
            <p:spPr>
              <a:xfrm>
                <a:off x="-1612930" y="43111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4" name="Ink 43">
                <a:extLst>
                  <a:ext uri="{FF2B5EF4-FFF2-40B4-BE49-F238E27FC236}">
                    <a16:creationId xmlns:a16="http://schemas.microsoft.com/office/drawing/2014/main" id="{F4B0324B-A64F-4899-9E57-AF48E64C32AD}"/>
                  </a:ext>
                </a:extLst>
              </p14:cNvPr>
              <p14:cNvContentPartPr/>
              <p14:nvPr/>
            </p14:nvContentPartPr>
            <p14:xfrm>
              <a:off x="-1299010" y="4240242"/>
              <a:ext cx="27720" cy="8640"/>
            </p14:xfrm>
          </p:contentPart>
        </mc:Choice>
        <mc:Fallback>
          <p:pic>
            <p:nvPicPr>
              <p:cNvPr id="44" name="Ink 43">
                <a:extLst>
                  <a:ext uri="{FF2B5EF4-FFF2-40B4-BE49-F238E27FC236}">
                    <a16:creationId xmlns:a16="http://schemas.microsoft.com/office/drawing/2014/main" id="{F4B0324B-A64F-4899-9E57-AF48E64C32AD}"/>
                  </a:ext>
                </a:extLst>
              </p:cNvPr>
              <p:cNvPicPr/>
              <p:nvPr/>
            </p:nvPicPr>
            <p:blipFill>
              <a:blip r:embed="rId12"/>
              <a:stretch>
                <a:fillRect/>
              </a:stretch>
            </p:blipFill>
            <p:spPr>
              <a:xfrm>
                <a:off x="-1307650" y="4231242"/>
                <a:ext cx="453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5" name="Ink 44">
                <a:extLst>
                  <a:ext uri="{FF2B5EF4-FFF2-40B4-BE49-F238E27FC236}">
                    <a16:creationId xmlns:a16="http://schemas.microsoft.com/office/drawing/2014/main" id="{08A54CF5-4531-439E-BEC6-377BD182B9CC}"/>
                  </a:ext>
                </a:extLst>
              </p14:cNvPr>
              <p14:cNvContentPartPr/>
              <p14:nvPr/>
            </p14:nvContentPartPr>
            <p14:xfrm>
              <a:off x="-1219810" y="4346442"/>
              <a:ext cx="2520" cy="5400"/>
            </p14:xfrm>
          </p:contentPart>
        </mc:Choice>
        <mc:Fallback>
          <p:pic>
            <p:nvPicPr>
              <p:cNvPr id="45" name="Ink 44">
                <a:extLst>
                  <a:ext uri="{FF2B5EF4-FFF2-40B4-BE49-F238E27FC236}">
                    <a16:creationId xmlns:a16="http://schemas.microsoft.com/office/drawing/2014/main" id="{08A54CF5-4531-439E-BEC6-377BD182B9CC}"/>
                  </a:ext>
                </a:extLst>
              </p:cNvPr>
              <p:cNvPicPr/>
              <p:nvPr/>
            </p:nvPicPr>
            <p:blipFill>
              <a:blip r:embed="rId14"/>
              <a:stretch>
                <a:fillRect/>
              </a:stretch>
            </p:blipFill>
            <p:spPr>
              <a:xfrm>
                <a:off x="-1228450" y="4337442"/>
                <a:ext cx="20160" cy="23040"/>
              </a:xfrm>
              <a:prstGeom prst="rect">
                <a:avLst/>
              </a:prstGeom>
            </p:spPr>
          </p:pic>
        </mc:Fallback>
      </mc:AlternateContent>
      <p:cxnSp>
        <p:nvCxnSpPr>
          <p:cNvPr id="47" name="Straight Arrow Connector 46">
            <a:extLst>
              <a:ext uri="{FF2B5EF4-FFF2-40B4-BE49-F238E27FC236}">
                <a16:creationId xmlns:a16="http://schemas.microsoft.com/office/drawing/2014/main" id="{F28072AE-F8F6-4A65-B5E3-AA1B2920D88D}"/>
              </a:ext>
            </a:extLst>
          </p:cNvPr>
          <p:cNvCxnSpPr>
            <a:cxnSpLocks/>
          </p:cNvCxnSpPr>
          <p:nvPr/>
        </p:nvCxnSpPr>
        <p:spPr>
          <a:xfrm flipV="1">
            <a:off x="4676462" y="4981745"/>
            <a:ext cx="0" cy="8640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AD9943CD-6306-4761-84BE-4BC33D238190}"/>
              </a:ext>
            </a:extLst>
          </p:cNvPr>
          <p:cNvCxnSpPr>
            <a:cxnSpLocks/>
          </p:cNvCxnSpPr>
          <p:nvPr/>
        </p:nvCxnSpPr>
        <p:spPr>
          <a:xfrm>
            <a:off x="6519830" y="1819438"/>
            <a:ext cx="15203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25B30683-9B71-46E2-AA52-2F92906C9163}"/>
              </a:ext>
            </a:extLst>
          </p:cNvPr>
          <p:cNvCxnSpPr>
            <a:cxnSpLocks/>
          </p:cNvCxnSpPr>
          <p:nvPr/>
        </p:nvCxnSpPr>
        <p:spPr>
          <a:xfrm>
            <a:off x="6118121" y="3933056"/>
            <a:ext cx="163406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763038CD-0C40-4A5B-AC8D-57DA9C98EECF}"/>
              </a:ext>
            </a:extLst>
          </p:cNvPr>
          <p:cNvSpPr txBox="1"/>
          <p:nvPr/>
        </p:nvSpPr>
        <p:spPr>
          <a:xfrm>
            <a:off x="5281696" y="5265396"/>
            <a:ext cx="3306912" cy="461665"/>
          </a:xfrm>
          <a:prstGeom prst="rect">
            <a:avLst/>
          </a:prstGeom>
          <a:noFill/>
        </p:spPr>
        <p:txBody>
          <a:bodyPr wrap="square">
            <a:spAutoFit/>
          </a:bodyPr>
          <a:lstStyle/>
          <a:p>
            <a:r>
              <a:rPr lang="en-IN" sz="2400" b="1" dirty="0">
                <a:ln w="12700">
                  <a:solidFill>
                    <a:srgbClr val="494949"/>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APPLY</a:t>
            </a:r>
          </a:p>
        </p:txBody>
      </p:sp>
    </p:spTree>
    <p:extLst>
      <p:ext uri="{BB962C8B-B14F-4D97-AF65-F5344CB8AC3E}">
        <p14:creationId xmlns:p14="http://schemas.microsoft.com/office/powerpoint/2010/main" val="421247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65F3-0718-402F-AABF-EE225305E868}"/>
              </a:ext>
            </a:extLst>
          </p:cNvPr>
          <p:cNvSpPr>
            <a:spLocks noGrp="1"/>
          </p:cNvSpPr>
          <p:nvPr>
            <p:ph type="title"/>
          </p:nvPr>
        </p:nvSpPr>
        <p:spPr>
          <a:xfrm>
            <a:off x="1007534" y="115888"/>
            <a:ext cx="10176933" cy="864840"/>
          </a:xfrm>
        </p:spPr>
        <p:txBody>
          <a:bodyPr/>
          <a:lstStyle/>
          <a:p>
            <a:pPr algn="ctr"/>
            <a:r>
              <a:rPr lang="en-IN" sz="4000" b="1" dirty="0">
                <a:latin typeface="Algerian" panose="04020705040A02060702" pitchFamily="82" charset="0"/>
              </a:rPr>
              <a:t>FLOW CHART</a:t>
            </a:r>
          </a:p>
        </p:txBody>
      </p:sp>
      <p:pic>
        <p:nvPicPr>
          <p:cNvPr id="3" name="Content Placeholder 8">
            <a:extLst>
              <a:ext uri="{FF2B5EF4-FFF2-40B4-BE49-F238E27FC236}">
                <a16:creationId xmlns:a16="http://schemas.microsoft.com/office/drawing/2014/main" id="{E0062E83-3AEA-40E7-A9C2-84DA83AB5F1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319667" y="980728"/>
            <a:ext cx="10176933" cy="5400600"/>
          </a:xfrm>
          <a:prstGeom prst="rect">
            <a:avLst/>
          </a:prstGeom>
        </p:spPr>
      </p:pic>
    </p:spTree>
    <p:extLst>
      <p:ext uri="{BB962C8B-B14F-4D97-AF65-F5344CB8AC3E}">
        <p14:creationId xmlns:p14="http://schemas.microsoft.com/office/powerpoint/2010/main" val="26217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5ED8-E260-4D73-9057-D9A81FB1C29F}"/>
              </a:ext>
            </a:extLst>
          </p:cNvPr>
          <p:cNvSpPr>
            <a:spLocks noGrp="1"/>
          </p:cNvSpPr>
          <p:nvPr>
            <p:ph type="title"/>
          </p:nvPr>
        </p:nvSpPr>
        <p:spPr/>
        <p:txBody>
          <a:bodyPr/>
          <a:lstStyle/>
          <a:p>
            <a:pPr algn="ctr"/>
            <a:r>
              <a:rPr lang="en-IN" b="1" dirty="0">
                <a:latin typeface="Algerian" panose="04020705040A02060702" pitchFamily="82" charset="0"/>
              </a:rPr>
              <a:t>DATA FLOW DIAGRAM</a:t>
            </a:r>
            <a:endParaRPr lang="en-IN" dirty="0"/>
          </a:p>
        </p:txBody>
      </p:sp>
      <p:sp>
        <p:nvSpPr>
          <p:cNvPr id="3" name="Content Placeholder 2">
            <a:extLst>
              <a:ext uri="{FF2B5EF4-FFF2-40B4-BE49-F238E27FC236}">
                <a16:creationId xmlns:a16="http://schemas.microsoft.com/office/drawing/2014/main" id="{EEC8CBE7-ABE6-4BD5-98AE-B8A49840F0EB}"/>
              </a:ext>
            </a:extLst>
          </p:cNvPr>
          <p:cNvSpPr>
            <a:spLocks noGrp="1"/>
          </p:cNvSpPr>
          <p:nvPr>
            <p:ph idx="1"/>
          </p:nvPr>
        </p:nvSpPr>
        <p:spPr/>
        <p:txBody>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DFD is the abbreviation for Data Flow Diagram.</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flow of data of a system or a process is represented by DFD.</a:t>
            </a:r>
          </a:p>
          <a:p>
            <a:pPr>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IN" sz="2800" i="1" dirty="0">
                <a:latin typeface="Times New Roman" panose="02020603050405020304" pitchFamily="18" charset="0"/>
                <a:cs typeface="Times New Roman" panose="02020603050405020304" pitchFamily="18" charset="0"/>
              </a:rPr>
              <a:t>ZERO LEVEL DFD DIAGRAM.</a:t>
            </a:r>
          </a:p>
          <a:p>
            <a:pPr algn="ctr">
              <a:buFont typeface="Wingdings" panose="05000000000000000000" pitchFamily="2" charset="2"/>
              <a:buChar char="Ø"/>
            </a:pPr>
            <a:r>
              <a:rPr lang="en-IN" sz="2800" i="1" dirty="0">
                <a:latin typeface="Times New Roman" panose="02020603050405020304" pitchFamily="18" charset="0"/>
                <a:cs typeface="Times New Roman" panose="02020603050405020304" pitchFamily="18" charset="0"/>
              </a:rPr>
              <a:t>FIRST LEVEL DFD DIAGRAM.</a:t>
            </a:r>
          </a:p>
          <a:p>
            <a:pPr lvl="3" algn="ctr">
              <a:buFont typeface="Wingdings" panose="05000000000000000000" pitchFamily="2" charset="2"/>
              <a:buChar char="Ø"/>
            </a:pPr>
            <a:r>
              <a:rPr lang="en-IN" sz="2800" i="1" dirty="0">
                <a:latin typeface="Times New Roman" panose="02020603050405020304" pitchFamily="18" charset="0"/>
                <a:cs typeface="Times New Roman" panose="02020603050405020304" pitchFamily="18" charset="0"/>
              </a:rPr>
              <a:t> SECOND LEVEL DFD DIAGRAM.</a:t>
            </a:r>
            <a:r>
              <a:rPr lang="en-IN" sz="2800" dirty="0">
                <a:latin typeface="Algerian" panose="04020705040A02060702" pitchFamily="82" charset="0"/>
              </a:rPr>
              <a:t>	</a:t>
            </a:r>
            <a:r>
              <a:rPr lang="en-IN" dirty="0">
                <a:latin typeface="Algerian" panose="04020705040A02060702" pitchFamily="82" charset="0"/>
              </a:rPr>
              <a:t>	</a:t>
            </a:r>
          </a:p>
        </p:txBody>
      </p:sp>
    </p:spTree>
    <p:extLst>
      <p:ext uri="{BB962C8B-B14F-4D97-AF65-F5344CB8AC3E}">
        <p14:creationId xmlns:p14="http://schemas.microsoft.com/office/powerpoint/2010/main" val="362645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908-15AA-4D96-9C31-CA29E5461958}"/>
              </a:ext>
            </a:extLst>
          </p:cNvPr>
          <p:cNvSpPr>
            <a:spLocks noGrp="1"/>
          </p:cNvSpPr>
          <p:nvPr>
            <p:ph type="title"/>
          </p:nvPr>
        </p:nvSpPr>
        <p:spPr>
          <a:xfrm>
            <a:off x="1007534" y="115888"/>
            <a:ext cx="10176933" cy="5977408"/>
          </a:xfrm>
        </p:spPr>
        <p:txBody>
          <a:bodyPr/>
          <a:lstStyle/>
          <a:p>
            <a:pPr algn="ctr"/>
            <a:r>
              <a:rPr lang="en-IN" sz="3600" b="1" i="1" dirty="0">
                <a:latin typeface="Algerian" panose="04020705040A02060702" pitchFamily="82" charset="0"/>
                <a:cs typeface="Times New Roman" panose="02020603050405020304" pitchFamily="18" charset="0"/>
              </a:rPr>
              <a:t>ZERO LEVEL DFD DIAGRAM.</a:t>
            </a: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br>
              <a:rPr lang="en-IN" sz="3600" b="1" i="1" dirty="0">
                <a:latin typeface="Algerian" panose="04020705040A02060702" pitchFamily="82" charset="0"/>
                <a:cs typeface="Times New Roman" panose="02020603050405020304" pitchFamily="18" charset="0"/>
              </a:rPr>
            </a:br>
            <a:endParaRPr lang="en-IN" sz="3600" b="1" dirty="0">
              <a:latin typeface="Algerian" panose="04020705040A02060702" pitchFamily="82" charset="0"/>
            </a:endParaRPr>
          </a:p>
        </p:txBody>
      </p:sp>
      <p:pic>
        <p:nvPicPr>
          <p:cNvPr id="3" name="Picture 2">
            <a:extLst>
              <a:ext uri="{FF2B5EF4-FFF2-40B4-BE49-F238E27FC236}">
                <a16:creationId xmlns:a16="http://schemas.microsoft.com/office/drawing/2014/main" id="{BCFE6C12-5A30-4434-BE3F-0CDF9C959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6" y="1124744"/>
            <a:ext cx="8216348" cy="4968552"/>
          </a:xfrm>
          <a:prstGeom prst="rect">
            <a:avLst/>
          </a:prstGeom>
        </p:spPr>
      </p:pic>
    </p:spTree>
    <p:extLst>
      <p:ext uri="{BB962C8B-B14F-4D97-AF65-F5344CB8AC3E}">
        <p14:creationId xmlns:p14="http://schemas.microsoft.com/office/powerpoint/2010/main" val="62712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86DC-0A17-4F6E-9A93-5DEC374DACC5}"/>
              </a:ext>
            </a:extLst>
          </p:cNvPr>
          <p:cNvSpPr>
            <a:spLocks noGrp="1"/>
          </p:cNvSpPr>
          <p:nvPr>
            <p:ph type="title"/>
          </p:nvPr>
        </p:nvSpPr>
        <p:spPr>
          <a:xfrm>
            <a:off x="1007534" y="115888"/>
            <a:ext cx="10176933" cy="6481464"/>
          </a:xfrm>
        </p:spPr>
        <p:txBody>
          <a:bodyPr/>
          <a:lstStyle/>
          <a:p>
            <a:pPr algn="ctr"/>
            <a:r>
              <a:rPr lang="en-IN" sz="4000" b="1" dirty="0">
                <a:latin typeface="Algerian" panose="04020705040A02060702" pitchFamily="82" charset="0"/>
                <a:cs typeface="Times New Roman" panose="02020603050405020304" pitchFamily="18" charset="0"/>
              </a:rPr>
              <a:t>FIRST LEVEL DFD DIAGRAM</a:t>
            </a:r>
            <a:r>
              <a:rPr lang="en-IN" sz="4000" b="1" dirty="0">
                <a:latin typeface="Times New Roman" panose="02020603050405020304" pitchFamily="18" charset="0"/>
                <a:cs typeface="Times New Roman" panose="02020603050405020304" pitchFamily="18" charset="0"/>
              </a:rPr>
              <a:t>.</a:t>
            </a: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endParaRPr lang="en-IN" sz="4000" b="1" dirty="0"/>
          </a:p>
        </p:txBody>
      </p:sp>
      <p:pic>
        <p:nvPicPr>
          <p:cNvPr id="3" name="Content Placeholder 4">
            <a:extLst>
              <a:ext uri="{FF2B5EF4-FFF2-40B4-BE49-F238E27FC236}">
                <a16:creationId xmlns:a16="http://schemas.microsoft.com/office/drawing/2014/main" id="{312A55BA-72A6-4FA9-8B78-755AE259A8A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559496" y="1196751"/>
            <a:ext cx="10369152" cy="5112569"/>
          </a:xfrm>
          <a:prstGeom prst="rect">
            <a:avLst/>
          </a:prstGeom>
        </p:spPr>
      </p:pic>
    </p:spTree>
    <p:extLst>
      <p:ext uri="{BB962C8B-B14F-4D97-AF65-F5344CB8AC3E}">
        <p14:creationId xmlns:p14="http://schemas.microsoft.com/office/powerpoint/2010/main" val="395877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A5F6-C97F-49BE-AAD7-186159060814}"/>
              </a:ext>
            </a:extLst>
          </p:cNvPr>
          <p:cNvSpPr>
            <a:spLocks noGrp="1"/>
          </p:cNvSpPr>
          <p:nvPr>
            <p:ph type="title"/>
          </p:nvPr>
        </p:nvSpPr>
        <p:spPr>
          <a:xfrm>
            <a:off x="1007534" y="115888"/>
            <a:ext cx="10176933" cy="6193432"/>
          </a:xfrm>
        </p:spPr>
        <p:txBody>
          <a:bodyPr/>
          <a:lstStyle/>
          <a:p>
            <a:pPr algn="ctr"/>
            <a:r>
              <a:rPr lang="en-IN" sz="4000" b="1" dirty="0">
                <a:latin typeface="Algerian" panose="04020705040A02060702" pitchFamily="82" charset="0"/>
                <a:cs typeface="Times New Roman" panose="02020603050405020304" pitchFamily="18" charset="0"/>
              </a:rPr>
              <a:t>     SECOND LEVEL DFD DIAGRAM.</a:t>
            </a: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br>
              <a:rPr lang="en-IN" sz="4000" b="1" dirty="0">
                <a:latin typeface="Algerian" panose="04020705040A02060702" pitchFamily="82" charset="0"/>
                <a:cs typeface="Times New Roman" panose="02020603050405020304" pitchFamily="18" charset="0"/>
              </a:rPr>
            </a:br>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7D73A7E6-0DA4-4DD6-AA14-628A02C87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7" y="908721"/>
            <a:ext cx="10176933" cy="5400600"/>
          </a:xfrm>
          <a:prstGeom prst="rect">
            <a:avLst/>
          </a:prstGeom>
        </p:spPr>
      </p:pic>
    </p:spTree>
    <p:extLst>
      <p:ext uri="{BB962C8B-B14F-4D97-AF65-F5344CB8AC3E}">
        <p14:creationId xmlns:p14="http://schemas.microsoft.com/office/powerpoint/2010/main" val="210790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FDFB-1722-4774-842B-F898CC235276}"/>
              </a:ext>
            </a:extLst>
          </p:cNvPr>
          <p:cNvSpPr>
            <a:spLocks noGrp="1"/>
          </p:cNvSpPr>
          <p:nvPr>
            <p:ph type="title"/>
          </p:nvPr>
        </p:nvSpPr>
        <p:spPr>
          <a:xfrm>
            <a:off x="1007534" y="476672"/>
            <a:ext cx="10633082" cy="5832648"/>
          </a:xfrm>
        </p:spPr>
        <p:txBody>
          <a:bodyPr/>
          <a:lstStyle/>
          <a:p>
            <a:endParaRPr lang="en-IN" dirty="0"/>
          </a:p>
        </p:txBody>
      </p:sp>
      <p:pic>
        <p:nvPicPr>
          <p:cNvPr id="4" name="Picture 3">
            <a:extLst>
              <a:ext uri="{FF2B5EF4-FFF2-40B4-BE49-F238E27FC236}">
                <a16:creationId xmlns:a16="http://schemas.microsoft.com/office/drawing/2014/main" id="{7C679729-6B17-4ED1-BBF5-BF655B5A5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764704"/>
            <a:ext cx="10297144" cy="5400600"/>
          </a:xfrm>
          <a:prstGeom prst="rect">
            <a:avLst/>
          </a:prstGeom>
        </p:spPr>
      </p:pic>
    </p:spTree>
    <p:extLst>
      <p:ext uri="{BB962C8B-B14F-4D97-AF65-F5344CB8AC3E}">
        <p14:creationId xmlns:p14="http://schemas.microsoft.com/office/powerpoint/2010/main" val="191935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78DA-2F33-4422-B219-93D01BF1C3A4}"/>
              </a:ext>
            </a:extLst>
          </p:cNvPr>
          <p:cNvSpPr>
            <a:spLocks noGrp="1"/>
          </p:cNvSpPr>
          <p:nvPr>
            <p:ph type="title"/>
          </p:nvPr>
        </p:nvSpPr>
        <p:spPr>
          <a:xfrm>
            <a:off x="1007534" y="115888"/>
            <a:ext cx="10176933" cy="6193432"/>
          </a:xfrm>
        </p:spPr>
        <p:txBody>
          <a:bodyPr/>
          <a:lstStyle/>
          <a:p>
            <a:endParaRPr lang="en-IN" dirty="0"/>
          </a:p>
        </p:txBody>
      </p:sp>
      <p:pic>
        <p:nvPicPr>
          <p:cNvPr id="4" name="Picture 3">
            <a:extLst>
              <a:ext uri="{FF2B5EF4-FFF2-40B4-BE49-F238E27FC236}">
                <a16:creationId xmlns:a16="http://schemas.microsoft.com/office/drawing/2014/main" id="{4E9A7DDD-1FF6-4799-98A2-63BF623A6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33" y="1196752"/>
            <a:ext cx="10993123" cy="5184576"/>
          </a:xfrm>
          <a:prstGeom prst="rect">
            <a:avLst/>
          </a:prstGeom>
        </p:spPr>
      </p:pic>
    </p:spTree>
    <p:extLst>
      <p:ext uri="{BB962C8B-B14F-4D97-AF65-F5344CB8AC3E}">
        <p14:creationId xmlns:p14="http://schemas.microsoft.com/office/powerpoint/2010/main" val="61502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173B-B281-4CBA-A10F-070DDCF11D51}"/>
              </a:ext>
            </a:extLst>
          </p:cNvPr>
          <p:cNvSpPr>
            <a:spLocks noGrp="1"/>
          </p:cNvSpPr>
          <p:nvPr>
            <p:ph type="ctrTitle"/>
          </p:nvPr>
        </p:nvSpPr>
        <p:spPr>
          <a:xfrm>
            <a:off x="5807969" y="3933056"/>
            <a:ext cx="6048672" cy="1584175"/>
          </a:xfrm>
        </p:spPr>
        <p:txBody>
          <a:bodyPr/>
          <a:lstStyle/>
          <a:p>
            <a:r>
              <a:rPr lang="en-IN" sz="8000" i="1" dirty="0">
                <a:latin typeface="Monotype Corsiva" panose="03010101010201010101" pitchFamily="66" charset="0"/>
              </a:rPr>
              <a:t>THANK YOU</a:t>
            </a:r>
          </a:p>
        </p:txBody>
      </p:sp>
      <p:sp>
        <p:nvSpPr>
          <p:cNvPr id="3" name="Subtitle 2">
            <a:extLst>
              <a:ext uri="{FF2B5EF4-FFF2-40B4-BE49-F238E27FC236}">
                <a16:creationId xmlns:a16="http://schemas.microsoft.com/office/drawing/2014/main" id="{BD713D3D-1483-427D-8DCD-CBB39CCC15F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1701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650" y="115888"/>
            <a:ext cx="7632700" cy="1080864"/>
          </a:xfrm>
        </p:spPr>
        <p:txBody>
          <a:bodyPr/>
          <a:lstStyle/>
          <a:p>
            <a:pPr algn="just"/>
            <a:r>
              <a:rPr lang="en-US" dirty="0"/>
              <a:t>			</a:t>
            </a:r>
            <a:r>
              <a:rPr lang="en-US" sz="4000" b="1" dirty="0">
                <a:latin typeface="Algerian" panose="04020705040A02060702" pitchFamily="82" charset="0"/>
                <a:cs typeface="Times New Roman" panose="02020603050405020304" pitchFamily="18" charset="0"/>
              </a:rPr>
              <a:t>ABSTRACT</a:t>
            </a:r>
            <a:endParaRPr lang="en-IN" sz="4000" b="1"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1127449" y="1412777"/>
            <a:ext cx="10585176" cy="5038824"/>
          </a:xfrm>
        </p:spPr>
        <p:txBody>
          <a:bodyPr/>
          <a:lstStyle/>
          <a:p>
            <a:pPr marL="0" indent="0">
              <a:buNone/>
            </a:pPr>
            <a:r>
              <a:rPr lang="en-IN" dirty="0">
                <a:solidFill>
                  <a:srgbClr val="000000"/>
                </a:solidFill>
                <a:latin typeface="Times New Roman" panose="02020603050405020304" pitchFamily="18" charset="0"/>
                <a:cs typeface="Times New Roman" panose="02020603050405020304" pitchFamily="18" charset="0"/>
              </a:rPr>
              <a:t>    Acquiring knowledge and specific job skills have become the main objectives for students in the universal.  Knowledge is necessary to make informed decisions especially, in a critical situation.  Knowledge and Knowledge management in any organizations are crucial to give it a competitive edge in today’s challenging and globalised environment. In this paper authors have a proposed a design of on-line recruitment system, that allows employers', to post their advertisements.  This job portal is able to capture job requirements based on industry needs.  To full fill the job needs of the students they can apply through our job portal.</a:t>
            </a:r>
          </a:p>
          <a:p>
            <a:pPr marL="0" indent="0">
              <a:buNone/>
            </a:pPr>
            <a:endParaRPr lang="en-IN" dirty="0">
              <a:solidFill>
                <a:srgbClr val="000000"/>
              </a:solidFill>
            </a:endParaRPr>
          </a:p>
          <a:p>
            <a:pPr marL="0" indent="0">
              <a:buNone/>
            </a:pPr>
            <a:r>
              <a:rPr lang="en-US" dirty="0">
                <a:solidFill>
                  <a:srgbClr val="000000"/>
                </a:solidFill>
              </a:rPr>
              <a:t> </a:t>
            </a:r>
            <a:endParaRPr lang="en-IN" dirty="0">
              <a:solidFill>
                <a:srgbClr val="000000"/>
              </a:solidFill>
            </a:endParaRPr>
          </a:p>
        </p:txBody>
      </p:sp>
    </p:spTree>
    <p:extLst>
      <p:ext uri="{BB962C8B-B14F-4D97-AF65-F5344CB8AC3E}">
        <p14:creationId xmlns:p14="http://schemas.microsoft.com/office/powerpoint/2010/main" val="340798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latin typeface="Algerian" panose="04020705040A02060702" pitchFamily="82" charset="0"/>
              </a:rPr>
              <a:t>HARDWARE REQUIREMENTS</a:t>
            </a:r>
          </a:p>
        </p:txBody>
      </p:sp>
      <p:sp>
        <p:nvSpPr>
          <p:cNvPr id="3" name="Content Placeholder 2"/>
          <p:cNvSpPr>
            <a:spLocks noGrp="1"/>
          </p:cNvSpPr>
          <p:nvPr>
            <p:ph idx="1"/>
          </p:nvPr>
        </p:nvSpPr>
        <p:spPr>
          <a:xfrm>
            <a:off x="2279577" y="1600203"/>
            <a:ext cx="9302826" cy="4983159"/>
          </a:xfrm>
        </p:spPr>
        <p:txBody>
          <a:bodyPr/>
          <a:lstStyle/>
          <a:p>
            <a:pPr>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4000" i="1" dirty="0">
                <a:latin typeface="Times New Roman" panose="02020603050405020304" pitchFamily="18" charset="0"/>
                <a:cs typeface="Times New Roman" panose="02020603050405020304" pitchFamily="18" charset="0"/>
              </a:rPr>
              <a:t>Processor</a:t>
            </a:r>
            <a:r>
              <a:rPr lang="en-US" sz="4000" dirty="0">
                <a:latin typeface="Times New Roman" panose="02020603050405020304" pitchFamily="18" charset="0"/>
                <a:cs typeface="Times New Roman" panose="02020603050405020304" pitchFamily="18" charset="0"/>
              </a:rPr>
              <a:t>: Dual Core or above.</a:t>
            </a:r>
          </a:p>
          <a:p>
            <a:pPr lvl="2">
              <a:buFont typeface="Wingdings" panose="05000000000000000000" pitchFamily="2" charset="2"/>
              <a:buChar char="Ø"/>
            </a:pPr>
            <a:r>
              <a:rPr lang="en-US" sz="4000" i="1" dirty="0">
                <a:latin typeface="Times New Roman" panose="02020603050405020304" pitchFamily="18" charset="0"/>
                <a:cs typeface="Times New Roman" panose="02020603050405020304" pitchFamily="18" charset="0"/>
              </a:rPr>
              <a:t>Processor Speed</a:t>
            </a:r>
            <a:r>
              <a:rPr lang="en-US" sz="4000" dirty="0">
                <a:latin typeface="Times New Roman" panose="02020603050405020304" pitchFamily="18" charset="0"/>
                <a:cs typeface="Times New Roman" panose="02020603050405020304" pitchFamily="18" charset="0"/>
              </a:rPr>
              <a:t>: 1.0Ghz or above.</a:t>
            </a:r>
          </a:p>
          <a:p>
            <a:pPr lvl="2">
              <a:buFont typeface="Wingdings" panose="05000000000000000000" pitchFamily="2" charset="2"/>
              <a:buChar char="Ø"/>
            </a:pPr>
            <a:r>
              <a:rPr lang="en-US" sz="4000" i="1" dirty="0">
                <a:latin typeface="Times New Roman" panose="02020603050405020304" pitchFamily="18" charset="0"/>
                <a:cs typeface="Times New Roman" panose="02020603050405020304" pitchFamily="18" charset="0"/>
              </a:rPr>
              <a:t>RAM</a:t>
            </a:r>
            <a:r>
              <a:rPr lang="en-US" sz="4000" dirty="0">
                <a:latin typeface="Times New Roman" panose="02020603050405020304" pitchFamily="18" charset="0"/>
                <a:cs typeface="Times New Roman" panose="02020603050405020304" pitchFamily="18" charset="0"/>
              </a:rPr>
              <a:t>:  4GB RAM or above.</a:t>
            </a:r>
          </a:p>
          <a:p>
            <a:pPr lvl="2">
              <a:buFont typeface="Wingdings" panose="05000000000000000000" pitchFamily="2" charset="2"/>
              <a:buChar char="Ø"/>
            </a:pPr>
            <a:r>
              <a:rPr lang="en-US" sz="4000" i="1" dirty="0">
                <a:latin typeface="Times New Roman" panose="02020603050405020304" pitchFamily="18" charset="0"/>
                <a:cs typeface="Times New Roman" panose="02020603050405020304" pitchFamily="18" charset="0"/>
              </a:rPr>
              <a:t>Hard Disk</a:t>
            </a:r>
            <a:r>
              <a:rPr lang="en-US" sz="4000" dirty="0">
                <a:latin typeface="Times New Roman" panose="02020603050405020304" pitchFamily="18" charset="0"/>
                <a:cs typeface="Times New Roman" panose="02020603050405020304" pitchFamily="18" charset="0"/>
              </a:rPr>
              <a:t>:  500GB hard disk or above</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287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9F87-4921-46DF-8C01-F9589BAC86AD}"/>
              </a:ext>
            </a:extLst>
          </p:cNvPr>
          <p:cNvSpPr>
            <a:spLocks noGrp="1"/>
          </p:cNvSpPr>
          <p:nvPr>
            <p:ph type="title"/>
          </p:nvPr>
        </p:nvSpPr>
        <p:spPr/>
        <p:txBody>
          <a:bodyPr/>
          <a:lstStyle/>
          <a:p>
            <a:pPr algn="ctr"/>
            <a:r>
              <a:rPr lang="en-US" b="1" dirty="0">
                <a:latin typeface="Algerian" panose="04020705040A02060702" pitchFamily="82" charset="0"/>
                <a:cs typeface="Times New Roman" panose="02020603050405020304" pitchFamily="18" charset="0"/>
              </a:rPr>
              <a:t>SOFTWARE REUIUREMENTS</a:t>
            </a:r>
            <a:endParaRPr lang="en-IN" b="1"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A0C0D8-8C57-4911-86D3-9914DEBE2120}"/>
              </a:ext>
            </a:extLst>
          </p:cNvPr>
          <p:cNvSpPr>
            <a:spLocks noGrp="1"/>
          </p:cNvSpPr>
          <p:nvPr>
            <p:ph idx="1"/>
          </p:nvPr>
        </p:nvSpPr>
        <p:spPr>
          <a:xfrm>
            <a:off x="2351619" y="1600203"/>
            <a:ext cx="9433013" cy="4525963"/>
          </a:xfrm>
        </p:spPr>
        <p:txBody>
          <a:bodyPr/>
          <a:lstStyle/>
          <a:p>
            <a:pPr algn="just">
              <a:buFont typeface="Wingdings" panose="05000000000000000000" pitchFamily="2" charset="2"/>
              <a:buChar char="ü"/>
            </a:pPr>
            <a:r>
              <a:rPr lang="en-IN" sz="3600" i="1" dirty="0">
                <a:latin typeface="Times New Roman" panose="02020603050405020304" pitchFamily="18" charset="0"/>
                <a:cs typeface="Times New Roman" panose="02020603050405020304" pitchFamily="18" charset="0"/>
              </a:rPr>
              <a:t>Database Used</a:t>
            </a:r>
            <a:r>
              <a:rPr lang="en-IN" sz="3600" dirty="0">
                <a:latin typeface="Times New Roman" panose="02020603050405020304" pitchFamily="18" charset="0"/>
                <a:cs typeface="Times New Roman" panose="02020603050405020304" pitchFamily="18" charset="0"/>
              </a:rPr>
              <a:t>:  MYSQL</a:t>
            </a:r>
          </a:p>
          <a:p>
            <a:pPr algn="just">
              <a:buFont typeface="Wingdings" panose="05000000000000000000" pitchFamily="2" charset="2"/>
              <a:buChar char="ü"/>
            </a:pPr>
            <a:r>
              <a:rPr lang="en-IN" sz="3600" i="1" dirty="0">
                <a:latin typeface="Times New Roman" panose="02020603050405020304" pitchFamily="18" charset="0"/>
                <a:cs typeface="Times New Roman" panose="02020603050405020304" pitchFamily="18" charset="0"/>
              </a:rPr>
              <a:t>Language Used</a:t>
            </a:r>
            <a:r>
              <a:rPr lang="en-IN" sz="3600" dirty="0">
                <a:latin typeface="Times New Roman" panose="02020603050405020304" pitchFamily="18" charset="0"/>
                <a:cs typeface="Times New Roman" panose="02020603050405020304" pitchFamily="18" charset="0"/>
              </a:rPr>
              <a:t>: PHP</a:t>
            </a:r>
            <a:endParaRPr lang="en-IN" sz="3600" dirty="0">
              <a:solidFill>
                <a:srgbClr val="BFE7D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sz="3600" i="1" dirty="0">
                <a:latin typeface="Times New Roman" panose="02020603050405020304" pitchFamily="18" charset="0"/>
                <a:cs typeface="Times New Roman" panose="02020603050405020304" pitchFamily="18" charset="0"/>
              </a:rPr>
              <a:t>Design Interface</a:t>
            </a:r>
            <a:r>
              <a:rPr lang="en-IN" sz="3600" dirty="0">
                <a:latin typeface="Times New Roman" panose="02020603050405020304" pitchFamily="18" charset="0"/>
                <a:cs typeface="Times New Roman" panose="02020603050405020304" pitchFamily="18" charset="0"/>
              </a:rPr>
              <a:t>: HTML, Bootstrap, JavaScript, 				Ajax</a:t>
            </a:r>
          </a:p>
          <a:p>
            <a:pPr algn="just">
              <a:buFont typeface="Wingdings" panose="05000000000000000000" pitchFamily="2" charset="2"/>
              <a:buChar char="ü"/>
            </a:pPr>
            <a:r>
              <a:rPr lang="en-IN" sz="3600" i="1" dirty="0">
                <a:latin typeface="Times New Roman" panose="02020603050405020304" pitchFamily="18" charset="0"/>
                <a:cs typeface="Times New Roman" panose="02020603050405020304" pitchFamily="18" charset="0"/>
              </a:rPr>
              <a:t>Browser</a:t>
            </a:r>
            <a:r>
              <a:rPr lang="en-IN" sz="3600" dirty="0">
                <a:latin typeface="Times New Roman" panose="02020603050405020304" pitchFamily="18" charset="0"/>
                <a:cs typeface="Times New Roman" panose="02020603050405020304" pitchFamily="18" charset="0"/>
              </a:rPr>
              <a:t>:  Chrome, Microsoft Edge</a:t>
            </a:r>
          </a:p>
          <a:p>
            <a:pPr algn="just">
              <a:buFont typeface="Wingdings" panose="05000000000000000000" pitchFamily="2" charset="2"/>
              <a:buChar char="ü"/>
            </a:pPr>
            <a:r>
              <a:rPr lang="en-IN" sz="3600" dirty="0">
                <a:latin typeface="Times New Roman" panose="02020603050405020304" pitchFamily="18" charset="0"/>
                <a:cs typeface="Times New Roman" panose="02020603050405020304" pitchFamily="18" charset="0"/>
              </a:rPr>
              <a:t>Software:  WAMP/ XAMMP</a:t>
            </a:r>
          </a:p>
          <a:p>
            <a:endParaRPr lang="en-IN" dirty="0"/>
          </a:p>
        </p:txBody>
      </p:sp>
    </p:spTree>
    <p:extLst>
      <p:ext uri="{BB962C8B-B14F-4D97-AF65-F5344CB8AC3E}">
        <p14:creationId xmlns:p14="http://schemas.microsoft.com/office/powerpoint/2010/main" val="282294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5C2C-26AA-4E6D-B9DB-054204F551CD}"/>
              </a:ext>
            </a:extLst>
          </p:cNvPr>
          <p:cNvSpPr>
            <a:spLocks noGrp="1"/>
          </p:cNvSpPr>
          <p:nvPr>
            <p:ph type="title"/>
          </p:nvPr>
        </p:nvSpPr>
        <p:spPr>
          <a:xfrm>
            <a:off x="1007534" y="115888"/>
            <a:ext cx="10176933" cy="792832"/>
          </a:xfrm>
        </p:spPr>
        <p:txBody>
          <a:bodyPr/>
          <a:lstStyle/>
          <a:p>
            <a:pPr algn="ctr"/>
            <a:r>
              <a:rPr lang="en-US" sz="4000" b="1" dirty="0">
                <a:latin typeface="Algerian" panose="04020705040A02060702" pitchFamily="82" charset="0"/>
              </a:rPr>
              <a:t>EXISTING SYSTEM</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DA6FAE4-CB8C-4907-9DD3-4EAA5506FADB}"/>
              </a:ext>
            </a:extLst>
          </p:cNvPr>
          <p:cNvSpPr>
            <a:spLocks noGrp="1"/>
          </p:cNvSpPr>
          <p:nvPr>
            <p:ph idx="1"/>
          </p:nvPr>
        </p:nvSpPr>
        <p:spPr>
          <a:xfrm>
            <a:off x="1199456" y="1052736"/>
            <a:ext cx="10801199" cy="5398867"/>
          </a:xfrm>
        </p:spPr>
        <p:txBody>
          <a:bodyPr/>
          <a:lstStyle/>
          <a:p>
            <a:pPr>
              <a:buFont typeface="Wingdings" panose="05000000000000000000" pitchFamily="2" charset="2"/>
              <a:buChar char="v"/>
            </a:pPr>
            <a:r>
              <a:rPr lang="en-US" sz="3400" dirty="0">
                <a:solidFill>
                  <a:srgbClr val="080808"/>
                </a:solidFill>
                <a:latin typeface="Times New Roman" panose="02020603050405020304" pitchFamily="18" charset="0"/>
                <a:cs typeface="Times New Roman" panose="02020603050405020304" pitchFamily="18" charset="0"/>
              </a:rPr>
              <a:t>The existing system for job recruitment includes traditional methods like Employment agencies, advertising through newspapers, televisions and radios, college fairs etc., which are too slow and stressful. With the advancement of internet, jobseekers rely on the online job portals, which makes the job search efficient. </a:t>
            </a:r>
          </a:p>
          <a:p>
            <a:pPr>
              <a:buFont typeface="Wingdings" panose="05000000000000000000" pitchFamily="2" charset="2"/>
              <a:buChar char="v"/>
            </a:pPr>
            <a:r>
              <a:rPr lang="en-US" sz="3400" dirty="0">
                <a:solidFill>
                  <a:srgbClr val="080808"/>
                </a:solidFill>
                <a:latin typeface="Times New Roman" panose="02020603050405020304" pitchFamily="18" charset="0"/>
                <a:cs typeface="Times New Roman" panose="02020603050405020304" pitchFamily="18" charset="0"/>
              </a:rPr>
              <a:t>This big problem is the searching; sorting and updating of the student data and no any notification method available for giving information to student except the notice board.</a:t>
            </a:r>
            <a:endParaRPr lang="en-IN" sz="3400" dirty="0">
              <a:solidFill>
                <a:srgbClr val="080808"/>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90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FE7A-045F-4708-9ECA-C7F75AD29222}"/>
              </a:ext>
            </a:extLst>
          </p:cNvPr>
          <p:cNvSpPr>
            <a:spLocks noGrp="1"/>
          </p:cNvSpPr>
          <p:nvPr>
            <p:ph type="title"/>
          </p:nvPr>
        </p:nvSpPr>
        <p:spPr>
          <a:xfrm>
            <a:off x="1007534" y="115888"/>
            <a:ext cx="10176933" cy="720728"/>
          </a:xfrm>
        </p:spPr>
        <p:txBody>
          <a:bodyPr/>
          <a:lstStyle/>
          <a:p>
            <a:pPr algn="ctr"/>
            <a:r>
              <a:rPr lang="en-US" sz="4000" b="1" dirty="0">
                <a:latin typeface="Algerian" panose="04020705040A02060702" pitchFamily="82" charset="0"/>
              </a:rPr>
              <a:t>PROPOSED SYSTEM</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AC3C2E7-D3DD-40E1-BAA7-19C983ACED93}"/>
              </a:ext>
            </a:extLst>
          </p:cNvPr>
          <p:cNvSpPr>
            <a:spLocks noGrp="1"/>
          </p:cNvSpPr>
          <p:nvPr>
            <p:ph idx="1"/>
          </p:nvPr>
        </p:nvSpPr>
        <p:spPr>
          <a:xfrm>
            <a:off x="1102784" y="836616"/>
            <a:ext cx="11089215" cy="5614987"/>
          </a:xfrm>
        </p:spPr>
        <p:txBody>
          <a:bodyPr/>
          <a:lstStyle/>
          <a:p>
            <a:r>
              <a:rPr lang="en-US" sz="3000" dirty="0">
                <a:solidFill>
                  <a:srgbClr val="000000"/>
                </a:solidFill>
                <a:latin typeface="Times New Roman" panose="02020603050405020304" pitchFamily="18" charset="0"/>
                <a:cs typeface="Times New Roman" panose="02020603050405020304" pitchFamily="18" charset="0"/>
              </a:rPr>
              <a:t>The proposed system is a web based application which allows applicants and employers to register their details. Applicants can browse through the vacancy details that are posted and can apply for the jobs online. Employers can browse through the posted resumes and select suitable candidates. Filter, Search facility for job seekers according to their required vacancy. Daily updates via notifications and other communication media. Sending resume saves effort, time and cost of job seeker All vacancies are available on a single interface Job seeker can set privacy level for different companies Job seeker can save jobs according to their needs Most recent jobs are displayed on the home page Counting the number of times the resume of a job seeker is accessed by the company.</a:t>
            </a:r>
            <a:endParaRPr lang="en-IN" sz="30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076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EAC1B5A-D648-436B-A7EC-4DBD19C3C9E6}"/>
              </a:ext>
            </a:extLst>
          </p:cNvPr>
          <p:cNvGraphicFramePr/>
          <p:nvPr>
            <p:extLst>
              <p:ext uri="{D42A27DB-BD31-4B8C-83A1-F6EECF244321}">
                <p14:modId xmlns:p14="http://schemas.microsoft.com/office/powerpoint/2010/main" val="2396798601"/>
              </p:ext>
            </p:extLst>
          </p:nvPr>
        </p:nvGraphicFramePr>
        <p:xfrm>
          <a:off x="2135560" y="332656"/>
          <a:ext cx="9840416" cy="5994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724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031-069C-4DF5-87DC-01AACC727665}"/>
              </a:ext>
            </a:extLst>
          </p:cNvPr>
          <p:cNvSpPr>
            <a:spLocks noGrp="1"/>
          </p:cNvSpPr>
          <p:nvPr>
            <p:ph type="title"/>
          </p:nvPr>
        </p:nvSpPr>
        <p:spPr>
          <a:xfrm>
            <a:off x="1007534" y="115888"/>
            <a:ext cx="10176933" cy="1152872"/>
          </a:xfrm>
        </p:spPr>
        <p:txBody>
          <a:bodyPr/>
          <a:lstStyle/>
          <a:p>
            <a:pPr algn="ctr"/>
            <a:r>
              <a:rPr lang="en-US" sz="4000" b="1" dirty="0">
                <a:latin typeface="Algerian" panose="04020705040A02060702" pitchFamily="82" charset="0"/>
              </a:rPr>
              <a:t>ADMIN MODULE</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4BE70EC-65EC-4C8F-949B-6580A987FE12}"/>
              </a:ext>
            </a:extLst>
          </p:cNvPr>
          <p:cNvSpPr>
            <a:spLocks noGrp="1"/>
          </p:cNvSpPr>
          <p:nvPr>
            <p:ph idx="1"/>
          </p:nvPr>
        </p:nvSpPr>
        <p:spPr>
          <a:xfrm>
            <a:off x="1102784" y="1844824"/>
            <a:ext cx="10681848" cy="4248472"/>
          </a:xfrm>
        </p:spPr>
        <p:txBody>
          <a:bodyPr/>
          <a:lstStyle/>
          <a:p>
            <a:pPr marL="457183" lvl="1" indent="0">
              <a:buNone/>
            </a:pPr>
            <a:r>
              <a:rPr lang="en-IN" sz="4800" b="0" dirty="0">
                <a:solidFill>
                  <a:srgbClr val="000000"/>
                </a:solidFill>
                <a:latin typeface="Times New Roman" panose="02020603050405020304" pitchFamily="18" charset="0"/>
                <a:cs typeface="Times New Roman" panose="02020603050405020304" pitchFamily="18" charset="0"/>
              </a:rPr>
              <a:t>This module provides administrator related functionalities.  Administrator manages entire application and maintain the profiles of applicants and employers.</a:t>
            </a:r>
          </a:p>
          <a:p>
            <a:pPr marL="457200" lvl="1" indent="0">
              <a:buNone/>
            </a:pPr>
            <a:endParaRPr lang="en-IN" sz="4800" b="0" u="sng"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06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A24D-9F48-4D40-85CC-3C14D1F3552C}"/>
              </a:ext>
            </a:extLst>
          </p:cNvPr>
          <p:cNvSpPr>
            <a:spLocks noGrp="1"/>
          </p:cNvSpPr>
          <p:nvPr>
            <p:ph type="title"/>
          </p:nvPr>
        </p:nvSpPr>
        <p:spPr>
          <a:xfrm>
            <a:off x="2063552" y="115888"/>
            <a:ext cx="9120915" cy="1296888"/>
          </a:xfrm>
        </p:spPr>
        <p:txBody>
          <a:bodyPr/>
          <a:lstStyle/>
          <a:p>
            <a:pPr algn="ctr"/>
            <a:r>
              <a:rPr lang="en-US" sz="3600" b="1" dirty="0">
                <a:latin typeface="Algerian" panose="04020705040A02060702" pitchFamily="82" charset="0"/>
              </a:rPr>
              <a:t>EMPLOYERS MODULE</a:t>
            </a: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3B82E44-8D83-41DC-A31A-9DFEBAE91FFD}"/>
              </a:ext>
            </a:extLst>
          </p:cNvPr>
          <p:cNvSpPr>
            <a:spLocks noGrp="1"/>
          </p:cNvSpPr>
          <p:nvPr>
            <p:ph idx="1"/>
          </p:nvPr>
        </p:nvSpPr>
        <p:spPr>
          <a:xfrm>
            <a:off x="1102784" y="1700808"/>
            <a:ext cx="10609840" cy="4750795"/>
          </a:xfrm>
        </p:spPr>
        <p:txBody>
          <a:bodyPr/>
          <a:lstStyle/>
          <a:p>
            <a:pPr marL="0" indent="0">
              <a:buNone/>
            </a:pPr>
            <a:r>
              <a:rPr lang="en-IN" sz="4400" dirty="0">
                <a:solidFill>
                  <a:srgbClr val="000000"/>
                </a:solidFill>
                <a:latin typeface="Times New Roman" panose="02020603050405020304" pitchFamily="18" charset="0"/>
                <a:cs typeface="Times New Roman" panose="02020603050405020304" pitchFamily="18" charset="0"/>
              </a:rPr>
              <a:t>This Module provides functionalities related to employers.   Employers can post vacancy details and update the details as and when necessary.  Employers can search through applicant resumes based on different criteria</a:t>
            </a:r>
          </a:p>
        </p:txBody>
      </p:sp>
    </p:spTree>
    <p:extLst>
      <p:ext uri="{BB962C8B-B14F-4D97-AF65-F5344CB8AC3E}">
        <p14:creationId xmlns:p14="http://schemas.microsoft.com/office/powerpoint/2010/main" val="1912636196"/>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a:lstStyle/>
      <a: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a:style>
    </a:sp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TotalTime>
  <Words>662</Words>
  <Application>Microsoft Office PowerPoint</Application>
  <PresentationFormat>Widescreen</PresentationFormat>
  <Paragraphs>59</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Algerian</vt:lpstr>
      <vt:lpstr>Arial</vt:lpstr>
      <vt:lpstr>Calibri</vt:lpstr>
      <vt:lpstr>Monotype Corsiva</vt:lpstr>
      <vt:lpstr>Times New Roman</vt:lpstr>
      <vt:lpstr>Verdana</vt:lpstr>
      <vt:lpstr>Wingdings</vt:lpstr>
      <vt:lpstr>template</vt:lpstr>
      <vt:lpstr>Custom Design</vt:lpstr>
      <vt:lpstr> SRI PARAMAKALYANI COLLEGE ALWARKURICHI   Department of Computer Science                                ONLINE JOB PORTAL  </vt:lpstr>
      <vt:lpstr>   ABSTRACT</vt:lpstr>
      <vt:lpstr>HARDWARE REQUIREMENTS</vt:lpstr>
      <vt:lpstr>SOFTWARE REUIUREMENTS</vt:lpstr>
      <vt:lpstr>EXISTING SYSTEM</vt:lpstr>
      <vt:lpstr>PROPOSED SYSTEM</vt:lpstr>
      <vt:lpstr>PowerPoint Presentation</vt:lpstr>
      <vt:lpstr>ADMIN MODULE</vt:lpstr>
      <vt:lpstr>EMPLOYERS MODULE</vt:lpstr>
      <vt:lpstr>JOB SEEKER MODULE</vt:lpstr>
      <vt:lpstr>GENERAL BLOCK DIAGRAM</vt:lpstr>
      <vt:lpstr>FLOW CHART</vt:lpstr>
      <vt:lpstr>DATA FLOW DIAGRAM</vt:lpstr>
      <vt:lpstr>ZERO LEVEL DFD DIAGRAM.         </vt:lpstr>
      <vt:lpstr>FIRST LEVEL DFD DIAGRAM.         </vt:lpstr>
      <vt:lpstr>     SECOND LEVEL DFD DIAGRAM.         </vt:lpstr>
      <vt:lpstr>PowerPoint Presentation</vt:lpstr>
      <vt:lpstr>PowerPoint Presentation</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USER</cp:lastModifiedBy>
  <cp:revision>80</cp:revision>
  <dcterms:created xsi:type="dcterms:W3CDTF">2006-06-13T13:38:55Z</dcterms:created>
  <dcterms:modified xsi:type="dcterms:W3CDTF">2022-03-29T20:22:36Z</dcterms:modified>
</cp:coreProperties>
</file>