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1846659"/>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Public Restroom </a:t>
            </a:r>
          </a:p>
          <a:p>
            <a:r>
              <a:rPr lang="en-IN" sz="2000" b="1" dirty="0">
                <a:latin typeface="Bell MT" panose="02020503060305020303" pitchFamily="18" charset="0"/>
              </a:rPr>
              <a:t>Team name : </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SONY KUMARI D(113321205050)
	PADMA SHREE A(1133215205033)
	RAMHIYA K(1133215205039)</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9818914" cy="567191"/>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93371" y="1179966"/>
            <a:ext cx="9318171" cy="2249034"/>
          </a:xfrm>
        </p:spPr>
        <p:txBody>
          <a:bodyPr>
            <a:normAutofit/>
          </a:bodyPr>
          <a:lstStyle/>
          <a:p>
            <a:pPr algn="l"/>
            <a:r>
              <a:rPr lang="en-IN" sz="2000" dirty="0">
                <a:solidFill>
                  <a:srgbClr val="313131"/>
                </a:solidFill>
                <a:latin typeface="Bell MT" panose="02020503060305020303" pitchFamily="18" charset="0"/>
              </a:rPr>
              <a:t>Develop a smart public restroom system that can collect and analyse data about the restroom’s environment and usage.
Use the data to improve the efficiency and effectiveness of the restroom’s operations, such as energy consumption and maintenance.
Improve the user experience by providing information about the restroom’s cleanliness and occupancy status, as well as other amenities.</a:t>
            </a:r>
            <a:endParaRPr lang="en-US" sz="2000" b="0" i="0" dirty="0">
              <a:solidFill>
                <a:srgbClr val="313131"/>
              </a:solidFill>
              <a:effectLst/>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480457"/>
            <a:ext cx="8964385" cy="5655129"/>
          </a:xfrm>
        </p:spPr>
        <p:txBody>
          <a:bodyPr/>
          <a:lstStyle/>
          <a:p>
            <a:pPr algn="l"/>
            <a:r>
              <a:rPr lang="en-IN" i="0" dirty="0">
                <a:effectLst/>
                <a:latin typeface="Bell MT" panose="02020503060305020303" pitchFamily="18" charset="0"/>
              </a:rPr>
              <a:t>1. Improved Hygiene and Sanitation.</a:t>
            </a:r>
          </a:p>
          <a:p>
            <a:pPr algn="l"/>
            <a:r>
              <a:rPr lang="en-IN" i="0" dirty="0">
                <a:effectLst/>
                <a:latin typeface="Bell MT" panose="02020503060305020303" pitchFamily="18" charset="0"/>
              </a:rPr>
              <a:t>2. Reduced Environmental Impact</a:t>
            </a:r>
            <a:endParaRPr lang="en-IN" dirty="0">
              <a:latin typeface="Bell MT" panose="02020503060305020303" pitchFamily="18" charset="0"/>
            </a:endParaRPr>
          </a:p>
          <a:p>
            <a:pPr algn="l"/>
            <a:r>
              <a:rPr lang="en-IN" dirty="0">
                <a:latin typeface="Bell MT" panose="02020503060305020303" pitchFamily="18" charset="0"/>
              </a:rPr>
              <a:t>3. E</a:t>
            </a:r>
            <a:r>
              <a:rPr lang="en-IN" i="0" dirty="0">
                <a:effectLst/>
                <a:latin typeface="Bell MT" panose="02020503060305020303" pitchFamily="18" charset="0"/>
              </a:rPr>
              <a:t>nhanced Accessibility</a:t>
            </a:r>
          </a:p>
          <a:p>
            <a:pPr algn="l"/>
            <a:r>
              <a:rPr lang="en-IN" i="0" dirty="0">
                <a:effectLst/>
                <a:latin typeface="Bell MT" panose="02020503060305020303" pitchFamily="18" charset="0"/>
              </a:rPr>
              <a:t>4. User Convenience and Experience</a:t>
            </a:r>
          </a:p>
          <a:p>
            <a:pPr algn="l"/>
            <a:r>
              <a:rPr lang="en-IN" i="0" dirty="0">
                <a:effectLst/>
                <a:latin typeface="Bell MT" panose="02020503060305020303" pitchFamily="18" charset="0"/>
              </a:rPr>
              <a:t>5. Maintenance Efficiency</a:t>
            </a:r>
          </a:p>
          <a:p>
            <a:pPr algn="l"/>
            <a:r>
              <a:rPr lang="en-IN" i="0" dirty="0">
                <a:effectLst/>
                <a:latin typeface="Bell MT" panose="02020503060305020303" pitchFamily="18" charset="0"/>
              </a:rPr>
              <a:t>6. Energy-Efficient Lighting and Ventilation</a:t>
            </a:r>
          </a:p>
          <a:p>
            <a:pPr algn="l"/>
            <a:r>
              <a:rPr lang="en-IN" i="0" dirty="0">
                <a:effectLst/>
                <a:latin typeface="Bell MT" panose="02020503060305020303" pitchFamily="18" charset="0"/>
              </a:rPr>
              <a:t>7. Cost Savings</a:t>
            </a:r>
          </a:p>
          <a:p>
            <a:pPr algn="l"/>
            <a:r>
              <a:rPr lang="en-IN" i="0" dirty="0">
                <a:effectLst/>
                <a:latin typeface="Bell MT" panose="02020503060305020303" pitchFamily="18" charset="0"/>
              </a:rPr>
              <a:t>8. Safety and Security</a:t>
            </a:r>
          </a:p>
          <a:p>
            <a:pPr algn="l"/>
            <a:r>
              <a:rPr lang="en-IN" dirty="0">
                <a:latin typeface="Bell MT" panose="02020503060305020303" pitchFamily="18" charset="0"/>
              </a:rPr>
              <a:t>9. </a:t>
            </a:r>
            <a:r>
              <a:rPr lang="en-IN" i="0" dirty="0">
                <a:effectLst/>
                <a:latin typeface="Bell MT" panose="02020503060305020303" pitchFamily="18" charset="0"/>
              </a:rPr>
              <a:t>Data Collection and Analytics</a:t>
            </a:r>
            <a:endParaRPr lang="en-IN" dirty="0">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38213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475014" y="1377043"/>
            <a:ext cx="9192985" cy="3880757"/>
          </a:xfrm>
        </p:spPr>
        <p:txBody>
          <a:bodyPr/>
          <a:lstStyle/>
          <a:p>
            <a:pPr algn="l"/>
            <a:r>
              <a:rPr lang="en-IN" sz="2000" dirty="0">
                <a:latin typeface="Bell MT" panose="02020503060305020303" pitchFamily="18" charset="0"/>
              </a:rPr>
              <a:t>There are several IoT sensors and components that are used in the smart public restroom system using IoT. Some of them are as follows.</a:t>
            </a:r>
          </a:p>
          <a:p>
            <a:pPr algn="l"/>
            <a:r>
              <a:rPr lang="en-IN" sz="2000" i="0" dirty="0">
                <a:solidFill>
                  <a:srgbClr val="333333"/>
                </a:solidFill>
                <a:effectLst/>
                <a:latin typeface="Bell MT" panose="02020503060305020303" pitchFamily="18" charset="0"/>
              </a:rPr>
              <a:t>1. User Counter</a:t>
            </a:r>
          </a:p>
          <a:p>
            <a:pPr algn="l"/>
            <a:r>
              <a:rPr lang="en-IN" sz="2000" i="0" dirty="0">
                <a:solidFill>
                  <a:srgbClr val="333333"/>
                </a:solidFill>
                <a:effectLst/>
                <a:latin typeface="Bell MT" panose="02020503060305020303" pitchFamily="18" charset="0"/>
              </a:rPr>
              <a:t>2. Smell Sensor</a:t>
            </a:r>
          </a:p>
          <a:p>
            <a:pPr algn="l"/>
            <a:r>
              <a:rPr lang="en-IN" sz="2000" i="0" dirty="0">
                <a:solidFill>
                  <a:srgbClr val="333333"/>
                </a:solidFill>
                <a:effectLst/>
                <a:latin typeface="Bell MT" panose="02020503060305020303" pitchFamily="18" charset="0"/>
              </a:rPr>
              <a:t>3. Water Level Sensor</a:t>
            </a:r>
          </a:p>
          <a:p>
            <a:pPr algn="l"/>
            <a:r>
              <a:rPr lang="en-IN" sz="2000" i="0" dirty="0">
                <a:solidFill>
                  <a:srgbClr val="212121"/>
                </a:solidFill>
                <a:effectLst/>
                <a:latin typeface="Bell MT" panose="02020503060305020303" pitchFamily="18" charset="0"/>
              </a:rPr>
              <a:t>4. User Feedback Machine</a:t>
            </a:r>
            <a:endParaRPr lang="en-IN" sz="2000" i="0" dirty="0">
              <a:solidFill>
                <a:srgbClr val="333333"/>
              </a:solidFill>
              <a:effectLst/>
              <a:latin typeface="Bell MT" panose="02020503060305020303" pitchFamily="18" charset="0"/>
            </a:endParaRPr>
          </a:p>
          <a:p>
            <a:pPr algn="l"/>
            <a:r>
              <a:rPr lang="en-IN" sz="2000" i="0" dirty="0">
                <a:solidFill>
                  <a:srgbClr val="212121"/>
                </a:solidFill>
                <a:effectLst/>
                <a:latin typeface="Bell MT" panose="02020503060305020303" pitchFamily="18" charset="0"/>
              </a:rPr>
              <a:t>5. Star Light Display</a:t>
            </a:r>
            <a:endParaRPr lang="en-IN" sz="2000" i="0" dirty="0">
              <a:solidFill>
                <a:srgbClr val="333333"/>
              </a:solidFill>
              <a:effectLst/>
              <a:latin typeface="Bell MT" panose="02020503060305020303" pitchFamily="18" charset="0"/>
            </a:endParaRPr>
          </a:p>
          <a:p>
            <a:pPr algn="l"/>
            <a:endParaRPr lang="en-IN" b="1"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458685"/>
            <a:ext cx="9682843" cy="3940629"/>
          </a:xfrm>
        </p:spPr>
        <p:txBody>
          <a:bodyPr/>
          <a:lstStyle/>
          <a:p>
            <a:r>
              <a:rPr lang="en-IN" dirty="0"/>
              <a:t>The platform could also be used to provide other information about public restrooms, such as:
Whether the restroom is open or closed
Whether the restroom is clean or dirty
Whether there is a fee to use the restroom
What amenities are available, such as soap, towels, and toilet paper</a:t>
            </a: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240971" y="1159329"/>
            <a:ext cx="9427029" cy="4098471"/>
          </a:xfrm>
        </p:spPr>
        <p:txBody>
          <a:bodyPr/>
          <a:lstStyle/>
          <a:p>
            <a:r>
              <a:rPr lang="en-IN" dirty="0"/>
              <a:t>•Occupancy sensors</a:t>
            </a:r>
          </a:p>
          <a:p>
            <a:r>
              <a:rPr lang="en-IN" dirty="0"/>
              <a:t>• Water flow sensor</a:t>
            </a:r>
          </a:p>
          <a:p>
            <a:r>
              <a:rPr lang="en-IN" dirty="0"/>
              <a:t>                           •Soap and paper towel dispensers</a:t>
            </a:r>
          </a:p>
          <a:p>
            <a:r>
              <a:rPr lang="en-IN" dirty="0"/>
              <a:t>•Feedback system</a:t>
            </a:r>
          </a:p>
          <a:p>
            <a:r>
              <a:rPr lang="en-IN" dirty="0"/>
              <a:t>Smart public restroom systems can be integrated in a variety of different ways. The specific approach will depend on the specific needs of the restroom and the resources available.</a:t>
            </a:r>
          </a:p>
        </p:txBody>
      </p:sp>
    </p:spTree>
    <p:extLst>
      <p:ext uri="{BB962C8B-B14F-4D97-AF65-F5344CB8AC3E}">
        <p14:creationId xmlns:p14="http://schemas.microsoft.com/office/powerpoint/2010/main" val="1030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233</Words>
  <Application>Microsoft Office PowerPoint</Application>
  <PresentationFormat>Widescreen</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Definition:</vt:lpstr>
      <vt:lpstr>Objectives:</vt:lpstr>
      <vt:lpstr>IoT Sensor Design: </vt:lpstr>
      <vt:lpstr>Real-Time Transit Information Platform:</vt:lpstr>
      <vt:lpstr>Integration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Sony Kumari D</cp:lastModifiedBy>
  <cp:revision>2</cp:revision>
  <dcterms:created xsi:type="dcterms:W3CDTF">2023-09-29T07:14:55Z</dcterms:created>
  <dcterms:modified xsi:type="dcterms:W3CDTF">2023-09-30T09:02:16Z</dcterms:modified>
</cp:coreProperties>
</file>