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61" r:id="rId6"/>
    <p:sldId id="262" r:id="rId7"/>
    <p:sldId id="264" r:id="rId8"/>
    <p:sldId id="263" r:id="rId9"/>
    <p:sldId id="266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464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7938-235C-40BE-9EED-5A78CFD918FD}" type="datetimeFigureOut">
              <a:rPr lang="fr-FR" smtClean="0"/>
              <a:pPr/>
              <a:t>12/02/2020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90FE-F525-45DD-9C1F-6A427042083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7938-235C-40BE-9EED-5A78CFD918FD}" type="datetimeFigureOut">
              <a:rPr lang="fr-FR" smtClean="0"/>
              <a:pPr/>
              <a:t>12/02/2020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90FE-F525-45DD-9C1F-6A427042083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7938-235C-40BE-9EED-5A78CFD918FD}" type="datetimeFigureOut">
              <a:rPr lang="fr-FR" smtClean="0"/>
              <a:pPr/>
              <a:t>12/02/2020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90FE-F525-45DD-9C1F-6A427042083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7938-235C-40BE-9EED-5A78CFD918FD}" type="datetimeFigureOut">
              <a:rPr lang="fr-FR" smtClean="0"/>
              <a:pPr/>
              <a:t>12/02/2020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90FE-F525-45DD-9C1F-6A427042083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7938-235C-40BE-9EED-5A78CFD918FD}" type="datetimeFigureOut">
              <a:rPr lang="fr-FR" smtClean="0"/>
              <a:pPr/>
              <a:t>12/02/2020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90FE-F525-45DD-9C1F-6A427042083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7938-235C-40BE-9EED-5A78CFD918FD}" type="datetimeFigureOut">
              <a:rPr lang="fr-FR" smtClean="0"/>
              <a:pPr/>
              <a:t>12/02/2020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90FE-F525-45DD-9C1F-6A427042083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7938-235C-40BE-9EED-5A78CFD918FD}" type="datetimeFigureOut">
              <a:rPr lang="fr-FR" smtClean="0"/>
              <a:pPr/>
              <a:t>12/02/2020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90FE-F525-45DD-9C1F-6A427042083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7938-235C-40BE-9EED-5A78CFD918FD}" type="datetimeFigureOut">
              <a:rPr lang="fr-FR" smtClean="0"/>
              <a:pPr/>
              <a:t>12/02/2020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90FE-F525-45DD-9C1F-6A427042083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7938-235C-40BE-9EED-5A78CFD918FD}" type="datetimeFigureOut">
              <a:rPr lang="fr-FR" smtClean="0"/>
              <a:pPr/>
              <a:t>12/02/2020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90FE-F525-45DD-9C1F-6A427042083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7938-235C-40BE-9EED-5A78CFD918FD}" type="datetimeFigureOut">
              <a:rPr lang="fr-FR" smtClean="0"/>
              <a:pPr/>
              <a:t>12/02/2020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90FE-F525-45DD-9C1F-6A427042083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7938-235C-40BE-9EED-5A78CFD918FD}" type="datetimeFigureOut">
              <a:rPr lang="fr-FR" smtClean="0"/>
              <a:pPr/>
              <a:t>12/02/2020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90FE-F525-45DD-9C1F-6A427042083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A7938-235C-40BE-9EED-5A78CFD918FD}" type="datetimeFigureOut">
              <a:rPr lang="fr-FR" smtClean="0"/>
              <a:pPr/>
              <a:t>12/02/2020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990FE-F525-45DD-9C1F-6A427042083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Paradigme de programmation</a:t>
            </a:r>
            <a:br>
              <a:rPr lang="fr-FR" dirty="0" smtClean="0"/>
            </a:br>
            <a:r>
              <a:rPr lang="fr-FR" dirty="0" smtClean="0"/>
              <a:t>(Python)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mini </a:t>
            </a:r>
            <a:r>
              <a:rPr lang="fr-FR" dirty="0" err="1" smtClean="0"/>
              <a:t>game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fr-FR" dirty="0" smtClean="0"/>
              <a:t>More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857620" y="1285860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Actor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000232" y="2571744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MovingActor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000496" y="2571744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Potion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5572132" y="2571744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Block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7143768" y="2571744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Door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428596" y="3857628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Player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2214546" y="3857628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Enemy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8" idx="0"/>
            <a:endCxn id="7" idx="2"/>
          </p:cNvCxnSpPr>
          <p:nvPr/>
        </p:nvCxnSpPr>
        <p:spPr>
          <a:xfrm rot="5400000" flipH="1" flipV="1">
            <a:off x="3357554" y="1357298"/>
            <a:ext cx="571504" cy="1857388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9" idx="0"/>
            <a:endCxn id="7" idx="2"/>
          </p:cNvCxnSpPr>
          <p:nvPr/>
        </p:nvCxnSpPr>
        <p:spPr>
          <a:xfrm rot="16200000" flipV="1">
            <a:off x="4357686" y="2214554"/>
            <a:ext cx="571504" cy="142876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0" idx="0"/>
            <a:endCxn id="7" idx="2"/>
          </p:cNvCxnSpPr>
          <p:nvPr/>
        </p:nvCxnSpPr>
        <p:spPr>
          <a:xfrm rot="16200000" flipV="1">
            <a:off x="5143504" y="1428736"/>
            <a:ext cx="571504" cy="1714512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1" idx="0"/>
            <a:endCxn id="7" idx="2"/>
          </p:cNvCxnSpPr>
          <p:nvPr/>
        </p:nvCxnSpPr>
        <p:spPr>
          <a:xfrm rot="16200000" flipV="1">
            <a:off x="5929322" y="642918"/>
            <a:ext cx="571504" cy="3286148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12" idx="0"/>
            <a:endCxn id="8" idx="2"/>
          </p:cNvCxnSpPr>
          <p:nvPr/>
        </p:nvCxnSpPr>
        <p:spPr>
          <a:xfrm rot="5400000" flipH="1" flipV="1">
            <a:off x="1643042" y="2786058"/>
            <a:ext cx="571504" cy="1571636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3" idx="0"/>
            <a:endCxn id="8" idx="2"/>
          </p:cNvCxnSpPr>
          <p:nvPr/>
        </p:nvCxnSpPr>
        <p:spPr>
          <a:xfrm rot="16200000" flipV="1">
            <a:off x="2536017" y="3464719"/>
            <a:ext cx="571504" cy="214314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929058" y="4000504"/>
            <a:ext cx="1214446" cy="7143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Health</a:t>
            </a:r>
            <a:r>
              <a:rPr lang="fr-FR" dirty="0" smtClean="0"/>
              <a:t> Potion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5286380" y="4000504"/>
            <a:ext cx="1143008" cy="7143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Damage Potion</a:t>
            </a:r>
            <a:endParaRPr lang="fr-FR" dirty="0"/>
          </a:p>
        </p:txBody>
      </p:sp>
      <p:cxnSp>
        <p:nvCxnSpPr>
          <p:cNvPr id="30" name="Connecteur droit avec flèche 29"/>
          <p:cNvCxnSpPr>
            <a:stCxn id="27" idx="0"/>
            <a:endCxn id="9" idx="2"/>
          </p:cNvCxnSpPr>
          <p:nvPr/>
        </p:nvCxnSpPr>
        <p:spPr>
          <a:xfrm rot="5400000" flipH="1" flipV="1">
            <a:off x="4268388" y="3554017"/>
            <a:ext cx="714380" cy="178595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8" idx="0"/>
            <a:endCxn id="9" idx="2"/>
          </p:cNvCxnSpPr>
          <p:nvPr/>
        </p:nvCxnSpPr>
        <p:spPr>
          <a:xfrm rot="16200000" flipV="1">
            <a:off x="4929190" y="3071810"/>
            <a:ext cx="714380" cy="1143008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142976" y="5429264"/>
            <a:ext cx="1428760" cy="7143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Zombie</a:t>
            </a:r>
            <a:endParaRPr lang="fr-FR" dirty="0"/>
          </a:p>
        </p:txBody>
      </p:sp>
      <p:sp>
        <p:nvSpPr>
          <p:cNvPr id="43" name="Rectangle 42"/>
          <p:cNvSpPr/>
          <p:nvPr/>
        </p:nvSpPr>
        <p:spPr>
          <a:xfrm>
            <a:off x="2786050" y="5429264"/>
            <a:ext cx="1428760" cy="7143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Drakula</a:t>
            </a:r>
            <a:endParaRPr lang="fr-FR" dirty="0"/>
          </a:p>
        </p:txBody>
      </p:sp>
      <p:cxnSp>
        <p:nvCxnSpPr>
          <p:cNvPr id="44" name="Connecteur droit avec flèche 43"/>
          <p:cNvCxnSpPr>
            <a:stCxn id="42" idx="0"/>
            <a:endCxn id="13" idx="2"/>
          </p:cNvCxnSpPr>
          <p:nvPr/>
        </p:nvCxnSpPr>
        <p:spPr>
          <a:xfrm rot="5400000" flipH="1" flipV="1">
            <a:off x="1964513" y="4464851"/>
            <a:ext cx="857256" cy="1071570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43" idx="0"/>
            <a:endCxn id="13" idx="2"/>
          </p:cNvCxnSpPr>
          <p:nvPr/>
        </p:nvCxnSpPr>
        <p:spPr>
          <a:xfrm rot="16200000" flipV="1">
            <a:off x="2786050" y="4714884"/>
            <a:ext cx="857256" cy="571504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en angle 26"/>
          <p:cNvCxnSpPr/>
          <p:nvPr/>
        </p:nvCxnSpPr>
        <p:spPr>
          <a:xfrm rot="16200000" flipH="1">
            <a:off x="790516" y="3433729"/>
            <a:ext cx="383449" cy="178595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14282" y="2643182"/>
            <a:ext cx="1214446" cy="7143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Multi </a:t>
            </a:r>
            <a:r>
              <a:rPr lang="fr-FR" dirty="0" err="1" smtClean="0"/>
              <a:t>player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1357290" y="2357430"/>
          <a:ext cx="5572165" cy="314327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14433"/>
                <a:gridCol w="1114433"/>
                <a:gridCol w="1114433"/>
                <a:gridCol w="1114433"/>
                <a:gridCol w="1114433"/>
              </a:tblGrid>
              <a:tr h="62865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4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4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4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7358082" y="1643050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/>
              <a:t>Tile</a:t>
            </a:r>
            <a:endParaRPr lang="fr-FR" sz="2400" dirty="0"/>
          </a:p>
        </p:txBody>
      </p:sp>
      <p:cxnSp>
        <p:nvCxnSpPr>
          <p:cNvPr id="8" name="Connecteur en arc 7"/>
          <p:cNvCxnSpPr>
            <a:stCxn id="6" idx="1"/>
          </p:cNvCxnSpPr>
          <p:nvPr/>
        </p:nvCxnSpPr>
        <p:spPr>
          <a:xfrm rot="10800000" flipV="1">
            <a:off x="6357950" y="1873883"/>
            <a:ext cx="1000132" cy="8407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26"/>
          <p:cNvCxnSpPr>
            <a:stCxn id="6" idx="1"/>
          </p:cNvCxnSpPr>
          <p:nvPr/>
        </p:nvCxnSpPr>
        <p:spPr>
          <a:xfrm rot="10800000" flipV="1">
            <a:off x="5357818" y="1873883"/>
            <a:ext cx="2000264" cy="8407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en arc 7"/>
          <p:cNvCxnSpPr>
            <a:stCxn id="6" idx="1"/>
          </p:cNvCxnSpPr>
          <p:nvPr/>
        </p:nvCxnSpPr>
        <p:spPr>
          <a:xfrm rot="10800000" flipV="1">
            <a:off x="6357950" y="1873882"/>
            <a:ext cx="1000132" cy="14122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2285984" y="2428868"/>
          <a:ext cx="4343430" cy="29575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47810"/>
                <a:gridCol w="1447810"/>
                <a:gridCol w="1447810"/>
              </a:tblGrid>
              <a:tr h="98584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584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5844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Tile</a:t>
            </a:r>
            <a:endParaRPr lang="fr-FR" dirty="0"/>
          </a:p>
        </p:txBody>
      </p:sp>
      <p:pic>
        <p:nvPicPr>
          <p:cNvPr id="1026" name="Picture 2" descr="D:\Rami\FIA-1\cours\Paradigmes de programmation 3\TP\mini projet\Python-mini-project\src\py_game\images\play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3357562"/>
            <a:ext cx="1071570" cy="1071570"/>
          </a:xfrm>
          <a:prstGeom prst="rect">
            <a:avLst/>
          </a:prstGeom>
          <a:noFill/>
        </p:spPr>
      </p:pic>
      <p:pic>
        <p:nvPicPr>
          <p:cNvPr id="1027" name="Picture 3" descr="D:\Rami\FIA-1\cours\Paradigmes de programmation 3\TP\mini projet\Python-mini-project\src\py_game\images\block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2500306"/>
            <a:ext cx="823914" cy="823914"/>
          </a:xfrm>
          <a:prstGeom prst="rect">
            <a:avLst/>
          </a:prstGeom>
          <a:noFill/>
        </p:spPr>
      </p:pic>
      <p:pic>
        <p:nvPicPr>
          <p:cNvPr id="1028" name="Picture 4" descr="D:\Rami\FIA-1\cours\Paradigmes de programmation 3\TP\mini projet\Python-mini-project\src\py_game\images\doo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3429000"/>
            <a:ext cx="928694" cy="928694"/>
          </a:xfrm>
          <a:prstGeom prst="rect">
            <a:avLst/>
          </a:prstGeom>
          <a:noFill/>
        </p:spPr>
      </p:pic>
      <p:pic>
        <p:nvPicPr>
          <p:cNvPr id="1029" name="Picture 5" descr="D:\Rami\FIA-1\cours\Paradigmes de programmation 3\TP\mini projet\Python-mini-project\src\py_game\images\poti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00496" y="4357694"/>
            <a:ext cx="857256" cy="857256"/>
          </a:xfrm>
          <a:prstGeom prst="rect">
            <a:avLst/>
          </a:prstGeom>
          <a:noFill/>
        </p:spPr>
      </p:pic>
      <p:sp>
        <p:nvSpPr>
          <p:cNvPr id="15" name="ZoneTexte 14"/>
          <p:cNvSpPr txBox="1"/>
          <p:nvPr/>
        </p:nvSpPr>
        <p:spPr>
          <a:xfrm>
            <a:off x="785786" y="2500306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Block</a:t>
            </a:r>
            <a:endParaRPr lang="fr-FR" sz="2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7072330" y="3429000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/>
              <a:t>Door</a:t>
            </a:r>
            <a:endParaRPr lang="fr-FR" sz="2400" dirty="0"/>
          </a:p>
        </p:txBody>
      </p:sp>
      <p:sp>
        <p:nvSpPr>
          <p:cNvPr id="17" name="ZoneTexte 16"/>
          <p:cNvSpPr txBox="1"/>
          <p:nvPr/>
        </p:nvSpPr>
        <p:spPr>
          <a:xfrm>
            <a:off x="4643438" y="5715016"/>
            <a:ext cx="996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Potion</a:t>
            </a:r>
            <a:endParaRPr lang="fr-FR" sz="2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642910" y="4071942"/>
            <a:ext cx="1124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 smtClean="0"/>
              <a:t>Moving</a:t>
            </a:r>
            <a:endParaRPr lang="fr-FR" sz="2400" dirty="0" smtClean="0"/>
          </a:p>
          <a:p>
            <a:pPr algn="ctr"/>
            <a:r>
              <a:rPr lang="fr-FR" sz="2400" dirty="0" err="1" smtClean="0"/>
              <a:t>Actor</a:t>
            </a:r>
            <a:endParaRPr lang="fr-FR" sz="2400" dirty="0"/>
          </a:p>
        </p:txBody>
      </p:sp>
      <p:cxnSp>
        <p:nvCxnSpPr>
          <p:cNvPr id="19" name="Connecteur en angle 26"/>
          <p:cNvCxnSpPr>
            <a:stCxn id="16" idx="1"/>
            <a:endCxn id="1028" idx="3"/>
          </p:cNvCxnSpPr>
          <p:nvPr/>
        </p:nvCxnSpPr>
        <p:spPr>
          <a:xfrm rot="10800000" flipV="1">
            <a:off x="6429388" y="3659833"/>
            <a:ext cx="642942" cy="2335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ngle 26"/>
          <p:cNvCxnSpPr>
            <a:stCxn id="15" idx="3"/>
            <a:endCxn id="1027" idx="1"/>
          </p:cNvCxnSpPr>
          <p:nvPr/>
        </p:nvCxnSpPr>
        <p:spPr>
          <a:xfrm>
            <a:off x="1638905" y="2731139"/>
            <a:ext cx="1004269" cy="1811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26"/>
          <p:cNvCxnSpPr>
            <a:endCxn id="1026" idx="1"/>
          </p:cNvCxnSpPr>
          <p:nvPr/>
        </p:nvCxnSpPr>
        <p:spPr>
          <a:xfrm flipV="1">
            <a:off x="1857356" y="3893347"/>
            <a:ext cx="714380" cy="6072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en angle 26"/>
          <p:cNvCxnSpPr>
            <a:stCxn id="17" idx="0"/>
            <a:endCxn id="1029" idx="2"/>
          </p:cNvCxnSpPr>
          <p:nvPr/>
        </p:nvCxnSpPr>
        <p:spPr>
          <a:xfrm rot="16200000" flipV="1">
            <a:off x="4535259" y="5108815"/>
            <a:ext cx="500066" cy="7123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57620" y="1643050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Actor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428728" y="2928934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MovingActor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071802" y="2928934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Potion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714876" y="2928934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Block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6429388" y="2928934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Door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42910" y="4643446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Player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2428860" y="4643446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Enemy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8" idx="0"/>
            <a:endCxn id="7" idx="2"/>
          </p:cNvCxnSpPr>
          <p:nvPr/>
        </p:nvCxnSpPr>
        <p:spPr>
          <a:xfrm rot="5400000" flipH="1" flipV="1">
            <a:off x="3071802" y="1428736"/>
            <a:ext cx="571504" cy="2428892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9" idx="0"/>
            <a:endCxn id="7" idx="2"/>
          </p:cNvCxnSpPr>
          <p:nvPr/>
        </p:nvCxnSpPr>
        <p:spPr>
          <a:xfrm rot="5400000" flipH="1" flipV="1">
            <a:off x="3893339" y="2250273"/>
            <a:ext cx="571504" cy="785818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0" idx="0"/>
            <a:endCxn id="7" idx="2"/>
          </p:cNvCxnSpPr>
          <p:nvPr/>
        </p:nvCxnSpPr>
        <p:spPr>
          <a:xfrm rot="16200000" flipV="1">
            <a:off x="4714876" y="2214554"/>
            <a:ext cx="571504" cy="857256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1" idx="0"/>
            <a:endCxn id="7" idx="2"/>
          </p:cNvCxnSpPr>
          <p:nvPr/>
        </p:nvCxnSpPr>
        <p:spPr>
          <a:xfrm rot="16200000" flipV="1">
            <a:off x="5572132" y="1357298"/>
            <a:ext cx="571504" cy="2571768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12" idx="0"/>
            <a:endCxn id="8" idx="2"/>
          </p:cNvCxnSpPr>
          <p:nvPr/>
        </p:nvCxnSpPr>
        <p:spPr>
          <a:xfrm rot="5400000" flipH="1" flipV="1">
            <a:off x="1250133" y="3750471"/>
            <a:ext cx="1000132" cy="785818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3" idx="0"/>
            <a:endCxn id="8" idx="2"/>
          </p:cNvCxnSpPr>
          <p:nvPr/>
        </p:nvCxnSpPr>
        <p:spPr>
          <a:xfrm rot="16200000" flipV="1">
            <a:off x="2143108" y="3643314"/>
            <a:ext cx="1000132" cy="1000132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2285984" y="2428868"/>
          <a:ext cx="4343430" cy="29575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47810"/>
                <a:gridCol w="1447810"/>
                <a:gridCol w="1447810"/>
              </a:tblGrid>
              <a:tr h="98584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584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5844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Moving</a:t>
            </a:r>
            <a:r>
              <a:rPr lang="fr-FR" dirty="0" smtClean="0"/>
              <a:t> </a:t>
            </a:r>
            <a:r>
              <a:rPr lang="fr-FR" dirty="0" err="1" smtClean="0"/>
              <a:t>Actor</a:t>
            </a:r>
            <a:endParaRPr lang="fr-FR" dirty="0"/>
          </a:p>
        </p:txBody>
      </p:sp>
      <p:pic>
        <p:nvPicPr>
          <p:cNvPr id="1026" name="Picture 2" descr="D:\Rami\FIA-1\cours\Paradigmes de programmation 3\TP\mini projet\Python-mini-project\src\py_game\images\play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3357562"/>
            <a:ext cx="1071570" cy="1071570"/>
          </a:xfrm>
          <a:prstGeom prst="rect">
            <a:avLst/>
          </a:prstGeom>
          <a:noFill/>
        </p:spPr>
      </p:pic>
      <p:sp>
        <p:nvSpPr>
          <p:cNvPr id="8" name="Flèche droite 7"/>
          <p:cNvSpPr/>
          <p:nvPr/>
        </p:nvSpPr>
        <p:spPr>
          <a:xfrm>
            <a:off x="5000628" y="3714752"/>
            <a:ext cx="785818" cy="42862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 rot="10800000">
            <a:off x="3143240" y="3714752"/>
            <a:ext cx="785818" cy="42862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 rot="16200000">
            <a:off x="4036215" y="2893215"/>
            <a:ext cx="785818" cy="42862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 rot="5400000">
            <a:off x="4036215" y="4536289"/>
            <a:ext cx="785818" cy="42862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Moving</a:t>
            </a:r>
            <a:r>
              <a:rPr lang="fr-FR" dirty="0" smtClean="0"/>
              <a:t> </a:t>
            </a:r>
            <a:r>
              <a:rPr lang="fr-FR" dirty="0" err="1" smtClean="0"/>
              <a:t>Actor</a:t>
            </a:r>
            <a:endParaRPr lang="fr-FR" dirty="0"/>
          </a:p>
        </p:txBody>
      </p:sp>
      <p:pic>
        <p:nvPicPr>
          <p:cNvPr id="1026" name="Picture 2" descr="D:\Rami\FIA-1\cours\Paradigmes de programmation 3\TP\mini projet\Python-mini-project\src\py_game\images\play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4214818"/>
            <a:ext cx="1071570" cy="107157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3786182" y="2000240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Moving</a:t>
            </a:r>
            <a:r>
              <a:rPr lang="fr-FR" dirty="0" smtClean="0"/>
              <a:t> </a:t>
            </a:r>
            <a:r>
              <a:rPr lang="fr-FR" dirty="0" err="1" smtClean="0"/>
              <a:t>Actor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000364" y="3714752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Player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4786314" y="3714752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Enemy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13" idx="0"/>
            <a:endCxn id="12" idx="2"/>
          </p:cNvCxnSpPr>
          <p:nvPr/>
        </p:nvCxnSpPr>
        <p:spPr>
          <a:xfrm rot="5400000" flipH="1" flipV="1">
            <a:off x="3607587" y="2821777"/>
            <a:ext cx="1000132" cy="785818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14" idx="0"/>
            <a:endCxn id="12" idx="2"/>
          </p:cNvCxnSpPr>
          <p:nvPr/>
        </p:nvCxnSpPr>
        <p:spPr>
          <a:xfrm rot="16200000" flipV="1">
            <a:off x="4500562" y="2714620"/>
            <a:ext cx="1000132" cy="1000132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:\Rami\FIA-1\cours\Paradigmes de programmation 3\TP\mini projet\Python-mini-project\src\py_game\images\enem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4214818"/>
            <a:ext cx="966790" cy="966790"/>
          </a:xfrm>
          <a:prstGeom prst="rect">
            <a:avLst/>
          </a:prstGeom>
          <a:noFill/>
        </p:spPr>
      </p:pic>
      <p:pic>
        <p:nvPicPr>
          <p:cNvPr id="17" name="Picture 3" descr="D:\Rami\FIA-1\cours\Paradigmes de programmation 3\TP\mini projet\Python-mini-project\src\py_game\images\bloc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1785926"/>
            <a:ext cx="823914" cy="823914"/>
          </a:xfrm>
          <a:prstGeom prst="rect">
            <a:avLst/>
          </a:prstGeom>
          <a:noFill/>
        </p:spPr>
      </p:pic>
      <p:pic>
        <p:nvPicPr>
          <p:cNvPr id="18" name="Picture 5" descr="D:\Rami\FIA-1\cours\Paradigmes de programmation 3\TP\mini projet\Python-mini-project\src\py_game\images\poti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388" y="1857364"/>
            <a:ext cx="857256" cy="857256"/>
          </a:xfrm>
          <a:prstGeom prst="rect">
            <a:avLst/>
          </a:prstGeom>
          <a:noFill/>
        </p:spPr>
      </p:pic>
      <p:sp>
        <p:nvSpPr>
          <p:cNvPr id="19" name="Flèche droite 18"/>
          <p:cNvSpPr/>
          <p:nvPr/>
        </p:nvSpPr>
        <p:spPr>
          <a:xfrm>
            <a:off x="5500694" y="2071678"/>
            <a:ext cx="785818" cy="42862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droite 19"/>
          <p:cNvSpPr/>
          <p:nvPr/>
        </p:nvSpPr>
        <p:spPr>
          <a:xfrm rot="10800000">
            <a:off x="2857488" y="2071678"/>
            <a:ext cx="785818" cy="428628"/>
          </a:xfrm>
          <a:prstGeom prst="rightArrow">
            <a:avLst/>
          </a:prstGeom>
          <a:solidFill>
            <a:srgbClr val="DA46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Multiplier 25"/>
          <p:cNvSpPr/>
          <p:nvPr/>
        </p:nvSpPr>
        <p:spPr>
          <a:xfrm>
            <a:off x="2928926" y="1500174"/>
            <a:ext cx="785818" cy="1571636"/>
          </a:xfrm>
          <a:prstGeom prst="mathMultiply">
            <a:avLst>
              <a:gd name="adj1" fmla="val 590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7358082" y="1928802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Potion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285720" y="1857364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Block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Player / </a:t>
            </a:r>
            <a:r>
              <a:rPr lang="fr-FR" dirty="0" err="1" smtClean="0"/>
              <a:t>Enemy</a:t>
            </a:r>
            <a:endParaRPr lang="fr-FR" dirty="0"/>
          </a:p>
        </p:txBody>
      </p:sp>
      <p:pic>
        <p:nvPicPr>
          <p:cNvPr id="1026" name="Picture 2" descr="D:\Rami\FIA-1\cours\Paradigmes de programmation 3\TP\mini projet\Python-mini-project\src\py_game\images\play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786058"/>
            <a:ext cx="1071570" cy="1071570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785786" y="1857364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Player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572264" y="1857364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Enemy</a:t>
            </a:r>
            <a:endParaRPr lang="fr-FR" dirty="0"/>
          </a:p>
        </p:txBody>
      </p:sp>
      <p:pic>
        <p:nvPicPr>
          <p:cNvPr id="2050" name="Picture 2" descr="D:\Rami\FIA-1\cours\Paradigmes de programmation 3\TP\mini projet\Python-mini-project\src\py_game\images\enem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40" y="2786058"/>
            <a:ext cx="966790" cy="966790"/>
          </a:xfrm>
          <a:prstGeom prst="rect">
            <a:avLst/>
          </a:prstGeom>
          <a:noFill/>
        </p:spPr>
      </p:pic>
      <p:sp>
        <p:nvSpPr>
          <p:cNvPr id="21" name="Double flèche horizontale 20"/>
          <p:cNvSpPr/>
          <p:nvPr/>
        </p:nvSpPr>
        <p:spPr>
          <a:xfrm>
            <a:off x="2786050" y="3071810"/>
            <a:ext cx="3429024" cy="714380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3929058" y="2500306"/>
            <a:ext cx="968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/>
              <a:t>Attack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Door</a:t>
            </a:r>
            <a:endParaRPr lang="fr-FR" dirty="0"/>
          </a:p>
        </p:txBody>
      </p:sp>
      <p:pic>
        <p:nvPicPr>
          <p:cNvPr id="1026" name="Picture 2" descr="D:\Rami\FIA-1\cours\Paradigmes de programmation 3\TP\mini projet\Python-mini-project\src\py_game\images\play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571744"/>
            <a:ext cx="1071570" cy="1071570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785786" y="1857364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Player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3857620" y="1928802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Goal</a:t>
            </a:r>
            <a:endParaRPr lang="fr-FR" sz="2400" dirty="0"/>
          </a:p>
        </p:txBody>
      </p:sp>
      <p:sp>
        <p:nvSpPr>
          <p:cNvPr id="23" name="Rectangle 22"/>
          <p:cNvSpPr/>
          <p:nvPr/>
        </p:nvSpPr>
        <p:spPr>
          <a:xfrm>
            <a:off x="6929454" y="2928934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Door</a:t>
            </a:r>
            <a:endParaRPr lang="fr-FR" dirty="0"/>
          </a:p>
        </p:txBody>
      </p:sp>
      <p:pic>
        <p:nvPicPr>
          <p:cNvPr id="24" name="Picture 4" descr="D:\Rami\FIA-1\cours\Paradigmes de programmation 3\TP\mini projet\Python-mini-project\src\py_game\images\doo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3571876"/>
            <a:ext cx="928694" cy="928694"/>
          </a:xfrm>
          <a:prstGeom prst="rect">
            <a:avLst/>
          </a:prstGeom>
          <a:noFill/>
        </p:spPr>
      </p:pic>
      <p:sp>
        <p:nvSpPr>
          <p:cNvPr id="25" name="Flèche droite 24"/>
          <p:cNvSpPr/>
          <p:nvPr/>
        </p:nvSpPr>
        <p:spPr>
          <a:xfrm>
            <a:off x="2714612" y="2357430"/>
            <a:ext cx="3429024" cy="71438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Picture 2" descr="D:\Rami\FIA-1\cours\Paradigmes de programmation 3\TP\mini projet\Python-mini-project\src\py_game\images\enem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4929198"/>
            <a:ext cx="966790" cy="966790"/>
          </a:xfrm>
          <a:prstGeom prst="rect">
            <a:avLst/>
          </a:prstGeom>
          <a:noFill/>
        </p:spPr>
      </p:pic>
      <p:sp>
        <p:nvSpPr>
          <p:cNvPr id="28" name="ZoneTexte 27"/>
          <p:cNvSpPr txBox="1"/>
          <p:nvPr/>
        </p:nvSpPr>
        <p:spPr>
          <a:xfrm>
            <a:off x="3929058" y="4071942"/>
            <a:ext cx="1093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/>
              <a:t>Protect</a:t>
            </a:r>
            <a:endParaRPr lang="fr-FR" sz="2400" dirty="0"/>
          </a:p>
        </p:txBody>
      </p:sp>
      <p:sp>
        <p:nvSpPr>
          <p:cNvPr id="31" name="Flèche droite 30"/>
          <p:cNvSpPr/>
          <p:nvPr/>
        </p:nvSpPr>
        <p:spPr>
          <a:xfrm>
            <a:off x="2786050" y="4500570"/>
            <a:ext cx="3429024" cy="71438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785786" y="4214818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Enemy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Console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400288" cy="4525963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Block (#)</a:t>
            </a:r>
          </a:p>
          <a:p>
            <a:pPr>
              <a:buNone/>
            </a:pPr>
            <a:r>
              <a:rPr lang="fr-FR" dirty="0" smtClean="0"/>
              <a:t>Player (X)</a:t>
            </a:r>
          </a:p>
          <a:p>
            <a:pPr>
              <a:buNone/>
            </a:pPr>
            <a:r>
              <a:rPr lang="fr-FR" dirty="0" err="1" smtClean="0"/>
              <a:t>Enemy</a:t>
            </a:r>
            <a:r>
              <a:rPr lang="fr-FR" dirty="0" smtClean="0"/>
              <a:t> (*)</a:t>
            </a:r>
          </a:p>
          <a:p>
            <a:pPr>
              <a:buNone/>
            </a:pPr>
            <a:r>
              <a:rPr lang="fr-FR" dirty="0" err="1" smtClean="0"/>
              <a:t>Door</a:t>
            </a:r>
            <a:r>
              <a:rPr lang="fr-FR" dirty="0" smtClean="0"/>
              <a:t> (=)</a:t>
            </a:r>
          </a:p>
          <a:p>
            <a:pPr>
              <a:buNone/>
            </a:pPr>
            <a:r>
              <a:rPr lang="fr-FR" dirty="0" smtClean="0"/>
              <a:t>Potion (P)</a:t>
            </a:r>
          </a:p>
          <a:p>
            <a:pPr>
              <a:buNone/>
            </a:pPr>
            <a:r>
              <a:rPr lang="fr-FR" dirty="0" err="1" smtClean="0"/>
              <a:t>Empty</a:t>
            </a:r>
            <a:r>
              <a:rPr lang="fr-FR" dirty="0" smtClean="0"/>
              <a:t> </a:t>
            </a:r>
            <a:r>
              <a:rPr lang="fr-FR" dirty="0" err="1" smtClean="0"/>
              <a:t>Tile</a:t>
            </a:r>
            <a:r>
              <a:rPr lang="fr-FR" dirty="0" smtClean="0"/>
              <a:t> (.)</a:t>
            </a:r>
            <a:endParaRPr lang="fr-FR" dirty="0"/>
          </a:p>
        </p:txBody>
      </p:sp>
      <p:pic>
        <p:nvPicPr>
          <p:cNvPr id="1026" name="Picture 2" descr="D:\Rami\FIA-1\cours\Paradigmes de programmation 3\TP\mini projet\Python-mini-project\src\Screenshots\Screenshots_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1571612"/>
            <a:ext cx="4756550" cy="3786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76</Words>
  <Application>Microsoft Office PowerPoint</Application>
  <PresentationFormat>Affichage à l'écran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Paradigme de programmation (Python)</vt:lpstr>
      <vt:lpstr>Map</vt:lpstr>
      <vt:lpstr>Tile</vt:lpstr>
      <vt:lpstr>Diapositive 4</vt:lpstr>
      <vt:lpstr>Moving Actor</vt:lpstr>
      <vt:lpstr>Moving Actor</vt:lpstr>
      <vt:lpstr>Player / Enemy</vt:lpstr>
      <vt:lpstr>Door</vt:lpstr>
      <vt:lpstr>Console</vt:lpstr>
      <vt:lpstr>More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W.S.I</dc:creator>
  <cp:lastModifiedBy>W.S.I</cp:lastModifiedBy>
  <cp:revision>27</cp:revision>
  <dcterms:created xsi:type="dcterms:W3CDTF">2020-02-12T20:08:51Z</dcterms:created>
  <dcterms:modified xsi:type="dcterms:W3CDTF">2020-02-12T21:43:51Z</dcterms:modified>
</cp:coreProperties>
</file>