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Doc AI vs Notebook LM vs AgentSpace vs Vertex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Client-Facing Comparative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 AI: Extracts structured data from unstructured documents</a:t>
            </a:r>
          </a:p>
          <a:p>
            <a:r>
              <a:t>Notebook LM: Synthesizes and explains content from multiple documents</a:t>
            </a:r>
          </a:p>
          <a:p>
            <a:r>
              <a:t>AgentSpace: Uses AI agents to solve complex multi-step tasks</a:t>
            </a:r>
          </a:p>
          <a:p>
            <a:r>
              <a:t>Vertex AI: Unified platform to train, tune, and deploy ML models at scale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04502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Doc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Notebook 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AgentSpace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Vertex AI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Document data extraction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Research assistance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Agent 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ML lifecycle management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Operations,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Analysts, students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scientists, ML engineers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Input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PDFs, 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Docs, notes, PDFs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APIs, user inputs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Tabular, image, video, text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Structured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Summaries, Q&amp;A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Delegated task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Deployed models, predictions</a:t>
                      </a:r>
                    </a:p>
                  </a:txBody>
                  <a:tcPr/>
                </a:tc>
              </a:tr>
              <a:tr h="104502">
                <a:tc>
                  <a:txBody>
                    <a:bodyPr/>
                    <a:lstStyle/>
                    <a:p>
                      <a:r>
                        <a:t>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Passive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Conversational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Autonomous agent-based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Code-based, visual workflows</a:t>
                      </a:r>
                    </a:p>
                  </a:txBody>
                  <a:tcPr/>
                </a:tc>
              </a:tr>
              <a:tr h="104508">
                <a:tc>
                  <a:txBody>
                    <a:bodyPr/>
                    <a:lstStyle/>
                    <a:p>
                      <a:r>
                        <a:t>Key 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Accurate parsing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Contextual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Workflow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End-to-end ML at scale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 AI: Extract invoice fields from scanned documents</a:t>
            </a:r>
          </a:p>
          <a:p>
            <a:r>
              <a:t>Notebook LM: Summarize large reports across multiple PDFs</a:t>
            </a:r>
          </a:p>
          <a:p>
            <a:r>
              <a:t>AgentSpace: Automate end-to-end user support with agents</a:t>
            </a:r>
          </a:p>
          <a:p>
            <a:r>
              <a:t>Vertex AI: Train and deploy an image classification model with AutoML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to Use When?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 extraction? → Doc AI</a:t>
            </a:r>
          </a:p>
          <a:p>
            <a:r>
              <a:t>Need synthesis across files? → Notebook LM</a:t>
            </a:r>
          </a:p>
          <a:p>
            <a:r>
              <a:t>Require coordinated AI workflows? → AgentSpace</a:t>
            </a:r>
          </a:p>
          <a:p>
            <a:r>
              <a:t>Building ML models and pipelines? → Vertex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Clarify use cases</a:t>
            </a:r>
          </a:p>
          <a:p>
            <a:r>
              <a:t>Select the right tool(s)</a:t>
            </a:r>
          </a:p>
          <a:p>
            <a:r>
              <a:t>Consider hybrid solutions if needed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