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POC with Google AI Tools for Contract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Document AI, Vertex AI, AgentSpace, NotebookLM</a:t>
            </a:r>
          </a:p>
          <a:p>
            <a:r>
              <a:t>Enterprise Strategy &amp; Architecture |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&amp; Desired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Scope:</a:t>
            </a:r>
          </a:p>
          <a:p>
            <a:r>
              <a:t>- Leverage Google Cloud’s AI tools for automating contract analysis.</a:t>
            </a:r>
          </a:p>
          <a:p>
            <a:r>
              <a:t>- Tools include Document AI, Vertex AI, AgentSpace, NotebookLM.</a:t>
            </a:r>
          </a:p>
          <a:p>
            <a:r>
              <a:t>- Evaluate ability to extract, analyze, summarize, and interact with contract data.</a:t>
            </a:r>
          </a:p>
          <a:p/>
          <a:p>
            <a:r>
              <a:t>Desired Outcome:</a:t>
            </a:r>
          </a:p>
          <a:p>
            <a:r>
              <a:t>- Assess feasibility, effectiveness, and integration potential.</a:t>
            </a:r>
          </a:p>
          <a:p>
            <a:r>
              <a:t>- Make recommendations for broader enterprise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Currently testing Vertex AI for contract risk scoring.</a:t>
            </a:r>
          </a:p>
          <a:p>
            <a:r>
              <a:t>- AgentSpace API integration completed.</a:t>
            </a:r>
          </a:p>
          <a:p>
            <a:r>
              <a:t>- Document AI successfully extracting sample clauses.</a:t>
            </a:r>
          </a:p>
          <a:p>
            <a:r>
              <a:t>- Planning NotebookLM integration for legal Q&amp;A.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GCP setup and user onboarding – ✅ Completed</a:t>
            </a:r>
          </a:p>
          <a:p>
            <a:r>
              <a:t>• Enable AgentSpace APIs – ✅ Completed</a:t>
            </a:r>
          </a:p>
          <a:p>
            <a:r>
              <a:t>• Test Document AI on contracts – 🔄 75% (ETA: 6/5/2025)</a:t>
            </a:r>
          </a:p>
          <a:p>
            <a:r>
              <a:t>• Train custom models in Vertex AI – 🔄 40% (ETA: 6/10/2025)</a:t>
            </a:r>
          </a:p>
          <a:p>
            <a:r>
              <a:t>• Multi-agent pipeline setup – ⏳ 20% (ETA: 6/15/2025)</a:t>
            </a:r>
          </a:p>
          <a:p>
            <a:r>
              <a:t>• NotebookLM integration for internal testing – 🕒 Not started (ETA: 6/20/2025)</a:t>
            </a:r>
          </a:p>
          <a:p>
            <a:r>
              <a:t>• Tool benchmarking and evaluation – 🕒 Not started (ETA: 6/25/2025)</a:t>
            </a:r>
          </a:p>
          <a:p>
            <a:r>
              <a:t>• Final report and recommendations – 🕒 Not started (ETA: 6/30/2025)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