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GCP Cloud Infrastructure Modernization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phased approach to enhance GCP infrastructure security, governance, and efficiency.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Enhance GCP infrastructure security, governance, and operational efficiency by auditing and optimizing existing configurations and enforcing best practices.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Phased Plan with Recommendations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68580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Focus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Recommendations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Dependencies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t>Week 1–2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Project &amp; Resource Audit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 List roles/users and IAM policies</a:t>
                      </a:r>
                    </a:p>
                    <a:p>
                      <a:r>
                        <a:t>- Identify high-risk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 Access to billing account &amp; org policies</a:t>
                      </a:r>
                    </a:p>
                    <a:p>
                      <a:r>
                        <a:t>- Asset visibility via CLI/API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t>Week 2–3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Identity &amp; Access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 Replace individual access with group-based IAM</a:t>
                      </a:r>
                    </a:p>
                    <a:p>
                      <a:r>
                        <a:t>- Create scoped custom 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 Approval from billing/org admins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t>Week 3–4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Naming &amp; Labeling Standardization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 Enforce logs routing to Splunk or sinks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 Splunk integration details</a:t>
                      </a:r>
                    </a:p>
                    <a:p>
                      <a:r>
                        <a:t>- Monitoring role permissions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t>Week 4–5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Logging, Monitoring &amp; Alerts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 Route logs to Splunk/BQ</a:t>
                      </a:r>
                    </a:p>
                    <a:p>
                      <a:r>
                        <a:t>- Setup alerts to Stack/email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 Firewall list access</a:t>
                      </a:r>
                    </a:p>
                    <a:p>
                      <a:r>
                        <a:t>- Security team support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t>Week 6+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Security &amp; Automation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 Enable Security Command Center</a:t>
                      </a:r>
                    </a:p>
                    <a:p>
                      <a:r>
                        <a:t>- Implement Terraform as IaC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 IAM change approval</a:t>
                      </a:r>
                    </a:p>
                    <a:p>
                      <a:r>
                        <a:t>- Logging permissions access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Project Inventory Report (Projects, Resources)</a:t>
            </a:r>
          </a:p>
          <a:p>
            <a:r>
              <a:t>IAM Cleanup Plan with Role-to-Group Mapping</a:t>
            </a:r>
          </a:p>
          <a:p>
            <a:r>
              <a:t>Naming &amp; Labeling Policy</a:t>
            </a:r>
          </a:p>
          <a:p>
            <a:r>
              <a:t>Policy Baseline Template</a:t>
            </a:r>
          </a:p>
          <a:p>
            <a:r>
              <a:t>Cost Dashboard (BigQuery + Looker Studio)</a:t>
            </a:r>
          </a:p>
          <a:p>
            <a:r>
              <a:t>Monitoring Rule Sets for Repeatable Alerts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Improved Security</a:t>
            </a:r>
          </a:p>
          <a:p>
            <a:r>
              <a:t>Least Privilege Enforcement</a:t>
            </a:r>
          </a:p>
          <a:p>
            <a:r>
              <a:t>Centralized Identity Management</a:t>
            </a:r>
          </a:p>
          <a:p>
            <a:r>
              <a:t>Consistent Access via AD or CCP Groups</a:t>
            </a:r>
          </a:p>
          <a:p>
            <a:r>
              <a:t>Cost Control</a:t>
            </a:r>
          </a:p>
          <a:p>
            <a:r>
              <a:t>Visibility into High-Cost Resources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Approval from Org Admins for IAM changes</a:t>
            </a:r>
          </a:p>
          <a:p>
            <a:r>
              <a:t>Logging permissions and access to Splunk</a:t>
            </a:r>
          </a:p>
          <a:p>
            <a:r>
              <a:t>Firewall ownership handoff from legacy teams</a:t>
            </a:r>
          </a:p>
          <a:p>
            <a:r>
              <a:t>Agreement on tagging/naming policies across teams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Reporting Cadence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Intra Weekly Sync – Weekly</a:t>
            </a:r>
          </a:p>
          <a:p>
            <a:r>
              <a:t>IAM Access Review – Monthly</a:t>
            </a:r>
          </a:p>
          <a:p>
            <a:r>
              <a:t>Cost Dashboards – Monthly</a:t>
            </a:r>
          </a:p>
          <a:p>
            <a:r>
              <a:t>Security Posture Review – Monthly</a:t>
            </a:r>
          </a:p>
          <a:p>
            <a:r>
              <a:t>Automation Readiness – Monthly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