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GCP Infrastructure Control &amp; Standardization – Roadmap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Plan &amp; Milestones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 Will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Monthly infrastructure audit</a:t>
            </a:r>
          </a:p>
          <a:p>
            <a:r>
              <a:t>- Terraform-based provisioning and version control</a:t>
            </a:r>
          </a:p>
          <a:p>
            <a:r>
              <a:t>- Org policy setup and governance</a:t>
            </a:r>
          </a:p>
          <a:p>
            <a:r>
              <a:t>- Team guidance and onboarding best practices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Project Milestones (6-Month Roadmap)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Month 1: IAM and Resource Audit</a:t>
            </a:r>
          </a:p>
          <a:p>
            <a:r>
              <a:t>Month 2: Naming &amp; Labeling Standards</a:t>
            </a:r>
          </a:p>
          <a:p>
            <a:r>
              <a:t>Month 3: Terraform &amp; Automation Setup</a:t>
            </a:r>
          </a:p>
          <a:p>
            <a:r>
              <a:t>Month 4: Monitoring &amp; Logging Configuration</a:t>
            </a:r>
          </a:p>
          <a:p>
            <a:r>
              <a:t>Month 5: Organization Policy and Governance</a:t>
            </a:r>
          </a:p>
          <a:p>
            <a:r>
              <a:t>Month 6: Optimization and Team Enablement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Discovery &amp; Audit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Inventory all existing resources using gcloud asset inventory</a:t>
            </a:r>
          </a:p>
          <a:p>
            <a:r>
              <a:t>- Audit IAM roles and bindings</a:t>
            </a:r>
          </a:p>
          <a:p>
            <a:r>
              <a:t>- Real-Time Example: Found VMs with open ports. Action: restrict access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IAM Roles &amp; Access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Apply least privilege principle</a:t>
            </a:r>
          </a:p>
          <a:p>
            <a:r>
              <a:t>- Remove direct user access, use IAM groups</a:t>
            </a:r>
          </a:p>
          <a:p>
            <a:r>
              <a:t>- Real-Time Example: Replace Owner role with scoped custom roles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Naming &amp; Labeling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Naming: env-team-purpose-region (e.g., dev-data-pipeline-usw1)</a:t>
            </a:r>
          </a:p>
          <a:p>
            <a:r>
              <a:t>- Labels: team, env, owner, cost-center</a:t>
            </a:r>
          </a:p>
          <a:p>
            <a:r>
              <a:t>- Use Config Validator or automation for enforcement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&amp;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 reusable Terraform modules (VPC, GKE, GCS)</a:t>
            </a:r>
          </a:p>
          <a:p>
            <a:r>
              <a:t>- Store state in remote backend with locking</a:t>
            </a:r>
          </a:p>
          <a:p>
            <a:r>
              <a:t>- Use GitOps model with CI/CD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Monitoring, Logging &amp;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Enable dashboards and uptime checks</a:t>
            </a:r>
          </a:p>
          <a:p>
            <a:r>
              <a:t>- Centralize logs to BigQuery or SIEM</a:t>
            </a:r>
          </a:p>
          <a:p>
            <a:r>
              <a:t>- Setup alerts for resource issues (CPU, GKE, etc.)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 Policy &amp;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Enforce org policies (disable external IP, restrict services)</a:t>
            </a:r>
          </a:p>
          <a:p>
            <a:r>
              <a:t>- Use Security Command Center for risk monitoring</a:t>
            </a:r>
          </a:p>
          <a:p>
            <a:r>
              <a:t>- Ensure labeling and service usage controls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Optimization &amp; Cost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Enable budget alerts and cost reporting</a:t>
            </a:r>
          </a:p>
          <a:p>
            <a:r>
              <a:t>- Use labels for cost attribution by team</a:t>
            </a:r>
          </a:p>
          <a:p>
            <a:r>
              <a:t>- Right-size and autoscale resources (VMs, GKE)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