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GCP Cloud Infrastructure Modernization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Objective: To enhance GCP Infrastructure security, governance, and operational efficiency by auditing and optimizing existing configurations and enforcing best practices across identity, networking, and monitoring.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Phased Plan with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Phase: Week 1–2</a:t>
            </a:r>
          </a:p>
          <a:p>
            <a:r>
              <a:t>- Focus Area: Project &amp; Resource Audit</a:t>
            </a:r>
          </a:p>
          <a:p>
            <a:r>
              <a:t>- Recommendations:</a:t>
            </a:r>
          </a:p>
          <a:p>
            <a:r>
              <a:t>  • List existing IAM policies and users</a:t>
            </a:r>
          </a:p>
          <a:p>
            <a:r>
              <a:t>  • Identify high-risk elements (e.g., open ports, VMs)</a:t>
            </a:r>
          </a:p>
          <a:p>
            <a:r>
              <a:t>- Dependencies:</a:t>
            </a:r>
          </a:p>
          <a:p>
            <a:r>
              <a:t>  • IAM group-based role mapping</a:t>
            </a:r>
          </a:p>
          <a:p>
            <a:r>
              <a:t>  • Access via gcloud CLI or API</a:t>
            </a:r>
          </a:p>
          <a:p/>
          <a:p>
            <a:r>
              <a:t>Phase: Week 2–3</a:t>
            </a:r>
          </a:p>
          <a:p>
            <a:r>
              <a:t>- Focus Area: Identity &amp; Access Review</a:t>
            </a:r>
          </a:p>
          <a:p>
            <a:r>
              <a:t>- Recommendations:</a:t>
            </a:r>
          </a:p>
          <a:p>
            <a:r>
              <a:t>  • Enforce log routing to Splunk</a:t>
            </a:r>
          </a:p>
          <a:p>
            <a:r>
              <a:t>  • Create scoped custom roles</a:t>
            </a:r>
          </a:p>
          <a:p>
            <a:r>
              <a:t>- Dependencies:</a:t>
            </a:r>
          </a:p>
          <a:p>
            <a:r>
              <a:t>  • Log routing setup</a:t>
            </a:r>
          </a:p>
          <a:p>
            <a:r>
              <a:t>  • Cloud Monitoring alerts setup</a:t>
            </a:r>
          </a:p>
          <a:p/>
          <a:p>
            <a:r>
              <a:t>Phase: Week 3–4</a:t>
            </a:r>
          </a:p>
          <a:p>
            <a:r>
              <a:t>- Focus Area: Naming &amp; Labeling Standardization</a:t>
            </a:r>
          </a:p>
          <a:p>
            <a:r>
              <a:t>- Recommendations:</a:t>
            </a:r>
          </a:p>
          <a:p>
            <a:r>
              <a:t>  • Define labeling policy</a:t>
            </a:r>
          </a:p>
          <a:p>
            <a:r>
              <a:t>  • Enable logging/monitoring</a:t>
            </a:r>
          </a:p>
          <a:p>
            <a:r>
              <a:t>- Dependencies:</a:t>
            </a:r>
          </a:p>
          <a:p>
            <a:r>
              <a:t>  • Access to firewall rules</a:t>
            </a:r>
          </a:p>
          <a:p>
            <a:r>
              <a:t>  • Coordination with network/security team</a:t>
            </a:r>
          </a:p>
          <a:p/>
          <a:p>
            <a:r>
              <a:t>Phase: Week 4–5</a:t>
            </a:r>
          </a:p>
          <a:p>
            <a:r>
              <a:t>- Focus Area: Security &amp; Automation</a:t>
            </a:r>
          </a:p>
          <a:p>
            <a:r>
              <a:t>- Recommendations:</a:t>
            </a:r>
          </a:p>
          <a:p>
            <a:r>
              <a:t>  • Enable Security Command Center</a:t>
            </a:r>
          </a:p>
          <a:p>
            <a:r>
              <a:t>  • Implement Terraform for infrastructure</a:t>
            </a:r>
          </a:p>
          <a:p>
            <a:r>
              <a:t>- Dependencies:</a:t>
            </a:r>
          </a:p>
          <a:p>
            <a:r>
              <a:t>  • TCP changes, logging access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Summary &amp; Execution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Deliverables:</a:t>
            </a:r>
          </a:p>
          <a:p>
            <a:r>
              <a:t>• Project Inventory Report</a:t>
            </a:r>
          </a:p>
          <a:p>
            <a:r>
              <a:t>• IAM Cleanup Plan (Roles to Groups)</a:t>
            </a:r>
          </a:p>
          <a:p>
            <a:r>
              <a:t>• Naming &amp; Labeling Policy</a:t>
            </a:r>
          </a:p>
          <a:p>
            <a:r>
              <a:t>• Policy Baseline Template</a:t>
            </a:r>
          </a:p>
          <a:p>
            <a:r>
              <a:t>• Cost Dashboard (BigQuery+)</a:t>
            </a:r>
          </a:p>
          <a:p/>
          <a:p>
            <a:r>
              <a:t>Benefits:</a:t>
            </a:r>
          </a:p>
          <a:p>
            <a:r>
              <a:t>• Improved Security</a:t>
            </a:r>
          </a:p>
          <a:p>
            <a:r>
              <a:t>• Least Privilege Enforcement</a:t>
            </a:r>
          </a:p>
          <a:p>
            <a:r>
              <a:t>• Centralized Identity Management</a:t>
            </a:r>
          </a:p>
          <a:p>
            <a:r>
              <a:t>• Consistent Access via AD or Groups</a:t>
            </a:r>
          </a:p>
          <a:p/>
          <a:p>
            <a:r>
              <a:t>Key Dependencies:</a:t>
            </a:r>
          </a:p>
          <a:p>
            <a:r>
              <a:t>• Org Admin Approval</a:t>
            </a:r>
          </a:p>
          <a:p>
            <a:r>
              <a:t>• Logging &amp; Splunk Access</a:t>
            </a:r>
          </a:p>
          <a:p>
            <a:r>
              <a:t>• Legacy Firewall Team Inputs</a:t>
            </a:r>
          </a:p>
          <a:p>
            <a:r>
              <a:t>• Naming/Logging Agreement</a:t>
            </a:r>
          </a:p>
          <a:p/>
          <a:p>
            <a:r>
              <a:t>Reporting Cadence:</a:t>
            </a:r>
          </a:p>
          <a:p>
            <a:r>
              <a:t>• Weekly Intra-team Sync</a:t>
            </a:r>
          </a:p>
          <a:p>
            <a:r>
              <a:t>• Monthly IAM Review, Cost Dashboard</a:t>
            </a:r>
          </a:p>
          <a:p>
            <a:r>
              <a:t>• Monthly Posture &amp; Automation Review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