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23E7F-81F8-4F16-BCDB-7341AFDF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657E5-C543-4F67-9C9D-2CA2E0DF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53FA1-E978-4CF5-94F5-E5478DB4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F7937-B776-4AD4-BAFF-6A34238B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84FC6-841F-4163-9458-8EFE8933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D78FF-01FF-49F1-9F2B-03AFBB79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CD8F57-C1BA-47E4-8BA0-2B0C337D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78148-3C5D-4A61-96F1-DE17366F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5273E-38C6-447F-BDB5-E5DFDB40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2F222-7C95-415E-9F24-1767CB44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8F1CC2-D604-4A3B-8AEB-4F08EE231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45B066-1432-4A5C-B289-0151CC51B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BFF16-4BF9-4AAB-BBFF-07CEBD8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FEE5E-0AA3-445A-A14C-AC79483C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309CD-83D3-4D66-8BB1-34F0DB44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6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B965-A8CF-475B-A2E2-2F031B4C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08A48-01E9-4E91-BFBC-39E1A995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B4B3-48FD-45A3-89EB-94FC8B91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F0DCE-383F-41EA-80D4-234C5B5C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E7D28-D097-46C2-BD2B-B054E9D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8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F3BBC-647F-45C1-B98E-0FAC4239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839DF-7BC9-4A8C-9E53-0FD0076D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0374B-A7DE-4E8E-A4D1-43F0121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15AA9-0C46-44D3-8BE3-ACE580E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11085-04F9-4B87-9D29-EB42DE2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39BDE-B34A-4FCF-A3A5-8EDDBB00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1293D-A73B-4DD2-BDE2-458B7A926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8FE3BD-C46F-4478-B779-61107E93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63A37-3FA0-4A21-AE89-BD63BF87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66B91-0763-449A-9A21-D3E63B84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8408F-FED0-4D03-9B31-CE33BAE8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542B6-53C8-45F0-9EAB-B27F0E09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2BE007-3769-4D64-A683-26470453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87A3F-A130-4A9C-8C5A-67726F425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C82D21-0961-419D-A8A9-E1E079818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28AC54-07EB-44BA-85AD-EFF66FCE5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FD45B6-54A7-4429-B162-EA688156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CB2E54-A709-49B3-80F8-8F1FEC5C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ABEF2A-F94B-4D4A-A4CB-2BA04BB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9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D4381-8296-43BA-A695-85AE1E52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A7B213-0300-401A-8746-E5293CAF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3A949F-14D5-4F30-84CB-BE81F6D2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D8A67-052C-4B65-AFBD-10A3969F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363EF1-2B72-4F5E-9133-FF81D6B0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6B540E-8970-488F-BD55-03254E86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FC2022-635A-46E4-A95A-4D821B10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0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D44A1-1B76-482F-94A0-E6A3ABA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EFA37-A150-4399-B603-CC5468B0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BB33D-C84F-42DB-AD5E-B8EA1B3D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22D5BD-B35E-4B59-BB4E-8A9902DA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3BAB2-FF8D-40AB-8714-24A463B3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EA425F-99FE-413F-B8DB-238C228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7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D605-938C-421C-83DA-394078ED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00D901-F02C-42DA-BBE3-C7CEB2549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D1873D-16AB-4ACF-AB16-E3FE8257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9AE256-8C3D-4237-9AEF-630480A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BE638-73FA-4EC6-87E2-99340C91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D055B-F598-41C8-A80E-6659E19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9113B-8E82-4308-A2C6-39FF1762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B76B62-BAF4-4C92-8CA4-0105246F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92C8-E7B6-4936-A977-80F23AA38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2F60-3C22-4598-9307-852FA3CE3086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1A4FA-CD71-49D1-9AC8-787FE953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8DE1C-D4EC-412B-9A45-EF4DB3CA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C46C44E-1C90-43FA-8E7E-65C07CC3E4F1}"/>
              </a:ext>
            </a:extLst>
          </p:cNvPr>
          <p:cNvGrpSpPr/>
          <p:nvPr/>
        </p:nvGrpSpPr>
        <p:grpSpPr>
          <a:xfrm>
            <a:off x="5066868" y="2560600"/>
            <a:ext cx="2058264" cy="1860034"/>
            <a:chOff x="4686348" y="2560600"/>
            <a:chExt cx="2058264" cy="186003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AE3147E-4C56-4A9F-A20E-818DA372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348" y="3040706"/>
              <a:ext cx="2058264" cy="1200440"/>
            </a:xfrm>
            <a:prstGeom prst="rect">
              <a:avLst/>
            </a:prstGeom>
          </p:spPr>
        </p:pic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ABF50B8-2780-466C-9608-3BEBEA09ADCA}"/>
                </a:ext>
              </a:extLst>
            </p:cNvPr>
            <p:cNvSpPr/>
            <p:nvPr/>
          </p:nvSpPr>
          <p:spPr>
            <a:xfrm>
              <a:off x="4715209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AE69DA7-061F-421C-8139-0CBD38C72844}"/>
                </a:ext>
              </a:extLst>
            </p:cNvPr>
            <p:cNvGrpSpPr/>
            <p:nvPr/>
          </p:nvGrpSpPr>
          <p:grpSpPr>
            <a:xfrm>
              <a:off x="4705472" y="3052481"/>
              <a:ext cx="1991177" cy="1116583"/>
              <a:chOff x="2724150" y="3185754"/>
              <a:chExt cx="3429000" cy="469464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92769A2C-6D28-432C-AB31-134C386392F9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07D8AD2-FC38-4EEA-BE21-97A0D7AA00ED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D5EEB8C-45F5-4C65-A339-CE9C06F37752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BA75E10E-2225-429A-9426-3A53568E1610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06A1555C-7412-4BE2-8DCE-9593C5741B8B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FF5B997-61B8-4A20-A7AB-83755BA1CAF1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EF719ED-F4D0-472F-A553-7383DD756E06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978271FB-B21B-446F-9636-2C9CA0E26A70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FBC2FCCC-9587-4031-B730-6A873F29A101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524627AF-2417-491B-90E7-FE432B26B89E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46814CE6-D44E-4A85-9518-6FD28CA0D20A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E74156D3-E116-42D1-B2D9-F401EBDD1957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53D09D-BCBF-4B08-91F5-4B1D46748310}"/>
                </a:ext>
              </a:extLst>
            </p:cNvPr>
            <p:cNvSpPr/>
            <p:nvPr/>
          </p:nvSpPr>
          <p:spPr>
            <a:xfrm>
              <a:off x="4960075" y="2560600"/>
              <a:ext cx="13925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 err="1">
                  <a:solidFill>
                    <a:srgbClr val="00B050"/>
                  </a:solidFill>
                </a:rPr>
                <a:t>Bigleaf</a:t>
              </a:r>
              <a:r>
                <a:rPr lang="fr-FR" sz="1600" dirty="0">
                  <a:solidFill>
                    <a:srgbClr val="00B050"/>
                  </a:solidFill>
                </a:rPr>
                <a:t> </a:t>
              </a:r>
              <a:r>
                <a:rPr lang="fr-FR" sz="1600" dirty="0" err="1">
                  <a:solidFill>
                    <a:srgbClr val="00B050"/>
                  </a:solidFill>
                </a:rPr>
                <a:t>canopy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75043718-C5C2-4A47-A513-301505A3E8BC}"/>
              </a:ext>
            </a:extLst>
          </p:cNvPr>
          <p:cNvGrpSpPr/>
          <p:nvPr/>
        </p:nvGrpSpPr>
        <p:grpSpPr>
          <a:xfrm>
            <a:off x="2323309" y="3040706"/>
            <a:ext cx="2058264" cy="1379928"/>
            <a:chOff x="1961051" y="3040706"/>
            <a:chExt cx="2058264" cy="1379928"/>
          </a:xfrm>
        </p:grpSpPr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69A6323-3981-4705-9CFC-AFB9A295B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051" y="3040706"/>
              <a:ext cx="2058264" cy="1200440"/>
            </a:xfrm>
            <a:prstGeom prst="rect">
              <a:avLst/>
            </a:prstGeom>
          </p:spPr>
        </p:pic>
        <p:sp>
          <p:nvSpPr>
            <p:cNvPr id="111" name="Rectangle 1">
              <a:extLst>
                <a:ext uri="{FF2B5EF4-FFF2-40B4-BE49-F238E27FC236}">
                  <a16:creationId xmlns:a16="http://schemas.microsoft.com/office/drawing/2014/main" id="{256CEA77-5AEC-496D-B764-83EB16F2D74A}"/>
                </a:ext>
              </a:extLst>
            </p:cNvPr>
            <p:cNvSpPr/>
            <p:nvPr/>
          </p:nvSpPr>
          <p:spPr>
            <a:xfrm>
              <a:off x="1994594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40A17997-0F93-4ADD-8B60-C78971756FFD}"/>
              </a:ext>
            </a:extLst>
          </p:cNvPr>
          <p:cNvGrpSpPr/>
          <p:nvPr/>
        </p:nvGrpSpPr>
        <p:grpSpPr>
          <a:xfrm>
            <a:off x="7810427" y="2563413"/>
            <a:ext cx="2058264" cy="1857221"/>
            <a:chOff x="7448169" y="2563413"/>
            <a:chExt cx="2058264" cy="1857221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9F51BFB3-27AB-43A0-88D3-760503668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8169" y="3040706"/>
              <a:ext cx="2058264" cy="1200440"/>
            </a:xfrm>
            <a:prstGeom prst="rect">
              <a:avLst/>
            </a:prstGeom>
          </p:spPr>
        </p:pic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7D821CE-52DF-4828-978C-91FCD03F5D06}"/>
                </a:ext>
              </a:extLst>
            </p:cNvPr>
            <p:cNvSpPr/>
            <p:nvPr/>
          </p:nvSpPr>
          <p:spPr>
            <a:xfrm>
              <a:off x="7481712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0E5E9AB3-5F8B-4BB5-97EC-F20C44E4D853}"/>
                </a:ext>
              </a:extLst>
            </p:cNvPr>
            <p:cNvGrpSpPr/>
            <p:nvPr/>
          </p:nvGrpSpPr>
          <p:grpSpPr>
            <a:xfrm>
              <a:off x="7495522" y="3052482"/>
              <a:ext cx="1991177" cy="276546"/>
              <a:chOff x="2724150" y="3185754"/>
              <a:chExt cx="3429000" cy="469464"/>
            </a:xfrm>
          </p:grpSpPr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9234C3FB-D9BA-41B8-9241-452288F47633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06C75D5D-FD6C-4BA3-B11B-1AB34D7854D1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D18F41AA-8A70-45CB-8B21-5751E30CAE2E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C8388998-C8B6-4124-943F-A6802011AA6F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900A2AC2-32D2-4BB9-AADC-F3785E45EA06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3AC0746-1187-43FC-B3A5-4450DAC557E6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672133ED-DBC7-4ED3-907D-FCE23E0D8F58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AFF18E85-E5D1-4DB6-8A66-7C8DC674A710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EC894AA2-E1C0-4D7D-800E-D534129BE350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0C09D8B9-A6D6-4767-B666-89D9B7E2236F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D46EA00F-FBBC-4E16-92CC-19AA3878B38A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D466EDA1-20C3-450B-9FB9-B24E60E1DCF7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7E7F5-6F2A-4FD9-BCCA-3E1F2DCE2925}"/>
                </a:ext>
              </a:extLst>
            </p:cNvPr>
            <p:cNvSpPr/>
            <p:nvPr/>
          </p:nvSpPr>
          <p:spPr>
            <a:xfrm>
              <a:off x="7749817" y="2563413"/>
              <a:ext cx="14825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 err="1">
                  <a:solidFill>
                    <a:srgbClr val="00B050"/>
                  </a:solidFill>
                </a:rPr>
                <a:t>Layered</a:t>
              </a:r>
              <a:r>
                <a:rPr lang="fr-FR" sz="1600" dirty="0">
                  <a:solidFill>
                    <a:srgbClr val="00B050"/>
                  </a:solidFill>
                </a:rPr>
                <a:t> </a:t>
              </a:r>
              <a:r>
                <a:rPr lang="fr-FR" sz="1600" dirty="0" err="1">
                  <a:solidFill>
                    <a:srgbClr val="00B050"/>
                  </a:solidFill>
                </a:rPr>
                <a:t>canopy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DEBDACDE-FB7B-45A2-A803-411ECEAB59EC}"/>
                </a:ext>
              </a:extLst>
            </p:cNvPr>
            <p:cNvGrpSpPr/>
            <p:nvPr/>
          </p:nvGrpSpPr>
          <p:grpSpPr>
            <a:xfrm>
              <a:off x="7495522" y="3340032"/>
              <a:ext cx="1991177" cy="276546"/>
              <a:chOff x="2724150" y="3185754"/>
              <a:chExt cx="3429000" cy="469464"/>
            </a:xfrm>
          </p:grpSpPr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B4A31926-1B67-4B72-A4D5-9405176550CD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1A3E0258-6FE6-48DA-9687-2724A993A3F5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9E455CCF-2282-4DC4-A186-1415239768D1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84A61ED6-0735-49F3-8665-25F9737EA81C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D13F8AB-F1CB-4B25-8033-B73B96B01BD7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B2351071-810F-4D6F-B6EB-608284EF93E9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4612EB81-8340-4819-9610-621214E7AFE6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5EBE170-A20E-4A53-8C27-F0AEB4D734E3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AB07B0A8-1537-41C1-A0EB-87BF922DDCD8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B6133F4B-D166-4A0B-9F4F-CB9F116452F1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90CFBF9D-35DE-4AF1-AAB4-5B9F8FD16DA3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00736376-A365-4FBE-AD37-00E319ED23AB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94059B6B-2273-4A24-AAC5-27A2DD63BF34}"/>
                </a:ext>
              </a:extLst>
            </p:cNvPr>
            <p:cNvGrpSpPr/>
            <p:nvPr/>
          </p:nvGrpSpPr>
          <p:grpSpPr>
            <a:xfrm>
              <a:off x="7495522" y="3627582"/>
              <a:ext cx="1991177" cy="276546"/>
              <a:chOff x="2724150" y="3185754"/>
              <a:chExt cx="3429000" cy="469464"/>
            </a:xfrm>
          </p:grpSpPr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A3B095FC-0201-49A8-8C84-A32D4495BE33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ABAB79B1-AB96-48CA-AB6C-D32F757C4AE2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DB1CF42E-8457-4421-B691-D9676C1F4862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orme libre : forme 129">
                <a:extLst>
                  <a:ext uri="{FF2B5EF4-FFF2-40B4-BE49-F238E27FC236}">
                    <a16:creationId xmlns:a16="http://schemas.microsoft.com/office/drawing/2014/main" id="{5E07A1DF-4F76-4C6D-B0EA-5AB9D666EC85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orme libre : forme 130">
                <a:extLst>
                  <a:ext uri="{FF2B5EF4-FFF2-40B4-BE49-F238E27FC236}">
                    <a16:creationId xmlns:a16="http://schemas.microsoft.com/office/drawing/2014/main" id="{B3991655-B22D-46C8-A7A1-5D79858C19F2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orme libre : forme 131">
                <a:extLst>
                  <a:ext uri="{FF2B5EF4-FFF2-40B4-BE49-F238E27FC236}">
                    <a16:creationId xmlns:a16="http://schemas.microsoft.com/office/drawing/2014/main" id="{41898508-1BD8-4D82-8A5A-1AB1D32D2E9B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6F634E38-4288-4DCE-B977-190007E5EB30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orme libre : forme 133">
                <a:extLst>
                  <a:ext uri="{FF2B5EF4-FFF2-40B4-BE49-F238E27FC236}">
                    <a16:creationId xmlns:a16="http://schemas.microsoft.com/office/drawing/2014/main" id="{72C2A8E1-54EC-4464-9651-5875EE1BD994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orme libre : forme 134">
                <a:extLst>
                  <a:ext uri="{FF2B5EF4-FFF2-40B4-BE49-F238E27FC236}">
                    <a16:creationId xmlns:a16="http://schemas.microsoft.com/office/drawing/2014/main" id="{0FFFA225-CF49-4B83-9688-DC31CE5ED6EE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orme libre : forme 135">
                <a:extLst>
                  <a:ext uri="{FF2B5EF4-FFF2-40B4-BE49-F238E27FC236}">
                    <a16:creationId xmlns:a16="http://schemas.microsoft.com/office/drawing/2014/main" id="{0E0D9DCE-000D-4C03-A842-C93349E136DE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orme libre : forme 136">
                <a:extLst>
                  <a:ext uri="{FF2B5EF4-FFF2-40B4-BE49-F238E27FC236}">
                    <a16:creationId xmlns:a16="http://schemas.microsoft.com/office/drawing/2014/main" id="{1CE874C8-6AB4-476F-BB0D-4DF47A2F98E3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orme libre : forme 137">
                <a:extLst>
                  <a:ext uri="{FF2B5EF4-FFF2-40B4-BE49-F238E27FC236}">
                    <a16:creationId xmlns:a16="http://schemas.microsoft.com/office/drawing/2014/main" id="{7FAB198C-B7BB-4DC1-AA6D-454D0614CE85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4719FDAC-3090-4ABE-B1D8-D59D56DFB0B4}"/>
                </a:ext>
              </a:extLst>
            </p:cNvPr>
            <p:cNvGrpSpPr/>
            <p:nvPr/>
          </p:nvGrpSpPr>
          <p:grpSpPr>
            <a:xfrm>
              <a:off x="7495522" y="3915132"/>
              <a:ext cx="1991177" cy="276546"/>
              <a:chOff x="2724150" y="3185754"/>
              <a:chExt cx="3429000" cy="469464"/>
            </a:xfrm>
          </p:grpSpPr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20F18059-AEFA-4461-885B-8005AAA1825B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orme libre : forme 140">
                <a:extLst>
                  <a:ext uri="{FF2B5EF4-FFF2-40B4-BE49-F238E27FC236}">
                    <a16:creationId xmlns:a16="http://schemas.microsoft.com/office/drawing/2014/main" id="{E8FC2859-BA6D-4549-85AD-F7FED179FBFE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orme libre : forme 141">
                <a:extLst>
                  <a:ext uri="{FF2B5EF4-FFF2-40B4-BE49-F238E27FC236}">
                    <a16:creationId xmlns:a16="http://schemas.microsoft.com/office/drawing/2014/main" id="{E8832F82-C371-4846-A6F5-5C20FA5B066F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3D9E2A0B-5EB5-4B78-A7BB-D4EBF5E6115D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9D9E12EA-8BE3-4F6F-A9E8-CE4A557CA79B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A6B44699-801B-4A7F-A9AE-5F6FE896DB65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D89575EF-DEF5-43A6-AC5B-A54641EE9897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E6D8CDDC-89EB-4FB8-AF32-CA0C6A30400F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50406EAA-D847-421E-8254-878F60CF77A8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orme libre : forme 148">
                <a:extLst>
                  <a:ext uri="{FF2B5EF4-FFF2-40B4-BE49-F238E27FC236}">
                    <a16:creationId xmlns:a16="http://schemas.microsoft.com/office/drawing/2014/main" id="{2AD092B3-D357-44DE-A30F-C0806390533B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2F36B59D-2A57-4C0D-AAF1-29AD0103290D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2F8F854D-3F6C-4451-B003-2A17381B1B02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75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A45AED80-A633-4361-9286-DA25F6EC75CE}"/>
              </a:ext>
            </a:extLst>
          </p:cNvPr>
          <p:cNvCxnSpPr>
            <a:cxnSpLocks/>
          </p:cNvCxnSpPr>
          <p:nvPr/>
        </p:nvCxnSpPr>
        <p:spPr>
          <a:xfrm>
            <a:off x="2136000" y="1244660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777DE531-3F32-443B-9743-C2268412F227}"/>
              </a:ext>
            </a:extLst>
          </p:cNvPr>
          <p:cNvCxnSpPr>
            <a:cxnSpLocks/>
          </p:cNvCxnSpPr>
          <p:nvPr/>
        </p:nvCxnSpPr>
        <p:spPr>
          <a:xfrm>
            <a:off x="2136000" y="3483283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8A0156E0-88DE-4AD7-ABDF-3773C1D355A3}"/>
              </a:ext>
            </a:extLst>
          </p:cNvPr>
          <p:cNvCxnSpPr>
            <a:cxnSpLocks/>
          </p:cNvCxnSpPr>
          <p:nvPr/>
        </p:nvCxnSpPr>
        <p:spPr>
          <a:xfrm>
            <a:off x="2136000" y="4191009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68A6A7B3-B2F6-42CF-8652-3CD193367312}"/>
              </a:ext>
            </a:extLst>
          </p:cNvPr>
          <p:cNvCxnSpPr>
            <a:cxnSpLocks/>
          </p:cNvCxnSpPr>
          <p:nvPr/>
        </p:nvCxnSpPr>
        <p:spPr>
          <a:xfrm>
            <a:off x="2136000" y="5618706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8" name="Groupe 837">
            <a:extLst>
              <a:ext uri="{FF2B5EF4-FFF2-40B4-BE49-F238E27FC236}">
                <a16:creationId xmlns:a16="http://schemas.microsoft.com/office/drawing/2014/main" id="{73E61D21-049B-4DE3-9564-BE27D9C2229E}"/>
              </a:ext>
            </a:extLst>
          </p:cNvPr>
          <p:cNvGrpSpPr/>
          <p:nvPr/>
        </p:nvGrpSpPr>
        <p:grpSpPr>
          <a:xfrm>
            <a:off x="2992144" y="1239293"/>
            <a:ext cx="519501" cy="2243990"/>
            <a:chOff x="2077768" y="1239293"/>
            <a:chExt cx="519501" cy="2243990"/>
          </a:xfrm>
        </p:grpSpPr>
        <p:cxnSp>
          <p:nvCxnSpPr>
            <p:cNvPr id="836" name="Connecteur droit avec flèche 835">
              <a:extLst>
                <a:ext uri="{FF2B5EF4-FFF2-40B4-BE49-F238E27FC236}">
                  <a16:creationId xmlns:a16="http://schemas.microsoft.com/office/drawing/2014/main" id="{4417A585-EFEE-4457-886C-88741A92B1E8}"/>
                </a:ext>
              </a:extLst>
            </p:cNvPr>
            <p:cNvCxnSpPr/>
            <p:nvPr/>
          </p:nvCxnSpPr>
          <p:spPr>
            <a:xfrm>
              <a:off x="2337520" y="1239293"/>
              <a:ext cx="0" cy="2243990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5E58CCF-A682-4192-AAB8-7C7A9A3B1439}"/>
                    </a:ext>
                  </a:extLst>
                </p:cNvPr>
                <p:cNvSpPr/>
                <p:nvPr/>
              </p:nvSpPr>
              <p:spPr>
                <a:xfrm>
                  <a:off x="2077768" y="2105958"/>
                  <a:ext cx="519501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5E58CCF-A682-4192-AAB8-7C7A9A3B1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7768" y="2105958"/>
                  <a:ext cx="519501" cy="516026"/>
                </a:xfrm>
                <a:prstGeom prst="rect">
                  <a:avLst/>
                </a:prstGeom>
                <a:blipFill>
                  <a:blip r:embed="rId2"/>
                  <a:stretch>
                    <a:fillRect l="-23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9" name="Groupe 838">
            <a:extLst>
              <a:ext uri="{FF2B5EF4-FFF2-40B4-BE49-F238E27FC236}">
                <a16:creationId xmlns:a16="http://schemas.microsoft.com/office/drawing/2014/main" id="{5CA873F2-600C-4CE2-B72C-4F18C3EFD4D4}"/>
              </a:ext>
            </a:extLst>
          </p:cNvPr>
          <p:cNvGrpSpPr/>
          <p:nvPr/>
        </p:nvGrpSpPr>
        <p:grpSpPr>
          <a:xfrm>
            <a:off x="2467028" y="1239293"/>
            <a:ext cx="468526" cy="2951716"/>
            <a:chOff x="2103256" y="1239293"/>
            <a:chExt cx="468526" cy="2951716"/>
          </a:xfrm>
        </p:grpSpPr>
        <p:cxnSp>
          <p:nvCxnSpPr>
            <p:cNvPr id="840" name="Connecteur droit avec flèche 839">
              <a:extLst>
                <a:ext uri="{FF2B5EF4-FFF2-40B4-BE49-F238E27FC236}">
                  <a16:creationId xmlns:a16="http://schemas.microsoft.com/office/drawing/2014/main" id="{F9626EF0-639A-4C90-B92F-EC98B341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337520" y="1239293"/>
              <a:ext cx="0" cy="2951716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C3C39BAE-E80E-442C-933E-B35803144FE0}"/>
                    </a:ext>
                  </a:extLst>
                </p:cNvPr>
                <p:cNvSpPr/>
                <p:nvPr/>
              </p:nvSpPr>
              <p:spPr>
                <a:xfrm>
                  <a:off x="2103256" y="2452435"/>
                  <a:ext cx="468526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err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C3C39BAE-E80E-442C-933E-B35803144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256" y="2452435"/>
                  <a:ext cx="468526" cy="516026"/>
                </a:xfrm>
                <a:prstGeom prst="rect">
                  <a:avLst/>
                </a:prstGeom>
                <a:blipFill>
                  <a:blip r:embed="rId3"/>
                  <a:stretch>
                    <a:fillRect l="-25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2" name="Groupe 841">
            <a:extLst>
              <a:ext uri="{FF2B5EF4-FFF2-40B4-BE49-F238E27FC236}">
                <a16:creationId xmlns:a16="http://schemas.microsoft.com/office/drawing/2014/main" id="{BC781FE7-2631-47B9-96F0-4CDA069DEFFB}"/>
              </a:ext>
            </a:extLst>
          </p:cNvPr>
          <p:cNvGrpSpPr/>
          <p:nvPr/>
        </p:nvGrpSpPr>
        <p:grpSpPr>
          <a:xfrm>
            <a:off x="1931686" y="1239293"/>
            <a:ext cx="483915" cy="4379413"/>
            <a:chOff x="2095562" y="1239293"/>
            <a:chExt cx="483915" cy="4379413"/>
          </a:xfrm>
        </p:grpSpPr>
        <p:cxnSp>
          <p:nvCxnSpPr>
            <p:cNvPr id="843" name="Connecteur droit avec flèche 842">
              <a:extLst>
                <a:ext uri="{FF2B5EF4-FFF2-40B4-BE49-F238E27FC236}">
                  <a16:creationId xmlns:a16="http://schemas.microsoft.com/office/drawing/2014/main" id="{8E6E408C-B9E0-47BA-9CB3-99009794C2AB}"/>
                </a:ext>
              </a:extLst>
            </p:cNvPr>
            <p:cNvCxnSpPr>
              <a:cxnSpLocks/>
            </p:cNvCxnSpPr>
            <p:nvPr/>
          </p:nvCxnSpPr>
          <p:spPr>
            <a:xfrm>
              <a:off x="2337520" y="1239293"/>
              <a:ext cx="0" cy="4379413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6DB54297-8DDE-4779-8A18-CC4847BA647F}"/>
                    </a:ext>
                  </a:extLst>
                </p:cNvPr>
                <p:cNvSpPr/>
                <p:nvPr/>
              </p:nvSpPr>
              <p:spPr>
                <a:xfrm>
                  <a:off x="2095562" y="3170985"/>
                  <a:ext cx="483915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err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6DB54297-8DDE-4779-8A18-CC4847BA6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62" y="3170985"/>
                  <a:ext cx="483915" cy="516026"/>
                </a:xfrm>
                <a:prstGeom prst="rect">
                  <a:avLst/>
                </a:prstGeom>
                <a:blipFill>
                  <a:blip r:embed="rId4"/>
                  <a:stretch>
                    <a:fillRect l="-25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8" name="Groupe 847">
            <a:extLst>
              <a:ext uri="{FF2B5EF4-FFF2-40B4-BE49-F238E27FC236}">
                <a16:creationId xmlns:a16="http://schemas.microsoft.com/office/drawing/2014/main" id="{4D42BC83-5F33-4969-8E9B-971311C6A5E9}"/>
              </a:ext>
            </a:extLst>
          </p:cNvPr>
          <p:cNvGrpSpPr/>
          <p:nvPr/>
        </p:nvGrpSpPr>
        <p:grpSpPr>
          <a:xfrm>
            <a:off x="3228937" y="1239293"/>
            <a:ext cx="7516959" cy="4379413"/>
            <a:chOff x="4586331" y="1396806"/>
            <a:chExt cx="4195283" cy="2422500"/>
          </a:xfrm>
        </p:grpSpPr>
        <p:grpSp>
          <p:nvGrpSpPr>
            <p:cNvPr id="849" name="Groupe 848">
              <a:extLst>
                <a:ext uri="{FF2B5EF4-FFF2-40B4-BE49-F238E27FC236}">
                  <a16:creationId xmlns:a16="http://schemas.microsoft.com/office/drawing/2014/main" id="{8BB63B2D-7989-4338-847D-F579BC2EE19D}"/>
                </a:ext>
              </a:extLst>
            </p:cNvPr>
            <p:cNvGrpSpPr/>
            <p:nvPr/>
          </p:nvGrpSpPr>
          <p:grpSpPr>
            <a:xfrm>
              <a:off x="458633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632" name="Forme libre 429">
                <a:extLst>
                  <a:ext uri="{FF2B5EF4-FFF2-40B4-BE49-F238E27FC236}">
                    <a16:creationId xmlns:a16="http://schemas.microsoft.com/office/drawing/2014/main" id="{CF475EAE-8CF5-4DE2-BE2F-BDEB1ED3D391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3" name="Forme libre 430">
                <a:extLst>
                  <a:ext uri="{FF2B5EF4-FFF2-40B4-BE49-F238E27FC236}">
                    <a16:creationId xmlns:a16="http://schemas.microsoft.com/office/drawing/2014/main" id="{4C83BDB4-1BF5-4436-9B16-071DF55FE67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4" name="Forme libre 431">
                <a:extLst>
                  <a:ext uri="{FF2B5EF4-FFF2-40B4-BE49-F238E27FC236}">
                    <a16:creationId xmlns:a16="http://schemas.microsoft.com/office/drawing/2014/main" id="{6052840E-7E56-41EF-885D-2EEE0363A08B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5" name="Rectangle 1634">
                <a:extLst>
                  <a:ext uri="{FF2B5EF4-FFF2-40B4-BE49-F238E27FC236}">
                    <a16:creationId xmlns:a16="http://schemas.microsoft.com/office/drawing/2014/main" id="{219CFEFD-3ECC-4DCA-82CF-CE5BC099B89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6" name="Forme libre 433">
                <a:extLst>
                  <a:ext uri="{FF2B5EF4-FFF2-40B4-BE49-F238E27FC236}">
                    <a16:creationId xmlns:a16="http://schemas.microsoft.com/office/drawing/2014/main" id="{136D5514-B355-4603-8464-A4CDBFCC1D67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7" name="Forme libre 434">
                <a:extLst>
                  <a:ext uri="{FF2B5EF4-FFF2-40B4-BE49-F238E27FC236}">
                    <a16:creationId xmlns:a16="http://schemas.microsoft.com/office/drawing/2014/main" id="{2CD978A4-3DF1-43ED-A857-8E9005A5544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8" name="Forme libre 435">
                <a:extLst>
                  <a:ext uri="{FF2B5EF4-FFF2-40B4-BE49-F238E27FC236}">
                    <a16:creationId xmlns:a16="http://schemas.microsoft.com/office/drawing/2014/main" id="{029B520E-40F3-493E-8657-03A4794ADC81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639" name="Groupe 1638">
                <a:extLst>
                  <a:ext uri="{FF2B5EF4-FFF2-40B4-BE49-F238E27FC236}">
                    <a16:creationId xmlns:a16="http://schemas.microsoft.com/office/drawing/2014/main" id="{1B7328FF-F410-4332-B3FC-CACFA6DBB67B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53" name="Larme 1652">
                  <a:extLst>
                    <a:ext uri="{FF2B5EF4-FFF2-40B4-BE49-F238E27FC236}">
                      <a16:creationId xmlns:a16="http://schemas.microsoft.com/office/drawing/2014/main" id="{E5BE5067-8B8D-4DBD-A030-547BED2A856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4" name="Larme 1653">
                  <a:extLst>
                    <a:ext uri="{FF2B5EF4-FFF2-40B4-BE49-F238E27FC236}">
                      <a16:creationId xmlns:a16="http://schemas.microsoft.com/office/drawing/2014/main" id="{D0FC69D7-9FC5-4DB9-B75E-936A6D8D506F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5" name="Larme 1654">
                  <a:extLst>
                    <a:ext uri="{FF2B5EF4-FFF2-40B4-BE49-F238E27FC236}">
                      <a16:creationId xmlns:a16="http://schemas.microsoft.com/office/drawing/2014/main" id="{8FB92AC0-EA36-44C2-B2EF-B5CF47DFEBD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6" name="Larme 1655">
                  <a:extLst>
                    <a:ext uri="{FF2B5EF4-FFF2-40B4-BE49-F238E27FC236}">
                      <a16:creationId xmlns:a16="http://schemas.microsoft.com/office/drawing/2014/main" id="{1B99BEAF-422B-4D54-B5F4-2AB4BAE706D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7" name="Larme 1656">
                  <a:extLst>
                    <a:ext uri="{FF2B5EF4-FFF2-40B4-BE49-F238E27FC236}">
                      <a16:creationId xmlns:a16="http://schemas.microsoft.com/office/drawing/2014/main" id="{AC621177-8BB6-4FF7-B605-6EC640647FBB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8" name="Larme 1657">
                  <a:extLst>
                    <a:ext uri="{FF2B5EF4-FFF2-40B4-BE49-F238E27FC236}">
                      <a16:creationId xmlns:a16="http://schemas.microsoft.com/office/drawing/2014/main" id="{0E4E9857-2952-4FDE-9904-62CBDA5B5C9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59" name="Connecteur droit 1658">
                  <a:extLst>
                    <a:ext uri="{FF2B5EF4-FFF2-40B4-BE49-F238E27FC236}">
                      <a16:creationId xmlns:a16="http://schemas.microsoft.com/office/drawing/2014/main" id="{06D3F208-C401-470A-AB58-34606FB9983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0" name="Connecteur droit 1659">
                  <a:extLst>
                    <a:ext uri="{FF2B5EF4-FFF2-40B4-BE49-F238E27FC236}">
                      <a16:creationId xmlns:a16="http://schemas.microsoft.com/office/drawing/2014/main" id="{61EAF949-C0D9-4062-BCC0-FAD14B56A17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1" name="Connecteur droit 1660">
                  <a:extLst>
                    <a:ext uri="{FF2B5EF4-FFF2-40B4-BE49-F238E27FC236}">
                      <a16:creationId xmlns:a16="http://schemas.microsoft.com/office/drawing/2014/main" id="{38D7C309-7032-48FF-AC4E-BE88BC3BC36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2" name="Connecteur droit 1661">
                  <a:extLst>
                    <a:ext uri="{FF2B5EF4-FFF2-40B4-BE49-F238E27FC236}">
                      <a16:creationId xmlns:a16="http://schemas.microsoft.com/office/drawing/2014/main" id="{CE75CCE3-5E46-4FB5-B400-310A782FC68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3" name="Connecteur droit 1662">
                  <a:extLst>
                    <a:ext uri="{FF2B5EF4-FFF2-40B4-BE49-F238E27FC236}">
                      <a16:creationId xmlns:a16="http://schemas.microsoft.com/office/drawing/2014/main" id="{A409ECA8-A531-4CB5-B203-5E0F022644D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4" name="Connecteur droit 1663">
                  <a:extLst>
                    <a:ext uri="{FF2B5EF4-FFF2-40B4-BE49-F238E27FC236}">
                      <a16:creationId xmlns:a16="http://schemas.microsoft.com/office/drawing/2014/main" id="{40A61537-FDE9-45DE-A452-EB4A55A2489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0" name="Groupe 1639">
                <a:extLst>
                  <a:ext uri="{FF2B5EF4-FFF2-40B4-BE49-F238E27FC236}">
                    <a16:creationId xmlns:a16="http://schemas.microsoft.com/office/drawing/2014/main" id="{E0192B70-DB9C-4F54-8021-7AC86D0890C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41" name="Larme 1640">
                  <a:extLst>
                    <a:ext uri="{FF2B5EF4-FFF2-40B4-BE49-F238E27FC236}">
                      <a16:creationId xmlns:a16="http://schemas.microsoft.com/office/drawing/2014/main" id="{095DEEAB-E541-46AC-84A2-BD7E3975676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2" name="Larme 1641">
                  <a:extLst>
                    <a:ext uri="{FF2B5EF4-FFF2-40B4-BE49-F238E27FC236}">
                      <a16:creationId xmlns:a16="http://schemas.microsoft.com/office/drawing/2014/main" id="{D537B015-5FD7-463E-A79F-5D29EC6266E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3" name="Larme 1642">
                  <a:extLst>
                    <a:ext uri="{FF2B5EF4-FFF2-40B4-BE49-F238E27FC236}">
                      <a16:creationId xmlns:a16="http://schemas.microsoft.com/office/drawing/2014/main" id="{AD1D52E5-0AC7-4A0F-B8A8-9F198DB9131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4" name="Larme 1643">
                  <a:extLst>
                    <a:ext uri="{FF2B5EF4-FFF2-40B4-BE49-F238E27FC236}">
                      <a16:creationId xmlns:a16="http://schemas.microsoft.com/office/drawing/2014/main" id="{6D71B86B-D688-442E-A2B0-26174E4630FB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5" name="Larme 1644">
                  <a:extLst>
                    <a:ext uri="{FF2B5EF4-FFF2-40B4-BE49-F238E27FC236}">
                      <a16:creationId xmlns:a16="http://schemas.microsoft.com/office/drawing/2014/main" id="{93910614-7BFD-4478-AE92-80EDAF757F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6" name="Larme 1645">
                  <a:extLst>
                    <a:ext uri="{FF2B5EF4-FFF2-40B4-BE49-F238E27FC236}">
                      <a16:creationId xmlns:a16="http://schemas.microsoft.com/office/drawing/2014/main" id="{7BEA1A98-F916-42E6-A81F-B94D4F2DB1C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47" name="Connecteur droit 1646">
                  <a:extLst>
                    <a:ext uri="{FF2B5EF4-FFF2-40B4-BE49-F238E27FC236}">
                      <a16:creationId xmlns:a16="http://schemas.microsoft.com/office/drawing/2014/main" id="{2653A0D9-19FD-4672-A7EF-3C3691B6CB04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Connecteur droit 1647">
                  <a:extLst>
                    <a:ext uri="{FF2B5EF4-FFF2-40B4-BE49-F238E27FC236}">
                      <a16:creationId xmlns:a16="http://schemas.microsoft.com/office/drawing/2014/main" id="{6DBCB969-B287-450B-B10B-2A43E63D2B1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Connecteur droit 1648">
                  <a:extLst>
                    <a:ext uri="{FF2B5EF4-FFF2-40B4-BE49-F238E27FC236}">
                      <a16:creationId xmlns:a16="http://schemas.microsoft.com/office/drawing/2014/main" id="{B9A343F2-4349-4DDF-AB53-DEFF34788D7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Connecteur droit 1649">
                  <a:extLst>
                    <a:ext uri="{FF2B5EF4-FFF2-40B4-BE49-F238E27FC236}">
                      <a16:creationId xmlns:a16="http://schemas.microsoft.com/office/drawing/2014/main" id="{FA7A948B-B31D-4597-A520-6211EF0A5F9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Connecteur droit 1650">
                  <a:extLst>
                    <a:ext uri="{FF2B5EF4-FFF2-40B4-BE49-F238E27FC236}">
                      <a16:creationId xmlns:a16="http://schemas.microsoft.com/office/drawing/2014/main" id="{04889690-C016-47AC-83F1-4000BC5AFCA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Connecteur droit 1651">
                  <a:extLst>
                    <a:ext uri="{FF2B5EF4-FFF2-40B4-BE49-F238E27FC236}">
                      <a16:creationId xmlns:a16="http://schemas.microsoft.com/office/drawing/2014/main" id="{B50F0186-3B79-4F2C-9B1A-97C21BEE79F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0" name="Groupe 849">
              <a:extLst>
                <a:ext uri="{FF2B5EF4-FFF2-40B4-BE49-F238E27FC236}">
                  <a16:creationId xmlns:a16="http://schemas.microsoft.com/office/drawing/2014/main" id="{DB711F9E-598E-4AD0-83CA-FAC287F8F9E2}"/>
                </a:ext>
              </a:extLst>
            </p:cNvPr>
            <p:cNvGrpSpPr/>
            <p:nvPr/>
          </p:nvGrpSpPr>
          <p:grpSpPr>
            <a:xfrm>
              <a:off x="473285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99" name="Forme libre 429">
                <a:extLst>
                  <a:ext uri="{FF2B5EF4-FFF2-40B4-BE49-F238E27FC236}">
                    <a16:creationId xmlns:a16="http://schemas.microsoft.com/office/drawing/2014/main" id="{8DAA3D08-3D4D-4F10-AE9A-4B3E14C1166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0" name="Forme libre 430">
                <a:extLst>
                  <a:ext uri="{FF2B5EF4-FFF2-40B4-BE49-F238E27FC236}">
                    <a16:creationId xmlns:a16="http://schemas.microsoft.com/office/drawing/2014/main" id="{1C1D6662-9B08-4810-A794-FAC213EEC85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1" name="Forme libre 431">
                <a:extLst>
                  <a:ext uri="{FF2B5EF4-FFF2-40B4-BE49-F238E27FC236}">
                    <a16:creationId xmlns:a16="http://schemas.microsoft.com/office/drawing/2014/main" id="{28E2C204-5CED-425A-85AC-8A0ED6F504D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51DBD453-8517-468F-AE1A-49463B1FAD3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3" name="Forme libre 433">
                <a:extLst>
                  <a:ext uri="{FF2B5EF4-FFF2-40B4-BE49-F238E27FC236}">
                    <a16:creationId xmlns:a16="http://schemas.microsoft.com/office/drawing/2014/main" id="{C097C1CE-DDAB-43D4-9A0F-88C46F90246E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4" name="Forme libre 434">
                <a:extLst>
                  <a:ext uri="{FF2B5EF4-FFF2-40B4-BE49-F238E27FC236}">
                    <a16:creationId xmlns:a16="http://schemas.microsoft.com/office/drawing/2014/main" id="{272450D9-0466-45E1-9619-62AD620AF53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5" name="Forme libre 435">
                <a:extLst>
                  <a:ext uri="{FF2B5EF4-FFF2-40B4-BE49-F238E27FC236}">
                    <a16:creationId xmlns:a16="http://schemas.microsoft.com/office/drawing/2014/main" id="{9AB56A25-287B-46A1-87E3-71F00713310C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606" name="Groupe 1605">
                <a:extLst>
                  <a:ext uri="{FF2B5EF4-FFF2-40B4-BE49-F238E27FC236}">
                    <a16:creationId xmlns:a16="http://schemas.microsoft.com/office/drawing/2014/main" id="{BF15296C-C256-4269-98A2-4197D0F28DB2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20" name="Larme 1619">
                  <a:extLst>
                    <a:ext uri="{FF2B5EF4-FFF2-40B4-BE49-F238E27FC236}">
                      <a16:creationId xmlns:a16="http://schemas.microsoft.com/office/drawing/2014/main" id="{736A9AF7-4A49-4881-89E2-466F88E4590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1" name="Larme 1620">
                  <a:extLst>
                    <a:ext uri="{FF2B5EF4-FFF2-40B4-BE49-F238E27FC236}">
                      <a16:creationId xmlns:a16="http://schemas.microsoft.com/office/drawing/2014/main" id="{25A1AB08-E6BB-43F3-A242-5EDBB24D1F5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2" name="Larme 1621">
                  <a:extLst>
                    <a:ext uri="{FF2B5EF4-FFF2-40B4-BE49-F238E27FC236}">
                      <a16:creationId xmlns:a16="http://schemas.microsoft.com/office/drawing/2014/main" id="{641B96F2-8C4E-44B7-BFCF-3B736A9DE70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3" name="Larme 1622">
                  <a:extLst>
                    <a:ext uri="{FF2B5EF4-FFF2-40B4-BE49-F238E27FC236}">
                      <a16:creationId xmlns:a16="http://schemas.microsoft.com/office/drawing/2014/main" id="{6FE2EE83-52B9-41FB-A177-E20861ADED15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4" name="Larme 1623">
                  <a:extLst>
                    <a:ext uri="{FF2B5EF4-FFF2-40B4-BE49-F238E27FC236}">
                      <a16:creationId xmlns:a16="http://schemas.microsoft.com/office/drawing/2014/main" id="{0595AE0B-BE7C-437B-9CF4-CA8AC4810810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5" name="Larme 1624">
                  <a:extLst>
                    <a:ext uri="{FF2B5EF4-FFF2-40B4-BE49-F238E27FC236}">
                      <a16:creationId xmlns:a16="http://schemas.microsoft.com/office/drawing/2014/main" id="{6AF42A10-6CA7-4343-B19F-47C39FB5534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26" name="Connecteur droit 1625">
                  <a:extLst>
                    <a:ext uri="{FF2B5EF4-FFF2-40B4-BE49-F238E27FC236}">
                      <a16:creationId xmlns:a16="http://schemas.microsoft.com/office/drawing/2014/main" id="{C122545E-42D3-4E4B-82C0-E698B978D6C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Connecteur droit 1626">
                  <a:extLst>
                    <a:ext uri="{FF2B5EF4-FFF2-40B4-BE49-F238E27FC236}">
                      <a16:creationId xmlns:a16="http://schemas.microsoft.com/office/drawing/2014/main" id="{C8422E76-A5FA-4607-9B7E-36601FB44AD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Connecteur droit 1627">
                  <a:extLst>
                    <a:ext uri="{FF2B5EF4-FFF2-40B4-BE49-F238E27FC236}">
                      <a16:creationId xmlns:a16="http://schemas.microsoft.com/office/drawing/2014/main" id="{C1D6A24E-1872-42E2-B743-E60D84DB74FE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Connecteur droit 1628">
                  <a:extLst>
                    <a:ext uri="{FF2B5EF4-FFF2-40B4-BE49-F238E27FC236}">
                      <a16:creationId xmlns:a16="http://schemas.microsoft.com/office/drawing/2014/main" id="{6B96613B-0395-4FDC-9232-6D034A3B07C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Connecteur droit 1629">
                  <a:extLst>
                    <a:ext uri="{FF2B5EF4-FFF2-40B4-BE49-F238E27FC236}">
                      <a16:creationId xmlns:a16="http://schemas.microsoft.com/office/drawing/2014/main" id="{38315380-6658-45BD-8A15-EB97539DE7C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Connecteur droit 1630">
                  <a:extLst>
                    <a:ext uri="{FF2B5EF4-FFF2-40B4-BE49-F238E27FC236}">
                      <a16:creationId xmlns:a16="http://schemas.microsoft.com/office/drawing/2014/main" id="{D8E09556-1DFF-4994-AD91-67686CA67A2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7" name="Groupe 1606">
                <a:extLst>
                  <a:ext uri="{FF2B5EF4-FFF2-40B4-BE49-F238E27FC236}">
                    <a16:creationId xmlns:a16="http://schemas.microsoft.com/office/drawing/2014/main" id="{95D45338-9AEC-4736-8B09-ED7C2A66FA1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08" name="Larme 1607">
                  <a:extLst>
                    <a:ext uri="{FF2B5EF4-FFF2-40B4-BE49-F238E27FC236}">
                      <a16:creationId xmlns:a16="http://schemas.microsoft.com/office/drawing/2014/main" id="{3CE35F26-0DA8-4F08-9F98-28F2783CEED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09" name="Larme 1608">
                  <a:extLst>
                    <a:ext uri="{FF2B5EF4-FFF2-40B4-BE49-F238E27FC236}">
                      <a16:creationId xmlns:a16="http://schemas.microsoft.com/office/drawing/2014/main" id="{D14C4646-E407-4070-9277-FD625A93D6E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0" name="Larme 1609">
                  <a:extLst>
                    <a:ext uri="{FF2B5EF4-FFF2-40B4-BE49-F238E27FC236}">
                      <a16:creationId xmlns:a16="http://schemas.microsoft.com/office/drawing/2014/main" id="{B235BA69-9FED-44F7-B55A-284CED5B659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1" name="Larme 1610">
                  <a:extLst>
                    <a:ext uri="{FF2B5EF4-FFF2-40B4-BE49-F238E27FC236}">
                      <a16:creationId xmlns:a16="http://schemas.microsoft.com/office/drawing/2014/main" id="{A21661DD-C0AE-4C98-97AB-21B299A5378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2" name="Larme 1611">
                  <a:extLst>
                    <a:ext uri="{FF2B5EF4-FFF2-40B4-BE49-F238E27FC236}">
                      <a16:creationId xmlns:a16="http://schemas.microsoft.com/office/drawing/2014/main" id="{198FF878-3BAA-4B6B-9571-D3C1E8BF62A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3" name="Larme 1612">
                  <a:extLst>
                    <a:ext uri="{FF2B5EF4-FFF2-40B4-BE49-F238E27FC236}">
                      <a16:creationId xmlns:a16="http://schemas.microsoft.com/office/drawing/2014/main" id="{5C3613A9-B6EB-4C49-847F-9D4127B5553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14" name="Connecteur droit 1613">
                  <a:extLst>
                    <a:ext uri="{FF2B5EF4-FFF2-40B4-BE49-F238E27FC236}">
                      <a16:creationId xmlns:a16="http://schemas.microsoft.com/office/drawing/2014/main" id="{767B5380-F062-4938-91B3-558BF6C14EC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5" name="Connecteur droit 1614">
                  <a:extLst>
                    <a:ext uri="{FF2B5EF4-FFF2-40B4-BE49-F238E27FC236}">
                      <a16:creationId xmlns:a16="http://schemas.microsoft.com/office/drawing/2014/main" id="{B348A7FA-E919-4B02-AC76-767784CAE15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6" name="Connecteur droit 1615">
                  <a:extLst>
                    <a:ext uri="{FF2B5EF4-FFF2-40B4-BE49-F238E27FC236}">
                      <a16:creationId xmlns:a16="http://schemas.microsoft.com/office/drawing/2014/main" id="{7B933D59-00E1-4D2B-A3AC-32C8EE870F4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7" name="Connecteur droit 1616">
                  <a:extLst>
                    <a:ext uri="{FF2B5EF4-FFF2-40B4-BE49-F238E27FC236}">
                      <a16:creationId xmlns:a16="http://schemas.microsoft.com/office/drawing/2014/main" id="{93A02289-8C27-45E4-AA33-35FE2BC5986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8" name="Connecteur droit 1617">
                  <a:extLst>
                    <a:ext uri="{FF2B5EF4-FFF2-40B4-BE49-F238E27FC236}">
                      <a16:creationId xmlns:a16="http://schemas.microsoft.com/office/drawing/2014/main" id="{29839356-6134-4EFE-9700-875FDB6E13F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9" name="Connecteur droit 1618">
                  <a:extLst>
                    <a:ext uri="{FF2B5EF4-FFF2-40B4-BE49-F238E27FC236}">
                      <a16:creationId xmlns:a16="http://schemas.microsoft.com/office/drawing/2014/main" id="{33AA3E05-78B6-4236-8711-4EBA51CC9EC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1" name="Groupe 850">
              <a:extLst>
                <a:ext uri="{FF2B5EF4-FFF2-40B4-BE49-F238E27FC236}">
                  <a16:creationId xmlns:a16="http://schemas.microsoft.com/office/drawing/2014/main" id="{429BE38A-6094-45A0-8B35-494FC4BAC5C1}"/>
                </a:ext>
              </a:extLst>
            </p:cNvPr>
            <p:cNvGrpSpPr/>
            <p:nvPr/>
          </p:nvGrpSpPr>
          <p:grpSpPr>
            <a:xfrm>
              <a:off x="487937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66" name="Forme libre 429">
                <a:extLst>
                  <a:ext uri="{FF2B5EF4-FFF2-40B4-BE49-F238E27FC236}">
                    <a16:creationId xmlns:a16="http://schemas.microsoft.com/office/drawing/2014/main" id="{E410EDFB-A21C-4D3E-9B75-9DDAFF821C29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7" name="Forme libre 430">
                <a:extLst>
                  <a:ext uri="{FF2B5EF4-FFF2-40B4-BE49-F238E27FC236}">
                    <a16:creationId xmlns:a16="http://schemas.microsoft.com/office/drawing/2014/main" id="{70994255-F105-440B-919D-CA1F67F008C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8" name="Forme libre 431">
                <a:extLst>
                  <a:ext uri="{FF2B5EF4-FFF2-40B4-BE49-F238E27FC236}">
                    <a16:creationId xmlns:a16="http://schemas.microsoft.com/office/drawing/2014/main" id="{866F09BD-7DBF-4792-903B-6B687FC60AF1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85F4D4C0-A852-491D-80D9-81A9F8F20C28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0" name="Forme libre 433">
                <a:extLst>
                  <a:ext uri="{FF2B5EF4-FFF2-40B4-BE49-F238E27FC236}">
                    <a16:creationId xmlns:a16="http://schemas.microsoft.com/office/drawing/2014/main" id="{6B976ECC-DECE-40BC-A2D7-D3B58CD21B33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1" name="Forme libre 434">
                <a:extLst>
                  <a:ext uri="{FF2B5EF4-FFF2-40B4-BE49-F238E27FC236}">
                    <a16:creationId xmlns:a16="http://schemas.microsoft.com/office/drawing/2014/main" id="{E4FCDB39-AE2E-47A2-8520-8E4FB516880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2" name="Forme libre 435">
                <a:extLst>
                  <a:ext uri="{FF2B5EF4-FFF2-40B4-BE49-F238E27FC236}">
                    <a16:creationId xmlns:a16="http://schemas.microsoft.com/office/drawing/2014/main" id="{BCF0D735-221E-4BF6-9D57-4D18DE27F9A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73" name="Groupe 1572">
                <a:extLst>
                  <a:ext uri="{FF2B5EF4-FFF2-40B4-BE49-F238E27FC236}">
                    <a16:creationId xmlns:a16="http://schemas.microsoft.com/office/drawing/2014/main" id="{87CCDBBB-E360-4317-9EFF-A5042D8D0B74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87" name="Larme 1586">
                  <a:extLst>
                    <a:ext uri="{FF2B5EF4-FFF2-40B4-BE49-F238E27FC236}">
                      <a16:creationId xmlns:a16="http://schemas.microsoft.com/office/drawing/2014/main" id="{6A541E15-226A-42BC-AAAD-31E267A8E46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8" name="Larme 1587">
                  <a:extLst>
                    <a:ext uri="{FF2B5EF4-FFF2-40B4-BE49-F238E27FC236}">
                      <a16:creationId xmlns:a16="http://schemas.microsoft.com/office/drawing/2014/main" id="{16A9429D-F2A5-4D65-821D-820FE0A04DF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9" name="Larme 1588">
                  <a:extLst>
                    <a:ext uri="{FF2B5EF4-FFF2-40B4-BE49-F238E27FC236}">
                      <a16:creationId xmlns:a16="http://schemas.microsoft.com/office/drawing/2014/main" id="{4E03EF43-7243-47D0-83E5-7576728084E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0" name="Larme 1589">
                  <a:extLst>
                    <a:ext uri="{FF2B5EF4-FFF2-40B4-BE49-F238E27FC236}">
                      <a16:creationId xmlns:a16="http://schemas.microsoft.com/office/drawing/2014/main" id="{50004F13-2E1D-4B1A-BA91-62C929D8FC3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1" name="Larme 1590">
                  <a:extLst>
                    <a:ext uri="{FF2B5EF4-FFF2-40B4-BE49-F238E27FC236}">
                      <a16:creationId xmlns:a16="http://schemas.microsoft.com/office/drawing/2014/main" id="{15A1C895-5453-446A-AFDD-9D081125034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2" name="Larme 1591">
                  <a:extLst>
                    <a:ext uri="{FF2B5EF4-FFF2-40B4-BE49-F238E27FC236}">
                      <a16:creationId xmlns:a16="http://schemas.microsoft.com/office/drawing/2014/main" id="{846D9EE0-728A-4E73-8663-A35C92371F1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93" name="Connecteur droit 1592">
                  <a:extLst>
                    <a:ext uri="{FF2B5EF4-FFF2-40B4-BE49-F238E27FC236}">
                      <a16:creationId xmlns:a16="http://schemas.microsoft.com/office/drawing/2014/main" id="{CDB1205B-5D7E-472A-B5A3-D2B09D2266D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4" name="Connecteur droit 1593">
                  <a:extLst>
                    <a:ext uri="{FF2B5EF4-FFF2-40B4-BE49-F238E27FC236}">
                      <a16:creationId xmlns:a16="http://schemas.microsoft.com/office/drawing/2014/main" id="{59BDF850-A8E7-4745-B5D7-84E8186945F1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5" name="Connecteur droit 1594">
                  <a:extLst>
                    <a:ext uri="{FF2B5EF4-FFF2-40B4-BE49-F238E27FC236}">
                      <a16:creationId xmlns:a16="http://schemas.microsoft.com/office/drawing/2014/main" id="{D8A2E70B-E7E1-49A8-AE42-C44C2C046C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6" name="Connecteur droit 1595">
                  <a:extLst>
                    <a:ext uri="{FF2B5EF4-FFF2-40B4-BE49-F238E27FC236}">
                      <a16:creationId xmlns:a16="http://schemas.microsoft.com/office/drawing/2014/main" id="{5966CD18-6CBA-4CE1-BA96-E79B3BA33E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7" name="Connecteur droit 1596">
                  <a:extLst>
                    <a:ext uri="{FF2B5EF4-FFF2-40B4-BE49-F238E27FC236}">
                      <a16:creationId xmlns:a16="http://schemas.microsoft.com/office/drawing/2014/main" id="{5887776C-C811-46E5-BCCC-8E6BF01A074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8" name="Connecteur droit 1597">
                  <a:extLst>
                    <a:ext uri="{FF2B5EF4-FFF2-40B4-BE49-F238E27FC236}">
                      <a16:creationId xmlns:a16="http://schemas.microsoft.com/office/drawing/2014/main" id="{DBDCF825-26FA-40E4-8DE1-D9A001C30AD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4" name="Groupe 1573">
                <a:extLst>
                  <a:ext uri="{FF2B5EF4-FFF2-40B4-BE49-F238E27FC236}">
                    <a16:creationId xmlns:a16="http://schemas.microsoft.com/office/drawing/2014/main" id="{CCEDDD20-5E54-44FA-8D65-8F618A7E0D0B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75" name="Larme 1574">
                  <a:extLst>
                    <a:ext uri="{FF2B5EF4-FFF2-40B4-BE49-F238E27FC236}">
                      <a16:creationId xmlns:a16="http://schemas.microsoft.com/office/drawing/2014/main" id="{83FD6A0B-1779-4472-9A6A-0D3BF2828EB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6" name="Larme 1575">
                  <a:extLst>
                    <a:ext uri="{FF2B5EF4-FFF2-40B4-BE49-F238E27FC236}">
                      <a16:creationId xmlns:a16="http://schemas.microsoft.com/office/drawing/2014/main" id="{8DA65738-5362-480F-B9AA-D7E0FF6AE35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7" name="Larme 1576">
                  <a:extLst>
                    <a:ext uri="{FF2B5EF4-FFF2-40B4-BE49-F238E27FC236}">
                      <a16:creationId xmlns:a16="http://schemas.microsoft.com/office/drawing/2014/main" id="{1F150AAE-7F71-4FC4-9B55-B3FE482FDBD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8" name="Larme 1577">
                  <a:extLst>
                    <a:ext uri="{FF2B5EF4-FFF2-40B4-BE49-F238E27FC236}">
                      <a16:creationId xmlns:a16="http://schemas.microsoft.com/office/drawing/2014/main" id="{27FF1510-D8A8-400A-83A2-8EAF6CA295CA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9" name="Larme 1578">
                  <a:extLst>
                    <a:ext uri="{FF2B5EF4-FFF2-40B4-BE49-F238E27FC236}">
                      <a16:creationId xmlns:a16="http://schemas.microsoft.com/office/drawing/2014/main" id="{74547DB3-5F2C-420E-AE0B-0F5A38430DB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0" name="Larme 1579">
                  <a:extLst>
                    <a:ext uri="{FF2B5EF4-FFF2-40B4-BE49-F238E27FC236}">
                      <a16:creationId xmlns:a16="http://schemas.microsoft.com/office/drawing/2014/main" id="{99C01676-DD0A-4AA7-877D-D91D939196A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81" name="Connecteur droit 1580">
                  <a:extLst>
                    <a:ext uri="{FF2B5EF4-FFF2-40B4-BE49-F238E27FC236}">
                      <a16:creationId xmlns:a16="http://schemas.microsoft.com/office/drawing/2014/main" id="{94E2871E-F4EE-4CEE-BD39-1E3C0CB2EF70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2" name="Connecteur droit 1581">
                  <a:extLst>
                    <a:ext uri="{FF2B5EF4-FFF2-40B4-BE49-F238E27FC236}">
                      <a16:creationId xmlns:a16="http://schemas.microsoft.com/office/drawing/2014/main" id="{8B145B8D-58ED-4D9E-A807-EBA7CD86A88A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3" name="Connecteur droit 1582">
                  <a:extLst>
                    <a:ext uri="{FF2B5EF4-FFF2-40B4-BE49-F238E27FC236}">
                      <a16:creationId xmlns:a16="http://schemas.microsoft.com/office/drawing/2014/main" id="{1805ADAE-6F63-463A-B596-CA39FD809F9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4" name="Connecteur droit 1583">
                  <a:extLst>
                    <a:ext uri="{FF2B5EF4-FFF2-40B4-BE49-F238E27FC236}">
                      <a16:creationId xmlns:a16="http://schemas.microsoft.com/office/drawing/2014/main" id="{B4137DB5-C409-47C1-9868-C2CB81148436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5" name="Connecteur droit 1584">
                  <a:extLst>
                    <a:ext uri="{FF2B5EF4-FFF2-40B4-BE49-F238E27FC236}">
                      <a16:creationId xmlns:a16="http://schemas.microsoft.com/office/drawing/2014/main" id="{093484D3-0C24-4667-AA74-659BF2098F4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6" name="Connecteur droit 1585">
                  <a:extLst>
                    <a:ext uri="{FF2B5EF4-FFF2-40B4-BE49-F238E27FC236}">
                      <a16:creationId xmlns:a16="http://schemas.microsoft.com/office/drawing/2014/main" id="{4B6EAA5C-81A0-4B6D-A0DE-44A09E66C0B5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2" name="Groupe 851">
              <a:extLst>
                <a:ext uri="{FF2B5EF4-FFF2-40B4-BE49-F238E27FC236}">
                  <a16:creationId xmlns:a16="http://schemas.microsoft.com/office/drawing/2014/main" id="{42CCFF3E-0BFF-41AD-96C0-42C843DA275D}"/>
                </a:ext>
              </a:extLst>
            </p:cNvPr>
            <p:cNvGrpSpPr/>
            <p:nvPr/>
          </p:nvGrpSpPr>
          <p:grpSpPr>
            <a:xfrm>
              <a:off x="502590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33" name="Forme libre 429">
                <a:extLst>
                  <a:ext uri="{FF2B5EF4-FFF2-40B4-BE49-F238E27FC236}">
                    <a16:creationId xmlns:a16="http://schemas.microsoft.com/office/drawing/2014/main" id="{0F91281A-A8D6-4598-B92D-CEB2C590583E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4" name="Forme libre 430">
                <a:extLst>
                  <a:ext uri="{FF2B5EF4-FFF2-40B4-BE49-F238E27FC236}">
                    <a16:creationId xmlns:a16="http://schemas.microsoft.com/office/drawing/2014/main" id="{4E799A46-ACE2-42DA-92F0-1F6299964A6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5" name="Forme libre 431">
                <a:extLst>
                  <a:ext uri="{FF2B5EF4-FFF2-40B4-BE49-F238E27FC236}">
                    <a16:creationId xmlns:a16="http://schemas.microsoft.com/office/drawing/2014/main" id="{0BE0C9F4-ECC9-45EF-99E1-524E39DC7B1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56297B63-56D6-466F-8768-CC1F566938C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7" name="Forme libre 433">
                <a:extLst>
                  <a:ext uri="{FF2B5EF4-FFF2-40B4-BE49-F238E27FC236}">
                    <a16:creationId xmlns:a16="http://schemas.microsoft.com/office/drawing/2014/main" id="{26C17B62-B1CC-44D5-9796-9548AD8CA66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8" name="Forme libre 434">
                <a:extLst>
                  <a:ext uri="{FF2B5EF4-FFF2-40B4-BE49-F238E27FC236}">
                    <a16:creationId xmlns:a16="http://schemas.microsoft.com/office/drawing/2014/main" id="{3A3F3D5A-3299-4AC5-A12F-97DF50E8F90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9" name="Forme libre 435">
                <a:extLst>
                  <a:ext uri="{FF2B5EF4-FFF2-40B4-BE49-F238E27FC236}">
                    <a16:creationId xmlns:a16="http://schemas.microsoft.com/office/drawing/2014/main" id="{640AE407-822F-4825-97A2-04BD2A5FB975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40" name="Groupe 1539">
                <a:extLst>
                  <a:ext uri="{FF2B5EF4-FFF2-40B4-BE49-F238E27FC236}">
                    <a16:creationId xmlns:a16="http://schemas.microsoft.com/office/drawing/2014/main" id="{DBB38059-C7F9-4C0D-8997-24DDFE19E90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54" name="Larme 1553">
                  <a:extLst>
                    <a:ext uri="{FF2B5EF4-FFF2-40B4-BE49-F238E27FC236}">
                      <a16:creationId xmlns:a16="http://schemas.microsoft.com/office/drawing/2014/main" id="{45710FA4-055E-461A-BA0D-F2B7C8A7A3E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5" name="Larme 1554">
                  <a:extLst>
                    <a:ext uri="{FF2B5EF4-FFF2-40B4-BE49-F238E27FC236}">
                      <a16:creationId xmlns:a16="http://schemas.microsoft.com/office/drawing/2014/main" id="{C73292E4-8A61-48B6-AE2D-D7115FB1C8D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6" name="Larme 1555">
                  <a:extLst>
                    <a:ext uri="{FF2B5EF4-FFF2-40B4-BE49-F238E27FC236}">
                      <a16:creationId xmlns:a16="http://schemas.microsoft.com/office/drawing/2014/main" id="{7B1B5A0E-AEBB-4EDA-836E-9B38FD0B7A1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7" name="Larme 1556">
                  <a:extLst>
                    <a:ext uri="{FF2B5EF4-FFF2-40B4-BE49-F238E27FC236}">
                      <a16:creationId xmlns:a16="http://schemas.microsoft.com/office/drawing/2014/main" id="{3C94868E-BF85-4F10-A630-C8ED146D1D2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8" name="Larme 1557">
                  <a:extLst>
                    <a:ext uri="{FF2B5EF4-FFF2-40B4-BE49-F238E27FC236}">
                      <a16:creationId xmlns:a16="http://schemas.microsoft.com/office/drawing/2014/main" id="{EAA42093-C9D3-4DC6-9D53-D6144C5367C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9" name="Larme 1558">
                  <a:extLst>
                    <a:ext uri="{FF2B5EF4-FFF2-40B4-BE49-F238E27FC236}">
                      <a16:creationId xmlns:a16="http://schemas.microsoft.com/office/drawing/2014/main" id="{D8B4085F-2DDD-45BE-88FE-372BE9B978E8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60" name="Connecteur droit 1559">
                  <a:extLst>
                    <a:ext uri="{FF2B5EF4-FFF2-40B4-BE49-F238E27FC236}">
                      <a16:creationId xmlns:a16="http://schemas.microsoft.com/office/drawing/2014/main" id="{0E09FCEF-6384-4E65-9DB5-D291C6AD76B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1" name="Connecteur droit 1560">
                  <a:extLst>
                    <a:ext uri="{FF2B5EF4-FFF2-40B4-BE49-F238E27FC236}">
                      <a16:creationId xmlns:a16="http://schemas.microsoft.com/office/drawing/2014/main" id="{A384E9D2-73CA-4CD6-8E83-3C19FB22E46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2" name="Connecteur droit 1561">
                  <a:extLst>
                    <a:ext uri="{FF2B5EF4-FFF2-40B4-BE49-F238E27FC236}">
                      <a16:creationId xmlns:a16="http://schemas.microsoft.com/office/drawing/2014/main" id="{D9EC4396-D5E7-48BC-A862-057F2B8994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3" name="Connecteur droit 1562">
                  <a:extLst>
                    <a:ext uri="{FF2B5EF4-FFF2-40B4-BE49-F238E27FC236}">
                      <a16:creationId xmlns:a16="http://schemas.microsoft.com/office/drawing/2014/main" id="{88504F4C-1156-42AB-9C9F-FA6026C101D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4" name="Connecteur droit 1563">
                  <a:extLst>
                    <a:ext uri="{FF2B5EF4-FFF2-40B4-BE49-F238E27FC236}">
                      <a16:creationId xmlns:a16="http://schemas.microsoft.com/office/drawing/2014/main" id="{DAEECBBD-CD97-49A8-B095-C3442058AE8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Connecteur droit 1564">
                  <a:extLst>
                    <a:ext uri="{FF2B5EF4-FFF2-40B4-BE49-F238E27FC236}">
                      <a16:creationId xmlns:a16="http://schemas.microsoft.com/office/drawing/2014/main" id="{A0EFC805-E976-48FC-BC53-E205E1DDA4C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1" name="Groupe 1540">
                <a:extLst>
                  <a:ext uri="{FF2B5EF4-FFF2-40B4-BE49-F238E27FC236}">
                    <a16:creationId xmlns:a16="http://schemas.microsoft.com/office/drawing/2014/main" id="{ADBB8B3F-87A2-4BB5-A54D-3EFAD0BFA7D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42" name="Larme 1541">
                  <a:extLst>
                    <a:ext uri="{FF2B5EF4-FFF2-40B4-BE49-F238E27FC236}">
                      <a16:creationId xmlns:a16="http://schemas.microsoft.com/office/drawing/2014/main" id="{C0445C63-7434-41CF-96CF-9D9A22B6B36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3" name="Larme 1542">
                  <a:extLst>
                    <a:ext uri="{FF2B5EF4-FFF2-40B4-BE49-F238E27FC236}">
                      <a16:creationId xmlns:a16="http://schemas.microsoft.com/office/drawing/2014/main" id="{62BA8D82-5803-4CBD-9FCF-9340185212F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4" name="Larme 1543">
                  <a:extLst>
                    <a:ext uri="{FF2B5EF4-FFF2-40B4-BE49-F238E27FC236}">
                      <a16:creationId xmlns:a16="http://schemas.microsoft.com/office/drawing/2014/main" id="{03CF1136-692B-4FBF-B999-A34E1B45B4B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5" name="Larme 1544">
                  <a:extLst>
                    <a:ext uri="{FF2B5EF4-FFF2-40B4-BE49-F238E27FC236}">
                      <a16:creationId xmlns:a16="http://schemas.microsoft.com/office/drawing/2014/main" id="{F138A18A-D19F-410A-A526-463E8B2D149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6" name="Larme 1545">
                  <a:extLst>
                    <a:ext uri="{FF2B5EF4-FFF2-40B4-BE49-F238E27FC236}">
                      <a16:creationId xmlns:a16="http://schemas.microsoft.com/office/drawing/2014/main" id="{BFD659B5-FDEA-4087-95D4-C9991BA90D5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7" name="Larme 1546">
                  <a:extLst>
                    <a:ext uri="{FF2B5EF4-FFF2-40B4-BE49-F238E27FC236}">
                      <a16:creationId xmlns:a16="http://schemas.microsoft.com/office/drawing/2014/main" id="{2C785B0D-9684-486F-9074-A3FE4B7693F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48" name="Connecteur droit 1547">
                  <a:extLst>
                    <a:ext uri="{FF2B5EF4-FFF2-40B4-BE49-F238E27FC236}">
                      <a16:creationId xmlns:a16="http://schemas.microsoft.com/office/drawing/2014/main" id="{EDE4CB6E-FCE1-43FC-9CF8-5E763615426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Connecteur droit 1548">
                  <a:extLst>
                    <a:ext uri="{FF2B5EF4-FFF2-40B4-BE49-F238E27FC236}">
                      <a16:creationId xmlns:a16="http://schemas.microsoft.com/office/drawing/2014/main" id="{69FA8005-12C1-4E0F-A705-C4E8388C99E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0" name="Connecteur droit 1549">
                  <a:extLst>
                    <a:ext uri="{FF2B5EF4-FFF2-40B4-BE49-F238E27FC236}">
                      <a16:creationId xmlns:a16="http://schemas.microsoft.com/office/drawing/2014/main" id="{A24D6AD5-E1A9-4B0B-A765-0980F0048A9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Connecteur droit 1550">
                  <a:extLst>
                    <a:ext uri="{FF2B5EF4-FFF2-40B4-BE49-F238E27FC236}">
                      <a16:creationId xmlns:a16="http://schemas.microsoft.com/office/drawing/2014/main" id="{A0FE3D9B-9E08-487F-99E6-02424A0349F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2" name="Connecteur droit 1551">
                  <a:extLst>
                    <a:ext uri="{FF2B5EF4-FFF2-40B4-BE49-F238E27FC236}">
                      <a16:creationId xmlns:a16="http://schemas.microsoft.com/office/drawing/2014/main" id="{63C8AB2A-28A7-4C44-BB5A-3BE0781BDD02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3" name="Connecteur droit 1552">
                  <a:extLst>
                    <a:ext uri="{FF2B5EF4-FFF2-40B4-BE49-F238E27FC236}">
                      <a16:creationId xmlns:a16="http://schemas.microsoft.com/office/drawing/2014/main" id="{2B41309E-FCAA-4CE9-A6B4-855F911B8B88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3" name="Groupe 852">
              <a:extLst>
                <a:ext uri="{FF2B5EF4-FFF2-40B4-BE49-F238E27FC236}">
                  <a16:creationId xmlns:a16="http://schemas.microsoft.com/office/drawing/2014/main" id="{B368D6EB-4C0E-4FE8-A870-DCBC545EE242}"/>
                </a:ext>
              </a:extLst>
            </p:cNvPr>
            <p:cNvGrpSpPr/>
            <p:nvPr/>
          </p:nvGrpSpPr>
          <p:grpSpPr>
            <a:xfrm>
              <a:off x="517242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00" name="Forme libre 429">
                <a:extLst>
                  <a:ext uri="{FF2B5EF4-FFF2-40B4-BE49-F238E27FC236}">
                    <a16:creationId xmlns:a16="http://schemas.microsoft.com/office/drawing/2014/main" id="{7F5E86DB-3B1D-4A8E-93F8-68C4954B7409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1" name="Forme libre 430">
                <a:extLst>
                  <a:ext uri="{FF2B5EF4-FFF2-40B4-BE49-F238E27FC236}">
                    <a16:creationId xmlns:a16="http://schemas.microsoft.com/office/drawing/2014/main" id="{6D228A8B-50C6-4390-BF29-9EF3D9E12BD2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2" name="Forme libre 431">
                <a:extLst>
                  <a:ext uri="{FF2B5EF4-FFF2-40B4-BE49-F238E27FC236}">
                    <a16:creationId xmlns:a16="http://schemas.microsoft.com/office/drawing/2014/main" id="{3EAFD371-85B0-4AF5-A01F-35899C99A0C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EDCFC72A-89AB-40F9-8113-6FE18C0F2CE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4" name="Forme libre 433">
                <a:extLst>
                  <a:ext uri="{FF2B5EF4-FFF2-40B4-BE49-F238E27FC236}">
                    <a16:creationId xmlns:a16="http://schemas.microsoft.com/office/drawing/2014/main" id="{85EAAA15-033D-4D8D-9490-B9D2301E41AA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5" name="Forme libre 434">
                <a:extLst>
                  <a:ext uri="{FF2B5EF4-FFF2-40B4-BE49-F238E27FC236}">
                    <a16:creationId xmlns:a16="http://schemas.microsoft.com/office/drawing/2014/main" id="{C9F8D7E2-146D-4F76-9756-C70A9514CCF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6" name="Forme libre 435">
                <a:extLst>
                  <a:ext uri="{FF2B5EF4-FFF2-40B4-BE49-F238E27FC236}">
                    <a16:creationId xmlns:a16="http://schemas.microsoft.com/office/drawing/2014/main" id="{53E807E7-6CD9-4C5F-B631-465672FECE2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07" name="Groupe 1506">
                <a:extLst>
                  <a:ext uri="{FF2B5EF4-FFF2-40B4-BE49-F238E27FC236}">
                    <a16:creationId xmlns:a16="http://schemas.microsoft.com/office/drawing/2014/main" id="{3EF3BEAE-A3E7-4F21-95B2-3BE8043D05B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21" name="Larme 1520">
                  <a:extLst>
                    <a:ext uri="{FF2B5EF4-FFF2-40B4-BE49-F238E27FC236}">
                      <a16:creationId xmlns:a16="http://schemas.microsoft.com/office/drawing/2014/main" id="{F9BF4986-446D-4AF1-B02D-CA1EEC286D2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2" name="Larme 1521">
                  <a:extLst>
                    <a:ext uri="{FF2B5EF4-FFF2-40B4-BE49-F238E27FC236}">
                      <a16:creationId xmlns:a16="http://schemas.microsoft.com/office/drawing/2014/main" id="{71393857-7847-406B-B9BB-31078F28913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3" name="Larme 1522">
                  <a:extLst>
                    <a:ext uri="{FF2B5EF4-FFF2-40B4-BE49-F238E27FC236}">
                      <a16:creationId xmlns:a16="http://schemas.microsoft.com/office/drawing/2014/main" id="{90888454-8078-4D12-BE4E-14BE1D15A44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4" name="Larme 1523">
                  <a:extLst>
                    <a:ext uri="{FF2B5EF4-FFF2-40B4-BE49-F238E27FC236}">
                      <a16:creationId xmlns:a16="http://schemas.microsoft.com/office/drawing/2014/main" id="{8EAD8C19-6C40-46ED-B919-9AA58C2BF98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5" name="Larme 1524">
                  <a:extLst>
                    <a:ext uri="{FF2B5EF4-FFF2-40B4-BE49-F238E27FC236}">
                      <a16:creationId xmlns:a16="http://schemas.microsoft.com/office/drawing/2014/main" id="{62BC81F9-CD2C-4917-BDA1-D08567181B9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6" name="Larme 1525">
                  <a:extLst>
                    <a:ext uri="{FF2B5EF4-FFF2-40B4-BE49-F238E27FC236}">
                      <a16:creationId xmlns:a16="http://schemas.microsoft.com/office/drawing/2014/main" id="{812C3603-3058-4190-BDEC-7EB9EAB103B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27" name="Connecteur droit 1526">
                  <a:extLst>
                    <a:ext uri="{FF2B5EF4-FFF2-40B4-BE49-F238E27FC236}">
                      <a16:creationId xmlns:a16="http://schemas.microsoft.com/office/drawing/2014/main" id="{C88B09C7-CF42-487C-8B53-83A16E069CA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8" name="Connecteur droit 1527">
                  <a:extLst>
                    <a:ext uri="{FF2B5EF4-FFF2-40B4-BE49-F238E27FC236}">
                      <a16:creationId xmlns:a16="http://schemas.microsoft.com/office/drawing/2014/main" id="{A89C3D60-BC94-438E-88F0-640A802DB7F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Connecteur droit 1528">
                  <a:extLst>
                    <a:ext uri="{FF2B5EF4-FFF2-40B4-BE49-F238E27FC236}">
                      <a16:creationId xmlns:a16="http://schemas.microsoft.com/office/drawing/2014/main" id="{888533D1-56DF-46CE-90A6-CBFA166D113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Connecteur droit 1529">
                  <a:extLst>
                    <a:ext uri="{FF2B5EF4-FFF2-40B4-BE49-F238E27FC236}">
                      <a16:creationId xmlns:a16="http://schemas.microsoft.com/office/drawing/2014/main" id="{90108437-7681-4A74-91DD-843DB8368FA6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Connecteur droit 1530">
                  <a:extLst>
                    <a:ext uri="{FF2B5EF4-FFF2-40B4-BE49-F238E27FC236}">
                      <a16:creationId xmlns:a16="http://schemas.microsoft.com/office/drawing/2014/main" id="{BCCE9B36-A34B-4C39-B43E-764B546EC18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2" name="Connecteur droit 1531">
                  <a:extLst>
                    <a:ext uri="{FF2B5EF4-FFF2-40B4-BE49-F238E27FC236}">
                      <a16:creationId xmlns:a16="http://schemas.microsoft.com/office/drawing/2014/main" id="{9BC686DD-E671-48EC-8DA5-944C2B296BC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8" name="Groupe 1507">
                <a:extLst>
                  <a:ext uri="{FF2B5EF4-FFF2-40B4-BE49-F238E27FC236}">
                    <a16:creationId xmlns:a16="http://schemas.microsoft.com/office/drawing/2014/main" id="{72D1E5DB-87DC-4460-A110-692F535D783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09" name="Larme 1508">
                  <a:extLst>
                    <a:ext uri="{FF2B5EF4-FFF2-40B4-BE49-F238E27FC236}">
                      <a16:creationId xmlns:a16="http://schemas.microsoft.com/office/drawing/2014/main" id="{DCC9A161-077F-4368-90E7-1B3B5AB9DC0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0" name="Larme 1509">
                  <a:extLst>
                    <a:ext uri="{FF2B5EF4-FFF2-40B4-BE49-F238E27FC236}">
                      <a16:creationId xmlns:a16="http://schemas.microsoft.com/office/drawing/2014/main" id="{7BB1C616-5FA0-4E71-8447-D8CD3C23FF4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1" name="Larme 1510">
                  <a:extLst>
                    <a:ext uri="{FF2B5EF4-FFF2-40B4-BE49-F238E27FC236}">
                      <a16:creationId xmlns:a16="http://schemas.microsoft.com/office/drawing/2014/main" id="{AFDDF26B-486A-4988-9770-4E7749EA8AC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2" name="Larme 1511">
                  <a:extLst>
                    <a:ext uri="{FF2B5EF4-FFF2-40B4-BE49-F238E27FC236}">
                      <a16:creationId xmlns:a16="http://schemas.microsoft.com/office/drawing/2014/main" id="{344BAB22-E6A9-451C-9696-FBD02DE5400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3" name="Larme 1512">
                  <a:extLst>
                    <a:ext uri="{FF2B5EF4-FFF2-40B4-BE49-F238E27FC236}">
                      <a16:creationId xmlns:a16="http://schemas.microsoft.com/office/drawing/2014/main" id="{4726B045-66C2-4E8F-BA8E-3C45C616CEBA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4" name="Larme 1513">
                  <a:extLst>
                    <a:ext uri="{FF2B5EF4-FFF2-40B4-BE49-F238E27FC236}">
                      <a16:creationId xmlns:a16="http://schemas.microsoft.com/office/drawing/2014/main" id="{8659FAA2-37E5-434B-A272-1EEDF885BE7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15" name="Connecteur droit 1514">
                  <a:extLst>
                    <a:ext uri="{FF2B5EF4-FFF2-40B4-BE49-F238E27FC236}">
                      <a16:creationId xmlns:a16="http://schemas.microsoft.com/office/drawing/2014/main" id="{EE767BEE-147F-4326-AD57-442495475BE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6" name="Connecteur droit 1515">
                  <a:extLst>
                    <a:ext uri="{FF2B5EF4-FFF2-40B4-BE49-F238E27FC236}">
                      <a16:creationId xmlns:a16="http://schemas.microsoft.com/office/drawing/2014/main" id="{2419BE3A-F121-4C1E-BDD3-11DC7D47106C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7" name="Connecteur droit 1516">
                  <a:extLst>
                    <a:ext uri="{FF2B5EF4-FFF2-40B4-BE49-F238E27FC236}">
                      <a16:creationId xmlns:a16="http://schemas.microsoft.com/office/drawing/2014/main" id="{C69D6FDA-D75E-44ED-9FE7-846D658A4CF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8" name="Connecteur droit 1517">
                  <a:extLst>
                    <a:ext uri="{FF2B5EF4-FFF2-40B4-BE49-F238E27FC236}">
                      <a16:creationId xmlns:a16="http://schemas.microsoft.com/office/drawing/2014/main" id="{C00BF584-28C4-4CB4-90F0-773266342E1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9" name="Connecteur droit 1518">
                  <a:extLst>
                    <a:ext uri="{FF2B5EF4-FFF2-40B4-BE49-F238E27FC236}">
                      <a16:creationId xmlns:a16="http://schemas.microsoft.com/office/drawing/2014/main" id="{91D88496-C641-4F10-86D9-B65798981FE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0" name="Connecteur droit 1519">
                  <a:extLst>
                    <a:ext uri="{FF2B5EF4-FFF2-40B4-BE49-F238E27FC236}">
                      <a16:creationId xmlns:a16="http://schemas.microsoft.com/office/drawing/2014/main" id="{7A0562FE-D84A-4C3A-A75A-6B6B00EABE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4" name="Groupe 853">
              <a:extLst>
                <a:ext uri="{FF2B5EF4-FFF2-40B4-BE49-F238E27FC236}">
                  <a16:creationId xmlns:a16="http://schemas.microsoft.com/office/drawing/2014/main" id="{C5C16AA7-7068-41B7-9885-91462EACA8D6}"/>
                </a:ext>
              </a:extLst>
            </p:cNvPr>
            <p:cNvGrpSpPr/>
            <p:nvPr/>
          </p:nvGrpSpPr>
          <p:grpSpPr>
            <a:xfrm>
              <a:off x="531895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67" name="Forme libre 429">
                <a:extLst>
                  <a:ext uri="{FF2B5EF4-FFF2-40B4-BE49-F238E27FC236}">
                    <a16:creationId xmlns:a16="http://schemas.microsoft.com/office/drawing/2014/main" id="{91D3D0EC-B250-4648-9712-FDF7A0444242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68" name="Forme libre 430">
                <a:extLst>
                  <a:ext uri="{FF2B5EF4-FFF2-40B4-BE49-F238E27FC236}">
                    <a16:creationId xmlns:a16="http://schemas.microsoft.com/office/drawing/2014/main" id="{E01CD51A-D13F-498E-80C4-9CB9786B2E16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69" name="Forme libre 431">
                <a:extLst>
                  <a:ext uri="{FF2B5EF4-FFF2-40B4-BE49-F238E27FC236}">
                    <a16:creationId xmlns:a16="http://schemas.microsoft.com/office/drawing/2014/main" id="{02132C16-A87F-43D1-8C93-BC7B768E1B0C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E3E74E6D-AB35-404F-9E13-B08A9043A26F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1" name="Forme libre 433">
                <a:extLst>
                  <a:ext uri="{FF2B5EF4-FFF2-40B4-BE49-F238E27FC236}">
                    <a16:creationId xmlns:a16="http://schemas.microsoft.com/office/drawing/2014/main" id="{4C350FE8-26BB-4412-9186-AC613109EFE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2" name="Forme libre 434">
                <a:extLst>
                  <a:ext uri="{FF2B5EF4-FFF2-40B4-BE49-F238E27FC236}">
                    <a16:creationId xmlns:a16="http://schemas.microsoft.com/office/drawing/2014/main" id="{202211E3-DBD1-4BDA-BC57-798B1B22D4B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3" name="Forme libre 435">
                <a:extLst>
                  <a:ext uri="{FF2B5EF4-FFF2-40B4-BE49-F238E27FC236}">
                    <a16:creationId xmlns:a16="http://schemas.microsoft.com/office/drawing/2014/main" id="{BD8C9EB5-76CD-4D84-97D6-2EDDE0DF78A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74" name="Groupe 1473">
                <a:extLst>
                  <a:ext uri="{FF2B5EF4-FFF2-40B4-BE49-F238E27FC236}">
                    <a16:creationId xmlns:a16="http://schemas.microsoft.com/office/drawing/2014/main" id="{7919C084-BD3D-49AF-ACEF-10E7493DFDE2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88" name="Larme 1487">
                  <a:extLst>
                    <a:ext uri="{FF2B5EF4-FFF2-40B4-BE49-F238E27FC236}">
                      <a16:creationId xmlns:a16="http://schemas.microsoft.com/office/drawing/2014/main" id="{1E87865C-5CE9-4F59-9135-81BC0576100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9" name="Larme 1488">
                  <a:extLst>
                    <a:ext uri="{FF2B5EF4-FFF2-40B4-BE49-F238E27FC236}">
                      <a16:creationId xmlns:a16="http://schemas.microsoft.com/office/drawing/2014/main" id="{71A63828-A921-4B61-9315-740B0470112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0" name="Larme 1489">
                  <a:extLst>
                    <a:ext uri="{FF2B5EF4-FFF2-40B4-BE49-F238E27FC236}">
                      <a16:creationId xmlns:a16="http://schemas.microsoft.com/office/drawing/2014/main" id="{F826C005-0DCF-4093-B49F-6E7BDCE7D84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1" name="Larme 1490">
                  <a:extLst>
                    <a:ext uri="{FF2B5EF4-FFF2-40B4-BE49-F238E27FC236}">
                      <a16:creationId xmlns:a16="http://schemas.microsoft.com/office/drawing/2014/main" id="{24A50CF4-B606-42DB-A250-7E8E3C19715A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2" name="Larme 1491">
                  <a:extLst>
                    <a:ext uri="{FF2B5EF4-FFF2-40B4-BE49-F238E27FC236}">
                      <a16:creationId xmlns:a16="http://schemas.microsoft.com/office/drawing/2014/main" id="{16F00E69-D969-4C3D-B394-6FF89FDCC8C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3" name="Larme 1492">
                  <a:extLst>
                    <a:ext uri="{FF2B5EF4-FFF2-40B4-BE49-F238E27FC236}">
                      <a16:creationId xmlns:a16="http://schemas.microsoft.com/office/drawing/2014/main" id="{523C8C00-5F18-4F98-94E3-B19C198724C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94" name="Connecteur droit 1493">
                  <a:extLst>
                    <a:ext uri="{FF2B5EF4-FFF2-40B4-BE49-F238E27FC236}">
                      <a16:creationId xmlns:a16="http://schemas.microsoft.com/office/drawing/2014/main" id="{D154877F-06C4-4E76-8D41-A1459CC94B9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Connecteur droit 1494">
                  <a:extLst>
                    <a:ext uri="{FF2B5EF4-FFF2-40B4-BE49-F238E27FC236}">
                      <a16:creationId xmlns:a16="http://schemas.microsoft.com/office/drawing/2014/main" id="{EC7CDAD7-8EDE-4FED-88AB-98D1972EFA6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6" name="Connecteur droit 1495">
                  <a:extLst>
                    <a:ext uri="{FF2B5EF4-FFF2-40B4-BE49-F238E27FC236}">
                      <a16:creationId xmlns:a16="http://schemas.microsoft.com/office/drawing/2014/main" id="{537AA9A5-8171-40F7-A882-2150CE0B047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7" name="Connecteur droit 1496">
                  <a:extLst>
                    <a:ext uri="{FF2B5EF4-FFF2-40B4-BE49-F238E27FC236}">
                      <a16:creationId xmlns:a16="http://schemas.microsoft.com/office/drawing/2014/main" id="{EC33E1FC-80BD-4E4E-8B99-763D74E1071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8" name="Connecteur droit 1497">
                  <a:extLst>
                    <a:ext uri="{FF2B5EF4-FFF2-40B4-BE49-F238E27FC236}">
                      <a16:creationId xmlns:a16="http://schemas.microsoft.com/office/drawing/2014/main" id="{93776D54-BB64-4458-9404-482315EDD69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9" name="Connecteur droit 1498">
                  <a:extLst>
                    <a:ext uri="{FF2B5EF4-FFF2-40B4-BE49-F238E27FC236}">
                      <a16:creationId xmlns:a16="http://schemas.microsoft.com/office/drawing/2014/main" id="{2B62EC0A-AC0F-47A3-8B7E-A60409506B5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5" name="Groupe 1474">
                <a:extLst>
                  <a:ext uri="{FF2B5EF4-FFF2-40B4-BE49-F238E27FC236}">
                    <a16:creationId xmlns:a16="http://schemas.microsoft.com/office/drawing/2014/main" id="{7065BB4E-F0BA-4E3B-84A9-9A458C06E7BD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76" name="Larme 1475">
                  <a:extLst>
                    <a:ext uri="{FF2B5EF4-FFF2-40B4-BE49-F238E27FC236}">
                      <a16:creationId xmlns:a16="http://schemas.microsoft.com/office/drawing/2014/main" id="{534792EA-7420-4B4B-B8A0-885375FD571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7" name="Larme 1476">
                  <a:extLst>
                    <a:ext uri="{FF2B5EF4-FFF2-40B4-BE49-F238E27FC236}">
                      <a16:creationId xmlns:a16="http://schemas.microsoft.com/office/drawing/2014/main" id="{97CFF786-21F3-4F0B-984D-8D5AFD34BCD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8" name="Larme 1477">
                  <a:extLst>
                    <a:ext uri="{FF2B5EF4-FFF2-40B4-BE49-F238E27FC236}">
                      <a16:creationId xmlns:a16="http://schemas.microsoft.com/office/drawing/2014/main" id="{169343D0-9D3D-4EFC-9487-7934E06EB7B3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9" name="Larme 1478">
                  <a:extLst>
                    <a:ext uri="{FF2B5EF4-FFF2-40B4-BE49-F238E27FC236}">
                      <a16:creationId xmlns:a16="http://schemas.microsoft.com/office/drawing/2014/main" id="{D0E00685-01F6-4C29-B369-871E640AA75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0" name="Larme 1479">
                  <a:extLst>
                    <a:ext uri="{FF2B5EF4-FFF2-40B4-BE49-F238E27FC236}">
                      <a16:creationId xmlns:a16="http://schemas.microsoft.com/office/drawing/2014/main" id="{51795458-4B51-483E-A866-C2891BB5505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1" name="Larme 1480">
                  <a:extLst>
                    <a:ext uri="{FF2B5EF4-FFF2-40B4-BE49-F238E27FC236}">
                      <a16:creationId xmlns:a16="http://schemas.microsoft.com/office/drawing/2014/main" id="{3FAA5DE9-9E0A-41F0-B24B-DA23B1A591F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82" name="Connecteur droit 1481">
                  <a:extLst>
                    <a:ext uri="{FF2B5EF4-FFF2-40B4-BE49-F238E27FC236}">
                      <a16:creationId xmlns:a16="http://schemas.microsoft.com/office/drawing/2014/main" id="{8304BD3A-FB36-4236-92F8-9F4129DED37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Connecteur droit 1482">
                  <a:extLst>
                    <a:ext uri="{FF2B5EF4-FFF2-40B4-BE49-F238E27FC236}">
                      <a16:creationId xmlns:a16="http://schemas.microsoft.com/office/drawing/2014/main" id="{AE78AAD8-5A9E-4392-9E39-C12414A2EB5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4" name="Connecteur droit 1483">
                  <a:extLst>
                    <a:ext uri="{FF2B5EF4-FFF2-40B4-BE49-F238E27FC236}">
                      <a16:creationId xmlns:a16="http://schemas.microsoft.com/office/drawing/2014/main" id="{C733ED35-BEA2-4B33-A179-5AB6990DB06C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Connecteur droit 1484">
                  <a:extLst>
                    <a:ext uri="{FF2B5EF4-FFF2-40B4-BE49-F238E27FC236}">
                      <a16:creationId xmlns:a16="http://schemas.microsoft.com/office/drawing/2014/main" id="{F8F559AE-1BBD-4431-85FA-6D425986FA0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6" name="Connecteur droit 1485">
                  <a:extLst>
                    <a:ext uri="{FF2B5EF4-FFF2-40B4-BE49-F238E27FC236}">
                      <a16:creationId xmlns:a16="http://schemas.microsoft.com/office/drawing/2014/main" id="{A522EAAA-D99F-4085-A073-CE71388F9697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Connecteur droit 1486">
                  <a:extLst>
                    <a:ext uri="{FF2B5EF4-FFF2-40B4-BE49-F238E27FC236}">
                      <a16:creationId xmlns:a16="http://schemas.microsoft.com/office/drawing/2014/main" id="{66C6DE5F-3A9D-4DCB-B014-4305BB117EC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5" name="Groupe 854">
              <a:extLst>
                <a:ext uri="{FF2B5EF4-FFF2-40B4-BE49-F238E27FC236}">
                  <a16:creationId xmlns:a16="http://schemas.microsoft.com/office/drawing/2014/main" id="{7C32E10F-C5EA-4C64-B305-E9F9AEB22D80}"/>
                </a:ext>
              </a:extLst>
            </p:cNvPr>
            <p:cNvGrpSpPr/>
            <p:nvPr/>
          </p:nvGrpSpPr>
          <p:grpSpPr>
            <a:xfrm>
              <a:off x="546547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34" name="Forme libre 429">
                <a:extLst>
                  <a:ext uri="{FF2B5EF4-FFF2-40B4-BE49-F238E27FC236}">
                    <a16:creationId xmlns:a16="http://schemas.microsoft.com/office/drawing/2014/main" id="{7DA46791-9467-4A16-ABAB-7B3889A226CD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5" name="Forme libre 430">
                <a:extLst>
                  <a:ext uri="{FF2B5EF4-FFF2-40B4-BE49-F238E27FC236}">
                    <a16:creationId xmlns:a16="http://schemas.microsoft.com/office/drawing/2014/main" id="{EFC377C2-F56A-44B7-AEB0-DC9FAB06FB39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6" name="Forme libre 431">
                <a:extLst>
                  <a:ext uri="{FF2B5EF4-FFF2-40B4-BE49-F238E27FC236}">
                    <a16:creationId xmlns:a16="http://schemas.microsoft.com/office/drawing/2014/main" id="{80E15E6E-A67E-4546-984A-979B75236CE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7" name="Rectangle 1436">
                <a:extLst>
                  <a:ext uri="{FF2B5EF4-FFF2-40B4-BE49-F238E27FC236}">
                    <a16:creationId xmlns:a16="http://schemas.microsoft.com/office/drawing/2014/main" id="{401DB0F3-7EB9-4177-9156-8C2BF8AFF77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8" name="Forme libre 433">
                <a:extLst>
                  <a:ext uri="{FF2B5EF4-FFF2-40B4-BE49-F238E27FC236}">
                    <a16:creationId xmlns:a16="http://schemas.microsoft.com/office/drawing/2014/main" id="{992722B9-3424-4747-9892-637FBE01274F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9" name="Forme libre 434">
                <a:extLst>
                  <a:ext uri="{FF2B5EF4-FFF2-40B4-BE49-F238E27FC236}">
                    <a16:creationId xmlns:a16="http://schemas.microsoft.com/office/drawing/2014/main" id="{F06165E5-807B-45F7-A5D9-AF8A41969437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40" name="Forme libre 435">
                <a:extLst>
                  <a:ext uri="{FF2B5EF4-FFF2-40B4-BE49-F238E27FC236}">
                    <a16:creationId xmlns:a16="http://schemas.microsoft.com/office/drawing/2014/main" id="{C6907EBD-061B-443C-AE5D-0A6D2140130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41" name="Groupe 1440">
                <a:extLst>
                  <a:ext uri="{FF2B5EF4-FFF2-40B4-BE49-F238E27FC236}">
                    <a16:creationId xmlns:a16="http://schemas.microsoft.com/office/drawing/2014/main" id="{EE8133C7-E757-484E-BCED-EA1BEE1B6C0E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55" name="Larme 1454">
                  <a:extLst>
                    <a:ext uri="{FF2B5EF4-FFF2-40B4-BE49-F238E27FC236}">
                      <a16:creationId xmlns:a16="http://schemas.microsoft.com/office/drawing/2014/main" id="{07D368C8-E84E-45AF-87D7-AB9869660B6F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6" name="Larme 1455">
                  <a:extLst>
                    <a:ext uri="{FF2B5EF4-FFF2-40B4-BE49-F238E27FC236}">
                      <a16:creationId xmlns:a16="http://schemas.microsoft.com/office/drawing/2014/main" id="{EF6498E6-6F86-4F54-BC8A-F77FAFDEC72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7" name="Larme 1456">
                  <a:extLst>
                    <a:ext uri="{FF2B5EF4-FFF2-40B4-BE49-F238E27FC236}">
                      <a16:creationId xmlns:a16="http://schemas.microsoft.com/office/drawing/2014/main" id="{603EE913-5E05-4A95-8D34-85349EFEEA15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8" name="Larme 1457">
                  <a:extLst>
                    <a:ext uri="{FF2B5EF4-FFF2-40B4-BE49-F238E27FC236}">
                      <a16:creationId xmlns:a16="http://schemas.microsoft.com/office/drawing/2014/main" id="{AC4B6012-AEE4-41DF-BD14-546DC57DCC9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9" name="Larme 1458">
                  <a:extLst>
                    <a:ext uri="{FF2B5EF4-FFF2-40B4-BE49-F238E27FC236}">
                      <a16:creationId xmlns:a16="http://schemas.microsoft.com/office/drawing/2014/main" id="{62C50C9A-8351-48CC-AAC7-A41E79BABF7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60" name="Larme 1459">
                  <a:extLst>
                    <a:ext uri="{FF2B5EF4-FFF2-40B4-BE49-F238E27FC236}">
                      <a16:creationId xmlns:a16="http://schemas.microsoft.com/office/drawing/2014/main" id="{F0D5D997-B2A5-4E6D-9D21-F0538CA6077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61" name="Connecteur droit 1460">
                  <a:extLst>
                    <a:ext uri="{FF2B5EF4-FFF2-40B4-BE49-F238E27FC236}">
                      <a16:creationId xmlns:a16="http://schemas.microsoft.com/office/drawing/2014/main" id="{760E30F3-DE67-4B8F-80CA-D977E7C33AB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2" name="Connecteur droit 1461">
                  <a:extLst>
                    <a:ext uri="{FF2B5EF4-FFF2-40B4-BE49-F238E27FC236}">
                      <a16:creationId xmlns:a16="http://schemas.microsoft.com/office/drawing/2014/main" id="{4B8DC1E2-4EBC-4EAB-99E3-786278DEF29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3" name="Connecteur droit 1462">
                  <a:extLst>
                    <a:ext uri="{FF2B5EF4-FFF2-40B4-BE49-F238E27FC236}">
                      <a16:creationId xmlns:a16="http://schemas.microsoft.com/office/drawing/2014/main" id="{364FFFC6-CD61-47C1-8E51-0493921B57D8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Connecteur droit 1463">
                  <a:extLst>
                    <a:ext uri="{FF2B5EF4-FFF2-40B4-BE49-F238E27FC236}">
                      <a16:creationId xmlns:a16="http://schemas.microsoft.com/office/drawing/2014/main" id="{7D48892B-3EB6-4EDF-AA30-B75286EA41D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Connecteur droit 1464">
                  <a:extLst>
                    <a:ext uri="{FF2B5EF4-FFF2-40B4-BE49-F238E27FC236}">
                      <a16:creationId xmlns:a16="http://schemas.microsoft.com/office/drawing/2014/main" id="{BC90AFCA-B028-4700-9B14-483251BC6330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Connecteur droit 1465">
                  <a:extLst>
                    <a:ext uri="{FF2B5EF4-FFF2-40B4-BE49-F238E27FC236}">
                      <a16:creationId xmlns:a16="http://schemas.microsoft.com/office/drawing/2014/main" id="{ECB288EC-875A-4E22-98DF-84715DFD185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2" name="Groupe 1441">
                <a:extLst>
                  <a:ext uri="{FF2B5EF4-FFF2-40B4-BE49-F238E27FC236}">
                    <a16:creationId xmlns:a16="http://schemas.microsoft.com/office/drawing/2014/main" id="{6E6A8784-71BD-43D1-94FB-DB3644736801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43" name="Larme 1442">
                  <a:extLst>
                    <a:ext uri="{FF2B5EF4-FFF2-40B4-BE49-F238E27FC236}">
                      <a16:creationId xmlns:a16="http://schemas.microsoft.com/office/drawing/2014/main" id="{16933392-BD18-4616-9EC0-C24FBFF424C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4" name="Larme 1443">
                  <a:extLst>
                    <a:ext uri="{FF2B5EF4-FFF2-40B4-BE49-F238E27FC236}">
                      <a16:creationId xmlns:a16="http://schemas.microsoft.com/office/drawing/2014/main" id="{E32243C9-BBF3-4821-970B-258C06CF836D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5" name="Larme 1444">
                  <a:extLst>
                    <a:ext uri="{FF2B5EF4-FFF2-40B4-BE49-F238E27FC236}">
                      <a16:creationId xmlns:a16="http://schemas.microsoft.com/office/drawing/2014/main" id="{4FDEE712-A700-4185-8037-C81E26E6CBE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6" name="Larme 1445">
                  <a:extLst>
                    <a:ext uri="{FF2B5EF4-FFF2-40B4-BE49-F238E27FC236}">
                      <a16:creationId xmlns:a16="http://schemas.microsoft.com/office/drawing/2014/main" id="{B6127127-4CF5-42B1-990C-05E738AF3FB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7" name="Larme 1446">
                  <a:extLst>
                    <a:ext uri="{FF2B5EF4-FFF2-40B4-BE49-F238E27FC236}">
                      <a16:creationId xmlns:a16="http://schemas.microsoft.com/office/drawing/2014/main" id="{A71EDFD4-6ABA-47BD-B4BD-D922AC4D560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8" name="Larme 1447">
                  <a:extLst>
                    <a:ext uri="{FF2B5EF4-FFF2-40B4-BE49-F238E27FC236}">
                      <a16:creationId xmlns:a16="http://schemas.microsoft.com/office/drawing/2014/main" id="{8BAC4199-38E5-4ABF-9947-8D621066E79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49" name="Connecteur droit 1448">
                  <a:extLst>
                    <a:ext uri="{FF2B5EF4-FFF2-40B4-BE49-F238E27FC236}">
                      <a16:creationId xmlns:a16="http://schemas.microsoft.com/office/drawing/2014/main" id="{645AE2D1-0D0A-454A-B8CE-DACE86A1CAF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0" name="Connecteur droit 1449">
                  <a:extLst>
                    <a:ext uri="{FF2B5EF4-FFF2-40B4-BE49-F238E27FC236}">
                      <a16:creationId xmlns:a16="http://schemas.microsoft.com/office/drawing/2014/main" id="{FB21D03B-90BB-4E7D-B8A8-EA301B2C4C8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1" name="Connecteur droit 1450">
                  <a:extLst>
                    <a:ext uri="{FF2B5EF4-FFF2-40B4-BE49-F238E27FC236}">
                      <a16:creationId xmlns:a16="http://schemas.microsoft.com/office/drawing/2014/main" id="{2D9F10B5-6DA8-4DF0-8997-C6B9CD2BF63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2" name="Connecteur droit 1451">
                  <a:extLst>
                    <a:ext uri="{FF2B5EF4-FFF2-40B4-BE49-F238E27FC236}">
                      <a16:creationId xmlns:a16="http://schemas.microsoft.com/office/drawing/2014/main" id="{FDEE55F6-41B1-48F8-A580-B8E9EF2FE2B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3" name="Connecteur droit 1452">
                  <a:extLst>
                    <a:ext uri="{FF2B5EF4-FFF2-40B4-BE49-F238E27FC236}">
                      <a16:creationId xmlns:a16="http://schemas.microsoft.com/office/drawing/2014/main" id="{2464E7D9-769E-448C-8711-931A3CF0D01D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Connecteur droit 1453">
                  <a:extLst>
                    <a:ext uri="{FF2B5EF4-FFF2-40B4-BE49-F238E27FC236}">
                      <a16:creationId xmlns:a16="http://schemas.microsoft.com/office/drawing/2014/main" id="{2DCBEFCE-A608-46CC-B8FA-29C9CB11E5A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6" name="Groupe 855">
              <a:extLst>
                <a:ext uri="{FF2B5EF4-FFF2-40B4-BE49-F238E27FC236}">
                  <a16:creationId xmlns:a16="http://schemas.microsoft.com/office/drawing/2014/main" id="{2AA72CBF-3DCF-4A31-BB5A-7556013A68D1}"/>
                </a:ext>
              </a:extLst>
            </p:cNvPr>
            <p:cNvGrpSpPr/>
            <p:nvPr/>
          </p:nvGrpSpPr>
          <p:grpSpPr>
            <a:xfrm>
              <a:off x="561199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01" name="Forme libre 429">
                <a:extLst>
                  <a:ext uri="{FF2B5EF4-FFF2-40B4-BE49-F238E27FC236}">
                    <a16:creationId xmlns:a16="http://schemas.microsoft.com/office/drawing/2014/main" id="{EDD3E8FB-1DC6-49E0-AF06-BDEC3D76BB7F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2" name="Forme libre 430">
                <a:extLst>
                  <a:ext uri="{FF2B5EF4-FFF2-40B4-BE49-F238E27FC236}">
                    <a16:creationId xmlns:a16="http://schemas.microsoft.com/office/drawing/2014/main" id="{033005CB-87C3-4965-B808-AC2F7A9BC93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3" name="Forme libre 431">
                <a:extLst>
                  <a:ext uri="{FF2B5EF4-FFF2-40B4-BE49-F238E27FC236}">
                    <a16:creationId xmlns:a16="http://schemas.microsoft.com/office/drawing/2014/main" id="{F381CA1E-6540-4440-ACE4-9A8E93E6B7B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7C2996A6-0AF6-4380-ACF9-84A6B955FDBE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5" name="Forme libre 433">
                <a:extLst>
                  <a:ext uri="{FF2B5EF4-FFF2-40B4-BE49-F238E27FC236}">
                    <a16:creationId xmlns:a16="http://schemas.microsoft.com/office/drawing/2014/main" id="{56DE8796-D021-474F-B468-BB0EF2AD9216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6" name="Forme libre 434">
                <a:extLst>
                  <a:ext uri="{FF2B5EF4-FFF2-40B4-BE49-F238E27FC236}">
                    <a16:creationId xmlns:a16="http://schemas.microsoft.com/office/drawing/2014/main" id="{15D4232B-5093-49A6-9D67-3E97C264467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7" name="Forme libre 435">
                <a:extLst>
                  <a:ext uri="{FF2B5EF4-FFF2-40B4-BE49-F238E27FC236}">
                    <a16:creationId xmlns:a16="http://schemas.microsoft.com/office/drawing/2014/main" id="{69429682-F40F-49DF-B9F1-B0EFD510F641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08" name="Groupe 1407">
                <a:extLst>
                  <a:ext uri="{FF2B5EF4-FFF2-40B4-BE49-F238E27FC236}">
                    <a16:creationId xmlns:a16="http://schemas.microsoft.com/office/drawing/2014/main" id="{518F922D-35E3-4CE5-83E3-CE2C613434BF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22" name="Larme 1421">
                  <a:extLst>
                    <a:ext uri="{FF2B5EF4-FFF2-40B4-BE49-F238E27FC236}">
                      <a16:creationId xmlns:a16="http://schemas.microsoft.com/office/drawing/2014/main" id="{5AE1910F-1096-4463-A966-C9A096260D2F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3" name="Larme 1422">
                  <a:extLst>
                    <a:ext uri="{FF2B5EF4-FFF2-40B4-BE49-F238E27FC236}">
                      <a16:creationId xmlns:a16="http://schemas.microsoft.com/office/drawing/2014/main" id="{116D728A-9530-4EF6-AFCB-D726E0D027F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4" name="Larme 1423">
                  <a:extLst>
                    <a:ext uri="{FF2B5EF4-FFF2-40B4-BE49-F238E27FC236}">
                      <a16:creationId xmlns:a16="http://schemas.microsoft.com/office/drawing/2014/main" id="{BA5ED454-127A-4446-A19E-57C2728D7C4C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5" name="Larme 1424">
                  <a:extLst>
                    <a:ext uri="{FF2B5EF4-FFF2-40B4-BE49-F238E27FC236}">
                      <a16:creationId xmlns:a16="http://schemas.microsoft.com/office/drawing/2014/main" id="{40E5E950-D9D5-4C41-803A-0EA616FFE795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6" name="Larme 1425">
                  <a:extLst>
                    <a:ext uri="{FF2B5EF4-FFF2-40B4-BE49-F238E27FC236}">
                      <a16:creationId xmlns:a16="http://schemas.microsoft.com/office/drawing/2014/main" id="{8F664EF2-9F83-4826-B061-3A0D2B77316D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7" name="Larme 1426">
                  <a:extLst>
                    <a:ext uri="{FF2B5EF4-FFF2-40B4-BE49-F238E27FC236}">
                      <a16:creationId xmlns:a16="http://schemas.microsoft.com/office/drawing/2014/main" id="{9B2CE47D-A5B0-4C48-9C39-DD809326F83D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28" name="Connecteur droit 1427">
                  <a:extLst>
                    <a:ext uri="{FF2B5EF4-FFF2-40B4-BE49-F238E27FC236}">
                      <a16:creationId xmlns:a16="http://schemas.microsoft.com/office/drawing/2014/main" id="{C3EAE566-1C2C-46E4-820F-9534511EA1D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Connecteur droit 1428">
                  <a:extLst>
                    <a:ext uri="{FF2B5EF4-FFF2-40B4-BE49-F238E27FC236}">
                      <a16:creationId xmlns:a16="http://schemas.microsoft.com/office/drawing/2014/main" id="{17167F0E-BF95-4EA8-B541-C2C56EA04E6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0" name="Connecteur droit 1429">
                  <a:extLst>
                    <a:ext uri="{FF2B5EF4-FFF2-40B4-BE49-F238E27FC236}">
                      <a16:creationId xmlns:a16="http://schemas.microsoft.com/office/drawing/2014/main" id="{FF37E522-F488-4770-85EA-8E1BAE754BEE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Connecteur droit 1430">
                  <a:extLst>
                    <a:ext uri="{FF2B5EF4-FFF2-40B4-BE49-F238E27FC236}">
                      <a16:creationId xmlns:a16="http://schemas.microsoft.com/office/drawing/2014/main" id="{B1623B51-E681-4A5E-9D82-C3EE7DAA160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2" name="Connecteur droit 1431">
                  <a:extLst>
                    <a:ext uri="{FF2B5EF4-FFF2-40B4-BE49-F238E27FC236}">
                      <a16:creationId xmlns:a16="http://schemas.microsoft.com/office/drawing/2014/main" id="{AA331CE0-D865-40C1-BB84-EF40737B87F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Connecteur droit 1432">
                  <a:extLst>
                    <a:ext uri="{FF2B5EF4-FFF2-40B4-BE49-F238E27FC236}">
                      <a16:creationId xmlns:a16="http://schemas.microsoft.com/office/drawing/2014/main" id="{B01F2074-82D7-4972-ADA4-CA91812A1F9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9" name="Groupe 1408">
                <a:extLst>
                  <a:ext uri="{FF2B5EF4-FFF2-40B4-BE49-F238E27FC236}">
                    <a16:creationId xmlns:a16="http://schemas.microsoft.com/office/drawing/2014/main" id="{EDFC6C86-C6DF-47B3-9A96-83D448647E88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10" name="Larme 1409">
                  <a:extLst>
                    <a:ext uri="{FF2B5EF4-FFF2-40B4-BE49-F238E27FC236}">
                      <a16:creationId xmlns:a16="http://schemas.microsoft.com/office/drawing/2014/main" id="{FBAB4826-9804-4C4B-A788-F6439E92680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1" name="Larme 1410">
                  <a:extLst>
                    <a:ext uri="{FF2B5EF4-FFF2-40B4-BE49-F238E27FC236}">
                      <a16:creationId xmlns:a16="http://schemas.microsoft.com/office/drawing/2014/main" id="{55E93DC0-B3D4-43D3-B33D-04157ADCCB8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2" name="Larme 1411">
                  <a:extLst>
                    <a:ext uri="{FF2B5EF4-FFF2-40B4-BE49-F238E27FC236}">
                      <a16:creationId xmlns:a16="http://schemas.microsoft.com/office/drawing/2014/main" id="{A9EF6B40-8575-4B90-A752-046EC3BF624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3" name="Larme 1412">
                  <a:extLst>
                    <a:ext uri="{FF2B5EF4-FFF2-40B4-BE49-F238E27FC236}">
                      <a16:creationId xmlns:a16="http://schemas.microsoft.com/office/drawing/2014/main" id="{ABACD68A-EE7A-4A4F-B736-8F0B5037375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4" name="Larme 1413">
                  <a:extLst>
                    <a:ext uri="{FF2B5EF4-FFF2-40B4-BE49-F238E27FC236}">
                      <a16:creationId xmlns:a16="http://schemas.microsoft.com/office/drawing/2014/main" id="{A80DDD6D-8950-4667-A70C-14ABF100ABCD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5" name="Larme 1414">
                  <a:extLst>
                    <a:ext uri="{FF2B5EF4-FFF2-40B4-BE49-F238E27FC236}">
                      <a16:creationId xmlns:a16="http://schemas.microsoft.com/office/drawing/2014/main" id="{C828ED56-C20C-444A-86DA-7EB2C30C9E1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16" name="Connecteur droit 1415">
                  <a:extLst>
                    <a:ext uri="{FF2B5EF4-FFF2-40B4-BE49-F238E27FC236}">
                      <a16:creationId xmlns:a16="http://schemas.microsoft.com/office/drawing/2014/main" id="{4726C2C5-D103-4227-8E0A-2E6D9C3C46D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Connecteur droit 1416">
                  <a:extLst>
                    <a:ext uri="{FF2B5EF4-FFF2-40B4-BE49-F238E27FC236}">
                      <a16:creationId xmlns:a16="http://schemas.microsoft.com/office/drawing/2014/main" id="{A5729597-0293-42B7-B59D-E41B33A4204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Connecteur droit 1417">
                  <a:extLst>
                    <a:ext uri="{FF2B5EF4-FFF2-40B4-BE49-F238E27FC236}">
                      <a16:creationId xmlns:a16="http://schemas.microsoft.com/office/drawing/2014/main" id="{88F4B3C2-DB4F-4FDD-BF71-7BD12E73A0E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Connecteur droit 1418">
                  <a:extLst>
                    <a:ext uri="{FF2B5EF4-FFF2-40B4-BE49-F238E27FC236}">
                      <a16:creationId xmlns:a16="http://schemas.microsoft.com/office/drawing/2014/main" id="{DEBC7E28-7448-4400-A067-59E414843FA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Connecteur droit 1419">
                  <a:extLst>
                    <a:ext uri="{FF2B5EF4-FFF2-40B4-BE49-F238E27FC236}">
                      <a16:creationId xmlns:a16="http://schemas.microsoft.com/office/drawing/2014/main" id="{0365557F-FCFD-43C0-8EC0-8B5D1F516B3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Connecteur droit 1420">
                  <a:extLst>
                    <a:ext uri="{FF2B5EF4-FFF2-40B4-BE49-F238E27FC236}">
                      <a16:creationId xmlns:a16="http://schemas.microsoft.com/office/drawing/2014/main" id="{BF2CB98F-5F2C-479E-863C-3967582448E8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7" name="Groupe 856">
              <a:extLst>
                <a:ext uri="{FF2B5EF4-FFF2-40B4-BE49-F238E27FC236}">
                  <a16:creationId xmlns:a16="http://schemas.microsoft.com/office/drawing/2014/main" id="{A121ACA1-98D8-4D36-86EC-0D0AD6DF8BA6}"/>
                </a:ext>
              </a:extLst>
            </p:cNvPr>
            <p:cNvGrpSpPr/>
            <p:nvPr/>
          </p:nvGrpSpPr>
          <p:grpSpPr>
            <a:xfrm>
              <a:off x="575852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68" name="Forme libre 429">
                <a:extLst>
                  <a:ext uri="{FF2B5EF4-FFF2-40B4-BE49-F238E27FC236}">
                    <a16:creationId xmlns:a16="http://schemas.microsoft.com/office/drawing/2014/main" id="{3E337328-284D-4AC5-8486-CA7FB7F6279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69" name="Forme libre 430">
                <a:extLst>
                  <a:ext uri="{FF2B5EF4-FFF2-40B4-BE49-F238E27FC236}">
                    <a16:creationId xmlns:a16="http://schemas.microsoft.com/office/drawing/2014/main" id="{43F6A2B9-CC96-49FF-9ADA-956C94C2882F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0" name="Forme libre 431">
                <a:extLst>
                  <a:ext uri="{FF2B5EF4-FFF2-40B4-BE49-F238E27FC236}">
                    <a16:creationId xmlns:a16="http://schemas.microsoft.com/office/drawing/2014/main" id="{C24ABE27-913A-452F-AB0B-0C6BAF8E3CD5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EC03DFAF-8D5C-4E3E-9041-D6085B2B329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2" name="Forme libre 433">
                <a:extLst>
                  <a:ext uri="{FF2B5EF4-FFF2-40B4-BE49-F238E27FC236}">
                    <a16:creationId xmlns:a16="http://schemas.microsoft.com/office/drawing/2014/main" id="{BD843BCC-6311-46CC-979C-C158E9EE8E87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3" name="Forme libre 434">
                <a:extLst>
                  <a:ext uri="{FF2B5EF4-FFF2-40B4-BE49-F238E27FC236}">
                    <a16:creationId xmlns:a16="http://schemas.microsoft.com/office/drawing/2014/main" id="{6D97ACBA-D881-4946-B068-7F03A460EE7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4" name="Forme libre 435">
                <a:extLst>
                  <a:ext uri="{FF2B5EF4-FFF2-40B4-BE49-F238E27FC236}">
                    <a16:creationId xmlns:a16="http://schemas.microsoft.com/office/drawing/2014/main" id="{B037CFDF-8A1B-40A5-BABB-1C79CB28584B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75" name="Groupe 1374">
                <a:extLst>
                  <a:ext uri="{FF2B5EF4-FFF2-40B4-BE49-F238E27FC236}">
                    <a16:creationId xmlns:a16="http://schemas.microsoft.com/office/drawing/2014/main" id="{E43962F0-DFB5-4F1C-A433-77AC2ED61675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89" name="Larme 1388">
                  <a:extLst>
                    <a:ext uri="{FF2B5EF4-FFF2-40B4-BE49-F238E27FC236}">
                      <a16:creationId xmlns:a16="http://schemas.microsoft.com/office/drawing/2014/main" id="{F9BD5896-880E-422A-AA8D-79D6F412E8A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0" name="Larme 1389">
                  <a:extLst>
                    <a:ext uri="{FF2B5EF4-FFF2-40B4-BE49-F238E27FC236}">
                      <a16:creationId xmlns:a16="http://schemas.microsoft.com/office/drawing/2014/main" id="{98E6B26A-7B90-4BA8-9481-C1E6460D9D5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1" name="Larme 1390">
                  <a:extLst>
                    <a:ext uri="{FF2B5EF4-FFF2-40B4-BE49-F238E27FC236}">
                      <a16:creationId xmlns:a16="http://schemas.microsoft.com/office/drawing/2014/main" id="{FB49EED7-ECFA-48D2-98A2-AB3EA78D5D4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2" name="Larme 1391">
                  <a:extLst>
                    <a:ext uri="{FF2B5EF4-FFF2-40B4-BE49-F238E27FC236}">
                      <a16:creationId xmlns:a16="http://schemas.microsoft.com/office/drawing/2014/main" id="{FC621A6B-85E4-4222-823F-6F3771E2717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3" name="Larme 1392">
                  <a:extLst>
                    <a:ext uri="{FF2B5EF4-FFF2-40B4-BE49-F238E27FC236}">
                      <a16:creationId xmlns:a16="http://schemas.microsoft.com/office/drawing/2014/main" id="{15893E78-CDC6-4F78-8A31-8DD798FEB9D0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4" name="Larme 1393">
                  <a:extLst>
                    <a:ext uri="{FF2B5EF4-FFF2-40B4-BE49-F238E27FC236}">
                      <a16:creationId xmlns:a16="http://schemas.microsoft.com/office/drawing/2014/main" id="{05FA507F-F29B-437B-B374-7D611040098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95" name="Connecteur droit 1394">
                  <a:extLst>
                    <a:ext uri="{FF2B5EF4-FFF2-40B4-BE49-F238E27FC236}">
                      <a16:creationId xmlns:a16="http://schemas.microsoft.com/office/drawing/2014/main" id="{72A9739D-DB56-46BD-ADC7-66BBD259AE7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6" name="Connecteur droit 1395">
                  <a:extLst>
                    <a:ext uri="{FF2B5EF4-FFF2-40B4-BE49-F238E27FC236}">
                      <a16:creationId xmlns:a16="http://schemas.microsoft.com/office/drawing/2014/main" id="{29EAAAFD-49C6-45C2-A30C-9EE9430F5DE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7" name="Connecteur droit 1396">
                  <a:extLst>
                    <a:ext uri="{FF2B5EF4-FFF2-40B4-BE49-F238E27FC236}">
                      <a16:creationId xmlns:a16="http://schemas.microsoft.com/office/drawing/2014/main" id="{6E0A34EA-79E0-4E47-A27E-CB7ECA820BE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8" name="Connecteur droit 1397">
                  <a:extLst>
                    <a:ext uri="{FF2B5EF4-FFF2-40B4-BE49-F238E27FC236}">
                      <a16:creationId xmlns:a16="http://schemas.microsoft.com/office/drawing/2014/main" id="{C7726C16-4127-4551-B8A2-65D8F38D9E0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9" name="Connecteur droit 1398">
                  <a:extLst>
                    <a:ext uri="{FF2B5EF4-FFF2-40B4-BE49-F238E27FC236}">
                      <a16:creationId xmlns:a16="http://schemas.microsoft.com/office/drawing/2014/main" id="{6F02A64A-FE5E-48B5-BC9F-D1E3A5D89852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0" name="Connecteur droit 1399">
                  <a:extLst>
                    <a:ext uri="{FF2B5EF4-FFF2-40B4-BE49-F238E27FC236}">
                      <a16:creationId xmlns:a16="http://schemas.microsoft.com/office/drawing/2014/main" id="{679C6ED9-8243-4EE2-9392-D96D028898C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6" name="Groupe 1375">
                <a:extLst>
                  <a:ext uri="{FF2B5EF4-FFF2-40B4-BE49-F238E27FC236}">
                    <a16:creationId xmlns:a16="http://schemas.microsoft.com/office/drawing/2014/main" id="{0053EBD3-D9BA-4999-B0F4-75CC65182F6F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77" name="Larme 1376">
                  <a:extLst>
                    <a:ext uri="{FF2B5EF4-FFF2-40B4-BE49-F238E27FC236}">
                      <a16:creationId xmlns:a16="http://schemas.microsoft.com/office/drawing/2014/main" id="{DBD305B8-00CA-4684-8210-04DB6657101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78" name="Larme 1377">
                  <a:extLst>
                    <a:ext uri="{FF2B5EF4-FFF2-40B4-BE49-F238E27FC236}">
                      <a16:creationId xmlns:a16="http://schemas.microsoft.com/office/drawing/2014/main" id="{9AE006AD-8AF4-4B78-84E8-0AF7E3DEB34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79" name="Larme 1378">
                  <a:extLst>
                    <a:ext uri="{FF2B5EF4-FFF2-40B4-BE49-F238E27FC236}">
                      <a16:creationId xmlns:a16="http://schemas.microsoft.com/office/drawing/2014/main" id="{F1EE5B05-FE1E-42C7-A1AE-6824E0402E1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0" name="Larme 1379">
                  <a:extLst>
                    <a:ext uri="{FF2B5EF4-FFF2-40B4-BE49-F238E27FC236}">
                      <a16:creationId xmlns:a16="http://schemas.microsoft.com/office/drawing/2014/main" id="{31695690-CABF-416F-8341-D1152F5278E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1" name="Larme 1380">
                  <a:extLst>
                    <a:ext uri="{FF2B5EF4-FFF2-40B4-BE49-F238E27FC236}">
                      <a16:creationId xmlns:a16="http://schemas.microsoft.com/office/drawing/2014/main" id="{9887366F-5964-425A-AF70-0EE49A88CB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2" name="Larme 1381">
                  <a:extLst>
                    <a:ext uri="{FF2B5EF4-FFF2-40B4-BE49-F238E27FC236}">
                      <a16:creationId xmlns:a16="http://schemas.microsoft.com/office/drawing/2014/main" id="{D6D1AC54-7D99-43A3-A6F9-17F1E733194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83" name="Connecteur droit 1382">
                  <a:extLst>
                    <a:ext uri="{FF2B5EF4-FFF2-40B4-BE49-F238E27FC236}">
                      <a16:creationId xmlns:a16="http://schemas.microsoft.com/office/drawing/2014/main" id="{EC4D82B5-4276-471B-9DC0-C5B4963769DD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4" name="Connecteur droit 1383">
                  <a:extLst>
                    <a:ext uri="{FF2B5EF4-FFF2-40B4-BE49-F238E27FC236}">
                      <a16:creationId xmlns:a16="http://schemas.microsoft.com/office/drawing/2014/main" id="{C21B9BA3-7E97-4FC0-94B7-2EDCAEC7FEA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5" name="Connecteur droit 1384">
                  <a:extLst>
                    <a:ext uri="{FF2B5EF4-FFF2-40B4-BE49-F238E27FC236}">
                      <a16:creationId xmlns:a16="http://schemas.microsoft.com/office/drawing/2014/main" id="{1B7AD635-C814-4BAE-B5DE-7E1EC8A512B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6" name="Connecteur droit 1385">
                  <a:extLst>
                    <a:ext uri="{FF2B5EF4-FFF2-40B4-BE49-F238E27FC236}">
                      <a16:creationId xmlns:a16="http://schemas.microsoft.com/office/drawing/2014/main" id="{CAA00C8E-825B-4CCA-9E5E-0C2EE7581F9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7" name="Connecteur droit 1386">
                  <a:extLst>
                    <a:ext uri="{FF2B5EF4-FFF2-40B4-BE49-F238E27FC236}">
                      <a16:creationId xmlns:a16="http://schemas.microsoft.com/office/drawing/2014/main" id="{8E0AAAC5-AC22-4D20-A1C4-44E2192A6D3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8" name="Connecteur droit 1387">
                  <a:extLst>
                    <a:ext uri="{FF2B5EF4-FFF2-40B4-BE49-F238E27FC236}">
                      <a16:creationId xmlns:a16="http://schemas.microsoft.com/office/drawing/2014/main" id="{30023494-7BD6-4E33-98BC-08E95B8B68F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8" name="Groupe 857">
              <a:extLst>
                <a:ext uri="{FF2B5EF4-FFF2-40B4-BE49-F238E27FC236}">
                  <a16:creationId xmlns:a16="http://schemas.microsoft.com/office/drawing/2014/main" id="{D463E40A-9E0F-4306-B4A3-48B3B756173B}"/>
                </a:ext>
              </a:extLst>
            </p:cNvPr>
            <p:cNvGrpSpPr/>
            <p:nvPr/>
          </p:nvGrpSpPr>
          <p:grpSpPr>
            <a:xfrm>
              <a:off x="590504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35" name="Forme libre 429">
                <a:extLst>
                  <a:ext uri="{FF2B5EF4-FFF2-40B4-BE49-F238E27FC236}">
                    <a16:creationId xmlns:a16="http://schemas.microsoft.com/office/drawing/2014/main" id="{6CE436CF-E532-496D-8452-61197C7A308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6" name="Forme libre 430">
                <a:extLst>
                  <a:ext uri="{FF2B5EF4-FFF2-40B4-BE49-F238E27FC236}">
                    <a16:creationId xmlns:a16="http://schemas.microsoft.com/office/drawing/2014/main" id="{F8FE6920-A1CB-4399-84D7-1DD01D22DE90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7" name="Forme libre 431">
                <a:extLst>
                  <a:ext uri="{FF2B5EF4-FFF2-40B4-BE49-F238E27FC236}">
                    <a16:creationId xmlns:a16="http://schemas.microsoft.com/office/drawing/2014/main" id="{934B9F45-7CE2-4199-9D1E-E96A9D02756D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F9A03058-12CB-4234-B451-3F9DE4D9810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9" name="Forme libre 433">
                <a:extLst>
                  <a:ext uri="{FF2B5EF4-FFF2-40B4-BE49-F238E27FC236}">
                    <a16:creationId xmlns:a16="http://schemas.microsoft.com/office/drawing/2014/main" id="{3F6130A9-9DB0-4B8A-A36B-69443D44122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40" name="Forme libre 434">
                <a:extLst>
                  <a:ext uri="{FF2B5EF4-FFF2-40B4-BE49-F238E27FC236}">
                    <a16:creationId xmlns:a16="http://schemas.microsoft.com/office/drawing/2014/main" id="{E52545FC-86C1-4D22-9C97-494AA1E4BD1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41" name="Forme libre 435">
                <a:extLst>
                  <a:ext uri="{FF2B5EF4-FFF2-40B4-BE49-F238E27FC236}">
                    <a16:creationId xmlns:a16="http://schemas.microsoft.com/office/drawing/2014/main" id="{2AEB8025-EF4A-4940-93BE-F234D3B19329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42" name="Groupe 1341">
                <a:extLst>
                  <a:ext uri="{FF2B5EF4-FFF2-40B4-BE49-F238E27FC236}">
                    <a16:creationId xmlns:a16="http://schemas.microsoft.com/office/drawing/2014/main" id="{853E19D1-0A37-42E0-AF2A-6E8A344F821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56" name="Larme 1355">
                  <a:extLst>
                    <a:ext uri="{FF2B5EF4-FFF2-40B4-BE49-F238E27FC236}">
                      <a16:creationId xmlns:a16="http://schemas.microsoft.com/office/drawing/2014/main" id="{D60CC42D-D398-416F-8182-F35E5247465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7" name="Larme 1356">
                  <a:extLst>
                    <a:ext uri="{FF2B5EF4-FFF2-40B4-BE49-F238E27FC236}">
                      <a16:creationId xmlns:a16="http://schemas.microsoft.com/office/drawing/2014/main" id="{F97F90C1-71D0-4184-919E-C8B5DEA9C7D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8" name="Larme 1357">
                  <a:extLst>
                    <a:ext uri="{FF2B5EF4-FFF2-40B4-BE49-F238E27FC236}">
                      <a16:creationId xmlns:a16="http://schemas.microsoft.com/office/drawing/2014/main" id="{6A3474FB-439C-4EEE-8FD2-4F4A3B1D1EE3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9" name="Larme 1358">
                  <a:extLst>
                    <a:ext uri="{FF2B5EF4-FFF2-40B4-BE49-F238E27FC236}">
                      <a16:creationId xmlns:a16="http://schemas.microsoft.com/office/drawing/2014/main" id="{223EE1B6-F504-4783-AE22-B4250DB3275B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60" name="Larme 1359">
                  <a:extLst>
                    <a:ext uri="{FF2B5EF4-FFF2-40B4-BE49-F238E27FC236}">
                      <a16:creationId xmlns:a16="http://schemas.microsoft.com/office/drawing/2014/main" id="{1626FD70-3495-4D9E-A818-D8F8C79C23E9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61" name="Larme 1360">
                  <a:extLst>
                    <a:ext uri="{FF2B5EF4-FFF2-40B4-BE49-F238E27FC236}">
                      <a16:creationId xmlns:a16="http://schemas.microsoft.com/office/drawing/2014/main" id="{9F9E7F82-AE29-459E-B2B1-2F1BF14A8EE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62" name="Connecteur droit 1361">
                  <a:extLst>
                    <a:ext uri="{FF2B5EF4-FFF2-40B4-BE49-F238E27FC236}">
                      <a16:creationId xmlns:a16="http://schemas.microsoft.com/office/drawing/2014/main" id="{13E5ABFD-E8E0-425E-8097-16523D09BD7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Connecteur droit 1362">
                  <a:extLst>
                    <a:ext uri="{FF2B5EF4-FFF2-40B4-BE49-F238E27FC236}">
                      <a16:creationId xmlns:a16="http://schemas.microsoft.com/office/drawing/2014/main" id="{580D2EB9-46B7-4ADA-A544-4B6B2012C0E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4" name="Connecteur droit 1363">
                  <a:extLst>
                    <a:ext uri="{FF2B5EF4-FFF2-40B4-BE49-F238E27FC236}">
                      <a16:creationId xmlns:a16="http://schemas.microsoft.com/office/drawing/2014/main" id="{3DE19B7A-5DD1-4EEB-AEEA-EC5455C880D0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Connecteur droit 1364">
                  <a:extLst>
                    <a:ext uri="{FF2B5EF4-FFF2-40B4-BE49-F238E27FC236}">
                      <a16:creationId xmlns:a16="http://schemas.microsoft.com/office/drawing/2014/main" id="{6BE9359B-3FA7-4F4A-9C27-946F067F777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6" name="Connecteur droit 1365">
                  <a:extLst>
                    <a:ext uri="{FF2B5EF4-FFF2-40B4-BE49-F238E27FC236}">
                      <a16:creationId xmlns:a16="http://schemas.microsoft.com/office/drawing/2014/main" id="{2233A9F7-D372-4877-AE11-2E549CEB00C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Connecteur droit 1366">
                  <a:extLst>
                    <a:ext uri="{FF2B5EF4-FFF2-40B4-BE49-F238E27FC236}">
                      <a16:creationId xmlns:a16="http://schemas.microsoft.com/office/drawing/2014/main" id="{3A159843-13F9-400C-87CA-C742E41E353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3" name="Groupe 1342">
                <a:extLst>
                  <a:ext uri="{FF2B5EF4-FFF2-40B4-BE49-F238E27FC236}">
                    <a16:creationId xmlns:a16="http://schemas.microsoft.com/office/drawing/2014/main" id="{0C3E3A07-0C01-47AD-9381-566766FC00EB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44" name="Larme 1343">
                  <a:extLst>
                    <a:ext uri="{FF2B5EF4-FFF2-40B4-BE49-F238E27FC236}">
                      <a16:creationId xmlns:a16="http://schemas.microsoft.com/office/drawing/2014/main" id="{A5F1DA48-27CD-432A-97A6-03E08C5931DE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5" name="Larme 1344">
                  <a:extLst>
                    <a:ext uri="{FF2B5EF4-FFF2-40B4-BE49-F238E27FC236}">
                      <a16:creationId xmlns:a16="http://schemas.microsoft.com/office/drawing/2014/main" id="{25822EF5-9057-4846-AF08-A487D6FF654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6" name="Larme 1345">
                  <a:extLst>
                    <a:ext uri="{FF2B5EF4-FFF2-40B4-BE49-F238E27FC236}">
                      <a16:creationId xmlns:a16="http://schemas.microsoft.com/office/drawing/2014/main" id="{0CD23447-C908-4FA0-A92C-46B1AEEF5A4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7" name="Larme 1346">
                  <a:extLst>
                    <a:ext uri="{FF2B5EF4-FFF2-40B4-BE49-F238E27FC236}">
                      <a16:creationId xmlns:a16="http://schemas.microsoft.com/office/drawing/2014/main" id="{8A286552-93D7-43C6-8979-871A5AB6693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8" name="Larme 1347">
                  <a:extLst>
                    <a:ext uri="{FF2B5EF4-FFF2-40B4-BE49-F238E27FC236}">
                      <a16:creationId xmlns:a16="http://schemas.microsoft.com/office/drawing/2014/main" id="{CA464D76-B0FE-4064-9749-0E8D57921B68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9" name="Larme 1348">
                  <a:extLst>
                    <a:ext uri="{FF2B5EF4-FFF2-40B4-BE49-F238E27FC236}">
                      <a16:creationId xmlns:a16="http://schemas.microsoft.com/office/drawing/2014/main" id="{75A9098B-5E86-4317-9CED-51388F1092B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50" name="Connecteur droit 1349">
                  <a:extLst>
                    <a:ext uri="{FF2B5EF4-FFF2-40B4-BE49-F238E27FC236}">
                      <a16:creationId xmlns:a16="http://schemas.microsoft.com/office/drawing/2014/main" id="{E821AC12-97C3-46F3-A2E9-1D8B7A41215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Connecteur droit 1350">
                  <a:extLst>
                    <a:ext uri="{FF2B5EF4-FFF2-40B4-BE49-F238E27FC236}">
                      <a16:creationId xmlns:a16="http://schemas.microsoft.com/office/drawing/2014/main" id="{0A9C26A6-2E2F-48B5-8EC2-9C1C411B5CB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Connecteur droit 1351">
                  <a:extLst>
                    <a:ext uri="{FF2B5EF4-FFF2-40B4-BE49-F238E27FC236}">
                      <a16:creationId xmlns:a16="http://schemas.microsoft.com/office/drawing/2014/main" id="{E668CCBE-093C-4E1A-ACF2-6B84D271A62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3" name="Connecteur droit 1352">
                  <a:extLst>
                    <a:ext uri="{FF2B5EF4-FFF2-40B4-BE49-F238E27FC236}">
                      <a16:creationId xmlns:a16="http://schemas.microsoft.com/office/drawing/2014/main" id="{7B1B7241-1E27-4DFD-B335-4087ECE57DE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4" name="Connecteur droit 1353">
                  <a:extLst>
                    <a:ext uri="{FF2B5EF4-FFF2-40B4-BE49-F238E27FC236}">
                      <a16:creationId xmlns:a16="http://schemas.microsoft.com/office/drawing/2014/main" id="{54ABECFA-2D08-48E7-9822-76A06D9F94F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5" name="Connecteur droit 1354">
                  <a:extLst>
                    <a:ext uri="{FF2B5EF4-FFF2-40B4-BE49-F238E27FC236}">
                      <a16:creationId xmlns:a16="http://schemas.microsoft.com/office/drawing/2014/main" id="{71AA7682-E333-439A-86B2-8BE67CE9B4F5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83501C8B-4854-409E-8C98-6F6B0A44BF7A}"/>
                </a:ext>
              </a:extLst>
            </p:cNvPr>
            <p:cNvGrpSpPr/>
            <p:nvPr/>
          </p:nvGrpSpPr>
          <p:grpSpPr>
            <a:xfrm>
              <a:off x="605157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02" name="Forme libre 429">
                <a:extLst>
                  <a:ext uri="{FF2B5EF4-FFF2-40B4-BE49-F238E27FC236}">
                    <a16:creationId xmlns:a16="http://schemas.microsoft.com/office/drawing/2014/main" id="{51B217D4-4B6D-462A-BE54-91719E41304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3" name="Forme libre 430">
                <a:extLst>
                  <a:ext uri="{FF2B5EF4-FFF2-40B4-BE49-F238E27FC236}">
                    <a16:creationId xmlns:a16="http://schemas.microsoft.com/office/drawing/2014/main" id="{DBC5E5F1-C2DB-4CC0-A5F6-013E18F026F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4" name="Forme libre 431">
                <a:extLst>
                  <a:ext uri="{FF2B5EF4-FFF2-40B4-BE49-F238E27FC236}">
                    <a16:creationId xmlns:a16="http://schemas.microsoft.com/office/drawing/2014/main" id="{63AB5DF3-C40B-44B3-8EAF-7656653ABE79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32C9243C-671A-4E66-8273-08C509D85E71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6" name="Forme libre 433">
                <a:extLst>
                  <a:ext uri="{FF2B5EF4-FFF2-40B4-BE49-F238E27FC236}">
                    <a16:creationId xmlns:a16="http://schemas.microsoft.com/office/drawing/2014/main" id="{924AAA52-1CCE-46E2-B4D8-0B04048EE5C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7" name="Forme libre 434">
                <a:extLst>
                  <a:ext uri="{FF2B5EF4-FFF2-40B4-BE49-F238E27FC236}">
                    <a16:creationId xmlns:a16="http://schemas.microsoft.com/office/drawing/2014/main" id="{79F34AA1-ECF2-4551-B9D0-1115A26AB9A7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8" name="Forme libre 435">
                <a:extLst>
                  <a:ext uri="{FF2B5EF4-FFF2-40B4-BE49-F238E27FC236}">
                    <a16:creationId xmlns:a16="http://schemas.microsoft.com/office/drawing/2014/main" id="{6666557F-9757-431A-800F-DA6A6E5E18D2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09" name="Groupe 1308">
                <a:extLst>
                  <a:ext uri="{FF2B5EF4-FFF2-40B4-BE49-F238E27FC236}">
                    <a16:creationId xmlns:a16="http://schemas.microsoft.com/office/drawing/2014/main" id="{A69F1EC9-D88F-4C7F-B8B9-BB1144F5EB93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23" name="Larme 1322">
                  <a:extLst>
                    <a:ext uri="{FF2B5EF4-FFF2-40B4-BE49-F238E27FC236}">
                      <a16:creationId xmlns:a16="http://schemas.microsoft.com/office/drawing/2014/main" id="{23285A11-15EB-427F-A1DA-FF7B9947779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4" name="Larme 1323">
                  <a:extLst>
                    <a:ext uri="{FF2B5EF4-FFF2-40B4-BE49-F238E27FC236}">
                      <a16:creationId xmlns:a16="http://schemas.microsoft.com/office/drawing/2014/main" id="{1D88D277-3CB3-4D34-BA48-6CC88C06132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5" name="Larme 1324">
                  <a:extLst>
                    <a:ext uri="{FF2B5EF4-FFF2-40B4-BE49-F238E27FC236}">
                      <a16:creationId xmlns:a16="http://schemas.microsoft.com/office/drawing/2014/main" id="{193C3352-FFA3-4051-A2E0-F9D9C49D001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6" name="Larme 1325">
                  <a:extLst>
                    <a:ext uri="{FF2B5EF4-FFF2-40B4-BE49-F238E27FC236}">
                      <a16:creationId xmlns:a16="http://schemas.microsoft.com/office/drawing/2014/main" id="{E57B9400-9C8C-40AC-B59C-E9F5CD5F71A3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7" name="Larme 1326">
                  <a:extLst>
                    <a:ext uri="{FF2B5EF4-FFF2-40B4-BE49-F238E27FC236}">
                      <a16:creationId xmlns:a16="http://schemas.microsoft.com/office/drawing/2014/main" id="{A8D5F644-1386-43F5-85CE-F6EEC0C326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8" name="Larme 1327">
                  <a:extLst>
                    <a:ext uri="{FF2B5EF4-FFF2-40B4-BE49-F238E27FC236}">
                      <a16:creationId xmlns:a16="http://schemas.microsoft.com/office/drawing/2014/main" id="{3F11BB54-3538-40B9-AFFE-011F9FD6793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29" name="Connecteur droit 1328">
                  <a:extLst>
                    <a:ext uri="{FF2B5EF4-FFF2-40B4-BE49-F238E27FC236}">
                      <a16:creationId xmlns:a16="http://schemas.microsoft.com/office/drawing/2014/main" id="{2475BCB4-2BD8-4E1C-BB59-D98CBA1C890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Connecteur droit 1329">
                  <a:extLst>
                    <a:ext uri="{FF2B5EF4-FFF2-40B4-BE49-F238E27FC236}">
                      <a16:creationId xmlns:a16="http://schemas.microsoft.com/office/drawing/2014/main" id="{FADE6BD9-3191-41F4-BA0B-8148D22E209B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Connecteur droit 1330">
                  <a:extLst>
                    <a:ext uri="{FF2B5EF4-FFF2-40B4-BE49-F238E27FC236}">
                      <a16:creationId xmlns:a16="http://schemas.microsoft.com/office/drawing/2014/main" id="{1FA69DD2-368C-4174-A689-B8EDA7FF7A7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Connecteur droit 1331">
                  <a:extLst>
                    <a:ext uri="{FF2B5EF4-FFF2-40B4-BE49-F238E27FC236}">
                      <a16:creationId xmlns:a16="http://schemas.microsoft.com/office/drawing/2014/main" id="{1316799E-3CF9-4BA4-8D67-B10AD3B47E0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Connecteur droit 1332">
                  <a:extLst>
                    <a:ext uri="{FF2B5EF4-FFF2-40B4-BE49-F238E27FC236}">
                      <a16:creationId xmlns:a16="http://schemas.microsoft.com/office/drawing/2014/main" id="{665776A1-A059-4867-B08D-22A22F457BBD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Connecteur droit 1333">
                  <a:extLst>
                    <a:ext uri="{FF2B5EF4-FFF2-40B4-BE49-F238E27FC236}">
                      <a16:creationId xmlns:a16="http://schemas.microsoft.com/office/drawing/2014/main" id="{2F99DA5F-3999-4A52-AFFE-6ED99FF0353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0" name="Groupe 1309">
                <a:extLst>
                  <a:ext uri="{FF2B5EF4-FFF2-40B4-BE49-F238E27FC236}">
                    <a16:creationId xmlns:a16="http://schemas.microsoft.com/office/drawing/2014/main" id="{A0B1A0F5-458E-4D3D-99D8-81230EED8AE9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11" name="Larme 1310">
                  <a:extLst>
                    <a:ext uri="{FF2B5EF4-FFF2-40B4-BE49-F238E27FC236}">
                      <a16:creationId xmlns:a16="http://schemas.microsoft.com/office/drawing/2014/main" id="{26F9B42A-6E44-4FB4-B047-83E4DD2B2A79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2" name="Larme 1311">
                  <a:extLst>
                    <a:ext uri="{FF2B5EF4-FFF2-40B4-BE49-F238E27FC236}">
                      <a16:creationId xmlns:a16="http://schemas.microsoft.com/office/drawing/2014/main" id="{BF741E53-A898-4F53-B202-521BD2153C4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3" name="Larme 1312">
                  <a:extLst>
                    <a:ext uri="{FF2B5EF4-FFF2-40B4-BE49-F238E27FC236}">
                      <a16:creationId xmlns:a16="http://schemas.microsoft.com/office/drawing/2014/main" id="{367E48BF-AC14-4A12-87CA-E916CB623BF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4" name="Larme 1313">
                  <a:extLst>
                    <a:ext uri="{FF2B5EF4-FFF2-40B4-BE49-F238E27FC236}">
                      <a16:creationId xmlns:a16="http://schemas.microsoft.com/office/drawing/2014/main" id="{8D6B1D31-0A11-4FA2-8C5F-FCA7F0E28FA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5" name="Larme 1314">
                  <a:extLst>
                    <a:ext uri="{FF2B5EF4-FFF2-40B4-BE49-F238E27FC236}">
                      <a16:creationId xmlns:a16="http://schemas.microsoft.com/office/drawing/2014/main" id="{0C82B63F-601D-491A-B188-5E146AB34F2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6" name="Larme 1315">
                  <a:extLst>
                    <a:ext uri="{FF2B5EF4-FFF2-40B4-BE49-F238E27FC236}">
                      <a16:creationId xmlns:a16="http://schemas.microsoft.com/office/drawing/2014/main" id="{375282A9-F354-4B72-AAE7-C7F91BC208B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17" name="Connecteur droit 1316">
                  <a:extLst>
                    <a:ext uri="{FF2B5EF4-FFF2-40B4-BE49-F238E27FC236}">
                      <a16:creationId xmlns:a16="http://schemas.microsoft.com/office/drawing/2014/main" id="{9C6C77FC-441B-452D-BBB1-AF27D14D7E1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Connecteur droit 1317">
                  <a:extLst>
                    <a:ext uri="{FF2B5EF4-FFF2-40B4-BE49-F238E27FC236}">
                      <a16:creationId xmlns:a16="http://schemas.microsoft.com/office/drawing/2014/main" id="{159514A6-849A-4170-BBCE-B75CC742C75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Connecteur droit 1318">
                  <a:extLst>
                    <a:ext uri="{FF2B5EF4-FFF2-40B4-BE49-F238E27FC236}">
                      <a16:creationId xmlns:a16="http://schemas.microsoft.com/office/drawing/2014/main" id="{F16FC07C-8701-442D-9E9C-45BF85F551D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0" name="Connecteur droit 1319">
                  <a:extLst>
                    <a:ext uri="{FF2B5EF4-FFF2-40B4-BE49-F238E27FC236}">
                      <a16:creationId xmlns:a16="http://schemas.microsoft.com/office/drawing/2014/main" id="{20A5596F-5DCD-4F2A-892A-3EDD3F6FDC71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Connecteur droit 1320">
                  <a:extLst>
                    <a:ext uri="{FF2B5EF4-FFF2-40B4-BE49-F238E27FC236}">
                      <a16:creationId xmlns:a16="http://schemas.microsoft.com/office/drawing/2014/main" id="{205A5942-6A74-47FC-A837-B294F4AAA8F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Connecteur droit 1321">
                  <a:extLst>
                    <a:ext uri="{FF2B5EF4-FFF2-40B4-BE49-F238E27FC236}">
                      <a16:creationId xmlns:a16="http://schemas.microsoft.com/office/drawing/2014/main" id="{37F7E1BF-6CED-473F-B499-A3859B3140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0" name="Groupe 859">
              <a:extLst>
                <a:ext uri="{FF2B5EF4-FFF2-40B4-BE49-F238E27FC236}">
                  <a16:creationId xmlns:a16="http://schemas.microsoft.com/office/drawing/2014/main" id="{FA2D1BB9-95D7-4585-B403-AD60DA018BF1}"/>
                </a:ext>
              </a:extLst>
            </p:cNvPr>
            <p:cNvGrpSpPr/>
            <p:nvPr/>
          </p:nvGrpSpPr>
          <p:grpSpPr>
            <a:xfrm>
              <a:off x="619809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69" name="Forme libre 429">
                <a:extLst>
                  <a:ext uri="{FF2B5EF4-FFF2-40B4-BE49-F238E27FC236}">
                    <a16:creationId xmlns:a16="http://schemas.microsoft.com/office/drawing/2014/main" id="{65E8F5A5-CBFD-4D79-B4B0-9D587F126BF2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0" name="Forme libre 430">
                <a:extLst>
                  <a:ext uri="{FF2B5EF4-FFF2-40B4-BE49-F238E27FC236}">
                    <a16:creationId xmlns:a16="http://schemas.microsoft.com/office/drawing/2014/main" id="{49579EE0-C7C6-445E-BC97-3257198EBF62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1" name="Forme libre 431">
                <a:extLst>
                  <a:ext uri="{FF2B5EF4-FFF2-40B4-BE49-F238E27FC236}">
                    <a16:creationId xmlns:a16="http://schemas.microsoft.com/office/drawing/2014/main" id="{953BD427-FCC5-48F3-9BBB-9210CC87171F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85A241FC-7274-4E03-A756-1A69C0EECAE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3" name="Forme libre 433">
                <a:extLst>
                  <a:ext uri="{FF2B5EF4-FFF2-40B4-BE49-F238E27FC236}">
                    <a16:creationId xmlns:a16="http://schemas.microsoft.com/office/drawing/2014/main" id="{2A112141-7E41-4B73-88F3-62854B4AFD1E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4" name="Forme libre 434">
                <a:extLst>
                  <a:ext uri="{FF2B5EF4-FFF2-40B4-BE49-F238E27FC236}">
                    <a16:creationId xmlns:a16="http://schemas.microsoft.com/office/drawing/2014/main" id="{E51B73A6-8D4E-4915-8018-2E9B0917236E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5" name="Forme libre 435">
                <a:extLst>
                  <a:ext uri="{FF2B5EF4-FFF2-40B4-BE49-F238E27FC236}">
                    <a16:creationId xmlns:a16="http://schemas.microsoft.com/office/drawing/2014/main" id="{E2B732A6-FAA7-488F-9F5C-25439F39EB48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76" name="Groupe 1275">
                <a:extLst>
                  <a:ext uri="{FF2B5EF4-FFF2-40B4-BE49-F238E27FC236}">
                    <a16:creationId xmlns:a16="http://schemas.microsoft.com/office/drawing/2014/main" id="{4982093B-21CF-447D-9F5D-2F27AF8E9D78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90" name="Larme 1289">
                  <a:extLst>
                    <a:ext uri="{FF2B5EF4-FFF2-40B4-BE49-F238E27FC236}">
                      <a16:creationId xmlns:a16="http://schemas.microsoft.com/office/drawing/2014/main" id="{CA305937-819D-4C59-BB2E-BD5714AFBFC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1" name="Larme 1290">
                  <a:extLst>
                    <a:ext uri="{FF2B5EF4-FFF2-40B4-BE49-F238E27FC236}">
                      <a16:creationId xmlns:a16="http://schemas.microsoft.com/office/drawing/2014/main" id="{72F2695E-A916-418D-882A-85673F6E904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2" name="Larme 1291">
                  <a:extLst>
                    <a:ext uri="{FF2B5EF4-FFF2-40B4-BE49-F238E27FC236}">
                      <a16:creationId xmlns:a16="http://schemas.microsoft.com/office/drawing/2014/main" id="{1801E986-AFFE-4D5D-850E-EDDB81367D0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3" name="Larme 1292">
                  <a:extLst>
                    <a:ext uri="{FF2B5EF4-FFF2-40B4-BE49-F238E27FC236}">
                      <a16:creationId xmlns:a16="http://schemas.microsoft.com/office/drawing/2014/main" id="{3C992806-1EE5-460D-A593-ACCD5BE2C02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4" name="Larme 1293">
                  <a:extLst>
                    <a:ext uri="{FF2B5EF4-FFF2-40B4-BE49-F238E27FC236}">
                      <a16:creationId xmlns:a16="http://schemas.microsoft.com/office/drawing/2014/main" id="{9990B35C-1601-4A03-85EF-1AA25BE9E45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5" name="Larme 1294">
                  <a:extLst>
                    <a:ext uri="{FF2B5EF4-FFF2-40B4-BE49-F238E27FC236}">
                      <a16:creationId xmlns:a16="http://schemas.microsoft.com/office/drawing/2014/main" id="{0E155E8F-2D9D-4A6A-B900-515383D2BF6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96" name="Connecteur droit 1295">
                  <a:extLst>
                    <a:ext uri="{FF2B5EF4-FFF2-40B4-BE49-F238E27FC236}">
                      <a16:creationId xmlns:a16="http://schemas.microsoft.com/office/drawing/2014/main" id="{A0F9A204-4209-4778-869D-738DF002160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Connecteur droit 1296">
                  <a:extLst>
                    <a:ext uri="{FF2B5EF4-FFF2-40B4-BE49-F238E27FC236}">
                      <a16:creationId xmlns:a16="http://schemas.microsoft.com/office/drawing/2014/main" id="{44ECA358-6213-4E49-AE8E-E1E7205D09F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Connecteur droit 1297">
                  <a:extLst>
                    <a:ext uri="{FF2B5EF4-FFF2-40B4-BE49-F238E27FC236}">
                      <a16:creationId xmlns:a16="http://schemas.microsoft.com/office/drawing/2014/main" id="{D2FCBB20-CD76-4FCD-BD32-99A3D554B363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Connecteur droit 1298">
                  <a:extLst>
                    <a:ext uri="{FF2B5EF4-FFF2-40B4-BE49-F238E27FC236}">
                      <a16:creationId xmlns:a16="http://schemas.microsoft.com/office/drawing/2014/main" id="{594F682B-7114-4BE4-AAAC-C84639FF499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Connecteur droit 1299">
                  <a:extLst>
                    <a:ext uri="{FF2B5EF4-FFF2-40B4-BE49-F238E27FC236}">
                      <a16:creationId xmlns:a16="http://schemas.microsoft.com/office/drawing/2014/main" id="{97749548-8AF4-4055-833F-AA68DE228710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Connecteur droit 1300">
                  <a:extLst>
                    <a:ext uri="{FF2B5EF4-FFF2-40B4-BE49-F238E27FC236}">
                      <a16:creationId xmlns:a16="http://schemas.microsoft.com/office/drawing/2014/main" id="{7827BE36-47BD-4135-8C26-0B17FFC702A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7" name="Groupe 1276">
                <a:extLst>
                  <a:ext uri="{FF2B5EF4-FFF2-40B4-BE49-F238E27FC236}">
                    <a16:creationId xmlns:a16="http://schemas.microsoft.com/office/drawing/2014/main" id="{F002FA6A-B6CA-4E49-8547-7E37EDB46450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78" name="Larme 1277">
                  <a:extLst>
                    <a:ext uri="{FF2B5EF4-FFF2-40B4-BE49-F238E27FC236}">
                      <a16:creationId xmlns:a16="http://schemas.microsoft.com/office/drawing/2014/main" id="{65B1FD51-E60C-4424-B79B-7EE475F3DEB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79" name="Larme 1278">
                  <a:extLst>
                    <a:ext uri="{FF2B5EF4-FFF2-40B4-BE49-F238E27FC236}">
                      <a16:creationId xmlns:a16="http://schemas.microsoft.com/office/drawing/2014/main" id="{A48E9200-710B-4A93-9B34-606477DFBCC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0" name="Larme 1279">
                  <a:extLst>
                    <a:ext uri="{FF2B5EF4-FFF2-40B4-BE49-F238E27FC236}">
                      <a16:creationId xmlns:a16="http://schemas.microsoft.com/office/drawing/2014/main" id="{DAEB0C00-7457-4BB5-BCDF-738B65C2ECFB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1" name="Larme 1280">
                  <a:extLst>
                    <a:ext uri="{FF2B5EF4-FFF2-40B4-BE49-F238E27FC236}">
                      <a16:creationId xmlns:a16="http://schemas.microsoft.com/office/drawing/2014/main" id="{8B5D83DD-D2E4-4BE1-8CFB-10B70DCDB28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2" name="Larme 1281">
                  <a:extLst>
                    <a:ext uri="{FF2B5EF4-FFF2-40B4-BE49-F238E27FC236}">
                      <a16:creationId xmlns:a16="http://schemas.microsoft.com/office/drawing/2014/main" id="{1A5CF6B9-F8E6-4A28-96A3-5EE0A1C2D9C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3" name="Larme 1282">
                  <a:extLst>
                    <a:ext uri="{FF2B5EF4-FFF2-40B4-BE49-F238E27FC236}">
                      <a16:creationId xmlns:a16="http://schemas.microsoft.com/office/drawing/2014/main" id="{A5F82E37-3128-44B3-8185-5C2929BB50A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84" name="Connecteur droit 1283">
                  <a:extLst>
                    <a:ext uri="{FF2B5EF4-FFF2-40B4-BE49-F238E27FC236}">
                      <a16:creationId xmlns:a16="http://schemas.microsoft.com/office/drawing/2014/main" id="{2CB2F382-41B7-4E44-81C8-805A7DC5A80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Connecteur droit 1284">
                  <a:extLst>
                    <a:ext uri="{FF2B5EF4-FFF2-40B4-BE49-F238E27FC236}">
                      <a16:creationId xmlns:a16="http://schemas.microsoft.com/office/drawing/2014/main" id="{6AD35E24-2088-4238-B630-52447E277E4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Connecteur droit 1285">
                  <a:extLst>
                    <a:ext uri="{FF2B5EF4-FFF2-40B4-BE49-F238E27FC236}">
                      <a16:creationId xmlns:a16="http://schemas.microsoft.com/office/drawing/2014/main" id="{53AB61D1-7F37-4864-9621-0815504020F3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Connecteur droit 1286">
                  <a:extLst>
                    <a:ext uri="{FF2B5EF4-FFF2-40B4-BE49-F238E27FC236}">
                      <a16:creationId xmlns:a16="http://schemas.microsoft.com/office/drawing/2014/main" id="{ECDB7C50-0DE5-4662-97B9-DB4AD7755B3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Connecteur droit 1287">
                  <a:extLst>
                    <a:ext uri="{FF2B5EF4-FFF2-40B4-BE49-F238E27FC236}">
                      <a16:creationId xmlns:a16="http://schemas.microsoft.com/office/drawing/2014/main" id="{2B62BE19-7458-4DD3-B938-93BDBF332C3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Connecteur droit 1288">
                  <a:extLst>
                    <a:ext uri="{FF2B5EF4-FFF2-40B4-BE49-F238E27FC236}">
                      <a16:creationId xmlns:a16="http://schemas.microsoft.com/office/drawing/2014/main" id="{3CB5FC1E-FAF5-4B97-B3B7-1B92C76F6FCD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1" name="Groupe 860">
              <a:extLst>
                <a:ext uri="{FF2B5EF4-FFF2-40B4-BE49-F238E27FC236}">
                  <a16:creationId xmlns:a16="http://schemas.microsoft.com/office/drawing/2014/main" id="{C88E2208-CF57-4E67-B2D3-92625191EEA5}"/>
                </a:ext>
              </a:extLst>
            </p:cNvPr>
            <p:cNvGrpSpPr/>
            <p:nvPr/>
          </p:nvGrpSpPr>
          <p:grpSpPr>
            <a:xfrm>
              <a:off x="634461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36" name="Forme libre 429">
                <a:extLst>
                  <a:ext uri="{FF2B5EF4-FFF2-40B4-BE49-F238E27FC236}">
                    <a16:creationId xmlns:a16="http://schemas.microsoft.com/office/drawing/2014/main" id="{E18B1E59-4906-4D5C-A48F-63C2EB536ED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7" name="Forme libre 430">
                <a:extLst>
                  <a:ext uri="{FF2B5EF4-FFF2-40B4-BE49-F238E27FC236}">
                    <a16:creationId xmlns:a16="http://schemas.microsoft.com/office/drawing/2014/main" id="{980D6EBD-B406-4A4B-8434-5A9344C9B3CB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8" name="Forme libre 431">
                <a:extLst>
                  <a:ext uri="{FF2B5EF4-FFF2-40B4-BE49-F238E27FC236}">
                    <a16:creationId xmlns:a16="http://schemas.microsoft.com/office/drawing/2014/main" id="{7AC1DA7A-C5E0-489C-A303-ABF07943F0D6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63C6997D-586F-44AA-BA39-9FC0959C85F4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0" name="Forme libre 433">
                <a:extLst>
                  <a:ext uri="{FF2B5EF4-FFF2-40B4-BE49-F238E27FC236}">
                    <a16:creationId xmlns:a16="http://schemas.microsoft.com/office/drawing/2014/main" id="{C14E74BF-4077-4231-A7A5-32DFD2A433B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1" name="Forme libre 434">
                <a:extLst>
                  <a:ext uri="{FF2B5EF4-FFF2-40B4-BE49-F238E27FC236}">
                    <a16:creationId xmlns:a16="http://schemas.microsoft.com/office/drawing/2014/main" id="{094EED83-D3B1-43F4-A045-8C15116A9C3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2" name="Forme libre 435">
                <a:extLst>
                  <a:ext uri="{FF2B5EF4-FFF2-40B4-BE49-F238E27FC236}">
                    <a16:creationId xmlns:a16="http://schemas.microsoft.com/office/drawing/2014/main" id="{0BD60726-0EB1-4020-8103-CB907A88C7E8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43" name="Groupe 1242">
                <a:extLst>
                  <a:ext uri="{FF2B5EF4-FFF2-40B4-BE49-F238E27FC236}">
                    <a16:creationId xmlns:a16="http://schemas.microsoft.com/office/drawing/2014/main" id="{3C4A8499-2EDF-4438-A1BF-2B1F4FCA5F9B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57" name="Larme 1256">
                  <a:extLst>
                    <a:ext uri="{FF2B5EF4-FFF2-40B4-BE49-F238E27FC236}">
                      <a16:creationId xmlns:a16="http://schemas.microsoft.com/office/drawing/2014/main" id="{8A28FE5F-5992-477E-B41D-7A4CE7143DE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8" name="Larme 1257">
                  <a:extLst>
                    <a:ext uri="{FF2B5EF4-FFF2-40B4-BE49-F238E27FC236}">
                      <a16:creationId xmlns:a16="http://schemas.microsoft.com/office/drawing/2014/main" id="{961C6291-D903-47FC-B20A-7600368DC11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9" name="Larme 1258">
                  <a:extLst>
                    <a:ext uri="{FF2B5EF4-FFF2-40B4-BE49-F238E27FC236}">
                      <a16:creationId xmlns:a16="http://schemas.microsoft.com/office/drawing/2014/main" id="{6A94D27A-4DEB-4534-9130-48139F1130A5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0" name="Larme 1259">
                  <a:extLst>
                    <a:ext uri="{FF2B5EF4-FFF2-40B4-BE49-F238E27FC236}">
                      <a16:creationId xmlns:a16="http://schemas.microsoft.com/office/drawing/2014/main" id="{D9EA3F22-5CB7-433D-B14B-577FFDECE0A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1" name="Larme 1260">
                  <a:extLst>
                    <a:ext uri="{FF2B5EF4-FFF2-40B4-BE49-F238E27FC236}">
                      <a16:creationId xmlns:a16="http://schemas.microsoft.com/office/drawing/2014/main" id="{93227E67-8B7C-4C5D-9297-D4CC68B2A5DB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2" name="Larme 1261">
                  <a:extLst>
                    <a:ext uri="{FF2B5EF4-FFF2-40B4-BE49-F238E27FC236}">
                      <a16:creationId xmlns:a16="http://schemas.microsoft.com/office/drawing/2014/main" id="{4E9CFC79-A88D-4C8C-984C-582B606DEC9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63" name="Connecteur droit 1262">
                  <a:extLst>
                    <a:ext uri="{FF2B5EF4-FFF2-40B4-BE49-F238E27FC236}">
                      <a16:creationId xmlns:a16="http://schemas.microsoft.com/office/drawing/2014/main" id="{214A2735-9800-48CD-8EEA-9507744A76A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4" name="Connecteur droit 1263">
                  <a:extLst>
                    <a:ext uri="{FF2B5EF4-FFF2-40B4-BE49-F238E27FC236}">
                      <a16:creationId xmlns:a16="http://schemas.microsoft.com/office/drawing/2014/main" id="{E04E8099-D9B5-497C-91F5-8C679AAA914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Connecteur droit 1264">
                  <a:extLst>
                    <a:ext uri="{FF2B5EF4-FFF2-40B4-BE49-F238E27FC236}">
                      <a16:creationId xmlns:a16="http://schemas.microsoft.com/office/drawing/2014/main" id="{5497B1C4-1A2D-417D-8E01-060F28DB4D6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Connecteur droit 1265">
                  <a:extLst>
                    <a:ext uri="{FF2B5EF4-FFF2-40B4-BE49-F238E27FC236}">
                      <a16:creationId xmlns:a16="http://schemas.microsoft.com/office/drawing/2014/main" id="{C943E0F9-53BD-4737-82AC-745F839B3A0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Connecteur droit 1266">
                  <a:extLst>
                    <a:ext uri="{FF2B5EF4-FFF2-40B4-BE49-F238E27FC236}">
                      <a16:creationId xmlns:a16="http://schemas.microsoft.com/office/drawing/2014/main" id="{7BDFFC8A-4C72-4637-9BC3-394F5295042A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Connecteur droit 1267">
                  <a:extLst>
                    <a:ext uri="{FF2B5EF4-FFF2-40B4-BE49-F238E27FC236}">
                      <a16:creationId xmlns:a16="http://schemas.microsoft.com/office/drawing/2014/main" id="{1D16E8B7-7C1D-4B8E-AA5B-B98F3D93DDD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4" name="Groupe 1243">
                <a:extLst>
                  <a:ext uri="{FF2B5EF4-FFF2-40B4-BE49-F238E27FC236}">
                    <a16:creationId xmlns:a16="http://schemas.microsoft.com/office/drawing/2014/main" id="{AC1C7595-59DF-4948-A59E-C22EC0B63819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45" name="Larme 1244">
                  <a:extLst>
                    <a:ext uri="{FF2B5EF4-FFF2-40B4-BE49-F238E27FC236}">
                      <a16:creationId xmlns:a16="http://schemas.microsoft.com/office/drawing/2014/main" id="{EB7028A4-6A6A-4E20-A9ED-E71D820B065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6" name="Larme 1245">
                  <a:extLst>
                    <a:ext uri="{FF2B5EF4-FFF2-40B4-BE49-F238E27FC236}">
                      <a16:creationId xmlns:a16="http://schemas.microsoft.com/office/drawing/2014/main" id="{27BABA05-E2FE-4738-8C96-19001FA3F57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7" name="Larme 1246">
                  <a:extLst>
                    <a:ext uri="{FF2B5EF4-FFF2-40B4-BE49-F238E27FC236}">
                      <a16:creationId xmlns:a16="http://schemas.microsoft.com/office/drawing/2014/main" id="{EF617432-B094-4C0A-BDA1-39D24C6EF6CC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8" name="Larme 1247">
                  <a:extLst>
                    <a:ext uri="{FF2B5EF4-FFF2-40B4-BE49-F238E27FC236}">
                      <a16:creationId xmlns:a16="http://schemas.microsoft.com/office/drawing/2014/main" id="{8C377359-0E35-49F9-B84C-696258BDC45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9" name="Larme 1248">
                  <a:extLst>
                    <a:ext uri="{FF2B5EF4-FFF2-40B4-BE49-F238E27FC236}">
                      <a16:creationId xmlns:a16="http://schemas.microsoft.com/office/drawing/2014/main" id="{01817D56-1286-4675-9FDC-04D7E0E167D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0" name="Larme 1249">
                  <a:extLst>
                    <a:ext uri="{FF2B5EF4-FFF2-40B4-BE49-F238E27FC236}">
                      <a16:creationId xmlns:a16="http://schemas.microsoft.com/office/drawing/2014/main" id="{822395B7-C567-410B-BDBC-62F53F98DD7F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51" name="Connecteur droit 1250">
                  <a:extLst>
                    <a:ext uri="{FF2B5EF4-FFF2-40B4-BE49-F238E27FC236}">
                      <a16:creationId xmlns:a16="http://schemas.microsoft.com/office/drawing/2014/main" id="{75830AE1-4F0F-469F-A65C-E94E734CD26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Connecteur droit 1251">
                  <a:extLst>
                    <a:ext uri="{FF2B5EF4-FFF2-40B4-BE49-F238E27FC236}">
                      <a16:creationId xmlns:a16="http://schemas.microsoft.com/office/drawing/2014/main" id="{EBDD7949-CF6D-41A6-89E1-2691409D4EC1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3" name="Connecteur droit 1252">
                  <a:extLst>
                    <a:ext uri="{FF2B5EF4-FFF2-40B4-BE49-F238E27FC236}">
                      <a16:creationId xmlns:a16="http://schemas.microsoft.com/office/drawing/2014/main" id="{8288A7CD-C6C7-4F6D-BD0F-7960500184D8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4" name="Connecteur droit 1253">
                  <a:extLst>
                    <a:ext uri="{FF2B5EF4-FFF2-40B4-BE49-F238E27FC236}">
                      <a16:creationId xmlns:a16="http://schemas.microsoft.com/office/drawing/2014/main" id="{D43724DB-9F9A-4F1E-8886-AC748E24EE5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Connecteur droit 1254">
                  <a:extLst>
                    <a:ext uri="{FF2B5EF4-FFF2-40B4-BE49-F238E27FC236}">
                      <a16:creationId xmlns:a16="http://schemas.microsoft.com/office/drawing/2014/main" id="{7DE2483D-763E-4C03-BA33-B58D5E03815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Connecteur droit 1255">
                  <a:extLst>
                    <a:ext uri="{FF2B5EF4-FFF2-40B4-BE49-F238E27FC236}">
                      <a16:creationId xmlns:a16="http://schemas.microsoft.com/office/drawing/2014/main" id="{CA7DA710-E5E1-4A4D-9BAE-0EF292F9988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2" name="Groupe 861">
              <a:extLst>
                <a:ext uri="{FF2B5EF4-FFF2-40B4-BE49-F238E27FC236}">
                  <a16:creationId xmlns:a16="http://schemas.microsoft.com/office/drawing/2014/main" id="{09C515A8-68A1-4EB1-9410-C0EBE84B0C4D}"/>
                </a:ext>
              </a:extLst>
            </p:cNvPr>
            <p:cNvGrpSpPr/>
            <p:nvPr/>
          </p:nvGrpSpPr>
          <p:grpSpPr>
            <a:xfrm>
              <a:off x="649114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03" name="Forme libre 429">
                <a:extLst>
                  <a:ext uri="{FF2B5EF4-FFF2-40B4-BE49-F238E27FC236}">
                    <a16:creationId xmlns:a16="http://schemas.microsoft.com/office/drawing/2014/main" id="{298F3FF1-A1B6-4E2D-BB4C-39E7C13F50B7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4" name="Forme libre 430">
                <a:extLst>
                  <a:ext uri="{FF2B5EF4-FFF2-40B4-BE49-F238E27FC236}">
                    <a16:creationId xmlns:a16="http://schemas.microsoft.com/office/drawing/2014/main" id="{8A3417A7-DEB8-4FEB-B8C8-6794CA36F50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5" name="Forme libre 431">
                <a:extLst>
                  <a:ext uri="{FF2B5EF4-FFF2-40B4-BE49-F238E27FC236}">
                    <a16:creationId xmlns:a16="http://schemas.microsoft.com/office/drawing/2014/main" id="{4E768599-9F4C-47DE-8F19-43A45DF1CA1B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6" name="Rectangle 1205">
                <a:extLst>
                  <a:ext uri="{FF2B5EF4-FFF2-40B4-BE49-F238E27FC236}">
                    <a16:creationId xmlns:a16="http://schemas.microsoft.com/office/drawing/2014/main" id="{AF512B78-DB56-4431-8CF4-5C29A94F3808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7" name="Forme libre 433">
                <a:extLst>
                  <a:ext uri="{FF2B5EF4-FFF2-40B4-BE49-F238E27FC236}">
                    <a16:creationId xmlns:a16="http://schemas.microsoft.com/office/drawing/2014/main" id="{A7F1CA3D-9FA9-42B0-904A-2356B5313D1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8" name="Forme libre 434">
                <a:extLst>
                  <a:ext uri="{FF2B5EF4-FFF2-40B4-BE49-F238E27FC236}">
                    <a16:creationId xmlns:a16="http://schemas.microsoft.com/office/drawing/2014/main" id="{577630F4-6AA2-4E17-811A-141BF1B946DD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9" name="Forme libre 435">
                <a:extLst>
                  <a:ext uri="{FF2B5EF4-FFF2-40B4-BE49-F238E27FC236}">
                    <a16:creationId xmlns:a16="http://schemas.microsoft.com/office/drawing/2014/main" id="{3C880705-6BB3-436A-8F79-5C9998AA851B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10" name="Groupe 1209">
                <a:extLst>
                  <a:ext uri="{FF2B5EF4-FFF2-40B4-BE49-F238E27FC236}">
                    <a16:creationId xmlns:a16="http://schemas.microsoft.com/office/drawing/2014/main" id="{E15934D8-6335-4E79-9739-6C1D07686AC3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24" name="Larme 1223">
                  <a:extLst>
                    <a:ext uri="{FF2B5EF4-FFF2-40B4-BE49-F238E27FC236}">
                      <a16:creationId xmlns:a16="http://schemas.microsoft.com/office/drawing/2014/main" id="{1B6F89CC-A1D5-4FFF-97AA-8C1FA6B84538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5" name="Larme 1224">
                  <a:extLst>
                    <a:ext uri="{FF2B5EF4-FFF2-40B4-BE49-F238E27FC236}">
                      <a16:creationId xmlns:a16="http://schemas.microsoft.com/office/drawing/2014/main" id="{B0B2AADC-C3C5-4DF8-8862-FA8337C3D991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6" name="Larme 1225">
                  <a:extLst>
                    <a:ext uri="{FF2B5EF4-FFF2-40B4-BE49-F238E27FC236}">
                      <a16:creationId xmlns:a16="http://schemas.microsoft.com/office/drawing/2014/main" id="{A2F617E0-E9F3-4A0A-BA9A-818BF174387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7" name="Larme 1226">
                  <a:extLst>
                    <a:ext uri="{FF2B5EF4-FFF2-40B4-BE49-F238E27FC236}">
                      <a16:creationId xmlns:a16="http://schemas.microsoft.com/office/drawing/2014/main" id="{25177010-3C0B-4909-8ABC-0941010B857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8" name="Larme 1227">
                  <a:extLst>
                    <a:ext uri="{FF2B5EF4-FFF2-40B4-BE49-F238E27FC236}">
                      <a16:creationId xmlns:a16="http://schemas.microsoft.com/office/drawing/2014/main" id="{5928F3AA-C15A-4A5F-BF11-6685841964C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9" name="Larme 1228">
                  <a:extLst>
                    <a:ext uri="{FF2B5EF4-FFF2-40B4-BE49-F238E27FC236}">
                      <a16:creationId xmlns:a16="http://schemas.microsoft.com/office/drawing/2014/main" id="{334AF6C8-0BED-4D83-AC8C-4B6B78AE48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30" name="Connecteur droit 1229">
                  <a:extLst>
                    <a:ext uri="{FF2B5EF4-FFF2-40B4-BE49-F238E27FC236}">
                      <a16:creationId xmlns:a16="http://schemas.microsoft.com/office/drawing/2014/main" id="{B5C16FB3-A26C-4B63-B38B-D3EBAC4F2B2A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1" name="Connecteur droit 1230">
                  <a:extLst>
                    <a:ext uri="{FF2B5EF4-FFF2-40B4-BE49-F238E27FC236}">
                      <a16:creationId xmlns:a16="http://schemas.microsoft.com/office/drawing/2014/main" id="{12E8CCF6-8B09-4C5E-9DA4-928718707CE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Connecteur droit 1231">
                  <a:extLst>
                    <a:ext uri="{FF2B5EF4-FFF2-40B4-BE49-F238E27FC236}">
                      <a16:creationId xmlns:a16="http://schemas.microsoft.com/office/drawing/2014/main" id="{27AD23BD-5C7D-4BC2-B588-260DC4AD1E0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Connecteur droit 1232">
                  <a:extLst>
                    <a:ext uri="{FF2B5EF4-FFF2-40B4-BE49-F238E27FC236}">
                      <a16:creationId xmlns:a16="http://schemas.microsoft.com/office/drawing/2014/main" id="{A170F6BE-BF68-4739-AAFF-6346266E36E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Connecteur droit 1233">
                  <a:extLst>
                    <a:ext uri="{FF2B5EF4-FFF2-40B4-BE49-F238E27FC236}">
                      <a16:creationId xmlns:a16="http://schemas.microsoft.com/office/drawing/2014/main" id="{EF485583-5EB1-4619-82D2-126E9131C8C7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Connecteur droit 1234">
                  <a:extLst>
                    <a:ext uri="{FF2B5EF4-FFF2-40B4-BE49-F238E27FC236}">
                      <a16:creationId xmlns:a16="http://schemas.microsoft.com/office/drawing/2014/main" id="{0E5DE435-38DC-4916-AF2A-EF1CBDBFA5A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1" name="Groupe 1210">
                <a:extLst>
                  <a:ext uri="{FF2B5EF4-FFF2-40B4-BE49-F238E27FC236}">
                    <a16:creationId xmlns:a16="http://schemas.microsoft.com/office/drawing/2014/main" id="{23574B8D-1DEA-45BF-8407-43F7DC30E803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12" name="Larme 1211">
                  <a:extLst>
                    <a:ext uri="{FF2B5EF4-FFF2-40B4-BE49-F238E27FC236}">
                      <a16:creationId xmlns:a16="http://schemas.microsoft.com/office/drawing/2014/main" id="{64B4BC65-2E4B-420E-A548-8293AB027C1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3" name="Larme 1212">
                  <a:extLst>
                    <a:ext uri="{FF2B5EF4-FFF2-40B4-BE49-F238E27FC236}">
                      <a16:creationId xmlns:a16="http://schemas.microsoft.com/office/drawing/2014/main" id="{10ED4CE6-8062-4CB2-92FE-DA3A90D3FD38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4" name="Larme 1213">
                  <a:extLst>
                    <a:ext uri="{FF2B5EF4-FFF2-40B4-BE49-F238E27FC236}">
                      <a16:creationId xmlns:a16="http://schemas.microsoft.com/office/drawing/2014/main" id="{C8264A62-93D9-4158-AAE5-F45A5235FBD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5" name="Larme 1214">
                  <a:extLst>
                    <a:ext uri="{FF2B5EF4-FFF2-40B4-BE49-F238E27FC236}">
                      <a16:creationId xmlns:a16="http://schemas.microsoft.com/office/drawing/2014/main" id="{2921700F-852B-4B4B-9D19-0CBCCE079F1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6" name="Larme 1215">
                  <a:extLst>
                    <a:ext uri="{FF2B5EF4-FFF2-40B4-BE49-F238E27FC236}">
                      <a16:creationId xmlns:a16="http://schemas.microsoft.com/office/drawing/2014/main" id="{317FE97A-82B2-4E13-9A5A-CE8C427940C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7" name="Larme 1216">
                  <a:extLst>
                    <a:ext uri="{FF2B5EF4-FFF2-40B4-BE49-F238E27FC236}">
                      <a16:creationId xmlns:a16="http://schemas.microsoft.com/office/drawing/2014/main" id="{37977773-244D-490B-9932-62FBAB7AF23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18" name="Connecteur droit 1217">
                  <a:extLst>
                    <a:ext uri="{FF2B5EF4-FFF2-40B4-BE49-F238E27FC236}">
                      <a16:creationId xmlns:a16="http://schemas.microsoft.com/office/drawing/2014/main" id="{0DF9B4E0-5B41-4C45-9AD4-DD499FF9264A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Connecteur droit 1218">
                  <a:extLst>
                    <a:ext uri="{FF2B5EF4-FFF2-40B4-BE49-F238E27FC236}">
                      <a16:creationId xmlns:a16="http://schemas.microsoft.com/office/drawing/2014/main" id="{166E6F87-D326-48D8-8D77-3455536F8EEE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0" name="Connecteur droit 1219">
                  <a:extLst>
                    <a:ext uri="{FF2B5EF4-FFF2-40B4-BE49-F238E27FC236}">
                      <a16:creationId xmlns:a16="http://schemas.microsoft.com/office/drawing/2014/main" id="{B8788471-DF7D-489D-AA9B-EF7FE2D3086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Connecteur droit 1220">
                  <a:extLst>
                    <a:ext uri="{FF2B5EF4-FFF2-40B4-BE49-F238E27FC236}">
                      <a16:creationId xmlns:a16="http://schemas.microsoft.com/office/drawing/2014/main" id="{605DCC96-B741-4793-933F-2B2B1B83271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Connecteur droit 1221">
                  <a:extLst>
                    <a:ext uri="{FF2B5EF4-FFF2-40B4-BE49-F238E27FC236}">
                      <a16:creationId xmlns:a16="http://schemas.microsoft.com/office/drawing/2014/main" id="{D765A01F-AA31-4C97-A8EF-9A28CD12AE5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Connecteur droit 1222">
                  <a:extLst>
                    <a:ext uri="{FF2B5EF4-FFF2-40B4-BE49-F238E27FC236}">
                      <a16:creationId xmlns:a16="http://schemas.microsoft.com/office/drawing/2014/main" id="{97C50C6E-C0A6-443B-B1D7-D117DE5C262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3" name="Groupe 862">
              <a:extLst>
                <a:ext uri="{FF2B5EF4-FFF2-40B4-BE49-F238E27FC236}">
                  <a16:creationId xmlns:a16="http://schemas.microsoft.com/office/drawing/2014/main" id="{5FF61A95-A730-4232-A353-CFEB1DAE3503}"/>
                </a:ext>
              </a:extLst>
            </p:cNvPr>
            <p:cNvGrpSpPr/>
            <p:nvPr/>
          </p:nvGrpSpPr>
          <p:grpSpPr>
            <a:xfrm>
              <a:off x="663766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70" name="Forme libre 429">
                <a:extLst>
                  <a:ext uri="{FF2B5EF4-FFF2-40B4-BE49-F238E27FC236}">
                    <a16:creationId xmlns:a16="http://schemas.microsoft.com/office/drawing/2014/main" id="{C99635E8-4F5B-4D19-A83A-34F0198C3F0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1" name="Forme libre 430">
                <a:extLst>
                  <a:ext uri="{FF2B5EF4-FFF2-40B4-BE49-F238E27FC236}">
                    <a16:creationId xmlns:a16="http://schemas.microsoft.com/office/drawing/2014/main" id="{532C9959-480B-4992-B0D0-AA0A64A04CE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2" name="Forme libre 431">
                <a:extLst>
                  <a:ext uri="{FF2B5EF4-FFF2-40B4-BE49-F238E27FC236}">
                    <a16:creationId xmlns:a16="http://schemas.microsoft.com/office/drawing/2014/main" id="{0B59A678-15D2-4652-A537-F6AE842ED158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0242FC4D-20E6-4A84-A447-0BD35DB912F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4" name="Forme libre 433">
                <a:extLst>
                  <a:ext uri="{FF2B5EF4-FFF2-40B4-BE49-F238E27FC236}">
                    <a16:creationId xmlns:a16="http://schemas.microsoft.com/office/drawing/2014/main" id="{53C99B9A-9B6B-4B02-A9CE-F5D065DDB0E4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5" name="Forme libre 434">
                <a:extLst>
                  <a:ext uri="{FF2B5EF4-FFF2-40B4-BE49-F238E27FC236}">
                    <a16:creationId xmlns:a16="http://schemas.microsoft.com/office/drawing/2014/main" id="{98B17573-332C-4A1D-B350-AF18AE4D46B2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6" name="Forme libre 435">
                <a:extLst>
                  <a:ext uri="{FF2B5EF4-FFF2-40B4-BE49-F238E27FC236}">
                    <a16:creationId xmlns:a16="http://schemas.microsoft.com/office/drawing/2014/main" id="{81482D91-15FD-4D67-9CBA-2F6BAD6D48B2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77" name="Groupe 1176">
                <a:extLst>
                  <a:ext uri="{FF2B5EF4-FFF2-40B4-BE49-F238E27FC236}">
                    <a16:creationId xmlns:a16="http://schemas.microsoft.com/office/drawing/2014/main" id="{9B405771-86CE-48B0-B636-B413C58D390E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91" name="Larme 1190">
                  <a:extLst>
                    <a:ext uri="{FF2B5EF4-FFF2-40B4-BE49-F238E27FC236}">
                      <a16:creationId xmlns:a16="http://schemas.microsoft.com/office/drawing/2014/main" id="{5A117210-0143-4E59-B755-98D3F68264EE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2" name="Larme 1191">
                  <a:extLst>
                    <a:ext uri="{FF2B5EF4-FFF2-40B4-BE49-F238E27FC236}">
                      <a16:creationId xmlns:a16="http://schemas.microsoft.com/office/drawing/2014/main" id="{EDCC6934-910E-48A0-83F7-E089EF7323E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3" name="Larme 1192">
                  <a:extLst>
                    <a:ext uri="{FF2B5EF4-FFF2-40B4-BE49-F238E27FC236}">
                      <a16:creationId xmlns:a16="http://schemas.microsoft.com/office/drawing/2014/main" id="{5F094255-0F3F-42E6-8D04-0978CD2E47E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4" name="Larme 1193">
                  <a:extLst>
                    <a:ext uri="{FF2B5EF4-FFF2-40B4-BE49-F238E27FC236}">
                      <a16:creationId xmlns:a16="http://schemas.microsoft.com/office/drawing/2014/main" id="{37F3BF37-A76C-43BE-8095-DE3F3F34431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5" name="Larme 1194">
                  <a:extLst>
                    <a:ext uri="{FF2B5EF4-FFF2-40B4-BE49-F238E27FC236}">
                      <a16:creationId xmlns:a16="http://schemas.microsoft.com/office/drawing/2014/main" id="{A9766DE6-BEFB-44D1-ADA1-2CD08C76B66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6" name="Larme 1195">
                  <a:extLst>
                    <a:ext uri="{FF2B5EF4-FFF2-40B4-BE49-F238E27FC236}">
                      <a16:creationId xmlns:a16="http://schemas.microsoft.com/office/drawing/2014/main" id="{33E2CF28-B9D6-4AFE-9004-348091B071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97" name="Connecteur droit 1196">
                  <a:extLst>
                    <a:ext uri="{FF2B5EF4-FFF2-40B4-BE49-F238E27FC236}">
                      <a16:creationId xmlns:a16="http://schemas.microsoft.com/office/drawing/2014/main" id="{4A3F5C77-7481-434A-98A9-B478F82529E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8" name="Connecteur droit 1197">
                  <a:extLst>
                    <a:ext uri="{FF2B5EF4-FFF2-40B4-BE49-F238E27FC236}">
                      <a16:creationId xmlns:a16="http://schemas.microsoft.com/office/drawing/2014/main" id="{3590F906-8E41-4B1E-A73C-791BEC09AA3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9" name="Connecteur droit 1198">
                  <a:extLst>
                    <a:ext uri="{FF2B5EF4-FFF2-40B4-BE49-F238E27FC236}">
                      <a16:creationId xmlns:a16="http://schemas.microsoft.com/office/drawing/2014/main" id="{3C1EA821-04AE-4172-85CC-02497DE5C55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0" name="Connecteur droit 1199">
                  <a:extLst>
                    <a:ext uri="{FF2B5EF4-FFF2-40B4-BE49-F238E27FC236}">
                      <a16:creationId xmlns:a16="http://schemas.microsoft.com/office/drawing/2014/main" id="{BE33DDC2-EDE0-455C-8A29-49A08C2FD72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1" name="Connecteur droit 1200">
                  <a:extLst>
                    <a:ext uri="{FF2B5EF4-FFF2-40B4-BE49-F238E27FC236}">
                      <a16:creationId xmlns:a16="http://schemas.microsoft.com/office/drawing/2014/main" id="{B103EDDD-5518-4CBA-95CC-1E8B200011A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2" name="Connecteur droit 1201">
                  <a:extLst>
                    <a:ext uri="{FF2B5EF4-FFF2-40B4-BE49-F238E27FC236}">
                      <a16:creationId xmlns:a16="http://schemas.microsoft.com/office/drawing/2014/main" id="{F9F7B257-2918-435E-A954-2026BA222F3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8" name="Groupe 1177">
                <a:extLst>
                  <a:ext uri="{FF2B5EF4-FFF2-40B4-BE49-F238E27FC236}">
                    <a16:creationId xmlns:a16="http://schemas.microsoft.com/office/drawing/2014/main" id="{19CBADD8-29A0-49C3-9F95-566D35AFD0D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79" name="Larme 1178">
                  <a:extLst>
                    <a:ext uri="{FF2B5EF4-FFF2-40B4-BE49-F238E27FC236}">
                      <a16:creationId xmlns:a16="http://schemas.microsoft.com/office/drawing/2014/main" id="{73215E4B-C465-487A-A713-19C7D8C005B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0" name="Larme 1179">
                  <a:extLst>
                    <a:ext uri="{FF2B5EF4-FFF2-40B4-BE49-F238E27FC236}">
                      <a16:creationId xmlns:a16="http://schemas.microsoft.com/office/drawing/2014/main" id="{892D47E5-CEFC-40F1-BEDC-E2515962699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1" name="Larme 1180">
                  <a:extLst>
                    <a:ext uri="{FF2B5EF4-FFF2-40B4-BE49-F238E27FC236}">
                      <a16:creationId xmlns:a16="http://schemas.microsoft.com/office/drawing/2014/main" id="{08BBDCCD-A685-4AE0-ABDD-37AA058914C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2" name="Larme 1181">
                  <a:extLst>
                    <a:ext uri="{FF2B5EF4-FFF2-40B4-BE49-F238E27FC236}">
                      <a16:creationId xmlns:a16="http://schemas.microsoft.com/office/drawing/2014/main" id="{5C313979-C1B3-4C4C-BFFC-09D5DC998E5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3" name="Larme 1182">
                  <a:extLst>
                    <a:ext uri="{FF2B5EF4-FFF2-40B4-BE49-F238E27FC236}">
                      <a16:creationId xmlns:a16="http://schemas.microsoft.com/office/drawing/2014/main" id="{A78EED68-5B13-4E25-B541-9960D099FC5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4" name="Larme 1183">
                  <a:extLst>
                    <a:ext uri="{FF2B5EF4-FFF2-40B4-BE49-F238E27FC236}">
                      <a16:creationId xmlns:a16="http://schemas.microsoft.com/office/drawing/2014/main" id="{9C070160-5CBA-416B-A921-4415BD715EBD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85" name="Connecteur droit 1184">
                  <a:extLst>
                    <a:ext uri="{FF2B5EF4-FFF2-40B4-BE49-F238E27FC236}">
                      <a16:creationId xmlns:a16="http://schemas.microsoft.com/office/drawing/2014/main" id="{F3BE5F39-B083-43C0-A83E-6CEA81CFA26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Connecteur droit 1185">
                  <a:extLst>
                    <a:ext uri="{FF2B5EF4-FFF2-40B4-BE49-F238E27FC236}">
                      <a16:creationId xmlns:a16="http://schemas.microsoft.com/office/drawing/2014/main" id="{7051F609-0D5D-4ED5-97F1-8B044B2CE9A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Connecteur droit 1186">
                  <a:extLst>
                    <a:ext uri="{FF2B5EF4-FFF2-40B4-BE49-F238E27FC236}">
                      <a16:creationId xmlns:a16="http://schemas.microsoft.com/office/drawing/2014/main" id="{7DB3EEB6-8C94-437F-973F-3004053500BC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Connecteur droit 1187">
                  <a:extLst>
                    <a:ext uri="{FF2B5EF4-FFF2-40B4-BE49-F238E27FC236}">
                      <a16:creationId xmlns:a16="http://schemas.microsoft.com/office/drawing/2014/main" id="{F661C324-3951-4034-A407-7A78859BC61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Connecteur droit 1188">
                  <a:extLst>
                    <a:ext uri="{FF2B5EF4-FFF2-40B4-BE49-F238E27FC236}">
                      <a16:creationId xmlns:a16="http://schemas.microsoft.com/office/drawing/2014/main" id="{77099195-023F-4F56-A0B4-4BBB1924DA94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0" name="Connecteur droit 1189">
                  <a:extLst>
                    <a:ext uri="{FF2B5EF4-FFF2-40B4-BE49-F238E27FC236}">
                      <a16:creationId xmlns:a16="http://schemas.microsoft.com/office/drawing/2014/main" id="{17262C1F-D586-4742-9041-D8236E34862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4" name="Groupe 863">
              <a:extLst>
                <a:ext uri="{FF2B5EF4-FFF2-40B4-BE49-F238E27FC236}">
                  <a16:creationId xmlns:a16="http://schemas.microsoft.com/office/drawing/2014/main" id="{89F1C6CD-0756-4195-831A-6A5AB84BBF38}"/>
                </a:ext>
              </a:extLst>
            </p:cNvPr>
            <p:cNvGrpSpPr/>
            <p:nvPr/>
          </p:nvGrpSpPr>
          <p:grpSpPr>
            <a:xfrm>
              <a:off x="678419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37" name="Forme libre 429">
                <a:extLst>
                  <a:ext uri="{FF2B5EF4-FFF2-40B4-BE49-F238E27FC236}">
                    <a16:creationId xmlns:a16="http://schemas.microsoft.com/office/drawing/2014/main" id="{4659142C-0F19-4C2C-9A86-6521B9D36647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38" name="Forme libre 430">
                <a:extLst>
                  <a:ext uri="{FF2B5EF4-FFF2-40B4-BE49-F238E27FC236}">
                    <a16:creationId xmlns:a16="http://schemas.microsoft.com/office/drawing/2014/main" id="{D7EC920E-BB0E-41D3-8EEA-081F6AB9787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39" name="Forme libre 431">
                <a:extLst>
                  <a:ext uri="{FF2B5EF4-FFF2-40B4-BE49-F238E27FC236}">
                    <a16:creationId xmlns:a16="http://schemas.microsoft.com/office/drawing/2014/main" id="{A88D2AAE-A17E-42E4-96B8-43C2CEA42E4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4B8C3B5D-C9AE-454F-AD0B-EEFDC471930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1" name="Forme libre 433">
                <a:extLst>
                  <a:ext uri="{FF2B5EF4-FFF2-40B4-BE49-F238E27FC236}">
                    <a16:creationId xmlns:a16="http://schemas.microsoft.com/office/drawing/2014/main" id="{8255B61B-64C5-41BC-AE5D-D31DBC8CCC3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2" name="Forme libre 434">
                <a:extLst>
                  <a:ext uri="{FF2B5EF4-FFF2-40B4-BE49-F238E27FC236}">
                    <a16:creationId xmlns:a16="http://schemas.microsoft.com/office/drawing/2014/main" id="{96EE3201-6FB0-4D93-86F1-9F8ADEF7F67E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3" name="Forme libre 435">
                <a:extLst>
                  <a:ext uri="{FF2B5EF4-FFF2-40B4-BE49-F238E27FC236}">
                    <a16:creationId xmlns:a16="http://schemas.microsoft.com/office/drawing/2014/main" id="{63E01145-0284-4560-99D6-0D90A65E657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44" name="Groupe 1143">
                <a:extLst>
                  <a:ext uri="{FF2B5EF4-FFF2-40B4-BE49-F238E27FC236}">
                    <a16:creationId xmlns:a16="http://schemas.microsoft.com/office/drawing/2014/main" id="{7DBB7E41-8FD2-4F64-9393-F924FCC31745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58" name="Larme 1157">
                  <a:extLst>
                    <a:ext uri="{FF2B5EF4-FFF2-40B4-BE49-F238E27FC236}">
                      <a16:creationId xmlns:a16="http://schemas.microsoft.com/office/drawing/2014/main" id="{E741C75C-EA80-4C2F-8BD9-995C42958DB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9" name="Larme 1158">
                  <a:extLst>
                    <a:ext uri="{FF2B5EF4-FFF2-40B4-BE49-F238E27FC236}">
                      <a16:creationId xmlns:a16="http://schemas.microsoft.com/office/drawing/2014/main" id="{65EF69E0-0A32-455D-AF35-8EB1D93A258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0" name="Larme 1159">
                  <a:extLst>
                    <a:ext uri="{FF2B5EF4-FFF2-40B4-BE49-F238E27FC236}">
                      <a16:creationId xmlns:a16="http://schemas.microsoft.com/office/drawing/2014/main" id="{6EDED053-7AF7-4AFB-956C-4A7A8A0B4C0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1" name="Larme 1160">
                  <a:extLst>
                    <a:ext uri="{FF2B5EF4-FFF2-40B4-BE49-F238E27FC236}">
                      <a16:creationId xmlns:a16="http://schemas.microsoft.com/office/drawing/2014/main" id="{48E54D54-5B4C-4324-A47A-98B1C62B4BC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2" name="Larme 1161">
                  <a:extLst>
                    <a:ext uri="{FF2B5EF4-FFF2-40B4-BE49-F238E27FC236}">
                      <a16:creationId xmlns:a16="http://schemas.microsoft.com/office/drawing/2014/main" id="{3D63B607-BC12-4C6A-A32D-17A18C830E8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3" name="Larme 1162">
                  <a:extLst>
                    <a:ext uri="{FF2B5EF4-FFF2-40B4-BE49-F238E27FC236}">
                      <a16:creationId xmlns:a16="http://schemas.microsoft.com/office/drawing/2014/main" id="{FE9A047A-CA8E-4946-AABA-2AF5C527A0B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64" name="Connecteur droit 1163">
                  <a:extLst>
                    <a:ext uri="{FF2B5EF4-FFF2-40B4-BE49-F238E27FC236}">
                      <a16:creationId xmlns:a16="http://schemas.microsoft.com/office/drawing/2014/main" id="{720D9E78-ADF4-4F3C-866C-4DE4AC345BC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5" name="Connecteur droit 1164">
                  <a:extLst>
                    <a:ext uri="{FF2B5EF4-FFF2-40B4-BE49-F238E27FC236}">
                      <a16:creationId xmlns:a16="http://schemas.microsoft.com/office/drawing/2014/main" id="{D1888688-C0E6-4D66-B8AD-B38337923C7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Connecteur droit 1165">
                  <a:extLst>
                    <a:ext uri="{FF2B5EF4-FFF2-40B4-BE49-F238E27FC236}">
                      <a16:creationId xmlns:a16="http://schemas.microsoft.com/office/drawing/2014/main" id="{D669667D-EDB4-40F7-BE3F-5472743487D0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7" name="Connecteur droit 1166">
                  <a:extLst>
                    <a:ext uri="{FF2B5EF4-FFF2-40B4-BE49-F238E27FC236}">
                      <a16:creationId xmlns:a16="http://schemas.microsoft.com/office/drawing/2014/main" id="{F3A40D55-00F2-4EB8-B8B8-6C590DB80698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8" name="Connecteur droit 1167">
                  <a:extLst>
                    <a:ext uri="{FF2B5EF4-FFF2-40B4-BE49-F238E27FC236}">
                      <a16:creationId xmlns:a16="http://schemas.microsoft.com/office/drawing/2014/main" id="{82F7EB80-B830-4AC6-B78B-FFC3674CB65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9" name="Connecteur droit 1168">
                  <a:extLst>
                    <a:ext uri="{FF2B5EF4-FFF2-40B4-BE49-F238E27FC236}">
                      <a16:creationId xmlns:a16="http://schemas.microsoft.com/office/drawing/2014/main" id="{13434044-0B57-44EB-9C83-79DA33125B2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" name="Groupe 1144">
                <a:extLst>
                  <a:ext uri="{FF2B5EF4-FFF2-40B4-BE49-F238E27FC236}">
                    <a16:creationId xmlns:a16="http://schemas.microsoft.com/office/drawing/2014/main" id="{C5505CE0-072D-4911-9850-4BBB100CE91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46" name="Larme 1145">
                  <a:extLst>
                    <a:ext uri="{FF2B5EF4-FFF2-40B4-BE49-F238E27FC236}">
                      <a16:creationId xmlns:a16="http://schemas.microsoft.com/office/drawing/2014/main" id="{12993D3B-8CF5-4393-8E10-6335F2B07FC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7" name="Larme 1146">
                  <a:extLst>
                    <a:ext uri="{FF2B5EF4-FFF2-40B4-BE49-F238E27FC236}">
                      <a16:creationId xmlns:a16="http://schemas.microsoft.com/office/drawing/2014/main" id="{CFAD22DA-0DBF-44A9-848F-B6C9F73EE5A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8" name="Larme 1147">
                  <a:extLst>
                    <a:ext uri="{FF2B5EF4-FFF2-40B4-BE49-F238E27FC236}">
                      <a16:creationId xmlns:a16="http://schemas.microsoft.com/office/drawing/2014/main" id="{63FD0AC4-E8AB-4699-AF2F-4BADE061007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9" name="Larme 1148">
                  <a:extLst>
                    <a:ext uri="{FF2B5EF4-FFF2-40B4-BE49-F238E27FC236}">
                      <a16:creationId xmlns:a16="http://schemas.microsoft.com/office/drawing/2014/main" id="{9B703643-21C8-44C3-A098-C07B0156D6A3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0" name="Larme 1149">
                  <a:extLst>
                    <a:ext uri="{FF2B5EF4-FFF2-40B4-BE49-F238E27FC236}">
                      <a16:creationId xmlns:a16="http://schemas.microsoft.com/office/drawing/2014/main" id="{0E473BF7-5C46-4F4C-9ADF-F68D161D7B1A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1" name="Larme 1150">
                  <a:extLst>
                    <a:ext uri="{FF2B5EF4-FFF2-40B4-BE49-F238E27FC236}">
                      <a16:creationId xmlns:a16="http://schemas.microsoft.com/office/drawing/2014/main" id="{9B199E22-C2CD-48CF-873A-47E8C1D4683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52" name="Connecteur droit 1151">
                  <a:extLst>
                    <a:ext uri="{FF2B5EF4-FFF2-40B4-BE49-F238E27FC236}">
                      <a16:creationId xmlns:a16="http://schemas.microsoft.com/office/drawing/2014/main" id="{13F6BEA2-5EFF-4EFC-A8DE-94F7A1038281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1152">
                  <a:extLst>
                    <a:ext uri="{FF2B5EF4-FFF2-40B4-BE49-F238E27FC236}">
                      <a16:creationId xmlns:a16="http://schemas.microsoft.com/office/drawing/2014/main" id="{6F672798-6E9D-48E7-8957-64C242754AA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Connecteur droit 1153">
                  <a:extLst>
                    <a:ext uri="{FF2B5EF4-FFF2-40B4-BE49-F238E27FC236}">
                      <a16:creationId xmlns:a16="http://schemas.microsoft.com/office/drawing/2014/main" id="{5303B7D1-9742-4312-BE6C-8440F32AE3B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Connecteur droit 1154">
                  <a:extLst>
                    <a:ext uri="{FF2B5EF4-FFF2-40B4-BE49-F238E27FC236}">
                      <a16:creationId xmlns:a16="http://schemas.microsoft.com/office/drawing/2014/main" id="{CDE0CB49-671E-4600-9081-C002E18FA95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Connecteur droit 1155">
                  <a:extLst>
                    <a:ext uri="{FF2B5EF4-FFF2-40B4-BE49-F238E27FC236}">
                      <a16:creationId xmlns:a16="http://schemas.microsoft.com/office/drawing/2014/main" id="{A4E39D99-F37E-4E8E-A4BE-749C8737322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Connecteur droit 1156">
                  <a:extLst>
                    <a:ext uri="{FF2B5EF4-FFF2-40B4-BE49-F238E27FC236}">
                      <a16:creationId xmlns:a16="http://schemas.microsoft.com/office/drawing/2014/main" id="{163FF345-110C-49B3-B5E6-44EC55A5773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678A777D-33DE-487A-A815-B4318AB65330}"/>
                </a:ext>
              </a:extLst>
            </p:cNvPr>
            <p:cNvGrpSpPr/>
            <p:nvPr/>
          </p:nvGrpSpPr>
          <p:grpSpPr>
            <a:xfrm>
              <a:off x="693071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04" name="Forme libre 429">
                <a:extLst>
                  <a:ext uri="{FF2B5EF4-FFF2-40B4-BE49-F238E27FC236}">
                    <a16:creationId xmlns:a16="http://schemas.microsoft.com/office/drawing/2014/main" id="{D9520496-28FF-43BA-8BFC-F9D8741F635A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5" name="Forme libre 430">
                <a:extLst>
                  <a:ext uri="{FF2B5EF4-FFF2-40B4-BE49-F238E27FC236}">
                    <a16:creationId xmlns:a16="http://schemas.microsoft.com/office/drawing/2014/main" id="{E9FF1116-CCBA-40AE-9D6B-61752CBCEBD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6" name="Forme libre 431">
                <a:extLst>
                  <a:ext uri="{FF2B5EF4-FFF2-40B4-BE49-F238E27FC236}">
                    <a16:creationId xmlns:a16="http://schemas.microsoft.com/office/drawing/2014/main" id="{4F6BCDD4-91E9-4419-BB18-11317F7078EE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21969CA2-3C63-4B49-AC41-8FD9FA9A891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8" name="Forme libre 433">
                <a:extLst>
                  <a:ext uri="{FF2B5EF4-FFF2-40B4-BE49-F238E27FC236}">
                    <a16:creationId xmlns:a16="http://schemas.microsoft.com/office/drawing/2014/main" id="{85A8E677-4922-4A11-8179-A3DFC30A48B9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9" name="Forme libre 434">
                <a:extLst>
                  <a:ext uri="{FF2B5EF4-FFF2-40B4-BE49-F238E27FC236}">
                    <a16:creationId xmlns:a16="http://schemas.microsoft.com/office/drawing/2014/main" id="{7E5ED1EB-14E6-4940-97D6-2D154068A5F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10" name="Forme libre 435">
                <a:extLst>
                  <a:ext uri="{FF2B5EF4-FFF2-40B4-BE49-F238E27FC236}">
                    <a16:creationId xmlns:a16="http://schemas.microsoft.com/office/drawing/2014/main" id="{63390118-95BC-435A-AE0F-1EB59AF4127D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11" name="Groupe 1110">
                <a:extLst>
                  <a:ext uri="{FF2B5EF4-FFF2-40B4-BE49-F238E27FC236}">
                    <a16:creationId xmlns:a16="http://schemas.microsoft.com/office/drawing/2014/main" id="{8769AA06-D1E5-463A-AA30-F91D4FE9552F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25" name="Larme 1124">
                  <a:extLst>
                    <a:ext uri="{FF2B5EF4-FFF2-40B4-BE49-F238E27FC236}">
                      <a16:creationId xmlns:a16="http://schemas.microsoft.com/office/drawing/2014/main" id="{D478A9D7-00E8-49CA-B109-F09716CE6318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6" name="Larme 1125">
                  <a:extLst>
                    <a:ext uri="{FF2B5EF4-FFF2-40B4-BE49-F238E27FC236}">
                      <a16:creationId xmlns:a16="http://schemas.microsoft.com/office/drawing/2014/main" id="{26D0FE3F-F05A-41AF-A649-CF2C4DD7CC4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7" name="Larme 1126">
                  <a:extLst>
                    <a:ext uri="{FF2B5EF4-FFF2-40B4-BE49-F238E27FC236}">
                      <a16:creationId xmlns:a16="http://schemas.microsoft.com/office/drawing/2014/main" id="{C2DD29FA-FCAD-4230-9416-3E2DF383393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8" name="Larme 1127">
                  <a:extLst>
                    <a:ext uri="{FF2B5EF4-FFF2-40B4-BE49-F238E27FC236}">
                      <a16:creationId xmlns:a16="http://schemas.microsoft.com/office/drawing/2014/main" id="{0E309C2C-C922-4C4A-A6F7-DD816BECCD0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9" name="Larme 1128">
                  <a:extLst>
                    <a:ext uri="{FF2B5EF4-FFF2-40B4-BE49-F238E27FC236}">
                      <a16:creationId xmlns:a16="http://schemas.microsoft.com/office/drawing/2014/main" id="{A8BC5835-A2AD-4763-989B-C62FEE691CE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30" name="Larme 1129">
                  <a:extLst>
                    <a:ext uri="{FF2B5EF4-FFF2-40B4-BE49-F238E27FC236}">
                      <a16:creationId xmlns:a16="http://schemas.microsoft.com/office/drawing/2014/main" id="{D32B2AFD-82FE-496F-9290-EB845A4D0E48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31" name="Connecteur droit 1130">
                  <a:extLst>
                    <a:ext uri="{FF2B5EF4-FFF2-40B4-BE49-F238E27FC236}">
                      <a16:creationId xmlns:a16="http://schemas.microsoft.com/office/drawing/2014/main" id="{B52CC3A4-98AE-4505-89EA-A151B78C02A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Connecteur droit 1131">
                  <a:extLst>
                    <a:ext uri="{FF2B5EF4-FFF2-40B4-BE49-F238E27FC236}">
                      <a16:creationId xmlns:a16="http://schemas.microsoft.com/office/drawing/2014/main" id="{6D6AC920-C60E-433E-915A-84776B6A14A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Connecteur droit 1132">
                  <a:extLst>
                    <a:ext uri="{FF2B5EF4-FFF2-40B4-BE49-F238E27FC236}">
                      <a16:creationId xmlns:a16="http://schemas.microsoft.com/office/drawing/2014/main" id="{D4A86C6C-0C8C-4F09-A46F-E038671F0C2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Connecteur droit 1133">
                  <a:extLst>
                    <a:ext uri="{FF2B5EF4-FFF2-40B4-BE49-F238E27FC236}">
                      <a16:creationId xmlns:a16="http://schemas.microsoft.com/office/drawing/2014/main" id="{81B863B8-F8EF-469C-8DE4-02F82F5167C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5" name="Connecteur droit 1134">
                  <a:extLst>
                    <a:ext uri="{FF2B5EF4-FFF2-40B4-BE49-F238E27FC236}">
                      <a16:creationId xmlns:a16="http://schemas.microsoft.com/office/drawing/2014/main" id="{EB32330F-CC8A-4476-B8F0-B586B990586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Connecteur droit 1135">
                  <a:extLst>
                    <a:ext uri="{FF2B5EF4-FFF2-40B4-BE49-F238E27FC236}">
                      <a16:creationId xmlns:a16="http://schemas.microsoft.com/office/drawing/2014/main" id="{CEBCEE10-CBDB-4263-85FD-AC641B34607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2" name="Groupe 1111">
                <a:extLst>
                  <a:ext uri="{FF2B5EF4-FFF2-40B4-BE49-F238E27FC236}">
                    <a16:creationId xmlns:a16="http://schemas.microsoft.com/office/drawing/2014/main" id="{6BCA8EAA-BE90-4B9A-B262-E5F10F93F7B5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13" name="Larme 1112">
                  <a:extLst>
                    <a:ext uri="{FF2B5EF4-FFF2-40B4-BE49-F238E27FC236}">
                      <a16:creationId xmlns:a16="http://schemas.microsoft.com/office/drawing/2014/main" id="{4ED43C7F-E40F-454D-9327-956D07391A8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4" name="Larme 1113">
                  <a:extLst>
                    <a:ext uri="{FF2B5EF4-FFF2-40B4-BE49-F238E27FC236}">
                      <a16:creationId xmlns:a16="http://schemas.microsoft.com/office/drawing/2014/main" id="{D705DAB8-C24C-4D62-8907-86C8DB274658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5" name="Larme 1114">
                  <a:extLst>
                    <a:ext uri="{FF2B5EF4-FFF2-40B4-BE49-F238E27FC236}">
                      <a16:creationId xmlns:a16="http://schemas.microsoft.com/office/drawing/2014/main" id="{2E19E0F7-9E40-49DC-B8AE-95743D1C232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6" name="Larme 1115">
                  <a:extLst>
                    <a:ext uri="{FF2B5EF4-FFF2-40B4-BE49-F238E27FC236}">
                      <a16:creationId xmlns:a16="http://schemas.microsoft.com/office/drawing/2014/main" id="{23383960-97BA-4A11-8C71-3DA2166D4C1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7" name="Larme 1116">
                  <a:extLst>
                    <a:ext uri="{FF2B5EF4-FFF2-40B4-BE49-F238E27FC236}">
                      <a16:creationId xmlns:a16="http://schemas.microsoft.com/office/drawing/2014/main" id="{5442C450-DED2-4B33-8711-237E3454FE6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8" name="Larme 1117">
                  <a:extLst>
                    <a:ext uri="{FF2B5EF4-FFF2-40B4-BE49-F238E27FC236}">
                      <a16:creationId xmlns:a16="http://schemas.microsoft.com/office/drawing/2014/main" id="{CC5A3FC5-1EFA-4C81-AC89-794E51AC73C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19" name="Connecteur droit 1118">
                  <a:extLst>
                    <a:ext uri="{FF2B5EF4-FFF2-40B4-BE49-F238E27FC236}">
                      <a16:creationId xmlns:a16="http://schemas.microsoft.com/office/drawing/2014/main" id="{634952A9-8158-4840-8133-99B5F6DFF17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Connecteur droit 1119">
                  <a:extLst>
                    <a:ext uri="{FF2B5EF4-FFF2-40B4-BE49-F238E27FC236}">
                      <a16:creationId xmlns:a16="http://schemas.microsoft.com/office/drawing/2014/main" id="{81B56713-F2E2-49D3-9286-39E8D8DCA74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Connecteur droit 1120">
                  <a:extLst>
                    <a:ext uri="{FF2B5EF4-FFF2-40B4-BE49-F238E27FC236}">
                      <a16:creationId xmlns:a16="http://schemas.microsoft.com/office/drawing/2014/main" id="{7C3D3FEF-E7CB-4307-857E-9865E71E1D6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Connecteur droit 1121">
                  <a:extLst>
                    <a:ext uri="{FF2B5EF4-FFF2-40B4-BE49-F238E27FC236}">
                      <a16:creationId xmlns:a16="http://schemas.microsoft.com/office/drawing/2014/main" id="{452F3821-AFDB-41AC-80CC-37809DEC17F8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Connecteur droit 1122">
                  <a:extLst>
                    <a:ext uri="{FF2B5EF4-FFF2-40B4-BE49-F238E27FC236}">
                      <a16:creationId xmlns:a16="http://schemas.microsoft.com/office/drawing/2014/main" id="{FF3A2717-3311-4D04-B81A-311871CB6E2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Connecteur droit 1123">
                  <a:extLst>
                    <a:ext uri="{FF2B5EF4-FFF2-40B4-BE49-F238E27FC236}">
                      <a16:creationId xmlns:a16="http://schemas.microsoft.com/office/drawing/2014/main" id="{4EF662B8-2517-4F1B-B022-604EC44C9E4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6" name="Groupe 865">
              <a:extLst>
                <a:ext uri="{FF2B5EF4-FFF2-40B4-BE49-F238E27FC236}">
                  <a16:creationId xmlns:a16="http://schemas.microsoft.com/office/drawing/2014/main" id="{CE23AB38-8429-48A8-84BF-8F03AE701FE4}"/>
                </a:ext>
              </a:extLst>
            </p:cNvPr>
            <p:cNvGrpSpPr/>
            <p:nvPr/>
          </p:nvGrpSpPr>
          <p:grpSpPr>
            <a:xfrm>
              <a:off x="707723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71" name="Forme libre 429">
                <a:extLst>
                  <a:ext uri="{FF2B5EF4-FFF2-40B4-BE49-F238E27FC236}">
                    <a16:creationId xmlns:a16="http://schemas.microsoft.com/office/drawing/2014/main" id="{812E5A2F-1074-4C5A-A1DF-EF417166B523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2" name="Forme libre 430">
                <a:extLst>
                  <a:ext uri="{FF2B5EF4-FFF2-40B4-BE49-F238E27FC236}">
                    <a16:creationId xmlns:a16="http://schemas.microsoft.com/office/drawing/2014/main" id="{539EA753-D04F-4E3D-B8F2-47BB1E4DD537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3" name="Forme libre 431">
                <a:extLst>
                  <a:ext uri="{FF2B5EF4-FFF2-40B4-BE49-F238E27FC236}">
                    <a16:creationId xmlns:a16="http://schemas.microsoft.com/office/drawing/2014/main" id="{67F627A3-79CE-4A6B-9E39-C71A82A548C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828C8F02-E54F-4C61-9091-ADC4A5C93E3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5" name="Forme libre 433">
                <a:extLst>
                  <a:ext uri="{FF2B5EF4-FFF2-40B4-BE49-F238E27FC236}">
                    <a16:creationId xmlns:a16="http://schemas.microsoft.com/office/drawing/2014/main" id="{275EA5B7-7BBF-4E0D-9C38-659AFB354ADB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6" name="Forme libre 434">
                <a:extLst>
                  <a:ext uri="{FF2B5EF4-FFF2-40B4-BE49-F238E27FC236}">
                    <a16:creationId xmlns:a16="http://schemas.microsoft.com/office/drawing/2014/main" id="{B4BD5241-10EE-47AE-90C8-7A2996E87BB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7" name="Forme libre 435">
                <a:extLst>
                  <a:ext uri="{FF2B5EF4-FFF2-40B4-BE49-F238E27FC236}">
                    <a16:creationId xmlns:a16="http://schemas.microsoft.com/office/drawing/2014/main" id="{62A47F6A-0808-417D-83E3-98F2620CA8BA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78" name="Groupe 1077">
                <a:extLst>
                  <a:ext uri="{FF2B5EF4-FFF2-40B4-BE49-F238E27FC236}">
                    <a16:creationId xmlns:a16="http://schemas.microsoft.com/office/drawing/2014/main" id="{72FC45ED-311A-4F4F-B66A-7400719F7C94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92" name="Larme 1091">
                  <a:extLst>
                    <a:ext uri="{FF2B5EF4-FFF2-40B4-BE49-F238E27FC236}">
                      <a16:creationId xmlns:a16="http://schemas.microsoft.com/office/drawing/2014/main" id="{0D605A78-E8B5-4E5B-B253-1CAB76F3A84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3" name="Larme 1092">
                  <a:extLst>
                    <a:ext uri="{FF2B5EF4-FFF2-40B4-BE49-F238E27FC236}">
                      <a16:creationId xmlns:a16="http://schemas.microsoft.com/office/drawing/2014/main" id="{AE54C992-2348-4397-8175-A97A38DA406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4" name="Larme 1093">
                  <a:extLst>
                    <a:ext uri="{FF2B5EF4-FFF2-40B4-BE49-F238E27FC236}">
                      <a16:creationId xmlns:a16="http://schemas.microsoft.com/office/drawing/2014/main" id="{AEB250CE-4B44-43E8-917C-1C00503AB2A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5" name="Larme 1094">
                  <a:extLst>
                    <a:ext uri="{FF2B5EF4-FFF2-40B4-BE49-F238E27FC236}">
                      <a16:creationId xmlns:a16="http://schemas.microsoft.com/office/drawing/2014/main" id="{E0B824EB-C0BC-4B70-A177-7C618891D26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6" name="Larme 1095">
                  <a:extLst>
                    <a:ext uri="{FF2B5EF4-FFF2-40B4-BE49-F238E27FC236}">
                      <a16:creationId xmlns:a16="http://schemas.microsoft.com/office/drawing/2014/main" id="{F43EBA93-CC84-49E8-9161-8D5C598F39A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7" name="Larme 1096">
                  <a:extLst>
                    <a:ext uri="{FF2B5EF4-FFF2-40B4-BE49-F238E27FC236}">
                      <a16:creationId xmlns:a16="http://schemas.microsoft.com/office/drawing/2014/main" id="{89517DEF-05AD-4645-81D9-10006B515A4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98" name="Connecteur droit 1097">
                  <a:extLst>
                    <a:ext uri="{FF2B5EF4-FFF2-40B4-BE49-F238E27FC236}">
                      <a16:creationId xmlns:a16="http://schemas.microsoft.com/office/drawing/2014/main" id="{81204CA7-61C3-4A70-A3FB-40B85BBC277D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Connecteur droit 1098">
                  <a:extLst>
                    <a:ext uri="{FF2B5EF4-FFF2-40B4-BE49-F238E27FC236}">
                      <a16:creationId xmlns:a16="http://schemas.microsoft.com/office/drawing/2014/main" id="{1C992D4D-765F-4A9E-A673-E401A400CF5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Connecteur droit 1099">
                  <a:extLst>
                    <a:ext uri="{FF2B5EF4-FFF2-40B4-BE49-F238E27FC236}">
                      <a16:creationId xmlns:a16="http://schemas.microsoft.com/office/drawing/2014/main" id="{5536C663-7893-4AEB-9CD8-CE7C51261D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Connecteur droit 1100">
                  <a:extLst>
                    <a:ext uri="{FF2B5EF4-FFF2-40B4-BE49-F238E27FC236}">
                      <a16:creationId xmlns:a16="http://schemas.microsoft.com/office/drawing/2014/main" id="{F546BC70-2AF2-477F-A780-DB96787F2F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Connecteur droit 1101">
                  <a:extLst>
                    <a:ext uri="{FF2B5EF4-FFF2-40B4-BE49-F238E27FC236}">
                      <a16:creationId xmlns:a16="http://schemas.microsoft.com/office/drawing/2014/main" id="{2F9619F8-51D5-4982-A844-A2AABCD3657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Connecteur droit 1102">
                  <a:extLst>
                    <a:ext uri="{FF2B5EF4-FFF2-40B4-BE49-F238E27FC236}">
                      <a16:creationId xmlns:a16="http://schemas.microsoft.com/office/drawing/2014/main" id="{44A28C76-B3A9-4C0C-96A4-494867900FB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9" name="Groupe 1078">
                <a:extLst>
                  <a:ext uri="{FF2B5EF4-FFF2-40B4-BE49-F238E27FC236}">
                    <a16:creationId xmlns:a16="http://schemas.microsoft.com/office/drawing/2014/main" id="{E095F5DB-BF87-481F-97E4-B74EE1FB01DE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80" name="Larme 1079">
                  <a:extLst>
                    <a:ext uri="{FF2B5EF4-FFF2-40B4-BE49-F238E27FC236}">
                      <a16:creationId xmlns:a16="http://schemas.microsoft.com/office/drawing/2014/main" id="{DBFEDAD0-6CE5-4388-94F1-689EF87765F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1" name="Larme 1080">
                  <a:extLst>
                    <a:ext uri="{FF2B5EF4-FFF2-40B4-BE49-F238E27FC236}">
                      <a16:creationId xmlns:a16="http://schemas.microsoft.com/office/drawing/2014/main" id="{45685CC2-0137-4F82-B55F-69F3113601F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2" name="Larme 1081">
                  <a:extLst>
                    <a:ext uri="{FF2B5EF4-FFF2-40B4-BE49-F238E27FC236}">
                      <a16:creationId xmlns:a16="http://schemas.microsoft.com/office/drawing/2014/main" id="{3F07FB21-79EF-4C37-9ACF-DF78D3420BA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3" name="Larme 1082">
                  <a:extLst>
                    <a:ext uri="{FF2B5EF4-FFF2-40B4-BE49-F238E27FC236}">
                      <a16:creationId xmlns:a16="http://schemas.microsoft.com/office/drawing/2014/main" id="{9B548271-89EF-4542-89DF-3BEAAD03A07C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4" name="Larme 1083">
                  <a:extLst>
                    <a:ext uri="{FF2B5EF4-FFF2-40B4-BE49-F238E27FC236}">
                      <a16:creationId xmlns:a16="http://schemas.microsoft.com/office/drawing/2014/main" id="{146C0912-4CB9-4D9D-925C-7C20C8843728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5" name="Larme 1084">
                  <a:extLst>
                    <a:ext uri="{FF2B5EF4-FFF2-40B4-BE49-F238E27FC236}">
                      <a16:creationId xmlns:a16="http://schemas.microsoft.com/office/drawing/2014/main" id="{15C8F342-E46A-4A8D-9FA4-934C7F76C16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86" name="Connecteur droit 1085">
                  <a:extLst>
                    <a:ext uri="{FF2B5EF4-FFF2-40B4-BE49-F238E27FC236}">
                      <a16:creationId xmlns:a16="http://schemas.microsoft.com/office/drawing/2014/main" id="{6F74677B-858A-411B-86BD-B8C2E56B816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1086">
                  <a:extLst>
                    <a:ext uri="{FF2B5EF4-FFF2-40B4-BE49-F238E27FC236}">
                      <a16:creationId xmlns:a16="http://schemas.microsoft.com/office/drawing/2014/main" id="{5C6E4C7C-0F38-4477-B6E5-A1312D36EA7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Connecteur droit 1087">
                  <a:extLst>
                    <a:ext uri="{FF2B5EF4-FFF2-40B4-BE49-F238E27FC236}">
                      <a16:creationId xmlns:a16="http://schemas.microsoft.com/office/drawing/2014/main" id="{BABCF4CB-0C6D-4EC9-B548-525F5BEEC88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Connecteur droit 1088">
                  <a:extLst>
                    <a:ext uri="{FF2B5EF4-FFF2-40B4-BE49-F238E27FC236}">
                      <a16:creationId xmlns:a16="http://schemas.microsoft.com/office/drawing/2014/main" id="{DC341EF0-F5CD-4BFD-93D6-806A18E2533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Connecteur droit 1089">
                  <a:extLst>
                    <a:ext uri="{FF2B5EF4-FFF2-40B4-BE49-F238E27FC236}">
                      <a16:creationId xmlns:a16="http://schemas.microsoft.com/office/drawing/2014/main" id="{48DA60CC-3C47-4025-82D0-8DB7F44944E5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1" name="Connecteur droit 1090">
                  <a:extLst>
                    <a:ext uri="{FF2B5EF4-FFF2-40B4-BE49-F238E27FC236}">
                      <a16:creationId xmlns:a16="http://schemas.microsoft.com/office/drawing/2014/main" id="{B29B7332-8857-4B76-9242-8D193A135511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7" name="Groupe 866">
              <a:extLst>
                <a:ext uri="{FF2B5EF4-FFF2-40B4-BE49-F238E27FC236}">
                  <a16:creationId xmlns:a16="http://schemas.microsoft.com/office/drawing/2014/main" id="{94DC2F23-EE61-4657-947B-B63EB1B6ACF2}"/>
                </a:ext>
              </a:extLst>
            </p:cNvPr>
            <p:cNvGrpSpPr/>
            <p:nvPr/>
          </p:nvGrpSpPr>
          <p:grpSpPr>
            <a:xfrm>
              <a:off x="722376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38" name="Forme libre 429">
                <a:extLst>
                  <a:ext uri="{FF2B5EF4-FFF2-40B4-BE49-F238E27FC236}">
                    <a16:creationId xmlns:a16="http://schemas.microsoft.com/office/drawing/2014/main" id="{9C25B95B-7D6A-49ED-A2E4-94F3AB35AA36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39" name="Forme libre 430">
                <a:extLst>
                  <a:ext uri="{FF2B5EF4-FFF2-40B4-BE49-F238E27FC236}">
                    <a16:creationId xmlns:a16="http://schemas.microsoft.com/office/drawing/2014/main" id="{C3657B36-F2EE-42A1-B7B3-8130CA187E9F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0" name="Forme libre 431">
                <a:extLst>
                  <a:ext uri="{FF2B5EF4-FFF2-40B4-BE49-F238E27FC236}">
                    <a16:creationId xmlns:a16="http://schemas.microsoft.com/office/drawing/2014/main" id="{3549073D-F647-42DE-B069-70CC03217C4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F5413C0A-5DA5-4CF2-9A6C-42A396411C0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2" name="Forme libre 433">
                <a:extLst>
                  <a:ext uri="{FF2B5EF4-FFF2-40B4-BE49-F238E27FC236}">
                    <a16:creationId xmlns:a16="http://schemas.microsoft.com/office/drawing/2014/main" id="{544EC231-7932-4750-9A9D-383D9C64A89D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3" name="Forme libre 434">
                <a:extLst>
                  <a:ext uri="{FF2B5EF4-FFF2-40B4-BE49-F238E27FC236}">
                    <a16:creationId xmlns:a16="http://schemas.microsoft.com/office/drawing/2014/main" id="{AF9F73BE-334B-4F9D-94AD-E637D14842C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4" name="Forme libre 435">
                <a:extLst>
                  <a:ext uri="{FF2B5EF4-FFF2-40B4-BE49-F238E27FC236}">
                    <a16:creationId xmlns:a16="http://schemas.microsoft.com/office/drawing/2014/main" id="{99927031-D304-48F3-8A89-894DD70ED03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45" name="Groupe 1044">
                <a:extLst>
                  <a:ext uri="{FF2B5EF4-FFF2-40B4-BE49-F238E27FC236}">
                    <a16:creationId xmlns:a16="http://schemas.microsoft.com/office/drawing/2014/main" id="{614933FB-A0F0-4CB5-AAD2-752C25F455D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59" name="Larme 1058">
                  <a:extLst>
                    <a:ext uri="{FF2B5EF4-FFF2-40B4-BE49-F238E27FC236}">
                      <a16:creationId xmlns:a16="http://schemas.microsoft.com/office/drawing/2014/main" id="{8F7CBC83-6EC3-469B-9CBF-D44B81A0C9D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0" name="Larme 1059">
                  <a:extLst>
                    <a:ext uri="{FF2B5EF4-FFF2-40B4-BE49-F238E27FC236}">
                      <a16:creationId xmlns:a16="http://schemas.microsoft.com/office/drawing/2014/main" id="{DB19FA9D-5E4D-42B0-8814-E699581D25FD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1" name="Larme 1060">
                  <a:extLst>
                    <a:ext uri="{FF2B5EF4-FFF2-40B4-BE49-F238E27FC236}">
                      <a16:creationId xmlns:a16="http://schemas.microsoft.com/office/drawing/2014/main" id="{14F88A99-94D0-486A-8C2D-36D86E8B97A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2" name="Larme 1061">
                  <a:extLst>
                    <a:ext uri="{FF2B5EF4-FFF2-40B4-BE49-F238E27FC236}">
                      <a16:creationId xmlns:a16="http://schemas.microsoft.com/office/drawing/2014/main" id="{00DDD8FA-082A-422B-B13D-A3BB10E5C5F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3" name="Larme 1062">
                  <a:extLst>
                    <a:ext uri="{FF2B5EF4-FFF2-40B4-BE49-F238E27FC236}">
                      <a16:creationId xmlns:a16="http://schemas.microsoft.com/office/drawing/2014/main" id="{C18D428A-A9F9-4370-8DB7-91EAC73249B5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4" name="Larme 1063">
                  <a:extLst>
                    <a:ext uri="{FF2B5EF4-FFF2-40B4-BE49-F238E27FC236}">
                      <a16:creationId xmlns:a16="http://schemas.microsoft.com/office/drawing/2014/main" id="{353BD396-5645-431E-A7CE-3043CB58517E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65" name="Connecteur droit 1064">
                  <a:extLst>
                    <a:ext uri="{FF2B5EF4-FFF2-40B4-BE49-F238E27FC236}">
                      <a16:creationId xmlns:a16="http://schemas.microsoft.com/office/drawing/2014/main" id="{5704761B-C289-4665-8FA5-D9D7845C0BC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Connecteur droit 1065">
                  <a:extLst>
                    <a:ext uri="{FF2B5EF4-FFF2-40B4-BE49-F238E27FC236}">
                      <a16:creationId xmlns:a16="http://schemas.microsoft.com/office/drawing/2014/main" id="{FDEF30A7-03A0-4361-969D-B3AE13C497B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Connecteur droit 1066">
                  <a:extLst>
                    <a:ext uri="{FF2B5EF4-FFF2-40B4-BE49-F238E27FC236}">
                      <a16:creationId xmlns:a16="http://schemas.microsoft.com/office/drawing/2014/main" id="{13C2633E-FD52-4AD3-9735-248FF8DD5FD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Connecteur droit 1067">
                  <a:extLst>
                    <a:ext uri="{FF2B5EF4-FFF2-40B4-BE49-F238E27FC236}">
                      <a16:creationId xmlns:a16="http://schemas.microsoft.com/office/drawing/2014/main" id="{D956E27E-5DC1-4947-83C6-A00AA211937D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9" name="Connecteur droit 1068">
                  <a:extLst>
                    <a:ext uri="{FF2B5EF4-FFF2-40B4-BE49-F238E27FC236}">
                      <a16:creationId xmlns:a16="http://schemas.microsoft.com/office/drawing/2014/main" id="{5D9E69DC-164A-4BB5-8D7C-E57A8A44533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0" name="Connecteur droit 1069">
                  <a:extLst>
                    <a:ext uri="{FF2B5EF4-FFF2-40B4-BE49-F238E27FC236}">
                      <a16:creationId xmlns:a16="http://schemas.microsoft.com/office/drawing/2014/main" id="{71687904-EFE6-435F-8235-3E639D23282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e 1045">
                <a:extLst>
                  <a:ext uri="{FF2B5EF4-FFF2-40B4-BE49-F238E27FC236}">
                    <a16:creationId xmlns:a16="http://schemas.microsoft.com/office/drawing/2014/main" id="{AB788DD0-664E-4825-B800-9EE71BB95EA3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47" name="Larme 1046">
                  <a:extLst>
                    <a:ext uri="{FF2B5EF4-FFF2-40B4-BE49-F238E27FC236}">
                      <a16:creationId xmlns:a16="http://schemas.microsoft.com/office/drawing/2014/main" id="{1A3288A4-7EF8-4672-8EFC-0DCA5FB2E6C6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48" name="Larme 1047">
                  <a:extLst>
                    <a:ext uri="{FF2B5EF4-FFF2-40B4-BE49-F238E27FC236}">
                      <a16:creationId xmlns:a16="http://schemas.microsoft.com/office/drawing/2014/main" id="{24B50E6B-EF10-41FE-A2A1-ED04E413236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49" name="Larme 1048">
                  <a:extLst>
                    <a:ext uri="{FF2B5EF4-FFF2-40B4-BE49-F238E27FC236}">
                      <a16:creationId xmlns:a16="http://schemas.microsoft.com/office/drawing/2014/main" id="{EC872D0F-25DE-4A26-95BB-E61DA489124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0" name="Larme 1049">
                  <a:extLst>
                    <a:ext uri="{FF2B5EF4-FFF2-40B4-BE49-F238E27FC236}">
                      <a16:creationId xmlns:a16="http://schemas.microsoft.com/office/drawing/2014/main" id="{9465060B-22F7-45D4-A93C-9AB5D176427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1" name="Larme 1050">
                  <a:extLst>
                    <a:ext uri="{FF2B5EF4-FFF2-40B4-BE49-F238E27FC236}">
                      <a16:creationId xmlns:a16="http://schemas.microsoft.com/office/drawing/2014/main" id="{2E240B7D-4D6F-4C09-9A6C-C90138950DE5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2" name="Larme 1051">
                  <a:extLst>
                    <a:ext uri="{FF2B5EF4-FFF2-40B4-BE49-F238E27FC236}">
                      <a16:creationId xmlns:a16="http://schemas.microsoft.com/office/drawing/2014/main" id="{279084A5-ABD1-4EE2-97A0-9384C2FACE5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53" name="Connecteur droit 1052">
                  <a:extLst>
                    <a:ext uri="{FF2B5EF4-FFF2-40B4-BE49-F238E27FC236}">
                      <a16:creationId xmlns:a16="http://schemas.microsoft.com/office/drawing/2014/main" id="{75D31437-6D38-4188-8F88-A1564AC528B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Connecteur droit 1053">
                  <a:extLst>
                    <a:ext uri="{FF2B5EF4-FFF2-40B4-BE49-F238E27FC236}">
                      <a16:creationId xmlns:a16="http://schemas.microsoft.com/office/drawing/2014/main" id="{C16C124C-333E-45EB-8CD2-6E5587E6E2B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Connecteur droit 1054">
                  <a:extLst>
                    <a:ext uri="{FF2B5EF4-FFF2-40B4-BE49-F238E27FC236}">
                      <a16:creationId xmlns:a16="http://schemas.microsoft.com/office/drawing/2014/main" id="{6044243A-4F71-4313-9C86-DDDE19A07F5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Connecteur droit 1055">
                  <a:extLst>
                    <a:ext uri="{FF2B5EF4-FFF2-40B4-BE49-F238E27FC236}">
                      <a16:creationId xmlns:a16="http://schemas.microsoft.com/office/drawing/2014/main" id="{078AEFB3-F258-494D-B556-7055AF7625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Connecteur droit 1056">
                  <a:extLst>
                    <a:ext uri="{FF2B5EF4-FFF2-40B4-BE49-F238E27FC236}">
                      <a16:creationId xmlns:a16="http://schemas.microsoft.com/office/drawing/2014/main" id="{EAA8BCFD-DC92-46FA-93B7-3E26569D08E4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Connecteur droit 1057">
                  <a:extLst>
                    <a:ext uri="{FF2B5EF4-FFF2-40B4-BE49-F238E27FC236}">
                      <a16:creationId xmlns:a16="http://schemas.microsoft.com/office/drawing/2014/main" id="{A707E528-9D6E-48AF-A95E-4D6D946D61E0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8" name="Groupe 867">
              <a:extLst>
                <a:ext uri="{FF2B5EF4-FFF2-40B4-BE49-F238E27FC236}">
                  <a16:creationId xmlns:a16="http://schemas.microsoft.com/office/drawing/2014/main" id="{CAD5AF0F-F589-4FC7-A581-2906CBB61197}"/>
                </a:ext>
              </a:extLst>
            </p:cNvPr>
            <p:cNvGrpSpPr/>
            <p:nvPr/>
          </p:nvGrpSpPr>
          <p:grpSpPr>
            <a:xfrm>
              <a:off x="737028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05" name="Forme libre 429">
                <a:extLst>
                  <a:ext uri="{FF2B5EF4-FFF2-40B4-BE49-F238E27FC236}">
                    <a16:creationId xmlns:a16="http://schemas.microsoft.com/office/drawing/2014/main" id="{9D8043E4-5B33-4A0D-A912-A527185EEC0E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6" name="Forme libre 430">
                <a:extLst>
                  <a:ext uri="{FF2B5EF4-FFF2-40B4-BE49-F238E27FC236}">
                    <a16:creationId xmlns:a16="http://schemas.microsoft.com/office/drawing/2014/main" id="{B2249B9C-B8B2-4E77-8BCC-32370A1D27B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7" name="Forme libre 431">
                <a:extLst>
                  <a:ext uri="{FF2B5EF4-FFF2-40B4-BE49-F238E27FC236}">
                    <a16:creationId xmlns:a16="http://schemas.microsoft.com/office/drawing/2014/main" id="{24565245-D5D5-4477-907D-B0C55C3D12D3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CC79B7D0-C3B4-41EA-A79B-FBD5EC93E5A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9" name="Forme libre 433">
                <a:extLst>
                  <a:ext uri="{FF2B5EF4-FFF2-40B4-BE49-F238E27FC236}">
                    <a16:creationId xmlns:a16="http://schemas.microsoft.com/office/drawing/2014/main" id="{4649A9BD-1A3E-48E3-B759-1E2A83B7E948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10" name="Forme libre 434">
                <a:extLst>
                  <a:ext uri="{FF2B5EF4-FFF2-40B4-BE49-F238E27FC236}">
                    <a16:creationId xmlns:a16="http://schemas.microsoft.com/office/drawing/2014/main" id="{592EFE33-B531-4531-9F92-8EC052A72D7F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11" name="Forme libre 435">
                <a:extLst>
                  <a:ext uri="{FF2B5EF4-FFF2-40B4-BE49-F238E27FC236}">
                    <a16:creationId xmlns:a16="http://schemas.microsoft.com/office/drawing/2014/main" id="{30D9AF29-FA97-4A0C-AE66-381F55AD9AB6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12" name="Groupe 1011">
                <a:extLst>
                  <a:ext uri="{FF2B5EF4-FFF2-40B4-BE49-F238E27FC236}">
                    <a16:creationId xmlns:a16="http://schemas.microsoft.com/office/drawing/2014/main" id="{B5E2DFCE-A155-489E-B7C0-FBB5C413B22D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26" name="Larme 1025">
                  <a:extLst>
                    <a:ext uri="{FF2B5EF4-FFF2-40B4-BE49-F238E27FC236}">
                      <a16:creationId xmlns:a16="http://schemas.microsoft.com/office/drawing/2014/main" id="{A04658B0-4FC0-49DB-A4FC-5D0049202F2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7" name="Larme 1026">
                  <a:extLst>
                    <a:ext uri="{FF2B5EF4-FFF2-40B4-BE49-F238E27FC236}">
                      <a16:creationId xmlns:a16="http://schemas.microsoft.com/office/drawing/2014/main" id="{D76D3A2F-D822-474A-97E2-4355D2A997D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8" name="Larme 1027">
                  <a:extLst>
                    <a:ext uri="{FF2B5EF4-FFF2-40B4-BE49-F238E27FC236}">
                      <a16:creationId xmlns:a16="http://schemas.microsoft.com/office/drawing/2014/main" id="{0A3880C8-85E9-4480-8ACC-11666D6DE40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9" name="Larme 1028">
                  <a:extLst>
                    <a:ext uri="{FF2B5EF4-FFF2-40B4-BE49-F238E27FC236}">
                      <a16:creationId xmlns:a16="http://schemas.microsoft.com/office/drawing/2014/main" id="{6C35139F-70E6-417F-A540-7DE2BFEC194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30" name="Larme 1029">
                  <a:extLst>
                    <a:ext uri="{FF2B5EF4-FFF2-40B4-BE49-F238E27FC236}">
                      <a16:creationId xmlns:a16="http://schemas.microsoft.com/office/drawing/2014/main" id="{A9EA386C-254A-4B35-B082-DD6626054E0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31" name="Larme 1030">
                  <a:extLst>
                    <a:ext uri="{FF2B5EF4-FFF2-40B4-BE49-F238E27FC236}">
                      <a16:creationId xmlns:a16="http://schemas.microsoft.com/office/drawing/2014/main" id="{60F6E52A-3BB2-4EA3-AC75-B1B1E78295B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32" name="Connecteur droit 1031">
                  <a:extLst>
                    <a:ext uri="{FF2B5EF4-FFF2-40B4-BE49-F238E27FC236}">
                      <a16:creationId xmlns:a16="http://schemas.microsoft.com/office/drawing/2014/main" id="{004EC1A7-4550-4BC4-BF42-352AC0F5905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Connecteur droit 1032">
                  <a:extLst>
                    <a:ext uri="{FF2B5EF4-FFF2-40B4-BE49-F238E27FC236}">
                      <a16:creationId xmlns:a16="http://schemas.microsoft.com/office/drawing/2014/main" id="{0171E735-F90B-4265-9AF4-5D67EF9C7FC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Connecteur droit 1033">
                  <a:extLst>
                    <a:ext uri="{FF2B5EF4-FFF2-40B4-BE49-F238E27FC236}">
                      <a16:creationId xmlns:a16="http://schemas.microsoft.com/office/drawing/2014/main" id="{9F14F741-5D79-48E6-82DE-3E4C3845440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Connecteur droit 1034">
                  <a:extLst>
                    <a:ext uri="{FF2B5EF4-FFF2-40B4-BE49-F238E27FC236}">
                      <a16:creationId xmlns:a16="http://schemas.microsoft.com/office/drawing/2014/main" id="{63B18829-EEA4-4E28-957A-D72CDE81773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Connecteur droit 1035">
                  <a:extLst>
                    <a:ext uri="{FF2B5EF4-FFF2-40B4-BE49-F238E27FC236}">
                      <a16:creationId xmlns:a16="http://schemas.microsoft.com/office/drawing/2014/main" id="{FE741214-34C5-4211-A563-2C0999D3441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Connecteur droit 1036">
                  <a:extLst>
                    <a:ext uri="{FF2B5EF4-FFF2-40B4-BE49-F238E27FC236}">
                      <a16:creationId xmlns:a16="http://schemas.microsoft.com/office/drawing/2014/main" id="{274F1562-4617-4A8B-8C12-DC6507C808E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3" name="Groupe 1012">
                <a:extLst>
                  <a:ext uri="{FF2B5EF4-FFF2-40B4-BE49-F238E27FC236}">
                    <a16:creationId xmlns:a16="http://schemas.microsoft.com/office/drawing/2014/main" id="{FA751CEC-0E96-44B6-942C-B26E0C0B5FDF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14" name="Larme 1013">
                  <a:extLst>
                    <a:ext uri="{FF2B5EF4-FFF2-40B4-BE49-F238E27FC236}">
                      <a16:creationId xmlns:a16="http://schemas.microsoft.com/office/drawing/2014/main" id="{DDA419AB-B575-4364-BF72-15AF2D8668E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5" name="Larme 1014">
                  <a:extLst>
                    <a:ext uri="{FF2B5EF4-FFF2-40B4-BE49-F238E27FC236}">
                      <a16:creationId xmlns:a16="http://schemas.microsoft.com/office/drawing/2014/main" id="{FD283C4A-F840-4B28-8085-BCAF22BC4D61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6" name="Larme 1015">
                  <a:extLst>
                    <a:ext uri="{FF2B5EF4-FFF2-40B4-BE49-F238E27FC236}">
                      <a16:creationId xmlns:a16="http://schemas.microsoft.com/office/drawing/2014/main" id="{E5242DCE-A0D1-4EB8-BB1E-60F368192AC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7" name="Larme 1016">
                  <a:extLst>
                    <a:ext uri="{FF2B5EF4-FFF2-40B4-BE49-F238E27FC236}">
                      <a16:creationId xmlns:a16="http://schemas.microsoft.com/office/drawing/2014/main" id="{5E0891A5-8004-488B-A2E9-389DF6B7C78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8" name="Larme 1017">
                  <a:extLst>
                    <a:ext uri="{FF2B5EF4-FFF2-40B4-BE49-F238E27FC236}">
                      <a16:creationId xmlns:a16="http://schemas.microsoft.com/office/drawing/2014/main" id="{D9009448-4400-4F59-B3B1-9CF4AB0204C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9" name="Larme 1018">
                  <a:extLst>
                    <a:ext uri="{FF2B5EF4-FFF2-40B4-BE49-F238E27FC236}">
                      <a16:creationId xmlns:a16="http://schemas.microsoft.com/office/drawing/2014/main" id="{02B741E8-7258-4822-830C-642C8271594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20" name="Connecteur droit 1019">
                  <a:extLst>
                    <a:ext uri="{FF2B5EF4-FFF2-40B4-BE49-F238E27FC236}">
                      <a16:creationId xmlns:a16="http://schemas.microsoft.com/office/drawing/2014/main" id="{5A0DE114-DB3C-4619-8F28-3227BACB03B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Connecteur droit 1020">
                  <a:extLst>
                    <a:ext uri="{FF2B5EF4-FFF2-40B4-BE49-F238E27FC236}">
                      <a16:creationId xmlns:a16="http://schemas.microsoft.com/office/drawing/2014/main" id="{14357636-0000-44FE-86B9-A56A13CD4CE2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Connecteur droit 1021">
                  <a:extLst>
                    <a:ext uri="{FF2B5EF4-FFF2-40B4-BE49-F238E27FC236}">
                      <a16:creationId xmlns:a16="http://schemas.microsoft.com/office/drawing/2014/main" id="{8A0A078B-5ED7-4F38-8290-040D0014A13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Connecteur droit 1022">
                  <a:extLst>
                    <a:ext uri="{FF2B5EF4-FFF2-40B4-BE49-F238E27FC236}">
                      <a16:creationId xmlns:a16="http://schemas.microsoft.com/office/drawing/2014/main" id="{F699E257-3A01-4862-9430-FD30B0E82C3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Connecteur droit 1023">
                  <a:extLst>
                    <a:ext uri="{FF2B5EF4-FFF2-40B4-BE49-F238E27FC236}">
                      <a16:creationId xmlns:a16="http://schemas.microsoft.com/office/drawing/2014/main" id="{464ADECB-2BF4-482E-B3C6-5E81EEE2955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Connecteur droit 1024">
                  <a:extLst>
                    <a:ext uri="{FF2B5EF4-FFF2-40B4-BE49-F238E27FC236}">
                      <a16:creationId xmlns:a16="http://schemas.microsoft.com/office/drawing/2014/main" id="{88CEDB5B-0E6F-4D37-ACBB-E7469747359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9" name="Groupe 868">
              <a:extLst>
                <a:ext uri="{FF2B5EF4-FFF2-40B4-BE49-F238E27FC236}">
                  <a16:creationId xmlns:a16="http://schemas.microsoft.com/office/drawing/2014/main" id="{24DE0303-5277-4626-9C42-25C167DFC799}"/>
                </a:ext>
              </a:extLst>
            </p:cNvPr>
            <p:cNvGrpSpPr/>
            <p:nvPr/>
          </p:nvGrpSpPr>
          <p:grpSpPr>
            <a:xfrm>
              <a:off x="751681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72" name="Forme libre 429">
                <a:extLst>
                  <a:ext uri="{FF2B5EF4-FFF2-40B4-BE49-F238E27FC236}">
                    <a16:creationId xmlns:a16="http://schemas.microsoft.com/office/drawing/2014/main" id="{15ABE780-DD66-42EE-BA2B-3FFDEE6D17A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3" name="Forme libre 430">
                <a:extLst>
                  <a:ext uri="{FF2B5EF4-FFF2-40B4-BE49-F238E27FC236}">
                    <a16:creationId xmlns:a16="http://schemas.microsoft.com/office/drawing/2014/main" id="{323EF378-2EE2-4E2D-B074-7FE44339A17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4" name="Forme libre 431">
                <a:extLst>
                  <a:ext uri="{FF2B5EF4-FFF2-40B4-BE49-F238E27FC236}">
                    <a16:creationId xmlns:a16="http://schemas.microsoft.com/office/drawing/2014/main" id="{7080369C-E048-4E53-82BD-EE4D7CC2DF8C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5" name="Rectangle 974">
                <a:extLst>
                  <a:ext uri="{FF2B5EF4-FFF2-40B4-BE49-F238E27FC236}">
                    <a16:creationId xmlns:a16="http://schemas.microsoft.com/office/drawing/2014/main" id="{7A73B130-800F-46D3-85CA-8CB2324F0B8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6" name="Forme libre 433">
                <a:extLst>
                  <a:ext uri="{FF2B5EF4-FFF2-40B4-BE49-F238E27FC236}">
                    <a16:creationId xmlns:a16="http://schemas.microsoft.com/office/drawing/2014/main" id="{099EC38E-D0BC-4D42-A25B-BA4327E532B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7" name="Forme libre 434">
                <a:extLst>
                  <a:ext uri="{FF2B5EF4-FFF2-40B4-BE49-F238E27FC236}">
                    <a16:creationId xmlns:a16="http://schemas.microsoft.com/office/drawing/2014/main" id="{3AF46749-0F98-48C0-80A8-79640FCB981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8" name="Forme libre 435">
                <a:extLst>
                  <a:ext uri="{FF2B5EF4-FFF2-40B4-BE49-F238E27FC236}">
                    <a16:creationId xmlns:a16="http://schemas.microsoft.com/office/drawing/2014/main" id="{03AE0CB5-040F-4272-9A32-ECDD12ABA313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79" name="Groupe 978">
                <a:extLst>
                  <a:ext uri="{FF2B5EF4-FFF2-40B4-BE49-F238E27FC236}">
                    <a16:creationId xmlns:a16="http://schemas.microsoft.com/office/drawing/2014/main" id="{D9A24516-276C-46FA-A195-5C4EEDD3D7B0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93" name="Larme 992">
                  <a:extLst>
                    <a:ext uri="{FF2B5EF4-FFF2-40B4-BE49-F238E27FC236}">
                      <a16:creationId xmlns:a16="http://schemas.microsoft.com/office/drawing/2014/main" id="{8E0DF288-2C2B-4696-BF7D-75E90DB7500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4" name="Larme 993">
                  <a:extLst>
                    <a:ext uri="{FF2B5EF4-FFF2-40B4-BE49-F238E27FC236}">
                      <a16:creationId xmlns:a16="http://schemas.microsoft.com/office/drawing/2014/main" id="{362714DE-F602-4A65-86C2-E3F08750B895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5" name="Larme 994">
                  <a:extLst>
                    <a:ext uri="{FF2B5EF4-FFF2-40B4-BE49-F238E27FC236}">
                      <a16:creationId xmlns:a16="http://schemas.microsoft.com/office/drawing/2014/main" id="{DD4E4C2E-0297-4203-A55C-DF1F6D6AC16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6" name="Larme 995">
                  <a:extLst>
                    <a:ext uri="{FF2B5EF4-FFF2-40B4-BE49-F238E27FC236}">
                      <a16:creationId xmlns:a16="http://schemas.microsoft.com/office/drawing/2014/main" id="{D667D455-CE4A-44AB-816C-EDA03087499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7" name="Larme 996">
                  <a:extLst>
                    <a:ext uri="{FF2B5EF4-FFF2-40B4-BE49-F238E27FC236}">
                      <a16:creationId xmlns:a16="http://schemas.microsoft.com/office/drawing/2014/main" id="{24A7A6C6-901E-4D7C-AD1A-760EB67738E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8" name="Larme 997">
                  <a:extLst>
                    <a:ext uri="{FF2B5EF4-FFF2-40B4-BE49-F238E27FC236}">
                      <a16:creationId xmlns:a16="http://schemas.microsoft.com/office/drawing/2014/main" id="{F6521C1E-2A83-46EA-B762-F2D1F1784C4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99" name="Connecteur droit 998">
                  <a:extLst>
                    <a:ext uri="{FF2B5EF4-FFF2-40B4-BE49-F238E27FC236}">
                      <a16:creationId xmlns:a16="http://schemas.microsoft.com/office/drawing/2014/main" id="{58BBC836-27F9-4293-821D-039A8AB48484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Connecteur droit 999">
                  <a:extLst>
                    <a:ext uri="{FF2B5EF4-FFF2-40B4-BE49-F238E27FC236}">
                      <a16:creationId xmlns:a16="http://schemas.microsoft.com/office/drawing/2014/main" id="{44F9B12C-C253-415F-8E62-0DDE4B9F8B3B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Connecteur droit 1000">
                  <a:extLst>
                    <a:ext uri="{FF2B5EF4-FFF2-40B4-BE49-F238E27FC236}">
                      <a16:creationId xmlns:a16="http://schemas.microsoft.com/office/drawing/2014/main" id="{1CE8B94B-9FDB-4626-852A-B594E367934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Connecteur droit 1001">
                  <a:extLst>
                    <a:ext uri="{FF2B5EF4-FFF2-40B4-BE49-F238E27FC236}">
                      <a16:creationId xmlns:a16="http://schemas.microsoft.com/office/drawing/2014/main" id="{DFF32487-26FA-4372-9E13-347C5E71719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Connecteur droit 1002">
                  <a:extLst>
                    <a:ext uri="{FF2B5EF4-FFF2-40B4-BE49-F238E27FC236}">
                      <a16:creationId xmlns:a16="http://schemas.microsoft.com/office/drawing/2014/main" id="{703ED5AF-ACF8-4410-A036-370EE297712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4" name="Connecteur droit 1003">
                  <a:extLst>
                    <a:ext uri="{FF2B5EF4-FFF2-40B4-BE49-F238E27FC236}">
                      <a16:creationId xmlns:a16="http://schemas.microsoft.com/office/drawing/2014/main" id="{EFFBEC49-5CB0-4AC8-A2EA-CE1E9E479D3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0" name="Groupe 979">
                <a:extLst>
                  <a:ext uri="{FF2B5EF4-FFF2-40B4-BE49-F238E27FC236}">
                    <a16:creationId xmlns:a16="http://schemas.microsoft.com/office/drawing/2014/main" id="{F01CE5E2-60E7-4330-A512-8C2CACFB79DA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81" name="Larme 980">
                  <a:extLst>
                    <a:ext uri="{FF2B5EF4-FFF2-40B4-BE49-F238E27FC236}">
                      <a16:creationId xmlns:a16="http://schemas.microsoft.com/office/drawing/2014/main" id="{84F50F66-BD5C-4750-8679-C8B9B2BA283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2" name="Larme 981">
                  <a:extLst>
                    <a:ext uri="{FF2B5EF4-FFF2-40B4-BE49-F238E27FC236}">
                      <a16:creationId xmlns:a16="http://schemas.microsoft.com/office/drawing/2014/main" id="{F0B7FE6E-6D0D-4280-B283-EA0E601588A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3" name="Larme 982">
                  <a:extLst>
                    <a:ext uri="{FF2B5EF4-FFF2-40B4-BE49-F238E27FC236}">
                      <a16:creationId xmlns:a16="http://schemas.microsoft.com/office/drawing/2014/main" id="{26141E1D-0A61-4CFA-9A59-F9ADD6A8FD0B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4" name="Larme 983">
                  <a:extLst>
                    <a:ext uri="{FF2B5EF4-FFF2-40B4-BE49-F238E27FC236}">
                      <a16:creationId xmlns:a16="http://schemas.microsoft.com/office/drawing/2014/main" id="{760828E9-C41A-4D6E-A086-F1520C2BADE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5" name="Larme 984">
                  <a:extLst>
                    <a:ext uri="{FF2B5EF4-FFF2-40B4-BE49-F238E27FC236}">
                      <a16:creationId xmlns:a16="http://schemas.microsoft.com/office/drawing/2014/main" id="{A66A090C-25AE-4BAD-9F40-0769C8D6509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6" name="Larme 985">
                  <a:extLst>
                    <a:ext uri="{FF2B5EF4-FFF2-40B4-BE49-F238E27FC236}">
                      <a16:creationId xmlns:a16="http://schemas.microsoft.com/office/drawing/2014/main" id="{78A830CC-B09A-4B8F-8E99-B9E50C7CDE4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87" name="Connecteur droit 986">
                  <a:extLst>
                    <a:ext uri="{FF2B5EF4-FFF2-40B4-BE49-F238E27FC236}">
                      <a16:creationId xmlns:a16="http://schemas.microsoft.com/office/drawing/2014/main" id="{15CE187E-4C5E-4A0C-B757-38B50FF703D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Connecteur droit 987">
                  <a:extLst>
                    <a:ext uri="{FF2B5EF4-FFF2-40B4-BE49-F238E27FC236}">
                      <a16:creationId xmlns:a16="http://schemas.microsoft.com/office/drawing/2014/main" id="{B2D4313C-B641-4C9D-B24C-AD9ED2FBD26A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Connecteur droit 988">
                  <a:extLst>
                    <a:ext uri="{FF2B5EF4-FFF2-40B4-BE49-F238E27FC236}">
                      <a16:creationId xmlns:a16="http://schemas.microsoft.com/office/drawing/2014/main" id="{CDC0F99B-5167-4D77-A63F-2CD39A6F571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Connecteur droit 989">
                  <a:extLst>
                    <a:ext uri="{FF2B5EF4-FFF2-40B4-BE49-F238E27FC236}">
                      <a16:creationId xmlns:a16="http://schemas.microsoft.com/office/drawing/2014/main" id="{BA955764-B463-4AF3-BEC8-D9FB12657D0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Connecteur droit 990">
                  <a:extLst>
                    <a:ext uri="{FF2B5EF4-FFF2-40B4-BE49-F238E27FC236}">
                      <a16:creationId xmlns:a16="http://schemas.microsoft.com/office/drawing/2014/main" id="{3DFFB4F6-BED7-4C66-9708-D8CED61E544E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Connecteur droit 991">
                  <a:extLst>
                    <a:ext uri="{FF2B5EF4-FFF2-40B4-BE49-F238E27FC236}">
                      <a16:creationId xmlns:a16="http://schemas.microsoft.com/office/drawing/2014/main" id="{35DF5FFF-FFFD-41F1-AA63-97BA338354F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0" name="Groupe 869">
              <a:extLst>
                <a:ext uri="{FF2B5EF4-FFF2-40B4-BE49-F238E27FC236}">
                  <a16:creationId xmlns:a16="http://schemas.microsoft.com/office/drawing/2014/main" id="{DE63DCD7-7AD0-437E-8C38-24D1671ABDE0}"/>
                </a:ext>
              </a:extLst>
            </p:cNvPr>
            <p:cNvGrpSpPr/>
            <p:nvPr/>
          </p:nvGrpSpPr>
          <p:grpSpPr>
            <a:xfrm>
              <a:off x="766333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39" name="Forme libre 429">
                <a:extLst>
                  <a:ext uri="{FF2B5EF4-FFF2-40B4-BE49-F238E27FC236}">
                    <a16:creationId xmlns:a16="http://schemas.microsoft.com/office/drawing/2014/main" id="{5F832CA6-386E-4FD4-B599-B308F680A6C6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0" name="Forme libre 430">
                <a:extLst>
                  <a:ext uri="{FF2B5EF4-FFF2-40B4-BE49-F238E27FC236}">
                    <a16:creationId xmlns:a16="http://schemas.microsoft.com/office/drawing/2014/main" id="{C933E39C-57A6-4FEA-9411-1D4314B5420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1" name="Forme libre 431">
                <a:extLst>
                  <a:ext uri="{FF2B5EF4-FFF2-40B4-BE49-F238E27FC236}">
                    <a16:creationId xmlns:a16="http://schemas.microsoft.com/office/drawing/2014/main" id="{FE40557E-FBD8-4EDD-8870-D923A4C9613F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00644F40-38D5-4F2D-A6DF-0BA5EFDE7959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3" name="Forme libre 433">
                <a:extLst>
                  <a:ext uri="{FF2B5EF4-FFF2-40B4-BE49-F238E27FC236}">
                    <a16:creationId xmlns:a16="http://schemas.microsoft.com/office/drawing/2014/main" id="{24B4AB9B-DD26-469A-ADD2-C45C724D925F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4" name="Forme libre 434">
                <a:extLst>
                  <a:ext uri="{FF2B5EF4-FFF2-40B4-BE49-F238E27FC236}">
                    <a16:creationId xmlns:a16="http://schemas.microsoft.com/office/drawing/2014/main" id="{A1E7715B-684E-4372-9E32-FD9C131A637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5" name="Forme libre 435">
                <a:extLst>
                  <a:ext uri="{FF2B5EF4-FFF2-40B4-BE49-F238E27FC236}">
                    <a16:creationId xmlns:a16="http://schemas.microsoft.com/office/drawing/2014/main" id="{3D68E9E5-C464-4A75-A5B6-EC073B3B8FEC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46" name="Groupe 945">
                <a:extLst>
                  <a:ext uri="{FF2B5EF4-FFF2-40B4-BE49-F238E27FC236}">
                    <a16:creationId xmlns:a16="http://schemas.microsoft.com/office/drawing/2014/main" id="{9F79C126-0D28-4F9D-92D7-01FBC41D498A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60" name="Larme 959">
                  <a:extLst>
                    <a:ext uri="{FF2B5EF4-FFF2-40B4-BE49-F238E27FC236}">
                      <a16:creationId xmlns:a16="http://schemas.microsoft.com/office/drawing/2014/main" id="{D26D738C-91EB-41D2-A75D-36F79FC172D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1" name="Larme 960">
                  <a:extLst>
                    <a:ext uri="{FF2B5EF4-FFF2-40B4-BE49-F238E27FC236}">
                      <a16:creationId xmlns:a16="http://schemas.microsoft.com/office/drawing/2014/main" id="{E937EF74-743D-422E-89E1-4F02AD02154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2" name="Larme 961">
                  <a:extLst>
                    <a:ext uri="{FF2B5EF4-FFF2-40B4-BE49-F238E27FC236}">
                      <a16:creationId xmlns:a16="http://schemas.microsoft.com/office/drawing/2014/main" id="{D27B8622-EAAA-4271-BA74-950A55F7E8B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3" name="Larme 962">
                  <a:extLst>
                    <a:ext uri="{FF2B5EF4-FFF2-40B4-BE49-F238E27FC236}">
                      <a16:creationId xmlns:a16="http://schemas.microsoft.com/office/drawing/2014/main" id="{024CA0C9-A169-4CF1-BB5E-65440149225C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4" name="Larme 963">
                  <a:extLst>
                    <a:ext uri="{FF2B5EF4-FFF2-40B4-BE49-F238E27FC236}">
                      <a16:creationId xmlns:a16="http://schemas.microsoft.com/office/drawing/2014/main" id="{43C94E81-FC87-49AA-A7B8-903E6D2BE04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5" name="Larme 964">
                  <a:extLst>
                    <a:ext uri="{FF2B5EF4-FFF2-40B4-BE49-F238E27FC236}">
                      <a16:creationId xmlns:a16="http://schemas.microsoft.com/office/drawing/2014/main" id="{0E7B7998-7114-40E7-9043-952CC725F69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66" name="Connecteur droit 965">
                  <a:extLst>
                    <a:ext uri="{FF2B5EF4-FFF2-40B4-BE49-F238E27FC236}">
                      <a16:creationId xmlns:a16="http://schemas.microsoft.com/office/drawing/2014/main" id="{34162F02-CCF0-4045-8C21-D66E6C67993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Connecteur droit 966">
                  <a:extLst>
                    <a:ext uri="{FF2B5EF4-FFF2-40B4-BE49-F238E27FC236}">
                      <a16:creationId xmlns:a16="http://schemas.microsoft.com/office/drawing/2014/main" id="{C438FB89-6FB2-484B-A591-2DEC2FEFA0C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Connecteur droit 967">
                  <a:extLst>
                    <a:ext uri="{FF2B5EF4-FFF2-40B4-BE49-F238E27FC236}">
                      <a16:creationId xmlns:a16="http://schemas.microsoft.com/office/drawing/2014/main" id="{4D905057-DFB0-4A07-AD9E-09C16018278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Connecteur droit 968">
                  <a:extLst>
                    <a:ext uri="{FF2B5EF4-FFF2-40B4-BE49-F238E27FC236}">
                      <a16:creationId xmlns:a16="http://schemas.microsoft.com/office/drawing/2014/main" id="{785BA247-536E-421A-B27F-D61A47A1379D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Connecteur droit 969">
                  <a:extLst>
                    <a:ext uri="{FF2B5EF4-FFF2-40B4-BE49-F238E27FC236}">
                      <a16:creationId xmlns:a16="http://schemas.microsoft.com/office/drawing/2014/main" id="{A4FB75AB-145F-4FA3-8051-AB0282114066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Connecteur droit 970">
                  <a:extLst>
                    <a:ext uri="{FF2B5EF4-FFF2-40B4-BE49-F238E27FC236}">
                      <a16:creationId xmlns:a16="http://schemas.microsoft.com/office/drawing/2014/main" id="{89E16DA6-5DBA-4A8B-B64D-F901128DCEB0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7" name="Groupe 946">
                <a:extLst>
                  <a:ext uri="{FF2B5EF4-FFF2-40B4-BE49-F238E27FC236}">
                    <a16:creationId xmlns:a16="http://schemas.microsoft.com/office/drawing/2014/main" id="{15A1E7AD-B19E-4228-87B8-553915A97020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48" name="Larme 947">
                  <a:extLst>
                    <a:ext uri="{FF2B5EF4-FFF2-40B4-BE49-F238E27FC236}">
                      <a16:creationId xmlns:a16="http://schemas.microsoft.com/office/drawing/2014/main" id="{E36D55E5-799F-4BC8-ABD5-B2AD3C8C464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49" name="Larme 948">
                  <a:extLst>
                    <a:ext uri="{FF2B5EF4-FFF2-40B4-BE49-F238E27FC236}">
                      <a16:creationId xmlns:a16="http://schemas.microsoft.com/office/drawing/2014/main" id="{B70E3997-F1C4-4755-8133-822EDFBAC46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0" name="Larme 949">
                  <a:extLst>
                    <a:ext uri="{FF2B5EF4-FFF2-40B4-BE49-F238E27FC236}">
                      <a16:creationId xmlns:a16="http://schemas.microsoft.com/office/drawing/2014/main" id="{FE798C71-FA8B-4AA8-AB79-3888B3B94CB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1" name="Larme 950">
                  <a:extLst>
                    <a:ext uri="{FF2B5EF4-FFF2-40B4-BE49-F238E27FC236}">
                      <a16:creationId xmlns:a16="http://schemas.microsoft.com/office/drawing/2014/main" id="{3A08AB7A-8F09-49CB-823F-F717AB6817E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2" name="Larme 951">
                  <a:extLst>
                    <a:ext uri="{FF2B5EF4-FFF2-40B4-BE49-F238E27FC236}">
                      <a16:creationId xmlns:a16="http://schemas.microsoft.com/office/drawing/2014/main" id="{F3992DB2-B69E-48F7-A491-E3E0CFA1B73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3" name="Larme 952">
                  <a:extLst>
                    <a:ext uri="{FF2B5EF4-FFF2-40B4-BE49-F238E27FC236}">
                      <a16:creationId xmlns:a16="http://schemas.microsoft.com/office/drawing/2014/main" id="{7F18D545-A3B8-402B-A09F-5A23DF957C9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54" name="Connecteur droit 953">
                  <a:extLst>
                    <a:ext uri="{FF2B5EF4-FFF2-40B4-BE49-F238E27FC236}">
                      <a16:creationId xmlns:a16="http://schemas.microsoft.com/office/drawing/2014/main" id="{2F464C52-574A-4FE7-8889-7CB884237C1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Connecteur droit 954">
                  <a:extLst>
                    <a:ext uri="{FF2B5EF4-FFF2-40B4-BE49-F238E27FC236}">
                      <a16:creationId xmlns:a16="http://schemas.microsoft.com/office/drawing/2014/main" id="{58951D92-EE23-4F21-ACC2-F7043458A5E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Connecteur droit 955">
                  <a:extLst>
                    <a:ext uri="{FF2B5EF4-FFF2-40B4-BE49-F238E27FC236}">
                      <a16:creationId xmlns:a16="http://schemas.microsoft.com/office/drawing/2014/main" id="{BF968DF9-0E4D-4376-92C4-CBDBDF8CC32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Connecteur droit 956">
                  <a:extLst>
                    <a:ext uri="{FF2B5EF4-FFF2-40B4-BE49-F238E27FC236}">
                      <a16:creationId xmlns:a16="http://schemas.microsoft.com/office/drawing/2014/main" id="{3F2DABF0-C8CD-44FD-B272-3843CE0A8B21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Connecteur droit 957">
                  <a:extLst>
                    <a:ext uri="{FF2B5EF4-FFF2-40B4-BE49-F238E27FC236}">
                      <a16:creationId xmlns:a16="http://schemas.microsoft.com/office/drawing/2014/main" id="{CB341A78-3178-4E9F-8EAC-87C603B978E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Connecteur droit 958">
                  <a:extLst>
                    <a:ext uri="{FF2B5EF4-FFF2-40B4-BE49-F238E27FC236}">
                      <a16:creationId xmlns:a16="http://schemas.microsoft.com/office/drawing/2014/main" id="{FDBDE015-7342-440C-9513-A061C8EB01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60650417-BC38-4E34-8140-83314BFB7628}"/>
                </a:ext>
              </a:extLst>
            </p:cNvPr>
            <p:cNvGrpSpPr/>
            <p:nvPr/>
          </p:nvGrpSpPr>
          <p:grpSpPr>
            <a:xfrm>
              <a:off x="780985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06" name="Forme libre 429">
                <a:extLst>
                  <a:ext uri="{FF2B5EF4-FFF2-40B4-BE49-F238E27FC236}">
                    <a16:creationId xmlns:a16="http://schemas.microsoft.com/office/drawing/2014/main" id="{5039E833-C044-4394-9A6F-B61F8E8590E3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7" name="Forme libre 430">
                <a:extLst>
                  <a:ext uri="{FF2B5EF4-FFF2-40B4-BE49-F238E27FC236}">
                    <a16:creationId xmlns:a16="http://schemas.microsoft.com/office/drawing/2014/main" id="{06802AED-80F5-46D0-994D-83B10BB5566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8" name="Forme libre 431">
                <a:extLst>
                  <a:ext uri="{FF2B5EF4-FFF2-40B4-BE49-F238E27FC236}">
                    <a16:creationId xmlns:a16="http://schemas.microsoft.com/office/drawing/2014/main" id="{48C2B585-0267-46BA-98AF-9CAAC09E2E4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41DC6170-7886-4353-80DF-4231296A8FAD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0" name="Forme libre 433">
                <a:extLst>
                  <a:ext uri="{FF2B5EF4-FFF2-40B4-BE49-F238E27FC236}">
                    <a16:creationId xmlns:a16="http://schemas.microsoft.com/office/drawing/2014/main" id="{FD6B7D1C-96A7-4A6B-B135-E80A0202A669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1" name="Forme libre 434">
                <a:extLst>
                  <a:ext uri="{FF2B5EF4-FFF2-40B4-BE49-F238E27FC236}">
                    <a16:creationId xmlns:a16="http://schemas.microsoft.com/office/drawing/2014/main" id="{0596C9E0-DD47-4572-9E48-DB54966ED4E6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2" name="Forme libre 435">
                <a:extLst>
                  <a:ext uri="{FF2B5EF4-FFF2-40B4-BE49-F238E27FC236}">
                    <a16:creationId xmlns:a16="http://schemas.microsoft.com/office/drawing/2014/main" id="{A8E72D1C-E88F-49D6-A32D-1E4E8CA106F0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13" name="Groupe 912">
                <a:extLst>
                  <a:ext uri="{FF2B5EF4-FFF2-40B4-BE49-F238E27FC236}">
                    <a16:creationId xmlns:a16="http://schemas.microsoft.com/office/drawing/2014/main" id="{CEA834A6-F215-4563-9558-1A8954FAFCA1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27" name="Larme 926">
                  <a:extLst>
                    <a:ext uri="{FF2B5EF4-FFF2-40B4-BE49-F238E27FC236}">
                      <a16:creationId xmlns:a16="http://schemas.microsoft.com/office/drawing/2014/main" id="{D8593532-1082-4FA1-9027-277C50AF22C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8" name="Larme 927">
                  <a:extLst>
                    <a:ext uri="{FF2B5EF4-FFF2-40B4-BE49-F238E27FC236}">
                      <a16:creationId xmlns:a16="http://schemas.microsoft.com/office/drawing/2014/main" id="{7F9CD030-E4BE-4AD6-A200-18B768D4AD8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9" name="Larme 928">
                  <a:extLst>
                    <a:ext uri="{FF2B5EF4-FFF2-40B4-BE49-F238E27FC236}">
                      <a16:creationId xmlns:a16="http://schemas.microsoft.com/office/drawing/2014/main" id="{048F9C09-00D8-41B4-B95C-D92AB5EFD88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0" name="Larme 929">
                  <a:extLst>
                    <a:ext uri="{FF2B5EF4-FFF2-40B4-BE49-F238E27FC236}">
                      <a16:creationId xmlns:a16="http://schemas.microsoft.com/office/drawing/2014/main" id="{B1D7F434-5313-40B7-8DC4-1584B84D874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1" name="Larme 930">
                  <a:extLst>
                    <a:ext uri="{FF2B5EF4-FFF2-40B4-BE49-F238E27FC236}">
                      <a16:creationId xmlns:a16="http://schemas.microsoft.com/office/drawing/2014/main" id="{FCF8775F-9269-4696-9CEE-3455635AEFA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2" name="Larme 931">
                  <a:extLst>
                    <a:ext uri="{FF2B5EF4-FFF2-40B4-BE49-F238E27FC236}">
                      <a16:creationId xmlns:a16="http://schemas.microsoft.com/office/drawing/2014/main" id="{B06EEEF5-70DF-4245-92C5-008F3DC4A4C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33" name="Connecteur droit 932">
                  <a:extLst>
                    <a:ext uri="{FF2B5EF4-FFF2-40B4-BE49-F238E27FC236}">
                      <a16:creationId xmlns:a16="http://schemas.microsoft.com/office/drawing/2014/main" id="{7BB9573F-8FFD-44DC-A48A-82B998E574B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Connecteur droit 933">
                  <a:extLst>
                    <a:ext uri="{FF2B5EF4-FFF2-40B4-BE49-F238E27FC236}">
                      <a16:creationId xmlns:a16="http://schemas.microsoft.com/office/drawing/2014/main" id="{DD2F92AC-9B3D-45EB-9D6B-5E1DFA57B6A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Connecteur droit 934">
                  <a:extLst>
                    <a:ext uri="{FF2B5EF4-FFF2-40B4-BE49-F238E27FC236}">
                      <a16:creationId xmlns:a16="http://schemas.microsoft.com/office/drawing/2014/main" id="{9827FA5F-3026-4673-A18B-27E100772C6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Connecteur droit 935">
                  <a:extLst>
                    <a:ext uri="{FF2B5EF4-FFF2-40B4-BE49-F238E27FC236}">
                      <a16:creationId xmlns:a16="http://schemas.microsoft.com/office/drawing/2014/main" id="{5D894B91-1F53-4B1B-A0EF-C7266DC2368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Connecteur droit 936">
                  <a:extLst>
                    <a:ext uri="{FF2B5EF4-FFF2-40B4-BE49-F238E27FC236}">
                      <a16:creationId xmlns:a16="http://schemas.microsoft.com/office/drawing/2014/main" id="{AD78A691-4A79-45C6-AE66-2AC911EAEC0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Connecteur droit 937">
                  <a:extLst>
                    <a:ext uri="{FF2B5EF4-FFF2-40B4-BE49-F238E27FC236}">
                      <a16:creationId xmlns:a16="http://schemas.microsoft.com/office/drawing/2014/main" id="{BBF8A4C5-7987-4800-942F-98D1F6164B0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4" name="Groupe 913">
                <a:extLst>
                  <a:ext uri="{FF2B5EF4-FFF2-40B4-BE49-F238E27FC236}">
                    <a16:creationId xmlns:a16="http://schemas.microsoft.com/office/drawing/2014/main" id="{263CB70B-9856-40E3-80BB-3F00962B775D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15" name="Larme 914">
                  <a:extLst>
                    <a:ext uri="{FF2B5EF4-FFF2-40B4-BE49-F238E27FC236}">
                      <a16:creationId xmlns:a16="http://schemas.microsoft.com/office/drawing/2014/main" id="{F205A5A9-55B1-4D2D-B789-93E88660951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6" name="Larme 915">
                  <a:extLst>
                    <a:ext uri="{FF2B5EF4-FFF2-40B4-BE49-F238E27FC236}">
                      <a16:creationId xmlns:a16="http://schemas.microsoft.com/office/drawing/2014/main" id="{5DB8360A-6EAE-4F13-82D0-234C1E03C3F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7" name="Larme 916">
                  <a:extLst>
                    <a:ext uri="{FF2B5EF4-FFF2-40B4-BE49-F238E27FC236}">
                      <a16:creationId xmlns:a16="http://schemas.microsoft.com/office/drawing/2014/main" id="{B364BC89-8236-408B-9487-4114C1AF1D1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8" name="Larme 917">
                  <a:extLst>
                    <a:ext uri="{FF2B5EF4-FFF2-40B4-BE49-F238E27FC236}">
                      <a16:creationId xmlns:a16="http://schemas.microsoft.com/office/drawing/2014/main" id="{88BFD941-67F2-47AB-A80F-30ADA105897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9" name="Larme 918">
                  <a:extLst>
                    <a:ext uri="{FF2B5EF4-FFF2-40B4-BE49-F238E27FC236}">
                      <a16:creationId xmlns:a16="http://schemas.microsoft.com/office/drawing/2014/main" id="{06292619-443A-4DAD-8A94-A4ED966AE62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0" name="Larme 919">
                  <a:extLst>
                    <a:ext uri="{FF2B5EF4-FFF2-40B4-BE49-F238E27FC236}">
                      <a16:creationId xmlns:a16="http://schemas.microsoft.com/office/drawing/2014/main" id="{95758977-2D34-4DD0-8FC5-B38A67FB86E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21" name="Connecteur droit 920">
                  <a:extLst>
                    <a:ext uri="{FF2B5EF4-FFF2-40B4-BE49-F238E27FC236}">
                      <a16:creationId xmlns:a16="http://schemas.microsoft.com/office/drawing/2014/main" id="{839550E1-F1FA-4F1C-9AA7-F0CBD83DAF2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Connecteur droit 921">
                  <a:extLst>
                    <a:ext uri="{FF2B5EF4-FFF2-40B4-BE49-F238E27FC236}">
                      <a16:creationId xmlns:a16="http://schemas.microsoft.com/office/drawing/2014/main" id="{8330B5D1-9AA4-4406-A25A-8B5998A67DB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Connecteur droit 922">
                  <a:extLst>
                    <a:ext uri="{FF2B5EF4-FFF2-40B4-BE49-F238E27FC236}">
                      <a16:creationId xmlns:a16="http://schemas.microsoft.com/office/drawing/2014/main" id="{11A9ECDF-2306-44D3-B580-BAC9768440E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Connecteur droit 923">
                  <a:extLst>
                    <a:ext uri="{FF2B5EF4-FFF2-40B4-BE49-F238E27FC236}">
                      <a16:creationId xmlns:a16="http://schemas.microsoft.com/office/drawing/2014/main" id="{3EE3BE30-51D7-4BB7-96EC-EF7C1ABB461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Connecteur droit 924">
                  <a:extLst>
                    <a:ext uri="{FF2B5EF4-FFF2-40B4-BE49-F238E27FC236}">
                      <a16:creationId xmlns:a16="http://schemas.microsoft.com/office/drawing/2014/main" id="{5D1C62E4-B9D5-4E5D-BD90-4CCC483C9705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Connecteur droit 925">
                  <a:extLst>
                    <a:ext uri="{FF2B5EF4-FFF2-40B4-BE49-F238E27FC236}">
                      <a16:creationId xmlns:a16="http://schemas.microsoft.com/office/drawing/2014/main" id="{D1073DB8-9C8E-42B1-BBF3-6D1BC0D7EEB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2" name="Groupe 871">
              <a:extLst>
                <a:ext uri="{FF2B5EF4-FFF2-40B4-BE49-F238E27FC236}">
                  <a16:creationId xmlns:a16="http://schemas.microsoft.com/office/drawing/2014/main" id="{D15AAE30-62A9-4696-8456-0AC31A102AD0}"/>
                </a:ext>
              </a:extLst>
            </p:cNvPr>
            <p:cNvGrpSpPr/>
            <p:nvPr/>
          </p:nvGrpSpPr>
          <p:grpSpPr>
            <a:xfrm>
              <a:off x="7956376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873" name="Forme libre 429">
                <a:extLst>
                  <a:ext uri="{FF2B5EF4-FFF2-40B4-BE49-F238E27FC236}">
                    <a16:creationId xmlns:a16="http://schemas.microsoft.com/office/drawing/2014/main" id="{8B9C27DF-8F97-40FD-8DB4-958E0176AECB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4" name="Forme libre 430">
                <a:extLst>
                  <a:ext uri="{FF2B5EF4-FFF2-40B4-BE49-F238E27FC236}">
                    <a16:creationId xmlns:a16="http://schemas.microsoft.com/office/drawing/2014/main" id="{64163F20-4B3D-4107-93AB-B0A87A581B2C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5" name="Forme libre 431">
                <a:extLst>
                  <a:ext uri="{FF2B5EF4-FFF2-40B4-BE49-F238E27FC236}">
                    <a16:creationId xmlns:a16="http://schemas.microsoft.com/office/drawing/2014/main" id="{F30D0088-8A08-4756-AE5F-35FBB901210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EE632F4C-ACFD-49BE-8766-FE519D13140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7" name="Forme libre 433">
                <a:extLst>
                  <a:ext uri="{FF2B5EF4-FFF2-40B4-BE49-F238E27FC236}">
                    <a16:creationId xmlns:a16="http://schemas.microsoft.com/office/drawing/2014/main" id="{3D5CB85E-D509-4B6C-AEC9-CA015524BF4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8" name="Forme libre 434">
                <a:extLst>
                  <a:ext uri="{FF2B5EF4-FFF2-40B4-BE49-F238E27FC236}">
                    <a16:creationId xmlns:a16="http://schemas.microsoft.com/office/drawing/2014/main" id="{3EF4E3B1-4BB0-418A-8FFD-77CC4344B654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9" name="Forme libre 435">
                <a:extLst>
                  <a:ext uri="{FF2B5EF4-FFF2-40B4-BE49-F238E27FC236}">
                    <a16:creationId xmlns:a16="http://schemas.microsoft.com/office/drawing/2014/main" id="{605E7DEB-E697-41C4-AC4A-E8275AEB0BFD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880" name="Groupe 879">
                <a:extLst>
                  <a:ext uri="{FF2B5EF4-FFF2-40B4-BE49-F238E27FC236}">
                    <a16:creationId xmlns:a16="http://schemas.microsoft.com/office/drawing/2014/main" id="{150AED89-C066-44D9-BC3D-85E49AACBFF8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894" name="Larme 893">
                  <a:extLst>
                    <a:ext uri="{FF2B5EF4-FFF2-40B4-BE49-F238E27FC236}">
                      <a16:creationId xmlns:a16="http://schemas.microsoft.com/office/drawing/2014/main" id="{08B6C013-986C-42B6-9551-69EE1CB2D989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5" name="Larme 894">
                  <a:extLst>
                    <a:ext uri="{FF2B5EF4-FFF2-40B4-BE49-F238E27FC236}">
                      <a16:creationId xmlns:a16="http://schemas.microsoft.com/office/drawing/2014/main" id="{13D77079-A2CD-4E7E-BABB-78CBF28B300F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6" name="Larme 895">
                  <a:extLst>
                    <a:ext uri="{FF2B5EF4-FFF2-40B4-BE49-F238E27FC236}">
                      <a16:creationId xmlns:a16="http://schemas.microsoft.com/office/drawing/2014/main" id="{94A0B034-C0AB-4E38-8189-A913A68EF4A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7" name="Larme 896">
                  <a:extLst>
                    <a:ext uri="{FF2B5EF4-FFF2-40B4-BE49-F238E27FC236}">
                      <a16:creationId xmlns:a16="http://schemas.microsoft.com/office/drawing/2014/main" id="{FC614D43-1080-4759-8DA2-BAD9360ECC7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8" name="Larme 897">
                  <a:extLst>
                    <a:ext uri="{FF2B5EF4-FFF2-40B4-BE49-F238E27FC236}">
                      <a16:creationId xmlns:a16="http://schemas.microsoft.com/office/drawing/2014/main" id="{B0501617-6EE2-4C0B-BEFD-AEA8D190788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9" name="Larme 898">
                  <a:extLst>
                    <a:ext uri="{FF2B5EF4-FFF2-40B4-BE49-F238E27FC236}">
                      <a16:creationId xmlns:a16="http://schemas.microsoft.com/office/drawing/2014/main" id="{44B5D6BC-54A3-4E04-991A-9AC98D69BCAF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00" name="Connecteur droit 899">
                  <a:extLst>
                    <a:ext uri="{FF2B5EF4-FFF2-40B4-BE49-F238E27FC236}">
                      <a16:creationId xmlns:a16="http://schemas.microsoft.com/office/drawing/2014/main" id="{E37D51DA-380B-43CB-A835-423BE3018D7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Connecteur droit 900">
                  <a:extLst>
                    <a:ext uri="{FF2B5EF4-FFF2-40B4-BE49-F238E27FC236}">
                      <a16:creationId xmlns:a16="http://schemas.microsoft.com/office/drawing/2014/main" id="{53694C2E-BC72-46F2-AE77-B55B77C6041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Connecteur droit 901">
                  <a:extLst>
                    <a:ext uri="{FF2B5EF4-FFF2-40B4-BE49-F238E27FC236}">
                      <a16:creationId xmlns:a16="http://schemas.microsoft.com/office/drawing/2014/main" id="{22883052-D520-480E-B129-30CB692F3DD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Connecteur droit 902">
                  <a:extLst>
                    <a:ext uri="{FF2B5EF4-FFF2-40B4-BE49-F238E27FC236}">
                      <a16:creationId xmlns:a16="http://schemas.microsoft.com/office/drawing/2014/main" id="{3ADC70F6-7606-460B-B434-923AC70A533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Connecteur droit 903">
                  <a:extLst>
                    <a:ext uri="{FF2B5EF4-FFF2-40B4-BE49-F238E27FC236}">
                      <a16:creationId xmlns:a16="http://schemas.microsoft.com/office/drawing/2014/main" id="{D97FAC22-EBE9-45BB-93AC-3007A1BD9CF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Connecteur droit 904">
                  <a:extLst>
                    <a:ext uri="{FF2B5EF4-FFF2-40B4-BE49-F238E27FC236}">
                      <a16:creationId xmlns:a16="http://schemas.microsoft.com/office/drawing/2014/main" id="{521F1AE4-E54D-445D-A45A-93BB01B22E0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1" name="Groupe 880">
                <a:extLst>
                  <a:ext uri="{FF2B5EF4-FFF2-40B4-BE49-F238E27FC236}">
                    <a16:creationId xmlns:a16="http://schemas.microsoft.com/office/drawing/2014/main" id="{68122294-9911-47EF-AEE9-DDA4CD12C2F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882" name="Larme 881">
                  <a:extLst>
                    <a:ext uri="{FF2B5EF4-FFF2-40B4-BE49-F238E27FC236}">
                      <a16:creationId xmlns:a16="http://schemas.microsoft.com/office/drawing/2014/main" id="{7A82A9CB-9D77-4B91-A803-777969929CF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3" name="Larme 882">
                  <a:extLst>
                    <a:ext uri="{FF2B5EF4-FFF2-40B4-BE49-F238E27FC236}">
                      <a16:creationId xmlns:a16="http://schemas.microsoft.com/office/drawing/2014/main" id="{0F1FE7FC-57F3-42D1-B7D7-D9C46B31AAE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4" name="Larme 883">
                  <a:extLst>
                    <a:ext uri="{FF2B5EF4-FFF2-40B4-BE49-F238E27FC236}">
                      <a16:creationId xmlns:a16="http://schemas.microsoft.com/office/drawing/2014/main" id="{8A832F75-0149-497F-807D-68E7017BFC2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5" name="Larme 884">
                  <a:extLst>
                    <a:ext uri="{FF2B5EF4-FFF2-40B4-BE49-F238E27FC236}">
                      <a16:creationId xmlns:a16="http://schemas.microsoft.com/office/drawing/2014/main" id="{7A386000-FA3E-4039-85F2-61A6E2590E2F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6" name="Larme 885">
                  <a:extLst>
                    <a:ext uri="{FF2B5EF4-FFF2-40B4-BE49-F238E27FC236}">
                      <a16:creationId xmlns:a16="http://schemas.microsoft.com/office/drawing/2014/main" id="{84D67B14-56AC-46E3-87C3-F2ABCAA88EA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7" name="Larme 886">
                  <a:extLst>
                    <a:ext uri="{FF2B5EF4-FFF2-40B4-BE49-F238E27FC236}">
                      <a16:creationId xmlns:a16="http://schemas.microsoft.com/office/drawing/2014/main" id="{55CB073E-E75B-47B3-9BE5-713F47C470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888" name="Connecteur droit 887">
                  <a:extLst>
                    <a:ext uri="{FF2B5EF4-FFF2-40B4-BE49-F238E27FC236}">
                      <a16:creationId xmlns:a16="http://schemas.microsoft.com/office/drawing/2014/main" id="{FBBCE32B-F7C9-4944-B7F0-C30F5853F4F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Connecteur droit 888">
                  <a:extLst>
                    <a:ext uri="{FF2B5EF4-FFF2-40B4-BE49-F238E27FC236}">
                      <a16:creationId xmlns:a16="http://schemas.microsoft.com/office/drawing/2014/main" id="{E9EE9C05-D620-44D5-9976-B99383C11E6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Connecteur droit 889">
                  <a:extLst>
                    <a:ext uri="{FF2B5EF4-FFF2-40B4-BE49-F238E27FC236}">
                      <a16:creationId xmlns:a16="http://schemas.microsoft.com/office/drawing/2014/main" id="{3F3A6641-3B6C-4DE9-B9C1-FFD8CD22330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Connecteur droit 890">
                  <a:extLst>
                    <a:ext uri="{FF2B5EF4-FFF2-40B4-BE49-F238E27FC236}">
                      <a16:creationId xmlns:a16="http://schemas.microsoft.com/office/drawing/2014/main" id="{73081024-C503-496D-B504-64D2B966F83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Connecteur droit 891">
                  <a:extLst>
                    <a:ext uri="{FF2B5EF4-FFF2-40B4-BE49-F238E27FC236}">
                      <a16:creationId xmlns:a16="http://schemas.microsoft.com/office/drawing/2014/main" id="{DA6EE263-53AC-41EA-919D-2AC3F45B705A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Connecteur droit 892">
                  <a:extLst>
                    <a:ext uri="{FF2B5EF4-FFF2-40B4-BE49-F238E27FC236}">
                      <a16:creationId xmlns:a16="http://schemas.microsoft.com/office/drawing/2014/main" id="{75704698-4E75-46AA-806C-B4A55D68C5D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13706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Rami Albasha</dc:creator>
  <cp:lastModifiedBy>Rami Albasha</cp:lastModifiedBy>
  <cp:revision>5</cp:revision>
  <dcterms:created xsi:type="dcterms:W3CDTF">2020-02-11T17:48:06Z</dcterms:created>
  <dcterms:modified xsi:type="dcterms:W3CDTF">2020-02-11T19:12:51Z</dcterms:modified>
</cp:coreProperties>
</file>