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3B31"/>
    <a:srgbClr val="D3D73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73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823E7F-81F8-4F16-BCDB-7341AFDFF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E5657E5-C543-4F67-9C9D-2CA2E0DF5A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153FA1-E978-4CF5-94F5-E5478DB48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2F60-3C22-4598-9307-852FA3CE3086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7F7937-B776-4AD4-BAFF-6A34238B7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C84FC6-841F-4163-9458-8EFE8933D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3B9B-7227-47BF-B399-FEF62E8694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5915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8D78FF-01FF-49F1-9F2B-03AFBB79F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3CD8F57-C1BA-47E4-8BA0-2B0C337D3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E78148-3C5D-4A61-96F1-DE17366FA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2F60-3C22-4598-9307-852FA3CE3086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45273E-38C6-447F-BDB5-E5DFDB407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42F222-7C95-415E-9F24-1767CB440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3B9B-7227-47BF-B399-FEF62E8694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0080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B8F1CC2-D604-4A3B-8AEB-4F08EE2316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B45B066-1432-4A5C-B289-0151CC51BF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FBFF16-4BF9-4AAB-BBFF-07CEBD80E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2F60-3C22-4598-9307-852FA3CE3086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FFEE5E-0AA3-445A-A14C-AC79483C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F309CD-83D3-4D66-8BB1-34F0DB44E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3B9B-7227-47BF-B399-FEF62E8694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1679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3AB965-A8CF-475B-A2E2-2F031B4CC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F08A48-01E9-4E91-BFBC-39E1A9954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81B4B3-48FD-45A3-89EB-94FC8B914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2F60-3C22-4598-9307-852FA3CE3086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7F0DCE-383F-41EA-80D4-234C5B5CB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CE7D28-D097-46C2-BD2B-B054E9D57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3B9B-7227-47BF-B399-FEF62E8694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8869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6F3BBC-647F-45C1-B98E-0FAC4239A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F839DF-7BC9-4A8C-9E53-0FD0076DE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60374B-A7DE-4E8E-A4D1-43F01212A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2F60-3C22-4598-9307-852FA3CE3086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215AA9-0C46-44D3-8BE3-ACE580EDE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911085-04F9-4B87-9D29-EB42DE264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3B9B-7227-47BF-B399-FEF62E8694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481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739BDE-B34A-4FCF-A3A5-8EDDBB006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D1293D-A73B-4DD2-BDE2-458B7A926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D8FE3BD-C46F-4478-B779-61107E938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3463A37-3FA0-4A21-AE89-BD63BF87B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2F60-3C22-4598-9307-852FA3CE3086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966B91-0763-449A-9A21-D3E63B841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B8408F-FED0-4D03-9B31-CE33BAE86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3B9B-7227-47BF-B399-FEF62E8694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811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F542B6-53C8-45F0-9EAB-B27F0E090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42BE007-3769-4D64-A683-26470453C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F587A3F-A130-4A9C-8C5A-67726F425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FC82D21-0961-419D-A8A9-E1E0798187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028AC54-07EB-44BA-85AD-EFF66FCE54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BFD45B6-54A7-4429-B162-EA6881563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2F60-3C22-4598-9307-852FA3CE3086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1CB2E54-A709-49B3-80F8-8F1FEC5CB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EABEF2A-F94B-4D4A-A4CB-2BA04BB7B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3B9B-7227-47BF-B399-FEF62E8694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2990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4D4381-8296-43BA-A695-85AE1E529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1A7B213-0300-401A-8746-E5293CAF4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2F60-3C22-4598-9307-852FA3CE3086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53A949F-14D5-4F30-84CB-BE81F6D21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C3D8A67-052C-4B65-AFBD-10A3969F1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3B9B-7227-47BF-B399-FEF62E8694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49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1363EF1-2B72-4F5E-9133-FF81D6B05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2F60-3C22-4598-9307-852FA3CE3086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36B540E-8970-488F-BD55-03254E863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9FC2022-635A-46E4-A95A-4D821B109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3B9B-7227-47BF-B399-FEF62E8694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2705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CD44A1-1B76-482F-94A0-E6A3ABA37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2EFA37-A150-4399-B603-CC5468B0B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CEBB33D-C84F-42DB-AD5E-B8EA1B3D3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22D5BD-B35E-4B59-BB4E-8A9902DAB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2F60-3C22-4598-9307-852FA3CE3086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893BAB2-FF8D-40AB-8714-24A463B33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3EA425F-99FE-413F-B8DB-238C22889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3B9B-7227-47BF-B399-FEF62E8694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5873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80D605-938C-421C-83DA-394078EDB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400D901-F02C-42DA-BBE3-C7CEB25498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9D1873D-16AB-4ACF-AB16-E3FE82579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29AE256-8C3D-4237-9AEF-630480A7E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2F60-3C22-4598-9307-852FA3CE3086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C0BE638-73FA-4EC6-87E2-99340C910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1ED055B-F598-41C8-A80E-6659E1925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3B9B-7227-47BF-B399-FEF62E8694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474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109113B-8E82-4308-A2C6-39FF17628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8B76B62-BAF4-4C92-8CA4-0105246F9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3792C8-E7B6-4936-A977-80F23AA389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62F60-3C22-4598-9307-852FA3CE3086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61A4FA-CD71-49D1-9AC8-787FE953B6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08DE1C-D4EC-412B-9A45-EF4DB3CA9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43B9B-7227-47BF-B399-FEF62E8694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372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4C46C44E-1C90-43FA-8E7E-65C07CC3E4F1}"/>
              </a:ext>
            </a:extLst>
          </p:cNvPr>
          <p:cNvGrpSpPr/>
          <p:nvPr/>
        </p:nvGrpSpPr>
        <p:grpSpPr>
          <a:xfrm>
            <a:off x="5066868" y="2560600"/>
            <a:ext cx="2058264" cy="1860034"/>
            <a:chOff x="4686348" y="2560600"/>
            <a:chExt cx="2058264" cy="1860034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5AE3147E-4C56-4A9F-A20E-818DA372D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86348" y="3040706"/>
              <a:ext cx="2058264" cy="1200440"/>
            </a:xfrm>
            <a:prstGeom prst="rect">
              <a:avLst/>
            </a:prstGeom>
          </p:spPr>
        </p:pic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9ABF50B8-2780-466C-9608-3BEBEA09ADCA}"/>
                </a:ext>
              </a:extLst>
            </p:cNvPr>
            <p:cNvSpPr/>
            <p:nvPr/>
          </p:nvSpPr>
          <p:spPr>
            <a:xfrm>
              <a:off x="4715209" y="4227773"/>
              <a:ext cx="1991177" cy="192861"/>
            </a:xfrm>
            <a:custGeom>
              <a:avLst/>
              <a:gdLst>
                <a:gd name="connsiteX0" fmla="*/ 0 w 3429000"/>
                <a:gd name="connsiteY0" fmla="*/ 0 h 306614"/>
                <a:gd name="connsiteX1" fmla="*/ 3429000 w 3429000"/>
                <a:gd name="connsiteY1" fmla="*/ 0 h 306614"/>
                <a:gd name="connsiteX2" fmla="*/ 3429000 w 3429000"/>
                <a:gd name="connsiteY2" fmla="*/ 306614 h 306614"/>
                <a:gd name="connsiteX3" fmla="*/ 0 w 3429000"/>
                <a:gd name="connsiteY3" fmla="*/ 306614 h 306614"/>
                <a:gd name="connsiteX4" fmla="*/ 0 w 3429000"/>
                <a:gd name="connsiteY4" fmla="*/ 0 h 306614"/>
                <a:gd name="connsiteX0" fmla="*/ 0 w 3429000"/>
                <a:gd name="connsiteY0" fmla="*/ 0 h 306614"/>
                <a:gd name="connsiteX1" fmla="*/ 3429000 w 3429000"/>
                <a:gd name="connsiteY1" fmla="*/ 0 h 306614"/>
                <a:gd name="connsiteX2" fmla="*/ 3429000 w 3429000"/>
                <a:gd name="connsiteY2" fmla="*/ 306614 h 306614"/>
                <a:gd name="connsiteX3" fmla="*/ 0 w 3429000"/>
                <a:gd name="connsiteY3" fmla="*/ 306614 h 306614"/>
                <a:gd name="connsiteX4" fmla="*/ 0 w 3429000"/>
                <a:gd name="connsiteY4" fmla="*/ 0 h 306614"/>
                <a:gd name="connsiteX0" fmla="*/ 0 w 3429000"/>
                <a:gd name="connsiteY0" fmla="*/ 3436 h 310050"/>
                <a:gd name="connsiteX1" fmla="*/ 3429000 w 3429000"/>
                <a:gd name="connsiteY1" fmla="*/ 3436 h 310050"/>
                <a:gd name="connsiteX2" fmla="*/ 3429000 w 3429000"/>
                <a:gd name="connsiteY2" fmla="*/ 310050 h 310050"/>
                <a:gd name="connsiteX3" fmla="*/ 0 w 3429000"/>
                <a:gd name="connsiteY3" fmla="*/ 310050 h 310050"/>
                <a:gd name="connsiteX4" fmla="*/ 0 w 3429000"/>
                <a:gd name="connsiteY4" fmla="*/ 3436 h 310050"/>
                <a:gd name="connsiteX0" fmla="*/ 0 w 3429000"/>
                <a:gd name="connsiteY0" fmla="*/ 2375 h 308989"/>
                <a:gd name="connsiteX1" fmla="*/ 3429000 w 3429000"/>
                <a:gd name="connsiteY1" fmla="*/ 2375 h 308989"/>
                <a:gd name="connsiteX2" fmla="*/ 3429000 w 3429000"/>
                <a:gd name="connsiteY2" fmla="*/ 308989 h 308989"/>
                <a:gd name="connsiteX3" fmla="*/ 0 w 3429000"/>
                <a:gd name="connsiteY3" fmla="*/ 308989 h 308989"/>
                <a:gd name="connsiteX4" fmla="*/ 0 w 3429000"/>
                <a:gd name="connsiteY4" fmla="*/ 2375 h 308989"/>
                <a:gd name="connsiteX0" fmla="*/ 0 w 3429000"/>
                <a:gd name="connsiteY0" fmla="*/ 13399 h 320013"/>
                <a:gd name="connsiteX1" fmla="*/ 3429000 w 3429000"/>
                <a:gd name="connsiteY1" fmla="*/ 13399 h 320013"/>
                <a:gd name="connsiteX2" fmla="*/ 3429000 w 3429000"/>
                <a:gd name="connsiteY2" fmla="*/ 320013 h 320013"/>
                <a:gd name="connsiteX3" fmla="*/ 0 w 3429000"/>
                <a:gd name="connsiteY3" fmla="*/ 320013 h 320013"/>
                <a:gd name="connsiteX4" fmla="*/ 0 w 3429000"/>
                <a:gd name="connsiteY4" fmla="*/ 13399 h 320013"/>
                <a:gd name="connsiteX0" fmla="*/ 0 w 3429000"/>
                <a:gd name="connsiteY0" fmla="*/ 32163 h 338777"/>
                <a:gd name="connsiteX1" fmla="*/ 3429000 w 3429000"/>
                <a:gd name="connsiteY1" fmla="*/ 32163 h 338777"/>
                <a:gd name="connsiteX2" fmla="*/ 3429000 w 3429000"/>
                <a:gd name="connsiteY2" fmla="*/ 338777 h 338777"/>
                <a:gd name="connsiteX3" fmla="*/ 0 w 3429000"/>
                <a:gd name="connsiteY3" fmla="*/ 338777 h 338777"/>
                <a:gd name="connsiteX4" fmla="*/ 0 w 3429000"/>
                <a:gd name="connsiteY4" fmla="*/ 32163 h 338777"/>
                <a:gd name="connsiteX0" fmla="*/ 0 w 3429000"/>
                <a:gd name="connsiteY0" fmla="*/ 20787 h 327401"/>
                <a:gd name="connsiteX1" fmla="*/ 3429000 w 3429000"/>
                <a:gd name="connsiteY1" fmla="*/ 20787 h 327401"/>
                <a:gd name="connsiteX2" fmla="*/ 3429000 w 3429000"/>
                <a:gd name="connsiteY2" fmla="*/ 327401 h 327401"/>
                <a:gd name="connsiteX3" fmla="*/ 0 w 3429000"/>
                <a:gd name="connsiteY3" fmla="*/ 327401 h 327401"/>
                <a:gd name="connsiteX4" fmla="*/ 0 w 3429000"/>
                <a:gd name="connsiteY4" fmla="*/ 20787 h 327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00" h="327401">
                  <a:moveTo>
                    <a:pt x="0" y="20787"/>
                  </a:moveTo>
                  <a:cubicBezTo>
                    <a:pt x="1118030" y="142774"/>
                    <a:pt x="2284503" y="-63237"/>
                    <a:pt x="3429000" y="20787"/>
                  </a:cubicBezTo>
                  <a:lnTo>
                    <a:pt x="3429000" y="327401"/>
                  </a:lnTo>
                  <a:lnTo>
                    <a:pt x="0" y="327401"/>
                  </a:lnTo>
                  <a:lnTo>
                    <a:pt x="0" y="20787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6AE69DA7-061F-421C-8139-0CBD38C72844}"/>
                </a:ext>
              </a:extLst>
            </p:cNvPr>
            <p:cNvGrpSpPr/>
            <p:nvPr/>
          </p:nvGrpSpPr>
          <p:grpSpPr>
            <a:xfrm>
              <a:off x="4705472" y="3052481"/>
              <a:ext cx="1991177" cy="1116583"/>
              <a:chOff x="2724150" y="3185754"/>
              <a:chExt cx="3429000" cy="469464"/>
            </a:xfrm>
          </p:grpSpPr>
          <p:sp>
            <p:nvSpPr>
              <p:cNvPr id="12" name="Forme libre : forme 11">
                <a:extLst>
                  <a:ext uri="{FF2B5EF4-FFF2-40B4-BE49-F238E27FC236}">
                    <a16:creationId xmlns:a16="http://schemas.microsoft.com/office/drawing/2014/main" id="{92769A2C-6D28-432C-AB31-134C386392F9}"/>
                  </a:ext>
                </a:extLst>
              </p:cNvPr>
              <p:cNvSpPr/>
              <p:nvPr/>
            </p:nvSpPr>
            <p:spPr>
              <a:xfrm>
                <a:off x="2724150" y="3185754"/>
                <a:ext cx="3429000" cy="469464"/>
              </a:xfrm>
              <a:custGeom>
                <a:avLst/>
                <a:gdLst>
                  <a:gd name="connsiteX0" fmla="*/ 95250 w 3067929"/>
                  <a:gd name="connsiteY0" fmla="*/ 257525 h 539120"/>
                  <a:gd name="connsiteX1" fmla="*/ 1400175 w 3067929"/>
                  <a:gd name="connsiteY1" fmla="*/ 350 h 539120"/>
                  <a:gd name="connsiteX2" fmla="*/ 3067050 w 3067929"/>
                  <a:gd name="connsiteY2" fmla="*/ 209900 h 539120"/>
                  <a:gd name="connsiteX3" fmla="*/ 1171575 w 3067929"/>
                  <a:gd name="connsiteY3" fmla="*/ 533750 h 539120"/>
                  <a:gd name="connsiteX4" fmla="*/ 0 w 3067929"/>
                  <a:gd name="connsiteY4" fmla="*/ 381350 h 539120"/>
                  <a:gd name="connsiteX0" fmla="*/ 95250 w 3067164"/>
                  <a:gd name="connsiteY0" fmla="*/ 305071 h 586666"/>
                  <a:gd name="connsiteX1" fmla="*/ 1257300 w 3067164"/>
                  <a:gd name="connsiteY1" fmla="*/ 271 h 586666"/>
                  <a:gd name="connsiteX2" fmla="*/ 3067050 w 3067164"/>
                  <a:gd name="connsiteY2" fmla="*/ 257446 h 586666"/>
                  <a:gd name="connsiteX3" fmla="*/ 1171575 w 3067164"/>
                  <a:gd name="connsiteY3" fmla="*/ 581296 h 586666"/>
                  <a:gd name="connsiteX4" fmla="*/ 0 w 3067164"/>
                  <a:gd name="connsiteY4" fmla="*/ 428896 h 586666"/>
                  <a:gd name="connsiteX0" fmla="*/ 95250 w 3067087"/>
                  <a:gd name="connsiteY0" fmla="*/ 305094 h 670141"/>
                  <a:gd name="connsiteX1" fmla="*/ 1257300 w 3067087"/>
                  <a:gd name="connsiteY1" fmla="*/ 294 h 670141"/>
                  <a:gd name="connsiteX2" fmla="*/ 3067050 w 3067087"/>
                  <a:gd name="connsiteY2" fmla="*/ 257469 h 670141"/>
                  <a:gd name="connsiteX3" fmla="*/ 1304925 w 3067087"/>
                  <a:gd name="connsiteY3" fmla="*/ 667044 h 670141"/>
                  <a:gd name="connsiteX4" fmla="*/ 0 w 3067087"/>
                  <a:gd name="connsiteY4" fmla="*/ 428919 h 670141"/>
                  <a:gd name="connsiteX0" fmla="*/ 95250 w 3067087"/>
                  <a:gd name="connsiteY0" fmla="*/ 305094 h 688804"/>
                  <a:gd name="connsiteX1" fmla="*/ 1257300 w 3067087"/>
                  <a:gd name="connsiteY1" fmla="*/ 294 h 688804"/>
                  <a:gd name="connsiteX2" fmla="*/ 3067050 w 3067087"/>
                  <a:gd name="connsiteY2" fmla="*/ 257469 h 688804"/>
                  <a:gd name="connsiteX3" fmla="*/ 1304925 w 3067087"/>
                  <a:gd name="connsiteY3" fmla="*/ 667044 h 688804"/>
                  <a:gd name="connsiteX4" fmla="*/ 0 w 3067087"/>
                  <a:gd name="connsiteY4" fmla="*/ 428919 h 688804"/>
                  <a:gd name="connsiteX0" fmla="*/ 95250 w 3067838"/>
                  <a:gd name="connsiteY0" fmla="*/ 305087 h 662349"/>
                  <a:gd name="connsiteX1" fmla="*/ 1257300 w 3067838"/>
                  <a:gd name="connsiteY1" fmla="*/ 287 h 662349"/>
                  <a:gd name="connsiteX2" fmla="*/ 3067050 w 3067838"/>
                  <a:gd name="connsiteY2" fmla="*/ 257462 h 662349"/>
                  <a:gd name="connsiteX3" fmla="*/ 1028700 w 3067838"/>
                  <a:gd name="connsiteY3" fmla="*/ 638462 h 662349"/>
                  <a:gd name="connsiteX4" fmla="*/ 0 w 3067838"/>
                  <a:gd name="connsiteY4" fmla="*/ 428912 h 662349"/>
                  <a:gd name="connsiteX0" fmla="*/ 95250 w 3067838"/>
                  <a:gd name="connsiteY0" fmla="*/ 305087 h 660974"/>
                  <a:gd name="connsiteX1" fmla="*/ 1257300 w 3067838"/>
                  <a:gd name="connsiteY1" fmla="*/ 287 h 660974"/>
                  <a:gd name="connsiteX2" fmla="*/ 3067050 w 3067838"/>
                  <a:gd name="connsiteY2" fmla="*/ 257462 h 660974"/>
                  <a:gd name="connsiteX3" fmla="*/ 1028700 w 3067838"/>
                  <a:gd name="connsiteY3" fmla="*/ 638462 h 660974"/>
                  <a:gd name="connsiteX4" fmla="*/ 0 w 3067838"/>
                  <a:gd name="connsiteY4" fmla="*/ 428912 h 660974"/>
                  <a:gd name="connsiteX0" fmla="*/ 95250 w 3067838"/>
                  <a:gd name="connsiteY0" fmla="*/ 305087 h 660974"/>
                  <a:gd name="connsiteX1" fmla="*/ 1257300 w 3067838"/>
                  <a:gd name="connsiteY1" fmla="*/ 287 h 660974"/>
                  <a:gd name="connsiteX2" fmla="*/ 3067050 w 3067838"/>
                  <a:gd name="connsiteY2" fmla="*/ 257462 h 660974"/>
                  <a:gd name="connsiteX3" fmla="*/ 1028700 w 3067838"/>
                  <a:gd name="connsiteY3" fmla="*/ 638462 h 660974"/>
                  <a:gd name="connsiteX4" fmla="*/ 0 w 3067838"/>
                  <a:gd name="connsiteY4" fmla="*/ 428912 h 660974"/>
                  <a:gd name="connsiteX0" fmla="*/ 38100 w 3067844"/>
                  <a:gd name="connsiteY0" fmla="*/ 382705 h 662392"/>
                  <a:gd name="connsiteX1" fmla="*/ 1257300 w 3067844"/>
                  <a:gd name="connsiteY1" fmla="*/ 1705 h 662392"/>
                  <a:gd name="connsiteX2" fmla="*/ 3067050 w 3067844"/>
                  <a:gd name="connsiteY2" fmla="*/ 258880 h 662392"/>
                  <a:gd name="connsiteX3" fmla="*/ 1028700 w 3067844"/>
                  <a:gd name="connsiteY3" fmla="*/ 639880 h 662392"/>
                  <a:gd name="connsiteX4" fmla="*/ 0 w 3067844"/>
                  <a:gd name="connsiteY4" fmla="*/ 430330 h 662392"/>
                  <a:gd name="connsiteX0" fmla="*/ 0 w 3067847"/>
                  <a:gd name="connsiteY0" fmla="*/ 428394 h 663631"/>
                  <a:gd name="connsiteX1" fmla="*/ 1257300 w 3067847"/>
                  <a:gd name="connsiteY1" fmla="*/ 2944 h 663631"/>
                  <a:gd name="connsiteX2" fmla="*/ 3067050 w 3067847"/>
                  <a:gd name="connsiteY2" fmla="*/ 260119 h 663631"/>
                  <a:gd name="connsiteX3" fmla="*/ 1028700 w 3067847"/>
                  <a:gd name="connsiteY3" fmla="*/ 641119 h 663631"/>
                  <a:gd name="connsiteX4" fmla="*/ 0 w 3067847"/>
                  <a:gd name="connsiteY4" fmla="*/ 431569 h 663631"/>
                  <a:gd name="connsiteX0" fmla="*/ 0 w 3067763"/>
                  <a:gd name="connsiteY0" fmla="*/ 428322 h 634384"/>
                  <a:gd name="connsiteX1" fmla="*/ 1257300 w 3067763"/>
                  <a:gd name="connsiteY1" fmla="*/ 2872 h 634384"/>
                  <a:gd name="connsiteX2" fmla="*/ 3067050 w 3067763"/>
                  <a:gd name="connsiteY2" fmla="*/ 260047 h 634384"/>
                  <a:gd name="connsiteX3" fmla="*/ 1041400 w 3067763"/>
                  <a:gd name="connsiteY3" fmla="*/ 609297 h 634384"/>
                  <a:gd name="connsiteX4" fmla="*/ 0 w 3067763"/>
                  <a:gd name="connsiteY4" fmla="*/ 431497 h 634384"/>
                  <a:gd name="connsiteX0" fmla="*/ 0 w 3067763"/>
                  <a:gd name="connsiteY0" fmla="*/ 428322 h 634384"/>
                  <a:gd name="connsiteX1" fmla="*/ 1257300 w 3067763"/>
                  <a:gd name="connsiteY1" fmla="*/ 2872 h 634384"/>
                  <a:gd name="connsiteX2" fmla="*/ 3067050 w 3067763"/>
                  <a:gd name="connsiteY2" fmla="*/ 260047 h 634384"/>
                  <a:gd name="connsiteX3" fmla="*/ 1041400 w 3067763"/>
                  <a:gd name="connsiteY3" fmla="*/ 609297 h 634384"/>
                  <a:gd name="connsiteX4" fmla="*/ 0 w 3067763"/>
                  <a:gd name="connsiteY4" fmla="*/ 431497 h 634384"/>
                  <a:gd name="connsiteX0" fmla="*/ 0 w 3067050"/>
                  <a:gd name="connsiteY0" fmla="*/ 428986 h 635048"/>
                  <a:gd name="connsiteX1" fmla="*/ 1257300 w 3067050"/>
                  <a:gd name="connsiteY1" fmla="*/ 3536 h 635048"/>
                  <a:gd name="connsiteX2" fmla="*/ 3067050 w 3067050"/>
                  <a:gd name="connsiteY2" fmla="*/ 260711 h 635048"/>
                  <a:gd name="connsiteX3" fmla="*/ 1041400 w 3067050"/>
                  <a:gd name="connsiteY3" fmla="*/ 609961 h 635048"/>
                  <a:gd name="connsiteX4" fmla="*/ 0 w 3067050"/>
                  <a:gd name="connsiteY4" fmla="*/ 432161 h 635048"/>
                  <a:gd name="connsiteX0" fmla="*/ 0 w 3067050"/>
                  <a:gd name="connsiteY0" fmla="*/ 428986 h 635048"/>
                  <a:gd name="connsiteX1" fmla="*/ 1257300 w 3067050"/>
                  <a:gd name="connsiteY1" fmla="*/ 3536 h 635048"/>
                  <a:gd name="connsiteX2" fmla="*/ 3067050 w 3067050"/>
                  <a:gd name="connsiteY2" fmla="*/ 260711 h 635048"/>
                  <a:gd name="connsiteX3" fmla="*/ 1041400 w 3067050"/>
                  <a:gd name="connsiteY3" fmla="*/ 609961 h 635048"/>
                  <a:gd name="connsiteX4" fmla="*/ 0 w 3067050"/>
                  <a:gd name="connsiteY4" fmla="*/ 432161 h 635048"/>
                  <a:gd name="connsiteX0" fmla="*/ 0 w 3067050"/>
                  <a:gd name="connsiteY0" fmla="*/ 428986 h 546798"/>
                  <a:gd name="connsiteX1" fmla="*/ 1257300 w 3067050"/>
                  <a:gd name="connsiteY1" fmla="*/ 3536 h 546798"/>
                  <a:gd name="connsiteX2" fmla="*/ 3067050 w 3067050"/>
                  <a:gd name="connsiteY2" fmla="*/ 260711 h 546798"/>
                  <a:gd name="connsiteX3" fmla="*/ 1208087 w 3067050"/>
                  <a:gd name="connsiteY3" fmla="*/ 507567 h 546798"/>
                  <a:gd name="connsiteX4" fmla="*/ 0 w 3067050"/>
                  <a:gd name="connsiteY4" fmla="*/ 432161 h 546798"/>
                  <a:gd name="connsiteX0" fmla="*/ 0 w 3067050"/>
                  <a:gd name="connsiteY0" fmla="*/ 346596 h 464408"/>
                  <a:gd name="connsiteX1" fmla="*/ 1309688 w 3067050"/>
                  <a:gd name="connsiteY1" fmla="*/ 6871 h 464408"/>
                  <a:gd name="connsiteX2" fmla="*/ 3067050 w 3067050"/>
                  <a:gd name="connsiteY2" fmla="*/ 178321 h 464408"/>
                  <a:gd name="connsiteX3" fmla="*/ 1208087 w 3067050"/>
                  <a:gd name="connsiteY3" fmla="*/ 425177 h 464408"/>
                  <a:gd name="connsiteX4" fmla="*/ 0 w 3067050"/>
                  <a:gd name="connsiteY4" fmla="*/ 349771 h 464408"/>
                  <a:gd name="connsiteX0" fmla="*/ 0 w 3067050"/>
                  <a:gd name="connsiteY0" fmla="*/ 346596 h 502026"/>
                  <a:gd name="connsiteX1" fmla="*/ 1309688 w 3067050"/>
                  <a:gd name="connsiteY1" fmla="*/ 6871 h 502026"/>
                  <a:gd name="connsiteX2" fmla="*/ 3067050 w 3067050"/>
                  <a:gd name="connsiteY2" fmla="*/ 178321 h 502026"/>
                  <a:gd name="connsiteX3" fmla="*/ 1208087 w 3067050"/>
                  <a:gd name="connsiteY3" fmla="*/ 425177 h 502026"/>
                  <a:gd name="connsiteX4" fmla="*/ 4763 w 3067050"/>
                  <a:gd name="connsiteY4" fmla="*/ 471215 h 502026"/>
                  <a:gd name="connsiteX0" fmla="*/ 0 w 3067050"/>
                  <a:gd name="connsiteY0" fmla="*/ 346596 h 471215"/>
                  <a:gd name="connsiteX1" fmla="*/ 1309688 w 3067050"/>
                  <a:gd name="connsiteY1" fmla="*/ 6871 h 471215"/>
                  <a:gd name="connsiteX2" fmla="*/ 3067050 w 3067050"/>
                  <a:gd name="connsiteY2" fmla="*/ 178321 h 471215"/>
                  <a:gd name="connsiteX3" fmla="*/ 1208087 w 3067050"/>
                  <a:gd name="connsiteY3" fmla="*/ 425177 h 471215"/>
                  <a:gd name="connsiteX4" fmla="*/ 4763 w 3067050"/>
                  <a:gd name="connsiteY4" fmla="*/ 471215 h 471215"/>
                  <a:gd name="connsiteX0" fmla="*/ 0 w 3074194"/>
                  <a:gd name="connsiteY0" fmla="*/ 283850 h 468001"/>
                  <a:gd name="connsiteX1" fmla="*/ 1316832 w 3074194"/>
                  <a:gd name="connsiteY1" fmla="*/ 3657 h 468001"/>
                  <a:gd name="connsiteX2" fmla="*/ 3074194 w 3074194"/>
                  <a:gd name="connsiteY2" fmla="*/ 175107 h 468001"/>
                  <a:gd name="connsiteX3" fmla="*/ 1215231 w 3074194"/>
                  <a:gd name="connsiteY3" fmla="*/ 421963 h 468001"/>
                  <a:gd name="connsiteX4" fmla="*/ 11907 w 3074194"/>
                  <a:gd name="connsiteY4" fmla="*/ 468001 h 468001"/>
                  <a:gd name="connsiteX0" fmla="*/ 0 w 3074194"/>
                  <a:gd name="connsiteY0" fmla="*/ 283850 h 468001"/>
                  <a:gd name="connsiteX1" fmla="*/ 1316832 w 3074194"/>
                  <a:gd name="connsiteY1" fmla="*/ 3657 h 468001"/>
                  <a:gd name="connsiteX2" fmla="*/ 3074194 w 3074194"/>
                  <a:gd name="connsiteY2" fmla="*/ 175107 h 468001"/>
                  <a:gd name="connsiteX3" fmla="*/ 1215231 w 3074194"/>
                  <a:gd name="connsiteY3" fmla="*/ 421963 h 468001"/>
                  <a:gd name="connsiteX4" fmla="*/ 11907 w 3074194"/>
                  <a:gd name="connsiteY4" fmla="*/ 468001 h 468001"/>
                  <a:gd name="connsiteX0" fmla="*/ 0 w 3074194"/>
                  <a:gd name="connsiteY0" fmla="*/ 283850 h 468001"/>
                  <a:gd name="connsiteX1" fmla="*/ 1316832 w 3074194"/>
                  <a:gd name="connsiteY1" fmla="*/ 3657 h 468001"/>
                  <a:gd name="connsiteX2" fmla="*/ 3074194 w 3074194"/>
                  <a:gd name="connsiteY2" fmla="*/ 175107 h 468001"/>
                  <a:gd name="connsiteX3" fmla="*/ 1215231 w 3074194"/>
                  <a:gd name="connsiteY3" fmla="*/ 421963 h 468001"/>
                  <a:gd name="connsiteX4" fmla="*/ 11907 w 3074194"/>
                  <a:gd name="connsiteY4" fmla="*/ 468001 h 468001"/>
                  <a:gd name="connsiteX0" fmla="*/ 0 w 3086100"/>
                  <a:gd name="connsiteY0" fmla="*/ 268865 h 467304"/>
                  <a:gd name="connsiteX1" fmla="*/ 1328738 w 3086100"/>
                  <a:gd name="connsiteY1" fmla="*/ 2960 h 467304"/>
                  <a:gd name="connsiteX2" fmla="*/ 3086100 w 3086100"/>
                  <a:gd name="connsiteY2" fmla="*/ 174410 h 467304"/>
                  <a:gd name="connsiteX3" fmla="*/ 1227137 w 3086100"/>
                  <a:gd name="connsiteY3" fmla="*/ 421266 h 467304"/>
                  <a:gd name="connsiteX4" fmla="*/ 23813 w 3086100"/>
                  <a:gd name="connsiteY4" fmla="*/ 467304 h 467304"/>
                  <a:gd name="connsiteX0" fmla="*/ 0 w 3086100"/>
                  <a:gd name="connsiteY0" fmla="*/ 268865 h 467304"/>
                  <a:gd name="connsiteX1" fmla="*/ 1328738 w 3086100"/>
                  <a:gd name="connsiteY1" fmla="*/ 2960 h 467304"/>
                  <a:gd name="connsiteX2" fmla="*/ 3086100 w 3086100"/>
                  <a:gd name="connsiteY2" fmla="*/ 174410 h 467304"/>
                  <a:gd name="connsiteX3" fmla="*/ 1227137 w 3086100"/>
                  <a:gd name="connsiteY3" fmla="*/ 421266 h 467304"/>
                  <a:gd name="connsiteX4" fmla="*/ 23813 w 3086100"/>
                  <a:gd name="connsiteY4" fmla="*/ 467304 h 467304"/>
                  <a:gd name="connsiteX0" fmla="*/ 0 w 3429000"/>
                  <a:gd name="connsiteY0" fmla="*/ 271025 h 469464"/>
                  <a:gd name="connsiteX1" fmla="*/ 1328738 w 3429000"/>
                  <a:gd name="connsiteY1" fmla="*/ 5120 h 469464"/>
                  <a:gd name="connsiteX2" fmla="*/ 3429000 w 3429000"/>
                  <a:gd name="connsiteY2" fmla="*/ 157520 h 469464"/>
                  <a:gd name="connsiteX3" fmla="*/ 1227137 w 3429000"/>
                  <a:gd name="connsiteY3" fmla="*/ 423426 h 469464"/>
                  <a:gd name="connsiteX4" fmla="*/ 23813 w 3429000"/>
                  <a:gd name="connsiteY4" fmla="*/ 469464 h 469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29000" h="469464">
                    <a:moveTo>
                      <a:pt x="0" y="271025"/>
                    </a:moveTo>
                    <a:cubicBezTo>
                      <a:pt x="288130" y="186887"/>
                      <a:pt x="757238" y="24037"/>
                      <a:pt x="1328738" y="5120"/>
                    </a:cubicBezTo>
                    <a:cubicBezTo>
                      <a:pt x="1900238" y="-13797"/>
                      <a:pt x="3155420" y="15968"/>
                      <a:pt x="3429000" y="157520"/>
                    </a:cubicBezTo>
                    <a:cubicBezTo>
                      <a:pt x="3335867" y="232397"/>
                      <a:pt x="1794668" y="371435"/>
                      <a:pt x="1227137" y="423426"/>
                    </a:cubicBezTo>
                    <a:cubicBezTo>
                      <a:pt x="659606" y="475417"/>
                      <a:pt x="184944" y="462319"/>
                      <a:pt x="23813" y="469464"/>
                    </a:cubicBezTo>
                  </a:path>
                </a:pathLst>
              </a:custGeom>
              <a:solidFill>
                <a:srgbClr val="70AD47">
                  <a:lumMod val="40000"/>
                  <a:lumOff val="60000"/>
                </a:srgbClr>
              </a:solidFill>
              <a:ln w="1270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Forme libre : forme 12">
                <a:extLst>
                  <a:ext uri="{FF2B5EF4-FFF2-40B4-BE49-F238E27FC236}">
                    <a16:creationId xmlns:a16="http://schemas.microsoft.com/office/drawing/2014/main" id="{107D8AD2-FC38-4EEA-BE21-97A0D7AA00ED}"/>
                  </a:ext>
                </a:extLst>
              </p:cNvPr>
              <p:cNvSpPr/>
              <p:nvPr/>
            </p:nvSpPr>
            <p:spPr>
              <a:xfrm>
                <a:off x="2737732" y="3318000"/>
                <a:ext cx="3247867" cy="237953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47867" h="217074">
                    <a:moveTo>
                      <a:pt x="0" y="217074"/>
                    </a:moveTo>
                    <a:cubicBezTo>
                      <a:pt x="715169" y="78912"/>
                      <a:pt x="2047082" y="-46940"/>
                      <a:pt x="3247867" y="17228"/>
                    </a:cubicBezTo>
                  </a:path>
                </a:pathLst>
              </a:custGeom>
              <a:noFill/>
              <a:ln w="1270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Forme libre : forme 13">
                <a:extLst>
                  <a:ext uri="{FF2B5EF4-FFF2-40B4-BE49-F238E27FC236}">
                    <a16:creationId xmlns:a16="http://schemas.microsoft.com/office/drawing/2014/main" id="{6D5EEB8C-45F5-4C65-A339-CE9C06F37752}"/>
                  </a:ext>
                </a:extLst>
              </p:cNvPr>
              <p:cNvSpPr/>
              <p:nvPr/>
            </p:nvSpPr>
            <p:spPr>
              <a:xfrm>
                <a:off x="2759977" y="3357022"/>
                <a:ext cx="3070316" cy="237953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47867" h="217074">
                    <a:moveTo>
                      <a:pt x="0" y="217074"/>
                    </a:moveTo>
                    <a:cubicBezTo>
                      <a:pt x="715169" y="78912"/>
                      <a:pt x="2047082" y="-46940"/>
                      <a:pt x="3247867" y="17228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Forme libre : forme 14">
                <a:extLst>
                  <a:ext uri="{FF2B5EF4-FFF2-40B4-BE49-F238E27FC236}">
                    <a16:creationId xmlns:a16="http://schemas.microsoft.com/office/drawing/2014/main" id="{BA75E10E-2225-429A-9426-3A53568E1610}"/>
                  </a:ext>
                </a:extLst>
              </p:cNvPr>
              <p:cNvSpPr/>
              <p:nvPr/>
            </p:nvSpPr>
            <p:spPr>
              <a:xfrm>
                <a:off x="2759977" y="3392292"/>
                <a:ext cx="2913748" cy="237953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47867" h="217074">
                    <a:moveTo>
                      <a:pt x="0" y="217074"/>
                    </a:moveTo>
                    <a:cubicBezTo>
                      <a:pt x="715169" y="78912"/>
                      <a:pt x="2047082" y="-46940"/>
                      <a:pt x="3247867" y="17228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06A1555C-7412-4BE2-8DCE-9593C5741B8B}"/>
                  </a:ext>
                </a:extLst>
              </p:cNvPr>
              <p:cNvSpPr/>
              <p:nvPr/>
            </p:nvSpPr>
            <p:spPr>
              <a:xfrm>
                <a:off x="2917136" y="3421316"/>
                <a:ext cx="2599507" cy="210089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  <a:gd name="connsiteX0" fmla="*/ 0 w 3208074"/>
                  <a:gd name="connsiteY0" fmla="*/ 225013 h 225013"/>
                  <a:gd name="connsiteX1" fmla="*/ 3208074 w 3208074"/>
                  <a:gd name="connsiteY1" fmla="*/ 16478 h 225013"/>
                  <a:gd name="connsiteX0" fmla="*/ 0 w 3208074"/>
                  <a:gd name="connsiteY0" fmla="*/ 213109 h 213109"/>
                  <a:gd name="connsiteX1" fmla="*/ 3208074 w 3208074"/>
                  <a:gd name="connsiteY1" fmla="*/ 4574 h 213109"/>
                  <a:gd name="connsiteX0" fmla="*/ 0 w 3102906"/>
                  <a:gd name="connsiteY0" fmla="*/ 192304 h 192303"/>
                  <a:gd name="connsiteX1" fmla="*/ 3102906 w 3102906"/>
                  <a:gd name="connsiteY1" fmla="*/ 5493 h 192303"/>
                  <a:gd name="connsiteX0" fmla="*/ 0 w 3102906"/>
                  <a:gd name="connsiteY0" fmla="*/ 191064 h 191064"/>
                  <a:gd name="connsiteX1" fmla="*/ 3102906 w 3102906"/>
                  <a:gd name="connsiteY1" fmla="*/ 4253 h 191064"/>
                  <a:gd name="connsiteX0" fmla="*/ 0 w 3102906"/>
                  <a:gd name="connsiteY0" fmla="*/ 191654 h 191654"/>
                  <a:gd name="connsiteX1" fmla="*/ 3102906 w 3102906"/>
                  <a:gd name="connsiteY1" fmla="*/ 4843 h 191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02906" h="191654">
                    <a:moveTo>
                      <a:pt x="0" y="191654"/>
                    </a:moveTo>
                    <a:cubicBezTo>
                      <a:pt x="752120" y="68699"/>
                      <a:pt x="1907806" y="-22396"/>
                      <a:pt x="3102906" y="4843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Forme libre : forme 16">
                <a:extLst>
                  <a:ext uri="{FF2B5EF4-FFF2-40B4-BE49-F238E27FC236}">
                    <a16:creationId xmlns:a16="http://schemas.microsoft.com/office/drawing/2014/main" id="{DFF5B997-61B8-4A20-A7AB-83755BA1CAF1}"/>
                  </a:ext>
                </a:extLst>
              </p:cNvPr>
              <p:cNvSpPr/>
              <p:nvPr/>
            </p:nvSpPr>
            <p:spPr>
              <a:xfrm>
                <a:off x="3159124" y="3449852"/>
                <a:ext cx="2154237" cy="177218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  <a:gd name="connsiteX0" fmla="*/ 0 w 3069658"/>
                  <a:gd name="connsiteY0" fmla="*/ 171131 h 171131"/>
                  <a:gd name="connsiteX1" fmla="*/ 3069658 w 3069658"/>
                  <a:gd name="connsiteY1" fmla="*/ 23420 h 171131"/>
                  <a:gd name="connsiteX0" fmla="*/ 0 w 3069658"/>
                  <a:gd name="connsiteY0" fmla="*/ 166650 h 166650"/>
                  <a:gd name="connsiteX1" fmla="*/ 3069658 w 3069658"/>
                  <a:gd name="connsiteY1" fmla="*/ 18939 h 166650"/>
                  <a:gd name="connsiteX0" fmla="*/ 0 w 3022877"/>
                  <a:gd name="connsiteY0" fmla="*/ 178354 h 178354"/>
                  <a:gd name="connsiteX1" fmla="*/ 3022877 w 3022877"/>
                  <a:gd name="connsiteY1" fmla="*/ 17610 h 178354"/>
                  <a:gd name="connsiteX0" fmla="*/ 0 w 3022877"/>
                  <a:gd name="connsiteY0" fmla="*/ 161668 h 161668"/>
                  <a:gd name="connsiteX1" fmla="*/ 3022877 w 3022877"/>
                  <a:gd name="connsiteY1" fmla="*/ 924 h 161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877" h="161668">
                    <a:moveTo>
                      <a:pt x="0" y="161668"/>
                    </a:moveTo>
                    <a:cubicBezTo>
                      <a:pt x="732990" y="61159"/>
                      <a:pt x="1768629" y="-8936"/>
                      <a:pt x="3022877" y="924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Forme libre : forme 17">
                <a:extLst>
                  <a:ext uri="{FF2B5EF4-FFF2-40B4-BE49-F238E27FC236}">
                    <a16:creationId xmlns:a16="http://schemas.microsoft.com/office/drawing/2014/main" id="{CEF719ED-F4D0-472F-A553-7383DD756E06}"/>
                  </a:ext>
                </a:extLst>
              </p:cNvPr>
              <p:cNvSpPr/>
              <p:nvPr/>
            </p:nvSpPr>
            <p:spPr>
              <a:xfrm>
                <a:off x="3375818" y="3473198"/>
                <a:ext cx="1735139" cy="147521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  <a:gd name="connsiteX0" fmla="*/ 0 w 3217088"/>
                  <a:gd name="connsiteY0" fmla="*/ 205242 h 205242"/>
                  <a:gd name="connsiteX1" fmla="*/ 3217088 w 3217088"/>
                  <a:gd name="connsiteY1" fmla="*/ 18482 h 205242"/>
                  <a:gd name="connsiteX0" fmla="*/ 0 w 3217088"/>
                  <a:gd name="connsiteY0" fmla="*/ 200828 h 200828"/>
                  <a:gd name="connsiteX1" fmla="*/ 3217088 w 3217088"/>
                  <a:gd name="connsiteY1" fmla="*/ 14068 h 200828"/>
                  <a:gd name="connsiteX0" fmla="*/ 0 w 3217088"/>
                  <a:gd name="connsiteY0" fmla="*/ 189831 h 189831"/>
                  <a:gd name="connsiteX1" fmla="*/ 3217088 w 3217088"/>
                  <a:gd name="connsiteY1" fmla="*/ 3071 h 189831"/>
                  <a:gd name="connsiteX0" fmla="*/ 0 w 3203899"/>
                  <a:gd name="connsiteY0" fmla="*/ 202678 h 202678"/>
                  <a:gd name="connsiteX1" fmla="*/ 3203899 w 3203899"/>
                  <a:gd name="connsiteY1" fmla="*/ 2831 h 202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03899" h="202678">
                    <a:moveTo>
                      <a:pt x="0" y="202678"/>
                    </a:moveTo>
                    <a:cubicBezTo>
                      <a:pt x="723962" y="123404"/>
                      <a:pt x="2011908" y="-22078"/>
                      <a:pt x="3203899" y="2831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Forme libre : forme 18">
                <a:extLst>
                  <a:ext uri="{FF2B5EF4-FFF2-40B4-BE49-F238E27FC236}">
                    <a16:creationId xmlns:a16="http://schemas.microsoft.com/office/drawing/2014/main" id="{978271FB-B21B-446F-9636-2C9CA0E26A70}"/>
                  </a:ext>
                </a:extLst>
              </p:cNvPr>
              <p:cNvSpPr/>
              <p:nvPr/>
            </p:nvSpPr>
            <p:spPr>
              <a:xfrm>
                <a:off x="3621088" y="3500437"/>
                <a:ext cx="1262062" cy="117475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  <a:gd name="connsiteX0" fmla="*/ 0 w 3247867"/>
                  <a:gd name="connsiteY0" fmla="*/ 217789 h 217789"/>
                  <a:gd name="connsiteX1" fmla="*/ 651644 w 3247867"/>
                  <a:gd name="connsiteY1" fmla="*/ 115163 h 217789"/>
                  <a:gd name="connsiteX2" fmla="*/ 3247867 w 3247867"/>
                  <a:gd name="connsiteY2" fmla="*/ 17943 h 217789"/>
                  <a:gd name="connsiteX0" fmla="*/ 0 w 2596223"/>
                  <a:gd name="connsiteY0" fmla="*/ 115163 h 115163"/>
                  <a:gd name="connsiteX1" fmla="*/ 2596223 w 2596223"/>
                  <a:gd name="connsiteY1" fmla="*/ 17943 h 115163"/>
                  <a:gd name="connsiteX0" fmla="*/ 0 w 2596223"/>
                  <a:gd name="connsiteY0" fmla="*/ 116109 h 116109"/>
                  <a:gd name="connsiteX1" fmla="*/ 1360235 w 2596223"/>
                  <a:gd name="connsiteY1" fmla="*/ 8942 h 116109"/>
                  <a:gd name="connsiteX2" fmla="*/ 2596223 w 2596223"/>
                  <a:gd name="connsiteY2" fmla="*/ 18889 h 116109"/>
                  <a:gd name="connsiteX0" fmla="*/ 0 w 1360235"/>
                  <a:gd name="connsiteY0" fmla="*/ 107167 h 107167"/>
                  <a:gd name="connsiteX1" fmla="*/ 1360235 w 1360235"/>
                  <a:gd name="connsiteY1" fmla="*/ 0 h 107167"/>
                  <a:gd name="connsiteX0" fmla="*/ 0 w 1360235"/>
                  <a:gd name="connsiteY0" fmla="*/ 107167 h 107167"/>
                  <a:gd name="connsiteX1" fmla="*/ 1360235 w 1360235"/>
                  <a:gd name="connsiteY1" fmla="*/ 0 h 107167"/>
                  <a:gd name="connsiteX0" fmla="*/ 0 w 1360235"/>
                  <a:gd name="connsiteY0" fmla="*/ 107167 h 107167"/>
                  <a:gd name="connsiteX1" fmla="*/ 1360235 w 1360235"/>
                  <a:gd name="connsiteY1" fmla="*/ 0 h 107167"/>
                  <a:gd name="connsiteX0" fmla="*/ 0 w 1466031"/>
                  <a:gd name="connsiteY0" fmla="*/ 102823 h 102823"/>
                  <a:gd name="connsiteX1" fmla="*/ 1466031 w 1466031"/>
                  <a:gd name="connsiteY1" fmla="*/ 0 h 102823"/>
                  <a:gd name="connsiteX0" fmla="*/ 0 w 1466031"/>
                  <a:gd name="connsiteY0" fmla="*/ 102823 h 102823"/>
                  <a:gd name="connsiteX1" fmla="*/ 1466031 w 1466031"/>
                  <a:gd name="connsiteY1" fmla="*/ 0 h 102823"/>
                  <a:gd name="connsiteX0" fmla="*/ 0 w 1335045"/>
                  <a:gd name="connsiteY0" fmla="*/ 107167 h 107167"/>
                  <a:gd name="connsiteX1" fmla="*/ 1335045 w 1335045"/>
                  <a:gd name="connsiteY1" fmla="*/ 0 h 107167"/>
                  <a:gd name="connsiteX0" fmla="*/ 0 w 1335045"/>
                  <a:gd name="connsiteY0" fmla="*/ 107167 h 107167"/>
                  <a:gd name="connsiteX1" fmla="*/ 1335045 w 1335045"/>
                  <a:gd name="connsiteY1" fmla="*/ 0 h 107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35045" h="107167">
                    <a:moveTo>
                      <a:pt x="0" y="107167"/>
                    </a:moveTo>
                    <a:cubicBezTo>
                      <a:pt x="267849" y="75790"/>
                      <a:pt x="801027" y="21240"/>
                      <a:pt x="1335045" y="0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Forme libre : forme 19">
                <a:extLst>
                  <a:ext uri="{FF2B5EF4-FFF2-40B4-BE49-F238E27FC236}">
                    <a16:creationId xmlns:a16="http://schemas.microsoft.com/office/drawing/2014/main" id="{FBC2FCCC-9587-4031-B730-6A873F29A101}"/>
                  </a:ext>
                </a:extLst>
              </p:cNvPr>
              <p:cNvSpPr/>
              <p:nvPr/>
            </p:nvSpPr>
            <p:spPr>
              <a:xfrm>
                <a:off x="2737732" y="3279704"/>
                <a:ext cx="3048091" cy="246656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  <a:gd name="connsiteX0" fmla="*/ 0 w 3224357"/>
                  <a:gd name="connsiteY0" fmla="*/ 225013 h 225013"/>
                  <a:gd name="connsiteX1" fmla="*/ 3224357 w 3224357"/>
                  <a:gd name="connsiteY1" fmla="*/ 16478 h 225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24357" h="225013">
                    <a:moveTo>
                      <a:pt x="0" y="225013"/>
                    </a:moveTo>
                    <a:cubicBezTo>
                      <a:pt x="715169" y="86851"/>
                      <a:pt x="2023572" y="-47690"/>
                      <a:pt x="3224357" y="16478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Forme libre : forme 20">
                <a:extLst>
                  <a:ext uri="{FF2B5EF4-FFF2-40B4-BE49-F238E27FC236}">
                    <a16:creationId xmlns:a16="http://schemas.microsoft.com/office/drawing/2014/main" id="{524627AF-2417-491B-90E7-FE432B26B89E}"/>
                  </a:ext>
                </a:extLst>
              </p:cNvPr>
              <p:cNvSpPr/>
              <p:nvPr/>
            </p:nvSpPr>
            <p:spPr>
              <a:xfrm>
                <a:off x="2797144" y="3249454"/>
                <a:ext cx="2759166" cy="228162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  <a:gd name="connsiteX0" fmla="*/ 0 w 3224357"/>
                  <a:gd name="connsiteY0" fmla="*/ 225013 h 225013"/>
                  <a:gd name="connsiteX1" fmla="*/ 3224357 w 3224357"/>
                  <a:gd name="connsiteY1" fmla="*/ 16478 h 225013"/>
                  <a:gd name="connsiteX0" fmla="*/ 0 w 2918724"/>
                  <a:gd name="connsiteY0" fmla="*/ 219714 h 219714"/>
                  <a:gd name="connsiteX1" fmla="*/ 2918724 w 2918724"/>
                  <a:gd name="connsiteY1" fmla="*/ 16972 h 219714"/>
                  <a:gd name="connsiteX0" fmla="*/ 0 w 2918724"/>
                  <a:gd name="connsiteY0" fmla="*/ 212629 h 212629"/>
                  <a:gd name="connsiteX1" fmla="*/ 2918724 w 2918724"/>
                  <a:gd name="connsiteY1" fmla="*/ 9887 h 212629"/>
                  <a:gd name="connsiteX0" fmla="*/ 0 w 2918724"/>
                  <a:gd name="connsiteY0" fmla="*/ 208142 h 208142"/>
                  <a:gd name="connsiteX1" fmla="*/ 2918724 w 2918724"/>
                  <a:gd name="connsiteY1" fmla="*/ 5400 h 208142"/>
                  <a:gd name="connsiteX0" fmla="*/ 0 w 2918724"/>
                  <a:gd name="connsiteY0" fmla="*/ 208142 h 208142"/>
                  <a:gd name="connsiteX1" fmla="*/ 2918724 w 2918724"/>
                  <a:gd name="connsiteY1" fmla="*/ 5400 h 208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918724" h="208142">
                    <a:moveTo>
                      <a:pt x="0" y="208142"/>
                    </a:moveTo>
                    <a:cubicBezTo>
                      <a:pt x="748755" y="69980"/>
                      <a:pt x="1724656" y="-24012"/>
                      <a:pt x="2918724" y="5400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Forme libre : forme 21">
                <a:extLst>
                  <a:ext uri="{FF2B5EF4-FFF2-40B4-BE49-F238E27FC236}">
                    <a16:creationId xmlns:a16="http://schemas.microsoft.com/office/drawing/2014/main" id="{46814CE6-D44E-4A85-9518-6FD28CA0D20A}"/>
                  </a:ext>
                </a:extLst>
              </p:cNvPr>
              <p:cNvSpPr/>
              <p:nvPr/>
            </p:nvSpPr>
            <p:spPr>
              <a:xfrm>
                <a:off x="2922044" y="3221326"/>
                <a:ext cx="2213066" cy="194286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  <a:gd name="connsiteX0" fmla="*/ 0 w 3224357"/>
                  <a:gd name="connsiteY0" fmla="*/ 225013 h 225013"/>
                  <a:gd name="connsiteX1" fmla="*/ 3224357 w 3224357"/>
                  <a:gd name="connsiteY1" fmla="*/ 16478 h 225013"/>
                  <a:gd name="connsiteX0" fmla="*/ 0 w 2918724"/>
                  <a:gd name="connsiteY0" fmla="*/ 219714 h 219714"/>
                  <a:gd name="connsiteX1" fmla="*/ 2918724 w 2918724"/>
                  <a:gd name="connsiteY1" fmla="*/ 16972 h 219714"/>
                  <a:gd name="connsiteX0" fmla="*/ 0 w 2918724"/>
                  <a:gd name="connsiteY0" fmla="*/ 212629 h 212629"/>
                  <a:gd name="connsiteX1" fmla="*/ 2918724 w 2918724"/>
                  <a:gd name="connsiteY1" fmla="*/ 9887 h 212629"/>
                  <a:gd name="connsiteX0" fmla="*/ 0 w 2918724"/>
                  <a:gd name="connsiteY0" fmla="*/ 208142 h 208142"/>
                  <a:gd name="connsiteX1" fmla="*/ 2918724 w 2918724"/>
                  <a:gd name="connsiteY1" fmla="*/ 5400 h 208142"/>
                  <a:gd name="connsiteX0" fmla="*/ 0 w 2918724"/>
                  <a:gd name="connsiteY0" fmla="*/ 208142 h 208142"/>
                  <a:gd name="connsiteX1" fmla="*/ 2918724 w 2918724"/>
                  <a:gd name="connsiteY1" fmla="*/ 5400 h 208142"/>
                  <a:gd name="connsiteX0" fmla="*/ 0 w 2341044"/>
                  <a:gd name="connsiteY0" fmla="*/ 183438 h 183438"/>
                  <a:gd name="connsiteX1" fmla="*/ 2341044 w 2341044"/>
                  <a:gd name="connsiteY1" fmla="*/ 6763 h 183438"/>
                  <a:gd name="connsiteX0" fmla="*/ 0 w 2341044"/>
                  <a:gd name="connsiteY0" fmla="*/ 176675 h 176675"/>
                  <a:gd name="connsiteX1" fmla="*/ 2341044 w 2341044"/>
                  <a:gd name="connsiteY1" fmla="*/ 0 h 176675"/>
                  <a:gd name="connsiteX0" fmla="*/ 0 w 2341044"/>
                  <a:gd name="connsiteY0" fmla="*/ 177238 h 177238"/>
                  <a:gd name="connsiteX1" fmla="*/ 2341044 w 2341044"/>
                  <a:gd name="connsiteY1" fmla="*/ 563 h 17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41044" h="177238">
                    <a:moveTo>
                      <a:pt x="0" y="177238"/>
                    </a:moveTo>
                    <a:cubicBezTo>
                      <a:pt x="748755" y="39076"/>
                      <a:pt x="1257810" y="-5677"/>
                      <a:pt x="2341044" y="563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Forme libre : forme 22">
                <a:extLst>
                  <a:ext uri="{FF2B5EF4-FFF2-40B4-BE49-F238E27FC236}">
                    <a16:creationId xmlns:a16="http://schemas.microsoft.com/office/drawing/2014/main" id="{E74156D3-E116-42D1-B2D9-F401EBDD1957}"/>
                  </a:ext>
                </a:extLst>
              </p:cNvPr>
              <p:cNvSpPr/>
              <p:nvPr/>
            </p:nvSpPr>
            <p:spPr>
              <a:xfrm>
                <a:off x="3367569" y="3204133"/>
                <a:ext cx="1174841" cy="98426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  <a:gd name="connsiteX0" fmla="*/ 0 w 3224357"/>
                  <a:gd name="connsiteY0" fmla="*/ 225013 h 225013"/>
                  <a:gd name="connsiteX1" fmla="*/ 3224357 w 3224357"/>
                  <a:gd name="connsiteY1" fmla="*/ 16478 h 225013"/>
                  <a:gd name="connsiteX0" fmla="*/ 0 w 2918724"/>
                  <a:gd name="connsiteY0" fmla="*/ 219714 h 219714"/>
                  <a:gd name="connsiteX1" fmla="*/ 2918724 w 2918724"/>
                  <a:gd name="connsiteY1" fmla="*/ 16972 h 219714"/>
                  <a:gd name="connsiteX0" fmla="*/ 0 w 2918724"/>
                  <a:gd name="connsiteY0" fmla="*/ 212629 h 212629"/>
                  <a:gd name="connsiteX1" fmla="*/ 2918724 w 2918724"/>
                  <a:gd name="connsiteY1" fmla="*/ 9887 h 212629"/>
                  <a:gd name="connsiteX0" fmla="*/ 0 w 2918724"/>
                  <a:gd name="connsiteY0" fmla="*/ 208142 h 208142"/>
                  <a:gd name="connsiteX1" fmla="*/ 2918724 w 2918724"/>
                  <a:gd name="connsiteY1" fmla="*/ 5400 h 208142"/>
                  <a:gd name="connsiteX0" fmla="*/ 0 w 2918724"/>
                  <a:gd name="connsiteY0" fmla="*/ 208142 h 208142"/>
                  <a:gd name="connsiteX1" fmla="*/ 2918724 w 2918724"/>
                  <a:gd name="connsiteY1" fmla="*/ 5400 h 208142"/>
                  <a:gd name="connsiteX0" fmla="*/ 0 w 2341044"/>
                  <a:gd name="connsiteY0" fmla="*/ 183438 h 183438"/>
                  <a:gd name="connsiteX1" fmla="*/ 2341044 w 2341044"/>
                  <a:gd name="connsiteY1" fmla="*/ 6763 h 183438"/>
                  <a:gd name="connsiteX0" fmla="*/ 0 w 2341044"/>
                  <a:gd name="connsiteY0" fmla="*/ 176675 h 176675"/>
                  <a:gd name="connsiteX1" fmla="*/ 2341044 w 2341044"/>
                  <a:gd name="connsiteY1" fmla="*/ 0 h 176675"/>
                  <a:gd name="connsiteX0" fmla="*/ 0 w 2341044"/>
                  <a:gd name="connsiteY0" fmla="*/ 177238 h 177238"/>
                  <a:gd name="connsiteX1" fmla="*/ 2341044 w 2341044"/>
                  <a:gd name="connsiteY1" fmla="*/ 563 h 177238"/>
                  <a:gd name="connsiteX0" fmla="*/ 0 w 1212553"/>
                  <a:gd name="connsiteY0" fmla="*/ 102558 h 102558"/>
                  <a:gd name="connsiteX1" fmla="*/ 1212553 w 1212553"/>
                  <a:gd name="connsiteY1" fmla="*/ 9879 h 102558"/>
                  <a:gd name="connsiteX0" fmla="*/ 0 w 1212553"/>
                  <a:gd name="connsiteY0" fmla="*/ 97540 h 97540"/>
                  <a:gd name="connsiteX1" fmla="*/ 1212553 w 1212553"/>
                  <a:gd name="connsiteY1" fmla="*/ 4861 h 97540"/>
                  <a:gd name="connsiteX0" fmla="*/ 0 w 1242780"/>
                  <a:gd name="connsiteY0" fmla="*/ 95714 h 95714"/>
                  <a:gd name="connsiteX1" fmla="*/ 1242780 w 1242780"/>
                  <a:gd name="connsiteY1" fmla="*/ 5931 h 95714"/>
                  <a:gd name="connsiteX0" fmla="*/ 0 w 1242780"/>
                  <a:gd name="connsiteY0" fmla="*/ 89783 h 89783"/>
                  <a:gd name="connsiteX1" fmla="*/ 1242780 w 1242780"/>
                  <a:gd name="connsiteY1" fmla="*/ 0 h 89783"/>
                  <a:gd name="connsiteX0" fmla="*/ 0 w 1242780"/>
                  <a:gd name="connsiteY0" fmla="*/ 89789 h 89789"/>
                  <a:gd name="connsiteX1" fmla="*/ 1242780 w 1242780"/>
                  <a:gd name="connsiteY1" fmla="*/ 6 h 89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2780" h="89789">
                    <a:moveTo>
                      <a:pt x="0" y="89789"/>
                    </a:moveTo>
                    <a:cubicBezTo>
                      <a:pt x="355798" y="21141"/>
                      <a:pt x="841343" y="-441"/>
                      <a:pt x="1242780" y="6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853D09D-BCBF-4B08-91F5-4B1D46748310}"/>
                </a:ext>
              </a:extLst>
            </p:cNvPr>
            <p:cNvSpPr/>
            <p:nvPr/>
          </p:nvSpPr>
          <p:spPr>
            <a:xfrm>
              <a:off x="4960075" y="2560600"/>
              <a:ext cx="13925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600" dirty="0" err="1">
                  <a:solidFill>
                    <a:srgbClr val="00B050"/>
                  </a:solidFill>
                </a:rPr>
                <a:t>Bigleaf</a:t>
              </a:r>
              <a:r>
                <a:rPr lang="fr-FR" sz="1600" dirty="0">
                  <a:solidFill>
                    <a:srgbClr val="00B050"/>
                  </a:solidFill>
                </a:rPr>
                <a:t> </a:t>
              </a:r>
              <a:r>
                <a:rPr lang="fr-FR" sz="1600" dirty="0" err="1">
                  <a:solidFill>
                    <a:srgbClr val="00B050"/>
                  </a:solidFill>
                </a:rPr>
                <a:t>canopy</a:t>
              </a:r>
              <a:endParaRPr lang="fr-FR" sz="16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12" name="Groupe 111">
            <a:extLst>
              <a:ext uri="{FF2B5EF4-FFF2-40B4-BE49-F238E27FC236}">
                <a16:creationId xmlns:a16="http://schemas.microsoft.com/office/drawing/2014/main" id="{75043718-C5C2-4A47-A513-301505A3E8BC}"/>
              </a:ext>
            </a:extLst>
          </p:cNvPr>
          <p:cNvGrpSpPr/>
          <p:nvPr/>
        </p:nvGrpSpPr>
        <p:grpSpPr>
          <a:xfrm>
            <a:off x="2323309" y="3040706"/>
            <a:ext cx="2058264" cy="1379928"/>
            <a:chOff x="1961051" y="3040706"/>
            <a:chExt cx="2058264" cy="1379928"/>
          </a:xfrm>
        </p:grpSpPr>
        <p:pic>
          <p:nvPicPr>
            <p:cNvPr id="109" name="Image 108">
              <a:extLst>
                <a:ext uri="{FF2B5EF4-FFF2-40B4-BE49-F238E27FC236}">
                  <a16:creationId xmlns:a16="http://schemas.microsoft.com/office/drawing/2014/main" id="{169A6323-3981-4705-9CFC-AFB9A295B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61051" y="3040706"/>
              <a:ext cx="2058264" cy="1200440"/>
            </a:xfrm>
            <a:prstGeom prst="rect">
              <a:avLst/>
            </a:prstGeom>
          </p:spPr>
        </p:pic>
        <p:sp>
          <p:nvSpPr>
            <p:cNvPr id="111" name="Rectangle 1">
              <a:extLst>
                <a:ext uri="{FF2B5EF4-FFF2-40B4-BE49-F238E27FC236}">
                  <a16:creationId xmlns:a16="http://schemas.microsoft.com/office/drawing/2014/main" id="{256CEA77-5AEC-496D-B764-83EB16F2D74A}"/>
                </a:ext>
              </a:extLst>
            </p:cNvPr>
            <p:cNvSpPr/>
            <p:nvPr/>
          </p:nvSpPr>
          <p:spPr>
            <a:xfrm>
              <a:off x="1994594" y="4227773"/>
              <a:ext cx="1991177" cy="192861"/>
            </a:xfrm>
            <a:custGeom>
              <a:avLst/>
              <a:gdLst>
                <a:gd name="connsiteX0" fmla="*/ 0 w 3429000"/>
                <a:gd name="connsiteY0" fmla="*/ 0 h 306614"/>
                <a:gd name="connsiteX1" fmla="*/ 3429000 w 3429000"/>
                <a:gd name="connsiteY1" fmla="*/ 0 h 306614"/>
                <a:gd name="connsiteX2" fmla="*/ 3429000 w 3429000"/>
                <a:gd name="connsiteY2" fmla="*/ 306614 h 306614"/>
                <a:gd name="connsiteX3" fmla="*/ 0 w 3429000"/>
                <a:gd name="connsiteY3" fmla="*/ 306614 h 306614"/>
                <a:gd name="connsiteX4" fmla="*/ 0 w 3429000"/>
                <a:gd name="connsiteY4" fmla="*/ 0 h 306614"/>
                <a:gd name="connsiteX0" fmla="*/ 0 w 3429000"/>
                <a:gd name="connsiteY0" fmla="*/ 0 h 306614"/>
                <a:gd name="connsiteX1" fmla="*/ 3429000 w 3429000"/>
                <a:gd name="connsiteY1" fmla="*/ 0 h 306614"/>
                <a:gd name="connsiteX2" fmla="*/ 3429000 w 3429000"/>
                <a:gd name="connsiteY2" fmla="*/ 306614 h 306614"/>
                <a:gd name="connsiteX3" fmla="*/ 0 w 3429000"/>
                <a:gd name="connsiteY3" fmla="*/ 306614 h 306614"/>
                <a:gd name="connsiteX4" fmla="*/ 0 w 3429000"/>
                <a:gd name="connsiteY4" fmla="*/ 0 h 306614"/>
                <a:gd name="connsiteX0" fmla="*/ 0 w 3429000"/>
                <a:gd name="connsiteY0" fmla="*/ 3436 h 310050"/>
                <a:gd name="connsiteX1" fmla="*/ 3429000 w 3429000"/>
                <a:gd name="connsiteY1" fmla="*/ 3436 h 310050"/>
                <a:gd name="connsiteX2" fmla="*/ 3429000 w 3429000"/>
                <a:gd name="connsiteY2" fmla="*/ 310050 h 310050"/>
                <a:gd name="connsiteX3" fmla="*/ 0 w 3429000"/>
                <a:gd name="connsiteY3" fmla="*/ 310050 h 310050"/>
                <a:gd name="connsiteX4" fmla="*/ 0 w 3429000"/>
                <a:gd name="connsiteY4" fmla="*/ 3436 h 310050"/>
                <a:gd name="connsiteX0" fmla="*/ 0 w 3429000"/>
                <a:gd name="connsiteY0" fmla="*/ 2375 h 308989"/>
                <a:gd name="connsiteX1" fmla="*/ 3429000 w 3429000"/>
                <a:gd name="connsiteY1" fmla="*/ 2375 h 308989"/>
                <a:gd name="connsiteX2" fmla="*/ 3429000 w 3429000"/>
                <a:gd name="connsiteY2" fmla="*/ 308989 h 308989"/>
                <a:gd name="connsiteX3" fmla="*/ 0 w 3429000"/>
                <a:gd name="connsiteY3" fmla="*/ 308989 h 308989"/>
                <a:gd name="connsiteX4" fmla="*/ 0 w 3429000"/>
                <a:gd name="connsiteY4" fmla="*/ 2375 h 308989"/>
                <a:gd name="connsiteX0" fmla="*/ 0 w 3429000"/>
                <a:gd name="connsiteY0" fmla="*/ 13399 h 320013"/>
                <a:gd name="connsiteX1" fmla="*/ 3429000 w 3429000"/>
                <a:gd name="connsiteY1" fmla="*/ 13399 h 320013"/>
                <a:gd name="connsiteX2" fmla="*/ 3429000 w 3429000"/>
                <a:gd name="connsiteY2" fmla="*/ 320013 h 320013"/>
                <a:gd name="connsiteX3" fmla="*/ 0 w 3429000"/>
                <a:gd name="connsiteY3" fmla="*/ 320013 h 320013"/>
                <a:gd name="connsiteX4" fmla="*/ 0 w 3429000"/>
                <a:gd name="connsiteY4" fmla="*/ 13399 h 320013"/>
                <a:gd name="connsiteX0" fmla="*/ 0 w 3429000"/>
                <a:gd name="connsiteY0" fmla="*/ 32163 h 338777"/>
                <a:gd name="connsiteX1" fmla="*/ 3429000 w 3429000"/>
                <a:gd name="connsiteY1" fmla="*/ 32163 h 338777"/>
                <a:gd name="connsiteX2" fmla="*/ 3429000 w 3429000"/>
                <a:gd name="connsiteY2" fmla="*/ 338777 h 338777"/>
                <a:gd name="connsiteX3" fmla="*/ 0 w 3429000"/>
                <a:gd name="connsiteY3" fmla="*/ 338777 h 338777"/>
                <a:gd name="connsiteX4" fmla="*/ 0 w 3429000"/>
                <a:gd name="connsiteY4" fmla="*/ 32163 h 338777"/>
                <a:gd name="connsiteX0" fmla="*/ 0 w 3429000"/>
                <a:gd name="connsiteY0" fmla="*/ 20787 h 327401"/>
                <a:gd name="connsiteX1" fmla="*/ 3429000 w 3429000"/>
                <a:gd name="connsiteY1" fmla="*/ 20787 h 327401"/>
                <a:gd name="connsiteX2" fmla="*/ 3429000 w 3429000"/>
                <a:gd name="connsiteY2" fmla="*/ 327401 h 327401"/>
                <a:gd name="connsiteX3" fmla="*/ 0 w 3429000"/>
                <a:gd name="connsiteY3" fmla="*/ 327401 h 327401"/>
                <a:gd name="connsiteX4" fmla="*/ 0 w 3429000"/>
                <a:gd name="connsiteY4" fmla="*/ 20787 h 327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00" h="327401">
                  <a:moveTo>
                    <a:pt x="0" y="20787"/>
                  </a:moveTo>
                  <a:cubicBezTo>
                    <a:pt x="1118030" y="142774"/>
                    <a:pt x="2284503" y="-63237"/>
                    <a:pt x="3429000" y="20787"/>
                  </a:cubicBezTo>
                  <a:lnTo>
                    <a:pt x="3429000" y="327401"/>
                  </a:lnTo>
                  <a:lnTo>
                    <a:pt x="0" y="327401"/>
                  </a:lnTo>
                  <a:lnTo>
                    <a:pt x="0" y="20787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2" name="Groupe 151">
            <a:extLst>
              <a:ext uri="{FF2B5EF4-FFF2-40B4-BE49-F238E27FC236}">
                <a16:creationId xmlns:a16="http://schemas.microsoft.com/office/drawing/2014/main" id="{40A17997-0F93-4ADD-8B60-C78971756FFD}"/>
              </a:ext>
            </a:extLst>
          </p:cNvPr>
          <p:cNvGrpSpPr/>
          <p:nvPr/>
        </p:nvGrpSpPr>
        <p:grpSpPr>
          <a:xfrm>
            <a:off x="7810427" y="2563413"/>
            <a:ext cx="2058264" cy="1857221"/>
            <a:chOff x="7448169" y="2563413"/>
            <a:chExt cx="2058264" cy="1857221"/>
          </a:xfrm>
        </p:grpSpPr>
        <p:pic>
          <p:nvPicPr>
            <p:cNvPr id="29" name="Image 28">
              <a:extLst>
                <a:ext uri="{FF2B5EF4-FFF2-40B4-BE49-F238E27FC236}">
                  <a16:creationId xmlns:a16="http://schemas.microsoft.com/office/drawing/2014/main" id="{9F51BFB3-27AB-43A0-88D3-760503668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48169" y="3040706"/>
              <a:ext cx="2058264" cy="1200440"/>
            </a:xfrm>
            <a:prstGeom prst="rect">
              <a:avLst/>
            </a:prstGeom>
          </p:spPr>
        </p:pic>
        <p:sp>
          <p:nvSpPr>
            <p:cNvPr id="30" name="Rectangle 1">
              <a:extLst>
                <a:ext uri="{FF2B5EF4-FFF2-40B4-BE49-F238E27FC236}">
                  <a16:creationId xmlns:a16="http://schemas.microsoft.com/office/drawing/2014/main" id="{97D821CE-52DF-4828-978C-91FCD03F5D06}"/>
                </a:ext>
              </a:extLst>
            </p:cNvPr>
            <p:cNvSpPr/>
            <p:nvPr/>
          </p:nvSpPr>
          <p:spPr>
            <a:xfrm>
              <a:off x="7481712" y="4227773"/>
              <a:ext cx="1991177" cy="192861"/>
            </a:xfrm>
            <a:custGeom>
              <a:avLst/>
              <a:gdLst>
                <a:gd name="connsiteX0" fmla="*/ 0 w 3429000"/>
                <a:gd name="connsiteY0" fmla="*/ 0 h 306614"/>
                <a:gd name="connsiteX1" fmla="*/ 3429000 w 3429000"/>
                <a:gd name="connsiteY1" fmla="*/ 0 h 306614"/>
                <a:gd name="connsiteX2" fmla="*/ 3429000 w 3429000"/>
                <a:gd name="connsiteY2" fmla="*/ 306614 h 306614"/>
                <a:gd name="connsiteX3" fmla="*/ 0 w 3429000"/>
                <a:gd name="connsiteY3" fmla="*/ 306614 h 306614"/>
                <a:gd name="connsiteX4" fmla="*/ 0 w 3429000"/>
                <a:gd name="connsiteY4" fmla="*/ 0 h 306614"/>
                <a:gd name="connsiteX0" fmla="*/ 0 w 3429000"/>
                <a:gd name="connsiteY0" fmla="*/ 0 h 306614"/>
                <a:gd name="connsiteX1" fmla="*/ 3429000 w 3429000"/>
                <a:gd name="connsiteY1" fmla="*/ 0 h 306614"/>
                <a:gd name="connsiteX2" fmla="*/ 3429000 w 3429000"/>
                <a:gd name="connsiteY2" fmla="*/ 306614 h 306614"/>
                <a:gd name="connsiteX3" fmla="*/ 0 w 3429000"/>
                <a:gd name="connsiteY3" fmla="*/ 306614 h 306614"/>
                <a:gd name="connsiteX4" fmla="*/ 0 w 3429000"/>
                <a:gd name="connsiteY4" fmla="*/ 0 h 306614"/>
                <a:gd name="connsiteX0" fmla="*/ 0 w 3429000"/>
                <a:gd name="connsiteY0" fmla="*/ 3436 h 310050"/>
                <a:gd name="connsiteX1" fmla="*/ 3429000 w 3429000"/>
                <a:gd name="connsiteY1" fmla="*/ 3436 h 310050"/>
                <a:gd name="connsiteX2" fmla="*/ 3429000 w 3429000"/>
                <a:gd name="connsiteY2" fmla="*/ 310050 h 310050"/>
                <a:gd name="connsiteX3" fmla="*/ 0 w 3429000"/>
                <a:gd name="connsiteY3" fmla="*/ 310050 h 310050"/>
                <a:gd name="connsiteX4" fmla="*/ 0 w 3429000"/>
                <a:gd name="connsiteY4" fmla="*/ 3436 h 310050"/>
                <a:gd name="connsiteX0" fmla="*/ 0 w 3429000"/>
                <a:gd name="connsiteY0" fmla="*/ 2375 h 308989"/>
                <a:gd name="connsiteX1" fmla="*/ 3429000 w 3429000"/>
                <a:gd name="connsiteY1" fmla="*/ 2375 h 308989"/>
                <a:gd name="connsiteX2" fmla="*/ 3429000 w 3429000"/>
                <a:gd name="connsiteY2" fmla="*/ 308989 h 308989"/>
                <a:gd name="connsiteX3" fmla="*/ 0 w 3429000"/>
                <a:gd name="connsiteY3" fmla="*/ 308989 h 308989"/>
                <a:gd name="connsiteX4" fmla="*/ 0 w 3429000"/>
                <a:gd name="connsiteY4" fmla="*/ 2375 h 308989"/>
                <a:gd name="connsiteX0" fmla="*/ 0 w 3429000"/>
                <a:gd name="connsiteY0" fmla="*/ 13399 h 320013"/>
                <a:gd name="connsiteX1" fmla="*/ 3429000 w 3429000"/>
                <a:gd name="connsiteY1" fmla="*/ 13399 h 320013"/>
                <a:gd name="connsiteX2" fmla="*/ 3429000 w 3429000"/>
                <a:gd name="connsiteY2" fmla="*/ 320013 h 320013"/>
                <a:gd name="connsiteX3" fmla="*/ 0 w 3429000"/>
                <a:gd name="connsiteY3" fmla="*/ 320013 h 320013"/>
                <a:gd name="connsiteX4" fmla="*/ 0 w 3429000"/>
                <a:gd name="connsiteY4" fmla="*/ 13399 h 320013"/>
                <a:gd name="connsiteX0" fmla="*/ 0 w 3429000"/>
                <a:gd name="connsiteY0" fmla="*/ 32163 h 338777"/>
                <a:gd name="connsiteX1" fmla="*/ 3429000 w 3429000"/>
                <a:gd name="connsiteY1" fmla="*/ 32163 h 338777"/>
                <a:gd name="connsiteX2" fmla="*/ 3429000 w 3429000"/>
                <a:gd name="connsiteY2" fmla="*/ 338777 h 338777"/>
                <a:gd name="connsiteX3" fmla="*/ 0 w 3429000"/>
                <a:gd name="connsiteY3" fmla="*/ 338777 h 338777"/>
                <a:gd name="connsiteX4" fmla="*/ 0 w 3429000"/>
                <a:gd name="connsiteY4" fmla="*/ 32163 h 338777"/>
                <a:gd name="connsiteX0" fmla="*/ 0 w 3429000"/>
                <a:gd name="connsiteY0" fmla="*/ 20787 h 327401"/>
                <a:gd name="connsiteX1" fmla="*/ 3429000 w 3429000"/>
                <a:gd name="connsiteY1" fmla="*/ 20787 h 327401"/>
                <a:gd name="connsiteX2" fmla="*/ 3429000 w 3429000"/>
                <a:gd name="connsiteY2" fmla="*/ 327401 h 327401"/>
                <a:gd name="connsiteX3" fmla="*/ 0 w 3429000"/>
                <a:gd name="connsiteY3" fmla="*/ 327401 h 327401"/>
                <a:gd name="connsiteX4" fmla="*/ 0 w 3429000"/>
                <a:gd name="connsiteY4" fmla="*/ 20787 h 327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00" h="327401">
                  <a:moveTo>
                    <a:pt x="0" y="20787"/>
                  </a:moveTo>
                  <a:cubicBezTo>
                    <a:pt x="1118030" y="142774"/>
                    <a:pt x="2284503" y="-63237"/>
                    <a:pt x="3429000" y="20787"/>
                  </a:cubicBezTo>
                  <a:lnTo>
                    <a:pt x="3429000" y="327401"/>
                  </a:lnTo>
                  <a:lnTo>
                    <a:pt x="0" y="327401"/>
                  </a:lnTo>
                  <a:lnTo>
                    <a:pt x="0" y="20787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0E5E9AB3-5F8B-4BB5-97EC-F20C44E4D853}"/>
                </a:ext>
              </a:extLst>
            </p:cNvPr>
            <p:cNvGrpSpPr/>
            <p:nvPr/>
          </p:nvGrpSpPr>
          <p:grpSpPr>
            <a:xfrm>
              <a:off x="7495522" y="3052482"/>
              <a:ext cx="1991177" cy="276546"/>
              <a:chOff x="2724150" y="3185754"/>
              <a:chExt cx="3429000" cy="469464"/>
            </a:xfrm>
          </p:grpSpPr>
          <p:sp>
            <p:nvSpPr>
              <p:cNvPr id="37" name="Forme libre : forme 36">
                <a:extLst>
                  <a:ext uri="{FF2B5EF4-FFF2-40B4-BE49-F238E27FC236}">
                    <a16:creationId xmlns:a16="http://schemas.microsoft.com/office/drawing/2014/main" id="{9234C3FB-D9BA-41B8-9241-452288F47633}"/>
                  </a:ext>
                </a:extLst>
              </p:cNvPr>
              <p:cNvSpPr/>
              <p:nvPr/>
            </p:nvSpPr>
            <p:spPr>
              <a:xfrm>
                <a:off x="2724150" y="3185754"/>
                <a:ext cx="3429000" cy="469464"/>
              </a:xfrm>
              <a:custGeom>
                <a:avLst/>
                <a:gdLst>
                  <a:gd name="connsiteX0" fmla="*/ 95250 w 3067929"/>
                  <a:gd name="connsiteY0" fmla="*/ 257525 h 539120"/>
                  <a:gd name="connsiteX1" fmla="*/ 1400175 w 3067929"/>
                  <a:gd name="connsiteY1" fmla="*/ 350 h 539120"/>
                  <a:gd name="connsiteX2" fmla="*/ 3067050 w 3067929"/>
                  <a:gd name="connsiteY2" fmla="*/ 209900 h 539120"/>
                  <a:gd name="connsiteX3" fmla="*/ 1171575 w 3067929"/>
                  <a:gd name="connsiteY3" fmla="*/ 533750 h 539120"/>
                  <a:gd name="connsiteX4" fmla="*/ 0 w 3067929"/>
                  <a:gd name="connsiteY4" fmla="*/ 381350 h 539120"/>
                  <a:gd name="connsiteX0" fmla="*/ 95250 w 3067164"/>
                  <a:gd name="connsiteY0" fmla="*/ 305071 h 586666"/>
                  <a:gd name="connsiteX1" fmla="*/ 1257300 w 3067164"/>
                  <a:gd name="connsiteY1" fmla="*/ 271 h 586666"/>
                  <a:gd name="connsiteX2" fmla="*/ 3067050 w 3067164"/>
                  <a:gd name="connsiteY2" fmla="*/ 257446 h 586666"/>
                  <a:gd name="connsiteX3" fmla="*/ 1171575 w 3067164"/>
                  <a:gd name="connsiteY3" fmla="*/ 581296 h 586666"/>
                  <a:gd name="connsiteX4" fmla="*/ 0 w 3067164"/>
                  <a:gd name="connsiteY4" fmla="*/ 428896 h 586666"/>
                  <a:gd name="connsiteX0" fmla="*/ 95250 w 3067087"/>
                  <a:gd name="connsiteY0" fmla="*/ 305094 h 670141"/>
                  <a:gd name="connsiteX1" fmla="*/ 1257300 w 3067087"/>
                  <a:gd name="connsiteY1" fmla="*/ 294 h 670141"/>
                  <a:gd name="connsiteX2" fmla="*/ 3067050 w 3067087"/>
                  <a:gd name="connsiteY2" fmla="*/ 257469 h 670141"/>
                  <a:gd name="connsiteX3" fmla="*/ 1304925 w 3067087"/>
                  <a:gd name="connsiteY3" fmla="*/ 667044 h 670141"/>
                  <a:gd name="connsiteX4" fmla="*/ 0 w 3067087"/>
                  <a:gd name="connsiteY4" fmla="*/ 428919 h 670141"/>
                  <a:gd name="connsiteX0" fmla="*/ 95250 w 3067087"/>
                  <a:gd name="connsiteY0" fmla="*/ 305094 h 688804"/>
                  <a:gd name="connsiteX1" fmla="*/ 1257300 w 3067087"/>
                  <a:gd name="connsiteY1" fmla="*/ 294 h 688804"/>
                  <a:gd name="connsiteX2" fmla="*/ 3067050 w 3067087"/>
                  <a:gd name="connsiteY2" fmla="*/ 257469 h 688804"/>
                  <a:gd name="connsiteX3" fmla="*/ 1304925 w 3067087"/>
                  <a:gd name="connsiteY3" fmla="*/ 667044 h 688804"/>
                  <a:gd name="connsiteX4" fmla="*/ 0 w 3067087"/>
                  <a:gd name="connsiteY4" fmla="*/ 428919 h 688804"/>
                  <a:gd name="connsiteX0" fmla="*/ 95250 w 3067838"/>
                  <a:gd name="connsiteY0" fmla="*/ 305087 h 662349"/>
                  <a:gd name="connsiteX1" fmla="*/ 1257300 w 3067838"/>
                  <a:gd name="connsiteY1" fmla="*/ 287 h 662349"/>
                  <a:gd name="connsiteX2" fmla="*/ 3067050 w 3067838"/>
                  <a:gd name="connsiteY2" fmla="*/ 257462 h 662349"/>
                  <a:gd name="connsiteX3" fmla="*/ 1028700 w 3067838"/>
                  <a:gd name="connsiteY3" fmla="*/ 638462 h 662349"/>
                  <a:gd name="connsiteX4" fmla="*/ 0 w 3067838"/>
                  <a:gd name="connsiteY4" fmla="*/ 428912 h 662349"/>
                  <a:gd name="connsiteX0" fmla="*/ 95250 w 3067838"/>
                  <a:gd name="connsiteY0" fmla="*/ 305087 h 660974"/>
                  <a:gd name="connsiteX1" fmla="*/ 1257300 w 3067838"/>
                  <a:gd name="connsiteY1" fmla="*/ 287 h 660974"/>
                  <a:gd name="connsiteX2" fmla="*/ 3067050 w 3067838"/>
                  <a:gd name="connsiteY2" fmla="*/ 257462 h 660974"/>
                  <a:gd name="connsiteX3" fmla="*/ 1028700 w 3067838"/>
                  <a:gd name="connsiteY3" fmla="*/ 638462 h 660974"/>
                  <a:gd name="connsiteX4" fmla="*/ 0 w 3067838"/>
                  <a:gd name="connsiteY4" fmla="*/ 428912 h 660974"/>
                  <a:gd name="connsiteX0" fmla="*/ 95250 w 3067838"/>
                  <a:gd name="connsiteY0" fmla="*/ 305087 h 660974"/>
                  <a:gd name="connsiteX1" fmla="*/ 1257300 w 3067838"/>
                  <a:gd name="connsiteY1" fmla="*/ 287 h 660974"/>
                  <a:gd name="connsiteX2" fmla="*/ 3067050 w 3067838"/>
                  <a:gd name="connsiteY2" fmla="*/ 257462 h 660974"/>
                  <a:gd name="connsiteX3" fmla="*/ 1028700 w 3067838"/>
                  <a:gd name="connsiteY3" fmla="*/ 638462 h 660974"/>
                  <a:gd name="connsiteX4" fmla="*/ 0 w 3067838"/>
                  <a:gd name="connsiteY4" fmla="*/ 428912 h 660974"/>
                  <a:gd name="connsiteX0" fmla="*/ 38100 w 3067844"/>
                  <a:gd name="connsiteY0" fmla="*/ 382705 h 662392"/>
                  <a:gd name="connsiteX1" fmla="*/ 1257300 w 3067844"/>
                  <a:gd name="connsiteY1" fmla="*/ 1705 h 662392"/>
                  <a:gd name="connsiteX2" fmla="*/ 3067050 w 3067844"/>
                  <a:gd name="connsiteY2" fmla="*/ 258880 h 662392"/>
                  <a:gd name="connsiteX3" fmla="*/ 1028700 w 3067844"/>
                  <a:gd name="connsiteY3" fmla="*/ 639880 h 662392"/>
                  <a:gd name="connsiteX4" fmla="*/ 0 w 3067844"/>
                  <a:gd name="connsiteY4" fmla="*/ 430330 h 662392"/>
                  <a:gd name="connsiteX0" fmla="*/ 0 w 3067847"/>
                  <a:gd name="connsiteY0" fmla="*/ 428394 h 663631"/>
                  <a:gd name="connsiteX1" fmla="*/ 1257300 w 3067847"/>
                  <a:gd name="connsiteY1" fmla="*/ 2944 h 663631"/>
                  <a:gd name="connsiteX2" fmla="*/ 3067050 w 3067847"/>
                  <a:gd name="connsiteY2" fmla="*/ 260119 h 663631"/>
                  <a:gd name="connsiteX3" fmla="*/ 1028700 w 3067847"/>
                  <a:gd name="connsiteY3" fmla="*/ 641119 h 663631"/>
                  <a:gd name="connsiteX4" fmla="*/ 0 w 3067847"/>
                  <a:gd name="connsiteY4" fmla="*/ 431569 h 663631"/>
                  <a:gd name="connsiteX0" fmla="*/ 0 w 3067763"/>
                  <a:gd name="connsiteY0" fmla="*/ 428322 h 634384"/>
                  <a:gd name="connsiteX1" fmla="*/ 1257300 w 3067763"/>
                  <a:gd name="connsiteY1" fmla="*/ 2872 h 634384"/>
                  <a:gd name="connsiteX2" fmla="*/ 3067050 w 3067763"/>
                  <a:gd name="connsiteY2" fmla="*/ 260047 h 634384"/>
                  <a:gd name="connsiteX3" fmla="*/ 1041400 w 3067763"/>
                  <a:gd name="connsiteY3" fmla="*/ 609297 h 634384"/>
                  <a:gd name="connsiteX4" fmla="*/ 0 w 3067763"/>
                  <a:gd name="connsiteY4" fmla="*/ 431497 h 634384"/>
                  <a:gd name="connsiteX0" fmla="*/ 0 w 3067763"/>
                  <a:gd name="connsiteY0" fmla="*/ 428322 h 634384"/>
                  <a:gd name="connsiteX1" fmla="*/ 1257300 w 3067763"/>
                  <a:gd name="connsiteY1" fmla="*/ 2872 h 634384"/>
                  <a:gd name="connsiteX2" fmla="*/ 3067050 w 3067763"/>
                  <a:gd name="connsiteY2" fmla="*/ 260047 h 634384"/>
                  <a:gd name="connsiteX3" fmla="*/ 1041400 w 3067763"/>
                  <a:gd name="connsiteY3" fmla="*/ 609297 h 634384"/>
                  <a:gd name="connsiteX4" fmla="*/ 0 w 3067763"/>
                  <a:gd name="connsiteY4" fmla="*/ 431497 h 634384"/>
                  <a:gd name="connsiteX0" fmla="*/ 0 w 3067050"/>
                  <a:gd name="connsiteY0" fmla="*/ 428986 h 635048"/>
                  <a:gd name="connsiteX1" fmla="*/ 1257300 w 3067050"/>
                  <a:gd name="connsiteY1" fmla="*/ 3536 h 635048"/>
                  <a:gd name="connsiteX2" fmla="*/ 3067050 w 3067050"/>
                  <a:gd name="connsiteY2" fmla="*/ 260711 h 635048"/>
                  <a:gd name="connsiteX3" fmla="*/ 1041400 w 3067050"/>
                  <a:gd name="connsiteY3" fmla="*/ 609961 h 635048"/>
                  <a:gd name="connsiteX4" fmla="*/ 0 w 3067050"/>
                  <a:gd name="connsiteY4" fmla="*/ 432161 h 635048"/>
                  <a:gd name="connsiteX0" fmla="*/ 0 w 3067050"/>
                  <a:gd name="connsiteY0" fmla="*/ 428986 h 635048"/>
                  <a:gd name="connsiteX1" fmla="*/ 1257300 w 3067050"/>
                  <a:gd name="connsiteY1" fmla="*/ 3536 h 635048"/>
                  <a:gd name="connsiteX2" fmla="*/ 3067050 w 3067050"/>
                  <a:gd name="connsiteY2" fmla="*/ 260711 h 635048"/>
                  <a:gd name="connsiteX3" fmla="*/ 1041400 w 3067050"/>
                  <a:gd name="connsiteY3" fmla="*/ 609961 h 635048"/>
                  <a:gd name="connsiteX4" fmla="*/ 0 w 3067050"/>
                  <a:gd name="connsiteY4" fmla="*/ 432161 h 635048"/>
                  <a:gd name="connsiteX0" fmla="*/ 0 w 3067050"/>
                  <a:gd name="connsiteY0" fmla="*/ 428986 h 546798"/>
                  <a:gd name="connsiteX1" fmla="*/ 1257300 w 3067050"/>
                  <a:gd name="connsiteY1" fmla="*/ 3536 h 546798"/>
                  <a:gd name="connsiteX2" fmla="*/ 3067050 w 3067050"/>
                  <a:gd name="connsiteY2" fmla="*/ 260711 h 546798"/>
                  <a:gd name="connsiteX3" fmla="*/ 1208087 w 3067050"/>
                  <a:gd name="connsiteY3" fmla="*/ 507567 h 546798"/>
                  <a:gd name="connsiteX4" fmla="*/ 0 w 3067050"/>
                  <a:gd name="connsiteY4" fmla="*/ 432161 h 546798"/>
                  <a:gd name="connsiteX0" fmla="*/ 0 w 3067050"/>
                  <a:gd name="connsiteY0" fmla="*/ 346596 h 464408"/>
                  <a:gd name="connsiteX1" fmla="*/ 1309688 w 3067050"/>
                  <a:gd name="connsiteY1" fmla="*/ 6871 h 464408"/>
                  <a:gd name="connsiteX2" fmla="*/ 3067050 w 3067050"/>
                  <a:gd name="connsiteY2" fmla="*/ 178321 h 464408"/>
                  <a:gd name="connsiteX3" fmla="*/ 1208087 w 3067050"/>
                  <a:gd name="connsiteY3" fmla="*/ 425177 h 464408"/>
                  <a:gd name="connsiteX4" fmla="*/ 0 w 3067050"/>
                  <a:gd name="connsiteY4" fmla="*/ 349771 h 464408"/>
                  <a:gd name="connsiteX0" fmla="*/ 0 w 3067050"/>
                  <a:gd name="connsiteY0" fmla="*/ 346596 h 502026"/>
                  <a:gd name="connsiteX1" fmla="*/ 1309688 w 3067050"/>
                  <a:gd name="connsiteY1" fmla="*/ 6871 h 502026"/>
                  <a:gd name="connsiteX2" fmla="*/ 3067050 w 3067050"/>
                  <a:gd name="connsiteY2" fmla="*/ 178321 h 502026"/>
                  <a:gd name="connsiteX3" fmla="*/ 1208087 w 3067050"/>
                  <a:gd name="connsiteY3" fmla="*/ 425177 h 502026"/>
                  <a:gd name="connsiteX4" fmla="*/ 4763 w 3067050"/>
                  <a:gd name="connsiteY4" fmla="*/ 471215 h 502026"/>
                  <a:gd name="connsiteX0" fmla="*/ 0 w 3067050"/>
                  <a:gd name="connsiteY0" fmla="*/ 346596 h 471215"/>
                  <a:gd name="connsiteX1" fmla="*/ 1309688 w 3067050"/>
                  <a:gd name="connsiteY1" fmla="*/ 6871 h 471215"/>
                  <a:gd name="connsiteX2" fmla="*/ 3067050 w 3067050"/>
                  <a:gd name="connsiteY2" fmla="*/ 178321 h 471215"/>
                  <a:gd name="connsiteX3" fmla="*/ 1208087 w 3067050"/>
                  <a:gd name="connsiteY3" fmla="*/ 425177 h 471215"/>
                  <a:gd name="connsiteX4" fmla="*/ 4763 w 3067050"/>
                  <a:gd name="connsiteY4" fmla="*/ 471215 h 471215"/>
                  <a:gd name="connsiteX0" fmla="*/ 0 w 3074194"/>
                  <a:gd name="connsiteY0" fmla="*/ 283850 h 468001"/>
                  <a:gd name="connsiteX1" fmla="*/ 1316832 w 3074194"/>
                  <a:gd name="connsiteY1" fmla="*/ 3657 h 468001"/>
                  <a:gd name="connsiteX2" fmla="*/ 3074194 w 3074194"/>
                  <a:gd name="connsiteY2" fmla="*/ 175107 h 468001"/>
                  <a:gd name="connsiteX3" fmla="*/ 1215231 w 3074194"/>
                  <a:gd name="connsiteY3" fmla="*/ 421963 h 468001"/>
                  <a:gd name="connsiteX4" fmla="*/ 11907 w 3074194"/>
                  <a:gd name="connsiteY4" fmla="*/ 468001 h 468001"/>
                  <a:gd name="connsiteX0" fmla="*/ 0 w 3074194"/>
                  <a:gd name="connsiteY0" fmla="*/ 283850 h 468001"/>
                  <a:gd name="connsiteX1" fmla="*/ 1316832 w 3074194"/>
                  <a:gd name="connsiteY1" fmla="*/ 3657 h 468001"/>
                  <a:gd name="connsiteX2" fmla="*/ 3074194 w 3074194"/>
                  <a:gd name="connsiteY2" fmla="*/ 175107 h 468001"/>
                  <a:gd name="connsiteX3" fmla="*/ 1215231 w 3074194"/>
                  <a:gd name="connsiteY3" fmla="*/ 421963 h 468001"/>
                  <a:gd name="connsiteX4" fmla="*/ 11907 w 3074194"/>
                  <a:gd name="connsiteY4" fmla="*/ 468001 h 468001"/>
                  <a:gd name="connsiteX0" fmla="*/ 0 w 3074194"/>
                  <a:gd name="connsiteY0" fmla="*/ 283850 h 468001"/>
                  <a:gd name="connsiteX1" fmla="*/ 1316832 w 3074194"/>
                  <a:gd name="connsiteY1" fmla="*/ 3657 h 468001"/>
                  <a:gd name="connsiteX2" fmla="*/ 3074194 w 3074194"/>
                  <a:gd name="connsiteY2" fmla="*/ 175107 h 468001"/>
                  <a:gd name="connsiteX3" fmla="*/ 1215231 w 3074194"/>
                  <a:gd name="connsiteY3" fmla="*/ 421963 h 468001"/>
                  <a:gd name="connsiteX4" fmla="*/ 11907 w 3074194"/>
                  <a:gd name="connsiteY4" fmla="*/ 468001 h 468001"/>
                  <a:gd name="connsiteX0" fmla="*/ 0 w 3086100"/>
                  <a:gd name="connsiteY0" fmla="*/ 268865 h 467304"/>
                  <a:gd name="connsiteX1" fmla="*/ 1328738 w 3086100"/>
                  <a:gd name="connsiteY1" fmla="*/ 2960 h 467304"/>
                  <a:gd name="connsiteX2" fmla="*/ 3086100 w 3086100"/>
                  <a:gd name="connsiteY2" fmla="*/ 174410 h 467304"/>
                  <a:gd name="connsiteX3" fmla="*/ 1227137 w 3086100"/>
                  <a:gd name="connsiteY3" fmla="*/ 421266 h 467304"/>
                  <a:gd name="connsiteX4" fmla="*/ 23813 w 3086100"/>
                  <a:gd name="connsiteY4" fmla="*/ 467304 h 467304"/>
                  <a:gd name="connsiteX0" fmla="*/ 0 w 3086100"/>
                  <a:gd name="connsiteY0" fmla="*/ 268865 h 467304"/>
                  <a:gd name="connsiteX1" fmla="*/ 1328738 w 3086100"/>
                  <a:gd name="connsiteY1" fmla="*/ 2960 h 467304"/>
                  <a:gd name="connsiteX2" fmla="*/ 3086100 w 3086100"/>
                  <a:gd name="connsiteY2" fmla="*/ 174410 h 467304"/>
                  <a:gd name="connsiteX3" fmla="*/ 1227137 w 3086100"/>
                  <a:gd name="connsiteY3" fmla="*/ 421266 h 467304"/>
                  <a:gd name="connsiteX4" fmla="*/ 23813 w 3086100"/>
                  <a:gd name="connsiteY4" fmla="*/ 467304 h 467304"/>
                  <a:gd name="connsiteX0" fmla="*/ 0 w 3429000"/>
                  <a:gd name="connsiteY0" fmla="*/ 271025 h 469464"/>
                  <a:gd name="connsiteX1" fmla="*/ 1328738 w 3429000"/>
                  <a:gd name="connsiteY1" fmla="*/ 5120 h 469464"/>
                  <a:gd name="connsiteX2" fmla="*/ 3429000 w 3429000"/>
                  <a:gd name="connsiteY2" fmla="*/ 157520 h 469464"/>
                  <a:gd name="connsiteX3" fmla="*/ 1227137 w 3429000"/>
                  <a:gd name="connsiteY3" fmla="*/ 423426 h 469464"/>
                  <a:gd name="connsiteX4" fmla="*/ 23813 w 3429000"/>
                  <a:gd name="connsiteY4" fmla="*/ 469464 h 469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29000" h="469464">
                    <a:moveTo>
                      <a:pt x="0" y="271025"/>
                    </a:moveTo>
                    <a:cubicBezTo>
                      <a:pt x="288130" y="186887"/>
                      <a:pt x="757238" y="24037"/>
                      <a:pt x="1328738" y="5120"/>
                    </a:cubicBezTo>
                    <a:cubicBezTo>
                      <a:pt x="1900238" y="-13797"/>
                      <a:pt x="3155420" y="15968"/>
                      <a:pt x="3429000" y="157520"/>
                    </a:cubicBezTo>
                    <a:cubicBezTo>
                      <a:pt x="3335867" y="232397"/>
                      <a:pt x="1794668" y="371435"/>
                      <a:pt x="1227137" y="423426"/>
                    </a:cubicBezTo>
                    <a:cubicBezTo>
                      <a:pt x="659606" y="475417"/>
                      <a:pt x="184944" y="462319"/>
                      <a:pt x="23813" y="469464"/>
                    </a:cubicBezTo>
                  </a:path>
                </a:pathLst>
              </a:custGeom>
              <a:solidFill>
                <a:srgbClr val="70AD47">
                  <a:lumMod val="40000"/>
                  <a:lumOff val="60000"/>
                </a:srgbClr>
              </a:solidFill>
              <a:ln w="1270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Forme libre : forme 37">
                <a:extLst>
                  <a:ext uri="{FF2B5EF4-FFF2-40B4-BE49-F238E27FC236}">
                    <a16:creationId xmlns:a16="http://schemas.microsoft.com/office/drawing/2014/main" id="{06C75D5D-FD6C-4BA3-B11B-1AB34D7854D1}"/>
                  </a:ext>
                </a:extLst>
              </p:cNvPr>
              <p:cNvSpPr/>
              <p:nvPr/>
            </p:nvSpPr>
            <p:spPr>
              <a:xfrm>
                <a:off x="2737732" y="3318000"/>
                <a:ext cx="3247867" cy="237953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47867" h="217074">
                    <a:moveTo>
                      <a:pt x="0" y="217074"/>
                    </a:moveTo>
                    <a:cubicBezTo>
                      <a:pt x="715169" y="78912"/>
                      <a:pt x="2047082" y="-46940"/>
                      <a:pt x="3247867" y="17228"/>
                    </a:cubicBezTo>
                  </a:path>
                </a:pathLst>
              </a:custGeom>
              <a:noFill/>
              <a:ln w="1270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Forme libre : forme 38">
                <a:extLst>
                  <a:ext uri="{FF2B5EF4-FFF2-40B4-BE49-F238E27FC236}">
                    <a16:creationId xmlns:a16="http://schemas.microsoft.com/office/drawing/2014/main" id="{D18F41AA-8A70-45CB-8B21-5751E30CAE2E}"/>
                  </a:ext>
                </a:extLst>
              </p:cNvPr>
              <p:cNvSpPr/>
              <p:nvPr/>
            </p:nvSpPr>
            <p:spPr>
              <a:xfrm>
                <a:off x="2759977" y="3357022"/>
                <a:ext cx="3070316" cy="237953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47867" h="217074">
                    <a:moveTo>
                      <a:pt x="0" y="217074"/>
                    </a:moveTo>
                    <a:cubicBezTo>
                      <a:pt x="715169" y="78912"/>
                      <a:pt x="2047082" y="-46940"/>
                      <a:pt x="3247867" y="17228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Forme libre : forme 39">
                <a:extLst>
                  <a:ext uri="{FF2B5EF4-FFF2-40B4-BE49-F238E27FC236}">
                    <a16:creationId xmlns:a16="http://schemas.microsoft.com/office/drawing/2014/main" id="{C8388998-C8B6-4124-943F-A6802011AA6F}"/>
                  </a:ext>
                </a:extLst>
              </p:cNvPr>
              <p:cNvSpPr/>
              <p:nvPr/>
            </p:nvSpPr>
            <p:spPr>
              <a:xfrm>
                <a:off x="2759977" y="3392292"/>
                <a:ext cx="2913748" cy="237953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47867" h="217074">
                    <a:moveTo>
                      <a:pt x="0" y="217074"/>
                    </a:moveTo>
                    <a:cubicBezTo>
                      <a:pt x="715169" y="78912"/>
                      <a:pt x="2047082" y="-46940"/>
                      <a:pt x="3247867" y="17228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Forme libre : forme 40">
                <a:extLst>
                  <a:ext uri="{FF2B5EF4-FFF2-40B4-BE49-F238E27FC236}">
                    <a16:creationId xmlns:a16="http://schemas.microsoft.com/office/drawing/2014/main" id="{900A2AC2-32D2-4BB9-AADC-F3785E45EA06}"/>
                  </a:ext>
                </a:extLst>
              </p:cNvPr>
              <p:cNvSpPr/>
              <p:nvPr/>
            </p:nvSpPr>
            <p:spPr>
              <a:xfrm>
                <a:off x="2917136" y="3421316"/>
                <a:ext cx="2599507" cy="210089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  <a:gd name="connsiteX0" fmla="*/ 0 w 3208074"/>
                  <a:gd name="connsiteY0" fmla="*/ 225013 h 225013"/>
                  <a:gd name="connsiteX1" fmla="*/ 3208074 w 3208074"/>
                  <a:gd name="connsiteY1" fmla="*/ 16478 h 225013"/>
                  <a:gd name="connsiteX0" fmla="*/ 0 w 3208074"/>
                  <a:gd name="connsiteY0" fmla="*/ 213109 h 213109"/>
                  <a:gd name="connsiteX1" fmla="*/ 3208074 w 3208074"/>
                  <a:gd name="connsiteY1" fmla="*/ 4574 h 213109"/>
                  <a:gd name="connsiteX0" fmla="*/ 0 w 3102906"/>
                  <a:gd name="connsiteY0" fmla="*/ 192304 h 192303"/>
                  <a:gd name="connsiteX1" fmla="*/ 3102906 w 3102906"/>
                  <a:gd name="connsiteY1" fmla="*/ 5493 h 192303"/>
                  <a:gd name="connsiteX0" fmla="*/ 0 w 3102906"/>
                  <a:gd name="connsiteY0" fmla="*/ 191064 h 191064"/>
                  <a:gd name="connsiteX1" fmla="*/ 3102906 w 3102906"/>
                  <a:gd name="connsiteY1" fmla="*/ 4253 h 191064"/>
                  <a:gd name="connsiteX0" fmla="*/ 0 w 3102906"/>
                  <a:gd name="connsiteY0" fmla="*/ 191654 h 191654"/>
                  <a:gd name="connsiteX1" fmla="*/ 3102906 w 3102906"/>
                  <a:gd name="connsiteY1" fmla="*/ 4843 h 191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02906" h="191654">
                    <a:moveTo>
                      <a:pt x="0" y="191654"/>
                    </a:moveTo>
                    <a:cubicBezTo>
                      <a:pt x="752120" y="68699"/>
                      <a:pt x="1907806" y="-22396"/>
                      <a:pt x="3102906" y="4843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43AC0746-1187-43FC-B3A5-4450DAC557E6}"/>
                  </a:ext>
                </a:extLst>
              </p:cNvPr>
              <p:cNvSpPr/>
              <p:nvPr/>
            </p:nvSpPr>
            <p:spPr>
              <a:xfrm>
                <a:off x="3159124" y="3449852"/>
                <a:ext cx="2154237" cy="177218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  <a:gd name="connsiteX0" fmla="*/ 0 w 3069658"/>
                  <a:gd name="connsiteY0" fmla="*/ 171131 h 171131"/>
                  <a:gd name="connsiteX1" fmla="*/ 3069658 w 3069658"/>
                  <a:gd name="connsiteY1" fmla="*/ 23420 h 171131"/>
                  <a:gd name="connsiteX0" fmla="*/ 0 w 3069658"/>
                  <a:gd name="connsiteY0" fmla="*/ 166650 h 166650"/>
                  <a:gd name="connsiteX1" fmla="*/ 3069658 w 3069658"/>
                  <a:gd name="connsiteY1" fmla="*/ 18939 h 166650"/>
                  <a:gd name="connsiteX0" fmla="*/ 0 w 3022877"/>
                  <a:gd name="connsiteY0" fmla="*/ 178354 h 178354"/>
                  <a:gd name="connsiteX1" fmla="*/ 3022877 w 3022877"/>
                  <a:gd name="connsiteY1" fmla="*/ 17610 h 178354"/>
                  <a:gd name="connsiteX0" fmla="*/ 0 w 3022877"/>
                  <a:gd name="connsiteY0" fmla="*/ 161668 h 161668"/>
                  <a:gd name="connsiteX1" fmla="*/ 3022877 w 3022877"/>
                  <a:gd name="connsiteY1" fmla="*/ 924 h 161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877" h="161668">
                    <a:moveTo>
                      <a:pt x="0" y="161668"/>
                    </a:moveTo>
                    <a:cubicBezTo>
                      <a:pt x="732990" y="61159"/>
                      <a:pt x="1768629" y="-8936"/>
                      <a:pt x="3022877" y="924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Forme libre : forme 42">
                <a:extLst>
                  <a:ext uri="{FF2B5EF4-FFF2-40B4-BE49-F238E27FC236}">
                    <a16:creationId xmlns:a16="http://schemas.microsoft.com/office/drawing/2014/main" id="{672133ED-DBC7-4ED3-907D-FCE23E0D8F58}"/>
                  </a:ext>
                </a:extLst>
              </p:cNvPr>
              <p:cNvSpPr/>
              <p:nvPr/>
            </p:nvSpPr>
            <p:spPr>
              <a:xfrm>
                <a:off x="3375818" y="3473198"/>
                <a:ext cx="1735139" cy="147521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  <a:gd name="connsiteX0" fmla="*/ 0 w 3217088"/>
                  <a:gd name="connsiteY0" fmla="*/ 205242 h 205242"/>
                  <a:gd name="connsiteX1" fmla="*/ 3217088 w 3217088"/>
                  <a:gd name="connsiteY1" fmla="*/ 18482 h 205242"/>
                  <a:gd name="connsiteX0" fmla="*/ 0 w 3217088"/>
                  <a:gd name="connsiteY0" fmla="*/ 200828 h 200828"/>
                  <a:gd name="connsiteX1" fmla="*/ 3217088 w 3217088"/>
                  <a:gd name="connsiteY1" fmla="*/ 14068 h 200828"/>
                  <a:gd name="connsiteX0" fmla="*/ 0 w 3217088"/>
                  <a:gd name="connsiteY0" fmla="*/ 189831 h 189831"/>
                  <a:gd name="connsiteX1" fmla="*/ 3217088 w 3217088"/>
                  <a:gd name="connsiteY1" fmla="*/ 3071 h 189831"/>
                  <a:gd name="connsiteX0" fmla="*/ 0 w 3203899"/>
                  <a:gd name="connsiteY0" fmla="*/ 202678 h 202678"/>
                  <a:gd name="connsiteX1" fmla="*/ 3203899 w 3203899"/>
                  <a:gd name="connsiteY1" fmla="*/ 2831 h 202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03899" h="202678">
                    <a:moveTo>
                      <a:pt x="0" y="202678"/>
                    </a:moveTo>
                    <a:cubicBezTo>
                      <a:pt x="723962" y="123404"/>
                      <a:pt x="2011908" y="-22078"/>
                      <a:pt x="3203899" y="2831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" name="Forme libre : forme 43">
                <a:extLst>
                  <a:ext uri="{FF2B5EF4-FFF2-40B4-BE49-F238E27FC236}">
                    <a16:creationId xmlns:a16="http://schemas.microsoft.com/office/drawing/2014/main" id="{AFF18E85-E5D1-4DB6-8A66-7C8DC674A710}"/>
                  </a:ext>
                </a:extLst>
              </p:cNvPr>
              <p:cNvSpPr/>
              <p:nvPr/>
            </p:nvSpPr>
            <p:spPr>
              <a:xfrm>
                <a:off x="3621088" y="3500437"/>
                <a:ext cx="1262062" cy="117475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  <a:gd name="connsiteX0" fmla="*/ 0 w 3247867"/>
                  <a:gd name="connsiteY0" fmla="*/ 217789 h 217789"/>
                  <a:gd name="connsiteX1" fmla="*/ 651644 w 3247867"/>
                  <a:gd name="connsiteY1" fmla="*/ 115163 h 217789"/>
                  <a:gd name="connsiteX2" fmla="*/ 3247867 w 3247867"/>
                  <a:gd name="connsiteY2" fmla="*/ 17943 h 217789"/>
                  <a:gd name="connsiteX0" fmla="*/ 0 w 2596223"/>
                  <a:gd name="connsiteY0" fmla="*/ 115163 h 115163"/>
                  <a:gd name="connsiteX1" fmla="*/ 2596223 w 2596223"/>
                  <a:gd name="connsiteY1" fmla="*/ 17943 h 115163"/>
                  <a:gd name="connsiteX0" fmla="*/ 0 w 2596223"/>
                  <a:gd name="connsiteY0" fmla="*/ 116109 h 116109"/>
                  <a:gd name="connsiteX1" fmla="*/ 1360235 w 2596223"/>
                  <a:gd name="connsiteY1" fmla="*/ 8942 h 116109"/>
                  <a:gd name="connsiteX2" fmla="*/ 2596223 w 2596223"/>
                  <a:gd name="connsiteY2" fmla="*/ 18889 h 116109"/>
                  <a:gd name="connsiteX0" fmla="*/ 0 w 1360235"/>
                  <a:gd name="connsiteY0" fmla="*/ 107167 h 107167"/>
                  <a:gd name="connsiteX1" fmla="*/ 1360235 w 1360235"/>
                  <a:gd name="connsiteY1" fmla="*/ 0 h 107167"/>
                  <a:gd name="connsiteX0" fmla="*/ 0 w 1360235"/>
                  <a:gd name="connsiteY0" fmla="*/ 107167 h 107167"/>
                  <a:gd name="connsiteX1" fmla="*/ 1360235 w 1360235"/>
                  <a:gd name="connsiteY1" fmla="*/ 0 h 107167"/>
                  <a:gd name="connsiteX0" fmla="*/ 0 w 1360235"/>
                  <a:gd name="connsiteY0" fmla="*/ 107167 h 107167"/>
                  <a:gd name="connsiteX1" fmla="*/ 1360235 w 1360235"/>
                  <a:gd name="connsiteY1" fmla="*/ 0 h 107167"/>
                  <a:gd name="connsiteX0" fmla="*/ 0 w 1466031"/>
                  <a:gd name="connsiteY0" fmla="*/ 102823 h 102823"/>
                  <a:gd name="connsiteX1" fmla="*/ 1466031 w 1466031"/>
                  <a:gd name="connsiteY1" fmla="*/ 0 h 102823"/>
                  <a:gd name="connsiteX0" fmla="*/ 0 w 1466031"/>
                  <a:gd name="connsiteY0" fmla="*/ 102823 h 102823"/>
                  <a:gd name="connsiteX1" fmla="*/ 1466031 w 1466031"/>
                  <a:gd name="connsiteY1" fmla="*/ 0 h 102823"/>
                  <a:gd name="connsiteX0" fmla="*/ 0 w 1335045"/>
                  <a:gd name="connsiteY0" fmla="*/ 107167 h 107167"/>
                  <a:gd name="connsiteX1" fmla="*/ 1335045 w 1335045"/>
                  <a:gd name="connsiteY1" fmla="*/ 0 h 107167"/>
                  <a:gd name="connsiteX0" fmla="*/ 0 w 1335045"/>
                  <a:gd name="connsiteY0" fmla="*/ 107167 h 107167"/>
                  <a:gd name="connsiteX1" fmla="*/ 1335045 w 1335045"/>
                  <a:gd name="connsiteY1" fmla="*/ 0 h 107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35045" h="107167">
                    <a:moveTo>
                      <a:pt x="0" y="107167"/>
                    </a:moveTo>
                    <a:cubicBezTo>
                      <a:pt x="267849" y="75790"/>
                      <a:pt x="801027" y="21240"/>
                      <a:pt x="1335045" y="0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" name="Forme libre : forme 44">
                <a:extLst>
                  <a:ext uri="{FF2B5EF4-FFF2-40B4-BE49-F238E27FC236}">
                    <a16:creationId xmlns:a16="http://schemas.microsoft.com/office/drawing/2014/main" id="{EC894AA2-E1C0-4D7D-800E-D534129BE350}"/>
                  </a:ext>
                </a:extLst>
              </p:cNvPr>
              <p:cNvSpPr/>
              <p:nvPr/>
            </p:nvSpPr>
            <p:spPr>
              <a:xfrm>
                <a:off x="2737732" y="3279704"/>
                <a:ext cx="3048091" cy="246656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  <a:gd name="connsiteX0" fmla="*/ 0 w 3224357"/>
                  <a:gd name="connsiteY0" fmla="*/ 225013 h 225013"/>
                  <a:gd name="connsiteX1" fmla="*/ 3224357 w 3224357"/>
                  <a:gd name="connsiteY1" fmla="*/ 16478 h 225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24357" h="225013">
                    <a:moveTo>
                      <a:pt x="0" y="225013"/>
                    </a:moveTo>
                    <a:cubicBezTo>
                      <a:pt x="715169" y="86851"/>
                      <a:pt x="2023572" y="-47690"/>
                      <a:pt x="3224357" y="16478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" name="Forme libre : forme 45">
                <a:extLst>
                  <a:ext uri="{FF2B5EF4-FFF2-40B4-BE49-F238E27FC236}">
                    <a16:creationId xmlns:a16="http://schemas.microsoft.com/office/drawing/2014/main" id="{0C09D8B9-A6D6-4767-B666-89D9B7E2236F}"/>
                  </a:ext>
                </a:extLst>
              </p:cNvPr>
              <p:cNvSpPr/>
              <p:nvPr/>
            </p:nvSpPr>
            <p:spPr>
              <a:xfrm>
                <a:off x="2797144" y="3249454"/>
                <a:ext cx="2759166" cy="228162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  <a:gd name="connsiteX0" fmla="*/ 0 w 3224357"/>
                  <a:gd name="connsiteY0" fmla="*/ 225013 h 225013"/>
                  <a:gd name="connsiteX1" fmla="*/ 3224357 w 3224357"/>
                  <a:gd name="connsiteY1" fmla="*/ 16478 h 225013"/>
                  <a:gd name="connsiteX0" fmla="*/ 0 w 2918724"/>
                  <a:gd name="connsiteY0" fmla="*/ 219714 h 219714"/>
                  <a:gd name="connsiteX1" fmla="*/ 2918724 w 2918724"/>
                  <a:gd name="connsiteY1" fmla="*/ 16972 h 219714"/>
                  <a:gd name="connsiteX0" fmla="*/ 0 w 2918724"/>
                  <a:gd name="connsiteY0" fmla="*/ 212629 h 212629"/>
                  <a:gd name="connsiteX1" fmla="*/ 2918724 w 2918724"/>
                  <a:gd name="connsiteY1" fmla="*/ 9887 h 212629"/>
                  <a:gd name="connsiteX0" fmla="*/ 0 w 2918724"/>
                  <a:gd name="connsiteY0" fmla="*/ 208142 h 208142"/>
                  <a:gd name="connsiteX1" fmla="*/ 2918724 w 2918724"/>
                  <a:gd name="connsiteY1" fmla="*/ 5400 h 208142"/>
                  <a:gd name="connsiteX0" fmla="*/ 0 w 2918724"/>
                  <a:gd name="connsiteY0" fmla="*/ 208142 h 208142"/>
                  <a:gd name="connsiteX1" fmla="*/ 2918724 w 2918724"/>
                  <a:gd name="connsiteY1" fmla="*/ 5400 h 208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918724" h="208142">
                    <a:moveTo>
                      <a:pt x="0" y="208142"/>
                    </a:moveTo>
                    <a:cubicBezTo>
                      <a:pt x="748755" y="69980"/>
                      <a:pt x="1724656" y="-24012"/>
                      <a:pt x="2918724" y="5400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Forme libre : forme 46">
                <a:extLst>
                  <a:ext uri="{FF2B5EF4-FFF2-40B4-BE49-F238E27FC236}">
                    <a16:creationId xmlns:a16="http://schemas.microsoft.com/office/drawing/2014/main" id="{D46EA00F-FBBC-4E16-92CC-19AA3878B38A}"/>
                  </a:ext>
                </a:extLst>
              </p:cNvPr>
              <p:cNvSpPr/>
              <p:nvPr/>
            </p:nvSpPr>
            <p:spPr>
              <a:xfrm>
                <a:off x="2922044" y="3221326"/>
                <a:ext cx="2213066" cy="194286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  <a:gd name="connsiteX0" fmla="*/ 0 w 3224357"/>
                  <a:gd name="connsiteY0" fmla="*/ 225013 h 225013"/>
                  <a:gd name="connsiteX1" fmla="*/ 3224357 w 3224357"/>
                  <a:gd name="connsiteY1" fmla="*/ 16478 h 225013"/>
                  <a:gd name="connsiteX0" fmla="*/ 0 w 2918724"/>
                  <a:gd name="connsiteY0" fmla="*/ 219714 h 219714"/>
                  <a:gd name="connsiteX1" fmla="*/ 2918724 w 2918724"/>
                  <a:gd name="connsiteY1" fmla="*/ 16972 h 219714"/>
                  <a:gd name="connsiteX0" fmla="*/ 0 w 2918724"/>
                  <a:gd name="connsiteY0" fmla="*/ 212629 h 212629"/>
                  <a:gd name="connsiteX1" fmla="*/ 2918724 w 2918724"/>
                  <a:gd name="connsiteY1" fmla="*/ 9887 h 212629"/>
                  <a:gd name="connsiteX0" fmla="*/ 0 w 2918724"/>
                  <a:gd name="connsiteY0" fmla="*/ 208142 h 208142"/>
                  <a:gd name="connsiteX1" fmla="*/ 2918724 w 2918724"/>
                  <a:gd name="connsiteY1" fmla="*/ 5400 h 208142"/>
                  <a:gd name="connsiteX0" fmla="*/ 0 w 2918724"/>
                  <a:gd name="connsiteY0" fmla="*/ 208142 h 208142"/>
                  <a:gd name="connsiteX1" fmla="*/ 2918724 w 2918724"/>
                  <a:gd name="connsiteY1" fmla="*/ 5400 h 208142"/>
                  <a:gd name="connsiteX0" fmla="*/ 0 w 2341044"/>
                  <a:gd name="connsiteY0" fmla="*/ 183438 h 183438"/>
                  <a:gd name="connsiteX1" fmla="*/ 2341044 w 2341044"/>
                  <a:gd name="connsiteY1" fmla="*/ 6763 h 183438"/>
                  <a:gd name="connsiteX0" fmla="*/ 0 w 2341044"/>
                  <a:gd name="connsiteY0" fmla="*/ 176675 h 176675"/>
                  <a:gd name="connsiteX1" fmla="*/ 2341044 w 2341044"/>
                  <a:gd name="connsiteY1" fmla="*/ 0 h 176675"/>
                  <a:gd name="connsiteX0" fmla="*/ 0 w 2341044"/>
                  <a:gd name="connsiteY0" fmla="*/ 177238 h 177238"/>
                  <a:gd name="connsiteX1" fmla="*/ 2341044 w 2341044"/>
                  <a:gd name="connsiteY1" fmla="*/ 563 h 17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41044" h="177238">
                    <a:moveTo>
                      <a:pt x="0" y="177238"/>
                    </a:moveTo>
                    <a:cubicBezTo>
                      <a:pt x="748755" y="39076"/>
                      <a:pt x="1257810" y="-5677"/>
                      <a:pt x="2341044" y="563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Forme libre : forme 47">
                <a:extLst>
                  <a:ext uri="{FF2B5EF4-FFF2-40B4-BE49-F238E27FC236}">
                    <a16:creationId xmlns:a16="http://schemas.microsoft.com/office/drawing/2014/main" id="{D466EDA1-20C3-450B-9FB9-B24E60E1DCF7}"/>
                  </a:ext>
                </a:extLst>
              </p:cNvPr>
              <p:cNvSpPr/>
              <p:nvPr/>
            </p:nvSpPr>
            <p:spPr>
              <a:xfrm>
                <a:off x="3367569" y="3204133"/>
                <a:ext cx="1174841" cy="98426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  <a:gd name="connsiteX0" fmla="*/ 0 w 3224357"/>
                  <a:gd name="connsiteY0" fmla="*/ 225013 h 225013"/>
                  <a:gd name="connsiteX1" fmla="*/ 3224357 w 3224357"/>
                  <a:gd name="connsiteY1" fmla="*/ 16478 h 225013"/>
                  <a:gd name="connsiteX0" fmla="*/ 0 w 2918724"/>
                  <a:gd name="connsiteY0" fmla="*/ 219714 h 219714"/>
                  <a:gd name="connsiteX1" fmla="*/ 2918724 w 2918724"/>
                  <a:gd name="connsiteY1" fmla="*/ 16972 h 219714"/>
                  <a:gd name="connsiteX0" fmla="*/ 0 w 2918724"/>
                  <a:gd name="connsiteY0" fmla="*/ 212629 h 212629"/>
                  <a:gd name="connsiteX1" fmla="*/ 2918724 w 2918724"/>
                  <a:gd name="connsiteY1" fmla="*/ 9887 h 212629"/>
                  <a:gd name="connsiteX0" fmla="*/ 0 w 2918724"/>
                  <a:gd name="connsiteY0" fmla="*/ 208142 h 208142"/>
                  <a:gd name="connsiteX1" fmla="*/ 2918724 w 2918724"/>
                  <a:gd name="connsiteY1" fmla="*/ 5400 h 208142"/>
                  <a:gd name="connsiteX0" fmla="*/ 0 w 2918724"/>
                  <a:gd name="connsiteY0" fmla="*/ 208142 h 208142"/>
                  <a:gd name="connsiteX1" fmla="*/ 2918724 w 2918724"/>
                  <a:gd name="connsiteY1" fmla="*/ 5400 h 208142"/>
                  <a:gd name="connsiteX0" fmla="*/ 0 w 2341044"/>
                  <a:gd name="connsiteY0" fmla="*/ 183438 h 183438"/>
                  <a:gd name="connsiteX1" fmla="*/ 2341044 w 2341044"/>
                  <a:gd name="connsiteY1" fmla="*/ 6763 h 183438"/>
                  <a:gd name="connsiteX0" fmla="*/ 0 w 2341044"/>
                  <a:gd name="connsiteY0" fmla="*/ 176675 h 176675"/>
                  <a:gd name="connsiteX1" fmla="*/ 2341044 w 2341044"/>
                  <a:gd name="connsiteY1" fmla="*/ 0 h 176675"/>
                  <a:gd name="connsiteX0" fmla="*/ 0 w 2341044"/>
                  <a:gd name="connsiteY0" fmla="*/ 177238 h 177238"/>
                  <a:gd name="connsiteX1" fmla="*/ 2341044 w 2341044"/>
                  <a:gd name="connsiteY1" fmla="*/ 563 h 177238"/>
                  <a:gd name="connsiteX0" fmla="*/ 0 w 1212553"/>
                  <a:gd name="connsiteY0" fmla="*/ 102558 h 102558"/>
                  <a:gd name="connsiteX1" fmla="*/ 1212553 w 1212553"/>
                  <a:gd name="connsiteY1" fmla="*/ 9879 h 102558"/>
                  <a:gd name="connsiteX0" fmla="*/ 0 w 1212553"/>
                  <a:gd name="connsiteY0" fmla="*/ 97540 h 97540"/>
                  <a:gd name="connsiteX1" fmla="*/ 1212553 w 1212553"/>
                  <a:gd name="connsiteY1" fmla="*/ 4861 h 97540"/>
                  <a:gd name="connsiteX0" fmla="*/ 0 w 1242780"/>
                  <a:gd name="connsiteY0" fmla="*/ 95714 h 95714"/>
                  <a:gd name="connsiteX1" fmla="*/ 1242780 w 1242780"/>
                  <a:gd name="connsiteY1" fmla="*/ 5931 h 95714"/>
                  <a:gd name="connsiteX0" fmla="*/ 0 w 1242780"/>
                  <a:gd name="connsiteY0" fmla="*/ 89783 h 89783"/>
                  <a:gd name="connsiteX1" fmla="*/ 1242780 w 1242780"/>
                  <a:gd name="connsiteY1" fmla="*/ 0 h 89783"/>
                  <a:gd name="connsiteX0" fmla="*/ 0 w 1242780"/>
                  <a:gd name="connsiteY0" fmla="*/ 89789 h 89789"/>
                  <a:gd name="connsiteX1" fmla="*/ 1242780 w 1242780"/>
                  <a:gd name="connsiteY1" fmla="*/ 6 h 89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2780" h="89789">
                    <a:moveTo>
                      <a:pt x="0" y="89789"/>
                    </a:moveTo>
                    <a:cubicBezTo>
                      <a:pt x="355798" y="21141"/>
                      <a:pt x="841343" y="-441"/>
                      <a:pt x="1242780" y="6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A47E7F5-6F2A-4FD9-BCCA-3E1F2DCE2925}"/>
                </a:ext>
              </a:extLst>
            </p:cNvPr>
            <p:cNvSpPr/>
            <p:nvPr/>
          </p:nvSpPr>
          <p:spPr>
            <a:xfrm>
              <a:off x="7749817" y="2563413"/>
              <a:ext cx="148258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600" dirty="0" err="1">
                  <a:solidFill>
                    <a:srgbClr val="00B050"/>
                  </a:solidFill>
                </a:rPr>
                <a:t>Layered</a:t>
              </a:r>
              <a:r>
                <a:rPr lang="fr-FR" sz="1600" dirty="0">
                  <a:solidFill>
                    <a:srgbClr val="00B050"/>
                  </a:solidFill>
                </a:rPr>
                <a:t> </a:t>
              </a:r>
              <a:r>
                <a:rPr lang="fr-FR" sz="1600" dirty="0" err="1">
                  <a:solidFill>
                    <a:srgbClr val="00B050"/>
                  </a:solidFill>
                </a:rPr>
                <a:t>canopy</a:t>
              </a:r>
              <a:endParaRPr lang="fr-FR" sz="1600" dirty="0">
                <a:solidFill>
                  <a:srgbClr val="00B050"/>
                </a:solidFill>
              </a:endParaRPr>
            </a:p>
          </p:txBody>
        </p:sp>
        <p:grpSp>
          <p:nvGrpSpPr>
            <p:cNvPr id="113" name="Groupe 112">
              <a:extLst>
                <a:ext uri="{FF2B5EF4-FFF2-40B4-BE49-F238E27FC236}">
                  <a16:creationId xmlns:a16="http://schemas.microsoft.com/office/drawing/2014/main" id="{DEBDACDE-FB7B-45A2-A803-411ECEAB59EC}"/>
                </a:ext>
              </a:extLst>
            </p:cNvPr>
            <p:cNvGrpSpPr/>
            <p:nvPr/>
          </p:nvGrpSpPr>
          <p:grpSpPr>
            <a:xfrm>
              <a:off x="7495522" y="3340032"/>
              <a:ext cx="1991177" cy="276546"/>
              <a:chOff x="2724150" y="3185754"/>
              <a:chExt cx="3429000" cy="469464"/>
            </a:xfrm>
          </p:grpSpPr>
          <p:sp>
            <p:nvSpPr>
              <p:cNvPr id="114" name="Forme libre : forme 113">
                <a:extLst>
                  <a:ext uri="{FF2B5EF4-FFF2-40B4-BE49-F238E27FC236}">
                    <a16:creationId xmlns:a16="http://schemas.microsoft.com/office/drawing/2014/main" id="{B4A31926-1B67-4B72-A4D5-9405176550CD}"/>
                  </a:ext>
                </a:extLst>
              </p:cNvPr>
              <p:cNvSpPr/>
              <p:nvPr/>
            </p:nvSpPr>
            <p:spPr>
              <a:xfrm>
                <a:off x="2724150" y="3185754"/>
                <a:ext cx="3429000" cy="469464"/>
              </a:xfrm>
              <a:custGeom>
                <a:avLst/>
                <a:gdLst>
                  <a:gd name="connsiteX0" fmla="*/ 95250 w 3067929"/>
                  <a:gd name="connsiteY0" fmla="*/ 257525 h 539120"/>
                  <a:gd name="connsiteX1" fmla="*/ 1400175 w 3067929"/>
                  <a:gd name="connsiteY1" fmla="*/ 350 h 539120"/>
                  <a:gd name="connsiteX2" fmla="*/ 3067050 w 3067929"/>
                  <a:gd name="connsiteY2" fmla="*/ 209900 h 539120"/>
                  <a:gd name="connsiteX3" fmla="*/ 1171575 w 3067929"/>
                  <a:gd name="connsiteY3" fmla="*/ 533750 h 539120"/>
                  <a:gd name="connsiteX4" fmla="*/ 0 w 3067929"/>
                  <a:gd name="connsiteY4" fmla="*/ 381350 h 539120"/>
                  <a:gd name="connsiteX0" fmla="*/ 95250 w 3067164"/>
                  <a:gd name="connsiteY0" fmla="*/ 305071 h 586666"/>
                  <a:gd name="connsiteX1" fmla="*/ 1257300 w 3067164"/>
                  <a:gd name="connsiteY1" fmla="*/ 271 h 586666"/>
                  <a:gd name="connsiteX2" fmla="*/ 3067050 w 3067164"/>
                  <a:gd name="connsiteY2" fmla="*/ 257446 h 586666"/>
                  <a:gd name="connsiteX3" fmla="*/ 1171575 w 3067164"/>
                  <a:gd name="connsiteY3" fmla="*/ 581296 h 586666"/>
                  <a:gd name="connsiteX4" fmla="*/ 0 w 3067164"/>
                  <a:gd name="connsiteY4" fmla="*/ 428896 h 586666"/>
                  <a:gd name="connsiteX0" fmla="*/ 95250 w 3067087"/>
                  <a:gd name="connsiteY0" fmla="*/ 305094 h 670141"/>
                  <a:gd name="connsiteX1" fmla="*/ 1257300 w 3067087"/>
                  <a:gd name="connsiteY1" fmla="*/ 294 h 670141"/>
                  <a:gd name="connsiteX2" fmla="*/ 3067050 w 3067087"/>
                  <a:gd name="connsiteY2" fmla="*/ 257469 h 670141"/>
                  <a:gd name="connsiteX3" fmla="*/ 1304925 w 3067087"/>
                  <a:gd name="connsiteY3" fmla="*/ 667044 h 670141"/>
                  <a:gd name="connsiteX4" fmla="*/ 0 w 3067087"/>
                  <a:gd name="connsiteY4" fmla="*/ 428919 h 670141"/>
                  <a:gd name="connsiteX0" fmla="*/ 95250 w 3067087"/>
                  <a:gd name="connsiteY0" fmla="*/ 305094 h 688804"/>
                  <a:gd name="connsiteX1" fmla="*/ 1257300 w 3067087"/>
                  <a:gd name="connsiteY1" fmla="*/ 294 h 688804"/>
                  <a:gd name="connsiteX2" fmla="*/ 3067050 w 3067087"/>
                  <a:gd name="connsiteY2" fmla="*/ 257469 h 688804"/>
                  <a:gd name="connsiteX3" fmla="*/ 1304925 w 3067087"/>
                  <a:gd name="connsiteY3" fmla="*/ 667044 h 688804"/>
                  <a:gd name="connsiteX4" fmla="*/ 0 w 3067087"/>
                  <a:gd name="connsiteY4" fmla="*/ 428919 h 688804"/>
                  <a:gd name="connsiteX0" fmla="*/ 95250 w 3067838"/>
                  <a:gd name="connsiteY0" fmla="*/ 305087 h 662349"/>
                  <a:gd name="connsiteX1" fmla="*/ 1257300 w 3067838"/>
                  <a:gd name="connsiteY1" fmla="*/ 287 h 662349"/>
                  <a:gd name="connsiteX2" fmla="*/ 3067050 w 3067838"/>
                  <a:gd name="connsiteY2" fmla="*/ 257462 h 662349"/>
                  <a:gd name="connsiteX3" fmla="*/ 1028700 w 3067838"/>
                  <a:gd name="connsiteY3" fmla="*/ 638462 h 662349"/>
                  <a:gd name="connsiteX4" fmla="*/ 0 w 3067838"/>
                  <a:gd name="connsiteY4" fmla="*/ 428912 h 662349"/>
                  <a:gd name="connsiteX0" fmla="*/ 95250 w 3067838"/>
                  <a:gd name="connsiteY0" fmla="*/ 305087 h 660974"/>
                  <a:gd name="connsiteX1" fmla="*/ 1257300 w 3067838"/>
                  <a:gd name="connsiteY1" fmla="*/ 287 h 660974"/>
                  <a:gd name="connsiteX2" fmla="*/ 3067050 w 3067838"/>
                  <a:gd name="connsiteY2" fmla="*/ 257462 h 660974"/>
                  <a:gd name="connsiteX3" fmla="*/ 1028700 w 3067838"/>
                  <a:gd name="connsiteY3" fmla="*/ 638462 h 660974"/>
                  <a:gd name="connsiteX4" fmla="*/ 0 w 3067838"/>
                  <a:gd name="connsiteY4" fmla="*/ 428912 h 660974"/>
                  <a:gd name="connsiteX0" fmla="*/ 95250 w 3067838"/>
                  <a:gd name="connsiteY0" fmla="*/ 305087 h 660974"/>
                  <a:gd name="connsiteX1" fmla="*/ 1257300 w 3067838"/>
                  <a:gd name="connsiteY1" fmla="*/ 287 h 660974"/>
                  <a:gd name="connsiteX2" fmla="*/ 3067050 w 3067838"/>
                  <a:gd name="connsiteY2" fmla="*/ 257462 h 660974"/>
                  <a:gd name="connsiteX3" fmla="*/ 1028700 w 3067838"/>
                  <a:gd name="connsiteY3" fmla="*/ 638462 h 660974"/>
                  <a:gd name="connsiteX4" fmla="*/ 0 w 3067838"/>
                  <a:gd name="connsiteY4" fmla="*/ 428912 h 660974"/>
                  <a:gd name="connsiteX0" fmla="*/ 38100 w 3067844"/>
                  <a:gd name="connsiteY0" fmla="*/ 382705 h 662392"/>
                  <a:gd name="connsiteX1" fmla="*/ 1257300 w 3067844"/>
                  <a:gd name="connsiteY1" fmla="*/ 1705 h 662392"/>
                  <a:gd name="connsiteX2" fmla="*/ 3067050 w 3067844"/>
                  <a:gd name="connsiteY2" fmla="*/ 258880 h 662392"/>
                  <a:gd name="connsiteX3" fmla="*/ 1028700 w 3067844"/>
                  <a:gd name="connsiteY3" fmla="*/ 639880 h 662392"/>
                  <a:gd name="connsiteX4" fmla="*/ 0 w 3067844"/>
                  <a:gd name="connsiteY4" fmla="*/ 430330 h 662392"/>
                  <a:gd name="connsiteX0" fmla="*/ 0 w 3067847"/>
                  <a:gd name="connsiteY0" fmla="*/ 428394 h 663631"/>
                  <a:gd name="connsiteX1" fmla="*/ 1257300 w 3067847"/>
                  <a:gd name="connsiteY1" fmla="*/ 2944 h 663631"/>
                  <a:gd name="connsiteX2" fmla="*/ 3067050 w 3067847"/>
                  <a:gd name="connsiteY2" fmla="*/ 260119 h 663631"/>
                  <a:gd name="connsiteX3" fmla="*/ 1028700 w 3067847"/>
                  <a:gd name="connsiteY3" fmla="*/ 641119 h 663631"/>
                  <a:gd name="connsiteX4" fmla="*/ 0 w 3067847"/>
                  <a:gd name="connsiteY4" fmla="*/ 431569 h 663631"/>
                  <a:gd name="connsiteX0" fmla="*/ 0 w 3067763"/>
                  <a:gd name="connsiteY0" fmla="*/ 428322 h 634384"/>
                  <a:gd name="connsiteX1" fmla="*/ 1257300 w 3067763"/>
                  <a:gd name="connsiteY1" fmla="*/ 2872 h 634384"/>
                  <a:gd name="connsiteX2" fmla="*/ 3067050 w 3067763"/>
                  <a:gd name="connsiteY2" fmla="*/ 260047 h 634384"/>
                  <a:gd name="connsiteX3" fmla="*/ 1041400 w 3067763"/>
                  <a:gd name="connsiteY3" fmla="*/ 609297 h 634384"/>
                  <a:gd name="connsiteX4" fmla="*/ 0 w 3067763"/>
                  <a:gd name="connsiteY4" fmla="*/ 431497 h 634384"/>
                  <a:gd name="connsiteX0" fmla="*/ 0 w 3067763"/>
                  <a:gd name="connsiteY0" fmla="*/ 428322 h 634384"/>
                  <a:gd name="connsiteX1" fmla="*/ 1257300 w 3067763"/>
                  <a:gd name="connsiteY1" fmla="*/ 2872 h 634384"/>
                  <a:gd name="connsiteX2" fmla="*/ 3067050 w 3067763"/>
                  <a:gd name="connsiteY2" fmla="*/ 260047 h 634384"/>
                  <a:gd name="connsiteX3" fmla="*/ 1041400 w 3067763"/>
                  <a:gd name="connsiteY3" fmla="*/ 609297 h 634384"/>
                  <a:gd name="connsiteX4" fmla="*/ 0 w 3067763"/>
                  <a:gd name="connsiteY4" fmla="*/ 431497 h 634384"/>
                  <a:gd name="connsiteX0" fmla="*/ 0 w 3067050"/>
                  <a:gd name="connsiteY0" fmla="*/ 428986 h 635048"/>
                  <a:gd name="connsiteX1" fmla="*/ 1257300 w 3067050"/>
                  <a:gd name="connsiteY1" fmla="*/ 3536 h 635048"/>
                  <a:gd name="connsiteX2" fmla="*/ 3067050 w 3067050"/>
                  <a:gd name="connsiteY2" fmla="*/ 260711 h 635048"/>
                  <a:gd name="connsiteX3" fmla="*/ 1041400 w 3067050"/>
                  <a:gd name="connsiteY3" fmla="*/ 609961 h 635048"/>
                  <a:gd name="connsiteX4" fmla="*/ 0 w 3067050"/>
                  <a:gd name="connsiteY4" fmla="*/ 432161 h 635048"/>
                  <a:gd name="connsiteX0" fmla="*/ 0 w 3067050"/>
                  <a:gd name="connsiteY0" fmla="*/ 428986 h 635048"/>
                  <a:gd name="connsiteX1" fmla="*/ 1257300 w 3067050"/>
                  <a:gd name="connsiteY1" fmla="*/ 3536 h 635048"/>
                  <a:gd name="connsiteX2" fmla="*/ 3067050 w 3067050"/>
                  <a:gd name="connsiteY2" fmla="*/ 260711 h 635048"/>
                  <a:gd name="connsiteX3" fmla="*/ 1041400 w 3067050"/>
                  <a:gd name="connsiteY3" fmla="*/ 609961 h 635048"/>
                  <a:gd name="connsiteX4" fmla="*/ 0 w 3067050"/>
                  <a:gd name="connsiteY4" fmla="*/ 432161 h 635048"/>
                  <a:gd name="connsiteX0" fmla="*/ 0 w 3067050"/>
                  <a:gd name="connsiteY0" fmla="*/ 428986 h 546798"/>
                  <a:gd name="connsiteX1" fmla="*/ 1257300 w 3067050"/>
                  <a:gd name="connsiteY1" fmla="*/ 3536 h 546798"/>
                  <a:gd name="connsiteX2" fmla="*/ 3067050 w 3067050"/>
                  <a:gd name="connsiteY2" fmla="*/ 260711 h 546798"/>
                  <a:gd name="connsiteX3" fmla="*/ 1208087 w 3067050"/>
                  <a:gd name="connsiteY3" fmla="*/ 507567 h 546798"/>
                  <a:gd name="connsiteX4" fmla="*/ 0 w 3067050"/>
                  <a:gd name="connsiteY4" fmla="*/ 432161 h 546798"/>
                  <a:gd name="connsiteX0" fmla="*/ 0 w 3067050"/>
                  <a:gd name="connsiteY0" fmla="*/ 346596 h 464408"/>
                  <a:gd name="connsiteX1" fmla="*/ 1309688 w 3067050"/>
                  <a:gd name="connsiteY1" fmla="*/ 6871 h 464408"/>
                  <a:gd name="connsiteX2" fmla="*/ 3067050 w 3067050"/>
                  <a:gd name="connsiteY2" fmla="*/ 178321 h 464408"/>
                  <a:gd name="connsiteX3" fmla="*/ 1208087 w 3067050"/>
                  <a:gd name="connsiteY3" fmla="*/ 425177 h 464408"/>
                  <a:gd name="connsiteX4" fmla="*/ 0 w 3067050"/>
                  <a:gd name="connsiteY4" fmla="*/ 349771 h 464408"/>
                  <a:gd name="connsiteX0" fmla="*/ 0 w 3067050"/>
                  <a:gd name="connsiteY0" fmla="*/ 346596 h 502026"/>
                  <a:gd name="connsiteX1" fmla="*/ 1309688 w 3067050"/>
                  <a:gd name="connsiteY1" fmla="*/ 6871 h 502026"/>
                  <a:gd name="connsiteX2" fmla="*/ 3067050 w 3067050"/>
                  <a:gd name="connsiteY2" fmla="*/ 178321 h 502026"/>
                  <a:gd name="connsiteX3" fmla="*/ 1208087 w 3067050"/>
                  <a:gd name="connsiteY3" fmla="*/ 425177 h 502026"/>
                  <a:gd name="connsiteX4" fmla="*/ 4763 w 3067050"/>
                  <a:gd name="connsiteY4" fmla="*/ 471215 h 502026"/>
                  <a:gd name="connsiteX0" fmla="*/ 0 w 3067050"/>
                  <a:gd name="connsiteY0" fmla="*/ 346596 h 471215"/>
                  <a:gd name="connsiteX1" fmla="*/ 1309688 w 3067050"/>
                  <a:gd name="connsiteY1" fmla="*/ 6871 h 471215"/>
                  <a:gd name="connsiteX2" fmla="*/ 3067050 w 3067050"/>
                  <a:gd name="connsiteY2" fmla="*/ 178321 h 471215"/>
                  <a:gd name="connsiteX3" fmla="*/ 1208087 w 3067050"/>
                  <a:gd name="connsiteY3" fmla="*/ 425177 h 471215"/>
                  <a:gd name="connsiteX4" fmla="*/ 4763 w 3067050"/>
                  <a:gd name="connsiteY4" fmla="*/ 471215 h 471215"/>
                  <a:gd name="connsiteX0" fmla="*/ 0 w 3074194"/>
                  <a:gd name="connsiteY0" fmla="*/ 283850 h 468001"/>
                  <a:gd name="connsiteX1" fmla="*/ 1316832 w 3074194"/>
                  <a:gd name="connsiteY1" fmla="*/ 3657 h 468001"/>
                  <a:gd name="connsiteX2" fmla="*/ 3074194 w 3074194"/>
                  <a:gd name="connsiteY2" fmla="*/ 175107 h 468001"/>
                  <a:gd name="connsiteX3" fmla="*/ 1215231 w 3074194"/>
                  <a:gd name="connsiteY3" fmla="*/ 421963 h 468001"/>
                  <a:gd name="connsiteX4" fmla="*/ 11907 w 3074194"/>
                  <a:gd name="connsiteY4" fmla="*/ 468001 h 468001"/>
                  <a:gd name="connsiteX0" fmla="*/ 0 w 3074194"/>
                  <a:gd name="connsiteY0" fmla="*/ 283850 h 468001"/>
                  <a:gd name="connsiteX1" fmla="*/ 1316832 w 3074194"/>
                  <a:gd name="connsiteY1" fmla="*/ 3657 h 468001"/>
                  <a:gd name="connsiteX2" fmla="*/ 3074194 w 3074194"/>
                  <a:gd name="connsiteY2" fmla="*/ 175107 h 468001"/>
                  <a:gd name="connsiteX3" fmla="*/ 1215231 w 3074194"/>
                  <a:gd name="connsiteY3" fmla="*/ 421963 h 468001"/>
                  <a:gd name="connsiteX4" fmla="*/ 11907 w 3074194"/>
                  <a:gd name="connsiteY4" fmla="*/ 468001 h 468001"/>
                  <a:gd name="connsiteX0" fmla="*/ 0 w 3074194"/>
                  <a:gd name="connsiteY0" fmla="*/ 283850 h 468001"/>
                  <a:gd name="connsiteX1" fmla="*/ 1316832 w 3074194"/>
                  <a:gd name="connsiteY1" fmla="*/ 3657 h 468001"/>
                  <a:gd name="connsiteX2" fmla="*/ 3074194 w 3074194"/>
                  <a:gd name="connsiteY2" fmla="*/ 175107 h 468001"/>
                  <a:gd name="connsiteX3" fmla="*/ 1215231 w 3074194"/>
                  <a:gd name="connsiteY3" fmla="*/ 421963 h 468001"/>
                  <a:gd name="connsiteX4" fmla="*/ 11907 w 3074194"/>
                  <a:gd name="connsiteY4" fmla="*/ 468001 h 468001"/>
                  <a:gd name="connsiteX0" fmla="*/ 0 w 3086100"/>
                  <a:gd name="connsiteY0" fmla="*/ 268865 h 467304"/>
                  <a:gd name="connsiteX1" fmla="*/ 1328738 w 3086100"/>
                  <a:gd name="connsiteY1" fmla="*/ 2960 h 467304"/>
                  <a:gd name="connsiteX2" fmla="*/ 3086100 w 3086100"/>
                  <a:gd name="connsiteY2" fmla="*/ 174410 h 467304"/>
                  <a:gd name="connsiteX3" fmla="*/ 1227137 w 3086100"/>
                  <a:gd name="connsiteY3" fmla="*/ 421266 h 467304"/>
                  <a:gd name="connsiteX4" fmla="*/ 23813 w 3086100"/>
                  <a:gd name="connsiteY4" fmla="*/ 467304 h 467304"/>
                  <a:gd name="connsiteX0" fmla="*/ 0 w 3086100"/>
                  <a:gd name="connsiteY0" fmla="*/ 268865 h 467304"/>
                  <a:gd name="connsiteX1" fmla="*/ 1328738 w 3086100"/>
                  <a:gd name="connsiteY1" fmla="*/ 2960 h 467304"/>
                  <a:gd name="connsiteX2" fmla="*/ 3086100 w 3086100"/>
                  <a:gd name="connsiteY2" fmla="*/ 174410 h 467304"/>
                  <a:gd name="connsiteX3" fmla="*/ 1227137 w 3086100"/>
                  <a:gd name="connsiteY3" fmla="*/ 421266 h 467304"/>
                  <a:gd name="connsiteX4" fmla="*/ 23813 w 3086100"/>
                  <a:gd name="connsiteY4" fmla="*/ 467304 h 467304"/>
                  <a:gd name="connsiteX0" fmla="*/ 0 w 3429000"/>
                  <a:gd name="connsiteY0" fmla="*/ 271025 h 469464"/>
                  <a:gd name="connsiteX1" fmla="*/ 1328738 w 3429000"/>
                  <a:gd name="connsiteY1" fmla="*/ 5120 h 469464"/>
                  <a:gd name="connsiteX2" fmla="*/ 3429000 w 3429000"/>
                  <a:gd name="connsiteY2" fmla="*/ 157520 h 469464"/>
                  <a:gd name="connsiteX3" fmla="*/ 1227137 w 3429000"/>
                  <a:gd name="connsiteY3" fmla="*/ 423426 h 469464"/>
                  <a:gd name="connsiteX4" fmla="*/ 23813 w 3429000"/>
                  <a:gd name="connsiteY4" fmla="*/ 469464 h 469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29000" h="469464">
                    <a:moveTo>
                      <a:pt x="0" y="271025"/>
                    </a:moveTo>
                    <a:cubicBezTo>
                      <a:pt x="288130" y="186887"/>
                      <a:pt x="757238" y="24037"/>
                      <a:pt x="1328738" y="5120"/>
                    </a:cubicBezTo>
                    <a:cubicBezTo>
                      <a:pt x="1900238" y="-13797"/>
                      <a:pt x="3155420" y="15968"/>
                      <a:pt x="3429000" y="157520"/>
                    </a:cubicBezTo>
                    <a:cubicBezTo>
                      <a:pt x="3335867" y="232397"/>
                      <a:pt x="1794668" y="371435"/>
                      <a:pt x="1227137" y="423426"/>
                    </a:cubicBezTo>
                    <a:cubicBezTo>
                      <a:pt x="659606" y="475417"/>
                      <a:pt x="184944" y="462319"/>
                      <a:pt x="23813" y="469464"/>
                    </a:cubicBezTo>
                  </a:path>
                </a:pathLst>
              </a:custGeom>
              <a:solidFill>
                <a:srgbClr val="70AD47">
                  <a:lumMod val="40000"/>
                  <a:lumOff val="60000"/>
                </a:srgbClr>
              </a:solidFill>
              <a:ln w="1270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Forme libre : forme 114">
                <a:extLst>
                  <a:ext uri="{FF2B5EF4-FFF2-40B4-BE49-F238E27FC236}">
                    <a16:creationId xmlns:a16="http://schemas.microsoft.com/office/drawing/2014/main" id="{1A3E0258-6FE6-48DA-9687-2724A993A3F5}"/>
                  </a:ext>
                </a:extLst>
              </p:cNvPr>
              <p:cNvSpPr/>
              <p:nvPr/>
            </p:nvSpPr>
            <p:spPr>
              <a:xfrm>
                <a:off x="2737732" y="3318000"/>
                <a:ext cx="3247867" cy="237953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47867" h="217074">
                    <a:moveTo>
                      <a:pt x="0" y="217074"/>
                    </a:moveTo>
                    <a:cubicBezTo>
                      <a:pt x="715169" y="78912"/>
                      <a:pt x="2047082" y="-46940"/>
                      <a:pt x="3247867" y="17228"/>
                    </a:cubicBezTo>
                  </a:path>
                </a:pathLst>
              </a:custGeom>
              <a:noFill/>
              <a:ln w="1270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" name="Forme libre : forme 115">
                <a:extLst>
                  <a:ext uri="{FF2B5EF4-FFF2-40B4-BE49-F238E27FC236}">
                    <a16:creationId xmlns:a16="http://schemas.microsoft.com/office/drawing/2014/main" id="{9E455CCF-2282-4DC4-A186-1415239768D1}"/>
                  </a:ext>
                </a:extLst>
              </p:cNvPr>
              <p:cNvSpPr/>
              <p:nvPr/>
            </p:nvSpPr>
            <p:spPr>
              <a:xfrm>
                <a:off x="2759977" y="3357022"/>
                <a:ext cx="3070316" cy="237953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47867" h="217074">
                    <a:moveTo>
                      <a:pt x="0" y="217074"/>
                    </a:moveTo>
                    <a:cubicBezTo>
                      <a:pt x="715169" y="78912"/>
                      <a:pt x="2047082" y="-46940"/>
                      <a:pt x="3247867" y="17228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7" name="Forme libre : forme 116">
                <a:extLst>
                  <a:ext uri="{FF2B5EF4-FFF2-40B4-BE49-F238E27FC236}">
                    <a16:creationId xmlns:a16="http://schemas.microsoft.com/office/drawing/2014/main" id="{84A61ED6-0735-49F3-8665-25F9737EA81C}"/>
                  </a:ext>
                </a:extLst>
              </p:cNvPr>
              <p:cNvSpPr/>
              <p:nvPr/>
            </p:nvSpPr>
            <p:spPr>
              <a:xfrm>
                <a:off x="2759977" y="3392292"/>
                <a:ext cx="2913748" cy="237953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47867" h="217074">
                    <a:moveTo>
                      <a:pt x="0" y="217074"/>
                    </a:moveTo>
                    <a:cubicBezTo>
                      <a:pt x="715169" y="78912"/>
                      <a:pt x="2047082" y="-46940"/>
                      <a:pt x="3247867" y="17228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Forme libre : forme 117">
                <a:extLst>
                  <a:ext uri="{FF2B5EF4-FFF2-40B4-BE49-F238E27FC236}">
                    <a16:creationId xmlns:a16="http://schemas.microsoft.com/office/drawing/2014/main" id="{CD13F8AB-F1CB-4B25-8033-B73B96B01BD7}"/>
                  </a:ext>
                </a:extLst>
              </p:cNvPr>
              <p:cNvSpPr/>
              <p:nvPr/>
            </p:nvSpPr>
            <p:spPr>
              <a:xfrm>
                <a:off x="2917136" y="3421316"/>
                <a:ext cx="2599507" cy="210089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  <a:gd name="connsiteX0" fmla="*/ 0 w 3208074"/>
                  <a:gd name="connsiteY0" fmla="*/ 225013 h 225013"/>
                  <a:gd name="connsiteX1" fmla="*/ 3208074 w 3208074"/>
                  <a:gd name="connsiteY1" fmla="*/ 16478 h 225013"/>
                  <a:gd name="connsiteX0" fmla="*/ 0 w 3208074"/>
                  <a:gd name="connsiteY0" fmla="*/ 213109 h 213109"/>
                  <a:gd name="connsiteX1" fmla="*/ 3208074 w 3208074"/>
                  <a:gd name="connsiteY1" fmla="*/ 4574 h 213109"/>
                  <a:gd name="connsiteX0" fmla="*/ 0 w 3102906"/>
                  <a:gd name="connsiteY0" fmla="*/ 192304 h 192303"/>
                  <a:gd name="connsiteX1" fmla="*/ 3102906 w 3102906"/>
                  <a:gd name="connsiteY1" fmla="*/ 5493 h 192303"/>
                  <a:gd name="connsiteX0" fmla="*/ 0 w 3102906"/>
                  <a:gd name="connsiteY0" fmla="*/ 191064 h 191064"/>
                  <a:gd name="connsiteX1" fmla="*/ 3102906 w 3102906"/>
                  <a:gd name="connsiteY1" fmla="*/ 4253 h 191064"/>
                  <a:gd name="connsiteX0" fmla="*/ 0 w 3102906"/>
                  <a:gd name="connsiteY0" fmla="*/ 191654 h 191654"/>
                  <a:gd name="connsiteX1" fmla="*/ 3102906 w 3102906"/>
                  <a:gd name="connsiteY1" fmla="*/ 4843 h 191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02906" h="191654">
                    <a:moveTo>
                      <a:pt x="0" y="191654"/>
                    </a:moveTo>
                    <a:cubicBezTo>
                      <a:pt x="752120" y="68699"/>
                      <a:pt x="1907806" y="-22396"/>
                      <a:pt x="3102906" y="4843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Forme libre : forme 118">
                <a:extLst>
                  <a:ext uri="{FF2B5EF4-FFF2-40B4-BE49-F238E27FC236}">
                    <a16:creationId xmlns:a16="http://schemas.microsoft.com/office/drawing/2014/main" id="{B2351071-810F-4D6F-B6EB-608284EF93E9}"/>
                  </a:ext>
                </a:extLst>
              </p:cNvPr>
              <p:cNvSpPr/>
              <p:nvPr/>
            </p:nvSpPr>
            <p:spPr>
              <a:xfrm>
                <a:off x="3159124" y="3449852"/>
                <a:ext cx="2154237" cy="177218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  <a:gd name="connsiteX0" fmla="*/ 0 w 3069658"/>
                  <a:gd name="connsiteY0" fmla="*/ 171131 h 171131"/>
                  <a:gd name="connsiteX1" fmla="*/ 3069658 w 3069658"/>
                  <a:gd name="connsiteY1" fmla="*/ 23420 h 171131"/>
                  <a:gd name="connsiteX0" fmla="*/ 0 w 3069658"/>
                  <a:gd name="connsiteY0" fmla="*/ 166650 h 166650"/>
                  <a:gd name="connsiteX1" fmla="*/ 3069658 w 3069658"/>
                  <a:gd name="connsiteY1" fmla="*/ 18939 h 166650"/>
                  <a:gd name="connsiteX0" fmla="*/ 0 w 3022877"/>
                  <a:gd name="connsiteY0" fmla="*/ 178354 h 178354"/>
                  <a:gd name="connsiteX1" fmla="*/ 3022877 w 3022877"/>
                  <a:gd name="connsiteY1" fmla="*/ 17610 h 178354"/>
                  <a:gd name="connsiteX0" fmla="*/ 0 w 3022877"/>
                  <a:gd name="connsiteY0" fmla="*/ 161668 h 161668"/>
                  <a:gd name="connsiteX1" fmla="*/ 3022877 w 3022877"/>
                  <a:gd name="connsiteY1" fmla="*/ 924 h 161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877" h="161668">
                    <a:moveTo>
                      <a:pt x="0" y="161668"/>
                    </a:moveTo>
                    <a:cubicBezTo>
                      <a:pt x="732990" y="61159"/>
                      <a:pt x="1768629" y="-8936"/>
                      <a:pt x="3022877" y="924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Forme libre : forme 119">
                <a:extLst>
                  <a:ext uri="{FF2B5EF4-FFF2-40B4-BE49-F238E27FC236}">
                    <a16:creationId xmlns:a16="http://schemas.microsoft.com/office/drawing/2014/main" id="{4612EB81-8340-4819-9610-621214E7AFE6}"/>
                  </a:ext>
                </a:extLst>
              </p:cNvPr>
              <p:cNvSpPr/>
              <p:nvPr/>
            </p:nvSpPr>
            <p:spPr>
              <a:xfrm>
                <a:off x="3375818" y="3473198"/>
                <a:ext cx="1735139" cy="147521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  <a:gd name="connsiteX0" fmla="*/ 0 w 3217088"/>
                  <a:gd name="connsiteY0" fmla="*/ 205242 h 205242"/>
                  <a:gd name="connsiteX1" fmla="*/ 3217088 w 3217088"/>
                  <a:gd name="connsiteY1" fmla="*/ 18482 h 205242"/>
                  <a:gd name="connsiteX0" fmla="*/ 0 w 3217088"/>
                  <a:gd name="connsiteY0" fmla="*/ 200828 h 200828"/>
                  <a:gd name="connsiteX1" fmla="*/ 3217088 w 3217088"/>
                  <a:gd name="connsiteY1" fmla="*/ 14068 h 200828"/>
                  <a:gd name="connsiteX0" fmla="*/ 0 w 3217088"/>
                  <a:gd name="connsiteY0" fmla="*/ 189831 h 189831"/>
                  <a:gd name="connsiteX1" fmla="*/ 3217088 w 3217088"/>
                  <a:gd name="connsiteY1" fmla="*/ 3071 h 189831"/>
                  <a:gd name="connsiteX0" fmla="*/ 0 w 3203899"/>
                  <a:gd name="connsiteY0" fmla="*/ 202678 h 202678"/>
                  <a:gd name="connsiteX1" fmla="*/ 3203899 w 3203899"/>
                  <a:gd name="connsiteY1" fmla="*/ 2831 h 202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03899" h="202678">
                    <a:moveTo>
                      <a:pt x="0" y="202678"/>
                    </a:moveTo>
                    <a:cubicBezTo>
                      <a:pt x="723962" y="123404"/>
                      <a:pt x="2011908" y="-22078"/>
                      <a:pt x="3203899" y="2831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Forme libre : forme 120">
                <a:extLst>
                  <a:ext uri="{FF2B5EF4-FFF2-40B4-BE49-F238E27FC236}">
                    <a16:creationId xmlns:a16="http://schemas.microsoft.com/office/drawing/2014/main" id="{45EBE170-A20E-4A53-8C27-F0AEB4D734E3}"/>
                  </a:ext>
                </a:extLst>
              </p:cNvPr>
              <p:cNvSpPr/>
              <p:nvPr/>
            </p:nvSpPr>
            <p:spPr>
              <a:xfrm>
                <a:off x="3621088" y="3500437"/>
                <a:ext cx="1262062" cy="117475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  <a:gd name="connsiteX0" fmla="*/ 0 w 3247867"/>
                  <a:gd name="connsiteY0" fmla="*/ 217789 h 217789"/>
                  <a:gd name="connsiteX1" fmla="*/ 651644 w 3247867"/>
                  <a:gd name="connsiteY1" fmla="*/ 115163 h 217789"/>
                  <a:gd name="connsiteX2" fmla="*/ 3247867 w 3247867"/>
                  <a:gd name="connsiteY2" fmla="*/ 17943 h 217789"/>
                  <a:gd name="connsiteX0" fmla="*/ 0 w 2596223"/>
                  <a:gd name="connsiteY0" fmla="*/ 115163 h 115163"/>
                  <a:gd name="connsiteX1" fmla="*/ 2596223 w 2596223"/>
                  <a:gd name="connsiteY1" fmla="*/ 17943 h 115163"/>
                  <a:gd name="connsiteX0" fmla="*/ 0 w 2596223"/>
                  <a:gd name="connsiteY0" fmla="*/ 116109 h 116109"/>
                  <a:gd name="connsiteX1" fmla="*/ 1360235 w 2596223"/>
                  <a:gd name="connsiteY1" fmla="*/ 8942 h 116109"/>
                  <a:gd name="connsiteX2" fmla="*/ 2596223 w 2596223"/>
                  <a:gd name="connsiteY2" fmla="*/ 18889 h 116109"/>
                  <a:gd name="connsiteX0" fmla="*/ 0 w 1360235"/>
                  <a:gd name="connsiteY0" fmla="*/ 107167 h 107167"/>
                  <a:gd name="connsiteX1" fmla="*/ 1360235 w 1360235"/>
                  <a:gd name="connsiteY1" fmla="*/ 0 h 107167"/>
                  <a:gd name="connsiteX0" fmla="*/ 0 w 1360235"/>
                  <a:gd name="connsiteY0" fmla="*/ 107167 h 107167"/>
                  <a:gd name="connsiteX1" fmla="*/ 1360235 w 1360235"/>
                  <a:gd name="connsiteY1" fmla="*/ 0 h 107167"/>
                  <a:gd name="connsiteX0" fmla="*/ 0 w 1360235"/>
                  <a:gd name="connsiteY0" fmla="*/ 107167 h 107167"/>
                  <a:gd name="connsiteX1" fmla="*/ 1360235 w 1360235"/>
                  <a:gd name="connsiteY1" fmla="*/ 0 h 107167"/>
                  <a:gd name="connsiteX0" fmla="*/ 0 w 1466031"/>
                  <a:gd name="connsiteY0" fmla="*/ 102823 h 102823"/>
                  <a:gd name="connsiteX1" fmla="*/ 1466031 w 1466031"/>
                  <a:gd name="connsiteY1" fmla="*/ 0 h 102823"/>
                  <a:gd name="connsiteX0" fmla="*/ 0 w 1466031"/>
                  <a:gd name="connsiteY0" fmla="*/ 102823 h 102823"/>
                  <a:gd name="connsiteX1" fmla="*/ 1466031 w 1466031"/>
                  <a:gd name="connsiteY1" fmla="*/ 0 h 102823"/>
                  <a:gd name="connsiteX0" fmla="*/ 0 w 1335045"/>
                  <a:gd name="connsiteY0" fmla="*/ 107167 h 107167"/>
                  <a:gd name="connsiteX1" fmla="*/ 1335045 w 1335045"/>
                  <a:gd name="connsiteY1" fmla="*/ 0 h 107167"/>
                  <a:gd name="connsiteX0" fmla="*/ 0 w 1335045"/>
                  <a:gd name="connsiteY0" fmla="*/ 107167 h 107167"/>
                  <a:gd name="connsiteX1" fmla="*/ 1335045 w 1335045"/>
                  <a:gd name="connsiteY1" fmla="*/ 0 h 107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35045" h="107167">
                    <a:moveTo>
                      <a:pt x="0" y="107167"/>
                    </a:moveTo>
                    <a:cubicBezTo>
                      <a:pt x="267849" y="75790"/>
                      <a:pt x="801027" y="21240"/>
                      <a:pt x="1335045" y="0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Forme libre : forme 121">
                <a:extLst>
                  <a:ext uri="{FF2B5EF4-FFF2-40B4-BE49-F238E27FC236}">
                    <a16:creationId xmlns:a16="http://schemas.microsoft.com/office/drawing/2014/main" id="{AB07B0A8-1537-41C1-A0EB-87BF922DDCD8}"/>
                  </a:ext>
                </a:extLst>
              </p:cNvPr>
              <p:cNvSpPr/>
              <p:nvPr/>
            </p:nvSpPr>
            <p:spPr>
              <a:xfrm>
                <a:off x="2737732" y="3279704"/>
                <a:ext cx="3048091" cy="246656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  <a:gd name="connsiteX0" fmla="*/ 0 w 3224357"/>
                  <a:gd name="connsiteY0" fmla="*/ 225013 h 225013"/>
                  <a:gd name="connsiteX1" fmla="*/ 3224357 w 3224357"/>
                  <a:gd name="connsiteY1" fmla="*/ 16478 h 225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24357" h="225013">
                    <a:moveTo>
                      <a:pt x="0" y="225013"/>
                    </a:moveTo>
                    <a:cubicBezTo>
                      <a:pt x="715169" y="86851"/>
                      <a:pt x="2023572" y="-47690"/>
                      <a:pt x="3224357" y="16478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Forme libre : forme 122">
                <a:extLst>
                  <a:ext uri="{FF2B5EF4-FFF2-40B4-BE49-F238E27FC236}">
                    <a16:creationId xmlns:a16="http://schemas.microsoft.com/office/drawing/2014/main" id="{B6133F4B-D166-4A0B-9F4F-CB9F116452F1}"/>
                  </a:ext>
                </a:extLst>
              </p:cNvPr>
              <p:cNvSpPr/>
              <p:nvPr/>
            </p:nvSpPr>
            <p:spPr>
              <a:xfrm>
                <a:off x="2797144" y="3249454"/>
                <a:ext cx="2759166" cy="228162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  <a:gd name="connsiteX0" fmla="*/ 0 w 3224357"/>
                  <a:gd name="connsiteY0" fmla="*/ 225013 h 225013"/>
                  <a:gd name="connsiteX1" fmla="*/ 3224357 w 3224357"/>
                  <a:gd name="connsiteY1" fmla="*/ 16478 h 225013"/>
                  <a:gd name="connsiteX0" fmla="*/ 0 w 2918724"/>
                  <a:gd name="connsiteY0" fmla="*/ 219714 h 219714"/>
                  <a:gd name="connsiteX1" fmla="*/ 2918724 w 2918724"/>
                  <a:gd name="connsiteY1" fmla="*/ 16972 h 219714"/>
                  <a:gd name="connsiteX0" fmla="*/ 0 w 2918724"/>
                  <a:gd name="connsiteY0" fmla="*/ 212629 h 212629"/>
                  <a:gd name="connsiteX1" fmla="*/ 2918724 w 2918724"/>
                  <a:gd name="connsiteY1" fmla="*/ 9887 h 212629"/>
                  <a:gd name="connsiteX0" fmla="*/ 0 w 2918724"/>
                  <a:gd name="connsiteY0" fmla="*/ 208142 h 208142"/>
                  <a:gd name="connsiteX1" fmla="*/ 2918724 w 2918724"/>
                  <a:gd name="connsiteY1" fmla="*/ 5400 h 208142"/>
                  <a:gd name="connsiteX0" fmla="*/ 0 w 2918724"/>
                  <a:gd name="connsiteY0" fmla="*/ 208142 h 208142"/>
                  <a:gd name="connsiteX1" fmla="*/ 2918724 w 2918724"/>
                  <a:gd name="connsiteY1" fmla="*/ 5400 h 208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918724" h="208142">
                    <a:moveTo>
                      <a:pt x="0" y="208142"/>
                    </a:moveTo>
                    <a:cubicBezTo>
                      <a:pt x="748755" y="69980"/>
                      <a:pt x="1724656" y="-24012"/>
                      <a:pt x="2918724" y="5400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Forme libre : forme 123">
                <a:extLst>
                  <a:ext uri="{FF2B5EF4-FFF2-40B4-BE49-F238E27FC236}">
                    <a16:creationId xmlns:a16="http://schemas.microsoft.com/office/drawing/2014/main" id="{90CFBF9D-35DE-4AF1-AAB4-5B9F8FD16DA3}"/>
                  </a:ext>
                </a:extLst>
              </p:cNvPr>
              <p:cNvSpPr/>
              <p:nvPr/>
            </p:nvSpPr>
            <p:spPr>
              <a:xfrm>
                <a:off x="2922044" y="3221326"/>
                <a:ext cx="2213066" cy="194286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  <a:gd name="connsiteX0" fmla="*/ 0 w 3224357"/>
                  <a:gd name="connsiteY0" fmla="*/ 225013 h 225013"/>
                  <a:gd name="connsiteX1" fmla="*/ 3224357 w 3224357"/>
                  <a:gd name="connsiteY1" fmla="*/ 16478 h 225013"/>
                  <a:gd name="connsiteX0" fmla="*/ 0 w 2918724"/>
                  <a:gd name="connsiteY0" fmla="*/ 219714 h 219714"/>
                  <a:gd name="connsiteX1" fmla="*/ 2918724 w 2918724"/>
                  <a:gd name="connsiteY1" fmla="*/ 16972 h 219714"/>
                  <a:gd name="connsiteX0" fmla="*/ 0 w 2918724"/>
                  <a:gd name="connsiteY0" fmla="*/ 212629 h 212629"/>
                  <a:gd name="connsiteX1" fmla="*/ 2918724 w 2918724"/>
                  <a:gd name="connsiteY1" fmla="*/ 9887 h 212629"/>
                  <a:gd name="connsiteX0" fmla="*/ 0 w 2918724"/>
                  <a:gd name="connsiteY0" fmla="*/ 208142 h 208142"/>
                  <a:gd name="connsiteX1" fmla="*/ 2918724 w 2918724"/>
                  <a:gd name="connsiteY1" fmla="*/ 5400 h 208142"/>
                  <a:gd name="connsiteX0" fmla="*/ 0 w 2918724"/>
                  <a:gd name="connsiteY0" fmla="*/ 208142 h 208142"/>
                  <a:gd name="connsiteX1" fmla="*/ 2918724 w 2918724"/>
                  <a:gd name="connsiteY1" fmla="*/ 5400 h 208142"/>
                  <a:gd name="connsiteX0" fmla="*/ 0 w 2341044"/>
                  <a:gd name="connsiteY0" fmla="*/ 183438 h 183438"/>
                  <a:gd name="connsiteX1" fmla="*/ 2341044 w 2341044"/>
                  <a:gd name="connsiteY1" fmla="*/ 6763 h 183438"/>
                  <a:gd name="connsiteX0" fmla="*/ 0 w 2341044"/>
                  <a:gd name="connsiteY0" fmla="*/ 176675 h 176675"/>
                  <a:gd name="connsiteX1" fmla="*/ 2341044 w 2341044"/>
                  <a:gd name="connsiteY1" fmla="*/ 0 h 176675"/>
                  <a:gd name="connsiteX0" fmla="*/ 0 w 2341044"/>
                  <a:gd name="connsiteY0" fmla="*/ 177238 h 177238"/>
                  <a:gd name="connsiteX1" fmla="*/ 2341044 w 2341044"/>
                  <a:gd name="connsiteY1" fmla="*/ 563 h 17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41044" h="177238">
                    <a:moveTo>
                      <a:pt x="0" y="177238"/>
                    </a:moveTo>
                    <a:cubicBezTo>
                      <a:pt x="748755" y="39076"/>
                      <a:pt x="1257810" y="-5677"/>
                      <a:pt x="2341044" y="563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5" name="Forme libre : forme 124">
                <a:extLst>
                  <a:ext uri="{FF2B5EF4-FFF2-40B4-BE49-F238E27FC236}">
                    <a16:creationId xmlns:a16="http://schemas.microsoft.com/office/drawing/2014/main" id="{00736376-A365-4FBE-AD37-00E319ED23AB}"/>
                  </a:ext>
                </a:extLst>
              </p:cNvPr>
              <p:cNvSpPr/>
              <p:nvPr/>
            </p:nvSpPr>
            <p:spPr>
              <a:xfrm>
                <a:off x="3367569" y="3204133"/>
                <a:ext cx="1174841" cy="98426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  <a:gd name="connsiteX0" fmla="*/ 0 w 3224357"/>
                  <a:gd name="connsiteY0" fmla="*/ 225013 h 225013"/>
                  <a:gd name="connsiteX1" fmla="*/ 3224357 w 3224357"/>
                  <a:gd name="connsiteY1" fmla="*/ 16478 h 225013"/>
                  <a:gd name="connsiteX0" fmla="*/ 0 w 2918724"/>
                  <a:gd name="connsiteY0" fmla="*/ 219714 h 219714"/>
                  <a:gd name="connsiteX1" fmla="*/ 2918724 w 2918724"/>
                  <a:gd name="connsiteY1" fmla="*/ 16972 h 219714"/>
                  <a:gd name="connsiteX0" fmla="*/ 0 w 2918724"/>
                  <a:gd name="connsiteY0" fmla="*/ 212629 h 212629"/>
                  <a:gd name="connsiteX1" fmla="*/ 2918724 w 2918724"/>
                  <a:gd name="connsiteY1" fmla="*/ 9887 h 212629"/>
                  <a:gd name="connsiteX0" fmla="*/ 0 w 2918724"/>
                  <a:gd name="connsiteY0" fmla="*/ 208142 h 208142"/>
                  <a:gd name="connsiteX1" fmla="*/ 2918724 w 2918724"/>
                  <a:gd name="connsiteY1" fmla="*/ 5400 h 208142"/>
                  <a:gd name="connsiteX0" fmla="*/ 0 w 2918724"/>
                  <a:gd name="connsiteY0" fmla="*/ 208142 h 208142"/>
                  <a:gd name="connsiteX1" fmla="*/ 2918724 w 2918724"/>
                  <a:gd name="connsiteY1" fmla="*/ 5400 h 208142"/>
                  <a:gd name="connsiteX0" fmla="*/ 0 w 2341044"/>
                  <a:gd name="connsiteY0" fmla="*/ 183438 h 183438"/>
                  <a:gd name="connsiteX1" fmla="*/ 2341044 w 2341044"/>
                  <a:gd name="connsiteY1" fmla="*/ 6763 h 183438"/>
                  <a:gd name="connsiteX0" fmla="*/ 0 w 2341044"/>
                  <a:gd name="connsiteY0" fmla="*/ 176675 h 176675"/>
                  <a:gd name="connsiteX1" fmla="*/ 2341044 w 2341044"/>
                  <a:gd name="connsiteY1" fmla="*/ 0 h 176675"/>
                  <a:gd name="connsiteX0" fmla="*/ 0 w 2341044"/>
                  <a:gd name="connsiteY0" fmla="*/ 177238 h 177238"/>
                  <a:gd name="connsiteX1" fmla="*/ 2341044 w 2341044"/>
                  <a:gd name="connsiteY1" fmla="*/ 563 h 177238"/>
                  <a:gd name="connsiteX0" fmla="*/ 0 w 1212553"/>
                  <a:gd name="connsiteY0" fmla="*/ 102558 h 102558"/>
                  <a:gd name="connsiteX1" fmla="*/ 1212553 w 1212553"/>
                  <a:gd name="connsiteY1" fmla="*/ 9879 h 102558"/>
                  <a:gd name="connsiteX0" fmla="*/ 0 w 1212553"/>
                  <a:gd name="connsiteY0" fmla="*/ 97540 h 97540"/>
                  <a:gd name="connsiteX1" fmla="*/ 1212553 w 1212553"/>
                  <a:gd name="connsiteY1" fmla="*/ 4861 h 97540"/>
                  <a:gd name="connsiteX0" fmla="*/ 0 w 1242780"/>
                  <a:gd name="connsiteY0" fmla="*/ 95714 h 95714"/>
                  <a:gd name="connsiteX1" fmla="*/ 1242780 w 1242780"/>
                  <a:gd name="connsiteY1" fmla="*/ 5931 h 95714"/>
                  <a:gd name="connsiteX0" fmla="*/ 0 w 1242780"/>
                  <a:gd name="connsiteY0" fmla="*/ 89783 h 89783"/>
                  <a:gd name="connsiteX1" fmla="*/ 1242780 w 1242780"/>
                  <a:gd name="connsiteY1" fmla="*/ 0 h 89783"/>
                  <a:gd name="connsiteX0" fmla="*/ 0 w 1242780"/>
                  <a:gd name="connsiteY0" fmla="*/ 89789 h 89789"/>
                  <a:gd name="connsiteX1" fmla="*/ 1242780 w 1242780"/>
                  <a:gd name="connsiteY1" fmla="*/ 6 h 89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2780" h="89789">
                    <a:moveTo>
                      <a:pt x="0" y="89789"/>
                    </a:moveTo>
                    <a:cubicBezTo>
                      <a:pt x="355798" y="21141"/>
                      <a:pt x="841343" y="-441"/>
                      <a:pt x="1242780" y="6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26" name="Groupe 125">
              <a:extLst>
                <a:ext uri="{FF2B5EF4-FFF2-40B4-BE49-F238E27FC236}">
                  <a16:creationId xmlns:a16="http://schemas.microsoft.com/office/drawing/2014/main" id="{94059B6B-2273-4A24-AAC5-27A2DD63BF34}"/>
                </a:ext>
              </a:extLst>
            </p:cNvPr>
            <p:cNvGrpSpPr/>
            <p:nvPr/>
          </p:nvGrpSpPr>
          <p:grpSpPr>
            <a:xfrm>
              <a:off x="7495522" y="3627582"/>
              <a:ext cx="1991177" cy="276546"/>
              <a:chOff x="2724150" y="3185754"/>
              <a:chExt cx="3429000" cy="469464"/>
            </a:xfrm>
          </p:grpSpPr>
          <p:sp>
            <p:nvSpPr>
              <p:cNvPr id="127" name="Forme libre : forme 126">
                <a:extLst>
                  <a:ext uri="{FF2B5EF4-FFF2-40B4-BE49-F238E27FC236}">
                    <a16:creationId xmlns:a16="http://schemas.microsoft.com/office/drawing/2014/main" id="{A3B095FC-0201-49A8-8C84-A32D4495BE33}"/>
                  </a:ext>
                </a:extLst>
              </p:cNvPr>
              <p:cNvSpPr/>
              <p:nvPr/>
            </p:nvSpPr>
            <p:spPr>
              <a:xfrm>
                <a:off x="2724150" y="3185754"/>
                <a:ext cx="3429000" cy="469464"/>
              </a:xfrm>
              <a:custGeom>
                <a:avLst/>
                <a:gdLst>
                  <a:gd name="connsiteX0" fmla="*/ 95250 w 3067929"/>
                  <a:gd name="connsiteY0" fmla="*/ 257525 h 539120"/>
                  <a:gd name="connsiteX1" fmla="*/ 1400175 w 3067929"/>
                  <a:gd name="connsiteY1" fmla="*/ 350 h 539120"/>
                  <a:gd name="connsiteX2" fmla="*/ 3067050 w 3067929"/>
                  <a:gd name="connsiteY2" fmla="*/ 209900 h 539120"/>
                  <a:gd name="connsiteX3" fmla="*/ 1171575 w 3067929"/>
                  <a:gd name="connsiteY3" fmla="*/ 533750 h 539120"/>
                  <a:gd name="connsiteX4" fmla="*/ 0 w 3067929"/>
                  <a:gd name="connsiteY4" fmla="*/ 381350 h 539120"/>
                  <a:gd name="connsiteX0" fmla="*/ 95250 w 3067164"/>
                  <a:gd name="connsiteY0" fmla="*/ 305071 h 586666"/>
                  <a:gd name="connsiteX1" fmla="*/ 1257300 w 3067164"/>
                  <a:gd name="connsiteY1" fmla="*/ 271 h 586666"/>
                  <a:gd name="connsiteX2" fmla="*/ 3067050 w 3067164"/>
                  <a:gd name="connsiteY2" fmla="*/ 257446 h 586666"/>
                  <a:gd name="connsiteX3" fmla="*/ 1171575 w 3067164"/>
                  <a:gd name="connsiteY3" fmla="*/ 581296 h 586666"/>
                  <a:gd name="connsiteX4" fmla="*/ 0 w 3067164"/>
                  <a:gd name="connsiteY4" fmla="*/ 428896 h 586666"/>
                  <a:gd name="connsiteX0" fmla="*/ 95250 w 3067087"/>
                  <a:gd name="connsiteY0" fmla="*/ 305094 h 670141"/>
                  <a:gd name="connsiteX1" fmla="*/ 1257300 w 3067087"/>
                  <a:gd name="connsiteY1" fmla="*/ 294 h 670141"/>
                  <a:gd name="connsiteX2" fmla="*/ 3067050 w 3067087"/>
                  <a:gd name="connsiteY2" fmla="*/ 257469 h 670141"/>
                  <a:gd name="connsiteX3" fmla="*/ 1304925 w 3067087"/>
                  <a:gd name="connsiteY3" fmla="*/ 667044 h 670141"/>
                  <a:gd name="connsiteX4" fmla="*/ 0 w 3067087"/>
                  <a:gd name="connsiteY4" fmla="*/ 428919 h 670141"/>
                  <a:gd name="connsiteX0" fmla="*/ 95250 w 3067087"/>
                  <a:gd name="connsiteY0" fmla="*/ 305094 h 688804"/>
                  <a:gd name="connsiteX1" fmla="*/ 1257300 w 3067087"/>
                  <a:gd name="connsiteY1" fmla="*/ 294 h 688804"/>
                  <a:gd name="connsiteX2" fmla="*/ 3067050 w 3067087"/>
                  <a:gd name="connsiteY2" fmla="*/ 257469 h 688804"/>
                  <a:gd name="connsiteX3" fmla="*/ 1304925 w 3067087"/>
                  <a:gd name="connsiteY3" fmla="*/ 667044 h 688804"/>
                  <a:gd name="connsiteX4" fmla="*/ 0 w 3067087"/>
                  <a:gd name="connsiteY4" fmla="*/ 428919 h 688804"/>
                  <a:gd name="connsiteX0" fmla="*/ 95250 w 3067838"/>
                  <a:gd name="connsiteY0" fmla="*/ 305087 h 662349"/>
                  <a:gd name="connsiteX1" fmla="*/ 1257300 w 3067838"/>
                  <a:gd name="connsiteY1" fmla="*/ 287 h 662349"/>
                  <a:gd name="connsiteX2" fmla="*/ 3067050 w 3067838"/>
                  <a:gd name="connsiteY2" fmla="*/ 257462 h 662349"/>
                  <a:gd name="connsiteX3" fmla="*/ 1028700 w 3067838"/>
                  <a:gd name="connsiteY3" fmla="*/ 638462 h 662349"/>
                  <a:gd name="connsiteX4" fmla="*/ 0 w 3067838"/>
                  <a:gd name="connsiteY4" fmla="*/ 428912 h 662349"/>
                  <a:gd name="connsiteX0" fmla="*/ 95250 w 3067838"/>
                  <a:gd name="connsiteY0" fmla="*/ 305087 h 660974"/>
                  <a:gd name="connsiteX1" fmla="*/ 1257300 w 3067838"/>
                  <a:gd name="connsiteY1" fmla="*/ 287 h 660974"/>
                  <a:gd name="connsiteX2" fmla="*/ 3067050 w 3067838"/>
                  <a:gd name="connsiteY2" fmla="*/ 257462 h 660974"/>
                  <a:gd name="connsiteX3" fmla="*/ 1028700 w 3067838"/>
                  <a:gd name="connsiteY3" fmla="*/ 638462 h 660974"/>
                  <a:gd name="connsiteX4" fmla="*/ 0 w 3067838"/>
                  <a:gd name="connsiteY4" fmla="*/ 428912 h 660974"/>
                  <a:gd name="connsiteX0" fmla="*/ 95250 w 3067838"/>
                  <a:gd name="connsiteY0" fmla="*/ 305087 h 660974"/>
                  <a:gd name="connsiteX1" fmla="*/ 1257300 w 3067838"/>
                  <a:gd name="connsiteY1" fmla="*/ 287 h 660974"/>
                  <a:gd name="connsiteX2" fmla="*/ 3067050 w 3067838"/>
                  <a:gd name="connsiteY2" fmla="*/ 257462 h 660974"/>
                  <a:gd name="connsiteX3" fmla="*/ 1028700 w 3067838"/>
                  <a:gd name="connsiteY3" fmla="*/ 638462 h 660974"/>
                  <a:gd name="connsiteX4" fmla="*/ 0 w 3067838"/>
                  <a:gd name="connsiteY4" fmla="*/ 428912 h 660974"/>
                  <a:gd name="connsiteX0" fmla="*/ 38100 w 3067844"/>
                  <a:gd name="connsiteY0" fmla="*/ 382705 h 662392"/>
                  <a:gd name="connsiteX1" fmla="*/ 1257300 w 3067844"/>
                  <a:gd name="connsiteY1" fmla="*/ 1705 h 662392"/>
                  <a:gd name="connsiteX2" fmla="*/ 3067050 w 3067844"/>
                  <a:gd name="connsiteY2" fmla="*/ 258880 h 662392"/>
                  <a:gd name="connsiteX3" fmla="*/ 1028700 w 3067844"/>
                  <a:gd name="connsiteY3" fmla="*/ 639880 h 662392"/>
                  <a:gd name="connsiteX4" fmla="*/ 0 w 3067844"/>
                  <a:gd name="connsiteY4" fmla="*/ 430330 h 662392"/>
                  <a:gd name="connsiteX0" fmla="*/ 0 w 3067847"/>
                  <a:gd name="connsiteY0" fmla="*/ 428394 h 663631"/>
                  <a:gd name="connsiteX1" fmla="*/ 1257300 w 3067847"/>
                  <a:gd name="connsiteY1" fmla="*/ 2944 h 663631"/>
                  <a:gd name="connsiteX2" fmla="*/ 3067050 w 3067847"/>
                  <a:gd name="connsiteY2" fmla="*/ 260119 h 663631"/>
                  <a:gd name="connsiteX3" fmla="*/ 1028700 w 3067847"/>
                  <a:gd name="connsiteY3" fmla="*/ 641119 h 663631"/>
                  <a:gd name="connsiteX4" fmla="*/ 0 w 3067847"/>
                  <a:gd name="connsiteY4" fmla="*/ 431569 h 663631"/>
                  <a:gd name="connsiteX0" fmla="*/ 0 w 3067763"/>
                  <a:gd name="connsiteY0" fmla="*/ 428322 h 634384"/>
                  <a:gd name="connsiteX1" fmla="*/ 1257300 w 3067763"/>
                  <a:gd name="connsiteY1" fmla="*/ 2872 h 634384"/>
                  <a:gd name="connsiteX2" fmla="*/ 3067050 w 3067763"/>
                  <a:gd name="connsiteY2" fmla="*/ 260047 h 634384"/>
                  <a:gd name="connsiteX3" fmla="*/ 1041400 w 3067763"/>
                  <a:gd name="connsiteY3" fmla="*/ 609297 h 634384"/>
                  <a:gd name="connsiteX4" fmla="*/ 0 w 3067763"/>
                  <a:gd name="connsiteY4" fmla="*/ 431497 h 634384"/>
                  <a:gd name="connsiteX0" fmla="*/ 0 w 3067763"/>
                  <a:gd name="connsiteY0" fmla="*/ 428322 h 634384"/>
                  <a:gd name="connsiteX1" fmla="*/ 1257300 w 3067763"/>
                  <a:gd name="connsiteY1" fmla="*/ 2872 h 634384"/>
                  <a:gd name="connsiteX2" fmla="*/ 3067050 w 3067763"/>
                  <a:gd name="connsiteY2" fmla="*/ 260047 h 634384"/>
                  <a:gd name="connsiteX3" fmla="*/ 1041400 w 3067763"/>
                  <a:gd name="connsiteY3" fmla="*/ 609297 h 634384"/>
                  <a:gd name="connsiteX4" fmla="*/ 0 w 3067763"/>
                  <a:gd name="connsiteY4" fmla="*/ 431497 h 634384"/>
                  <a:gd name="connsiteX0" fmla="*/ 0 w 3067050"/>
                  <a:gd name="connsiteY0" fmla="*/ 428986 h 635048"/>
                  <a:gd name="connsiteX1" fmla="*/ 1257300 w 3067050"/>
                  <a:gd name="connsiteY1" fmla="*/ 3536 h 635048"/>
                  <a:gd name="connsiteX2" fmla="*/ 3067050 w 3067050"/>
                  <a:gd name="connsiteY2" fmla="*/ 260711 h 635048"/>
                  <a:gd name="connsiteX3" fmla="*/ 1041400 w 3067050"/>
                  <a:gd name="connsiteY3" fmla="*/ 609961 h 635048"/>
                  <a:gd name="connsiteX4" fmla="*/ 0 w 3067050"/>
                  <a:gd name="connsiteY4" fmla="*/ 432161 h 635048"/>
                  <a:gd name="connsiteX0" fmla="*/ 0 w 3067050"/>
                  <a:gd name="connsiteY0" fmla="*/ 428986 h 635048"/>
                  <a:gd name="connsiteX1" fmla="*/ 1257300 w 3067050"/>
                  <a:gd name="connsiteY1" fmla="*/ 3536 h 635048"/>
                  <a:gd name="connsiteX2" fmla="*/ 3067050 w 3067050"/>
                  <a:gd name="connsiteY2" fmla="*/ 260711 h 635048"/>
                  <a:gd name="connsiteX3" fmla="*/ 1041400 w 3067050"/>
                  <a:gd name="connsiteY3" fmla="*/ 609961 h 635048"/>
                  <a:gd name="connsiteX4" fmla="*/ 0 w 3067050"/>
                  <a:gd name="connsiteY4" fmla="*/ 432161 h 635048"/>
                  <a:gd name="connsiteX0" fmla="*/ 0 w 3067050"/>
                  <a:gd name="connsiteY0" fmla="*/ 428986 h 546798"/>
                  <a:gd name="connsiteX1" fmla="*/ 1257300 w 3067050"/>
                  <a:gd name="connsiteY1" fmla="*/ 3536 h 546798"/>
                  <a:gd name="connsiteX2" fmla="*/ 3067050 w 3067050"/>
                  <a:gd name="connsiteY2" fmla="*/ 260711 h 546798"/>
                  <a:gd name="connsiteX3" fmla="*/ 1208087 w 3067050"/>
                  <a:gd name="connsiteY3" fmla="*/ 507567 h 546798"/>
                  <a:gd name="connsiteX4" fmla="*/ 0 w 3067050"/>
                  <a:gd name="connsiteY4" fmla="*/ 432161 h 546798"/>
                  <a:gd name="connsiteX0" fmla="*/ 0 w 3067050"/>
                  <a:gd name="connsiteY0" fmla="*/ 346596 h 464408"/>
                  <a:gd name="connsiteX1" fmla="*/ 1309688 w 3067050"/>
                  <a:gd name="connsiteY1" fmla="*/ 6871 h 464408"/>
                  <a:gd name="connsiteX2" fmla="*/ 3067050 w 3067050"/>
                  <a:gd name="connsiteY2" fmla="*/ 178321 h 464408"/>
                  <a:gd name="connsiteX3" fmla="*/ 1208087 w 3067050"/>
                  <a:gd name="connsiteY3" fmla="*/ 425177 h 464408"/>
                  <a:gd name="connsiteX4" fmla="*/ 0 w 3067050"/>
                  <a:gd name="connsiteY4" fmla="*/ 349771 h 464408"/>
                  <a:gd name="connsiteX0" fmla="*/ 0 w 3067050"/>
                  <a:gd name="connsiteY0" fmla="*/ 346596 h 502026"/>
                  <a:gd name="connsiteX1" fmla="*/ 1309688 w 3067050"/>
                  <a:gd name="connsiteY1" fmla="*/ 6871 h 502026"/>
                  <a:gd name="connsiteX2" fmla="*/ 3067050 w 3067050"/>
                  <a:gd name="connsiteY2" fmla="*/ 178321 h 502026"/>
                  <a:gd name="connsiteX3" fmla="*/ 1208087 w 3067050"/>
                  <a:gd name="connsiteY3" fmla="*/ 425177 h 502026"/>
                  <a:gd name="connsiteX4" fmla="*/ 4763 w 3067050"/>
                  <a:gd name="connsiteY4" fmla="*/ 471215 h 502026"/>
                  <a:gd name="connsiteX0" fmla="*/ 0 w 3067050"/>
                  <a:gd name="connsiteY0" fmla="*/ 346596 h 471215"/>
                  <a:gd name="connsiteX1" fmla="*/ 1309688 w 3067050"/>
                  <a:gd name="connsiteY1" fmla="*/ 6871 h 471215"/>
                  <a:gd name="connsiteX2" fmla="*/ 3067050 w 3067050"/>
                  <a:gd name="connsiteY2" fmla="*/ 178321 h 471215"/>
                  <a:gd name="connsiteX3" fmla="*/ 1208087 w 3067050"/>
                  <a:gd name="connsiteY3" fmla="*/ 425177 h 471215"/>
                  <a:gd name="connsiteX4" fmla="*/ 4763 w 3067050"/>
                  <a:gd name="connsiteY4" fmla="*/ 471215 h 471215"/>
                  <a:gd name="connsiteX0" fmla="*/ 0 w 3074194"/>
                  <a:gd name="connsiteY0" fmla="*/ 283850 h 468001"/>
                  <a:gd name="connsiteX1" fmla="*/ 1316832 w 3074194"/>
                  <a:gd name="connsiteY1" fmla="*/ 3657 h 468001"/>
                  <a:gd name="connsiteX2" fmla="*/ 3074194 w 3074194"/>
                  <a:gd name="connsiteY2" fmla="*/ 175107 h 468001"/>
                  <a:gd name="connsiteX3" fmla="*/ 1215231 w 3074194"/>
                  <a:gd name="connsiteY3" fmla="*/ 421963 h 468001"/>
                  <a:gd name="connsiteX4" fmla="*/ 11907 w 3074194"/>
                  <a:gd name="connsiteY4" fmla="*/ 468001 h 468001"/>
                  <a:gd name="connsiteX0" fmla="*/ 0 w 3074194"/>
                  <a:gd name="connsiteY0" fmla="*/ 283850 h 468001"/>
                  <a:gd name="connsiteX1" fmla="*/ 1316832 w 3074194"/>
                  <a:gd name="connsiteY1" fmla="*/ 3657 h 468001"/>
                  <a:gd name="connsiteX2" fmla="*/ 3074194 w 3074194"/>
                  <a:gd name="connsiteY2" fmla="*/ 175107 h 468001"/>
                  <a:gd name="connsiteX3" fmla="*/ 1215231 w 3074194"/>
                  <a:gd name="connsiteY3" fmla="*/ 421963 h 468001"/>
                  <a:gd name="connsiteX4" fmla="*/ 11907 w 3074194"/>
                  <a:gd name="connsiteY4" fmla="*/ 468001 h 468001"/>
                  <a:gd name="connsiteX0" fmla="*/ 0 w 3074194"/>
                  <a:gd name="connsiteY0" fmla="*/ 283850 h 468001"/>
                  <a:gd name="connsiteX1" fmla="*/ 1316832 w 3074194"/>
                  <a:gd name="connsiteY1" fmla="*/ 3657 h 468001"/>
                  <a:gd name="connsiteX2" fmla="*/ 3074194 w 3074194"/>
                  <a:gd name="connsiteY2" fmla="*/ 175107 h 468001"/>
                  <a:gd name="connsiteX3" fmla="*/ 1215231 w 3074194"/>
                  <a:gd name="connsiteY3" fmla="*/ 421963 h 468001"/>
                  <a:gd name="connsiteX4" fmla="*/ 11907 w 3074194"/>
                  <a:gd name="connsiteY4" fmla="*/ 468001 h 468001"/>
                  <a:gd name="connsiteX0" fmla="*/ 0 w 3086100"/>
                  <a:gd name="connsiteY0" fmla="*/ 268865 h 467304"/>
                  <a:gd name="connsiteX1" fmla="*/ 1328738 w 3086100"/>
                  <a:gd name="connsiteY1" fmla="*/ 2960 h 467304"/>
                  <a:gd name="connsiteX2" fmla="*/ 3086100 w 3086100"/>
                  <a:gd name="connsiteY2" fmla="*/ 174410 h 467304"/>
                  <a:gd name="connsiteX3" fmla="*/ 1227137 w 3086100"/>
                  <a:gd name="connsiteY3" fmla="*/ 421266 h 467304"/>
                  <a:gd name="connsiteX4" fmla="*/ 23813 w 3086100"/>
                  <a:gd name="connsiteY4" fmla="*/ 467304 h 467304"/>
                  <a:gd name="connsiteX0" fmla="*/ 0 w 3086100"/>
                  <a:gd name="connsiteY0" fmla="*/ 268865 h 467304"/>
                  <a:gd name="connsiteX1" fmla="*/ 1328738 w 3086100"/>
                  <a:gd name="connsiteY1" fmla="*/ 2960 h 467304"/>
                  <a:gd name="connsiteX2" fmla="*/ 3086100 w 3086100"/>
                  <a:gd name="connsiteY2" fmla="*/ 174410 h 467304"/>
                  <a:gd name="connsiteX3" fmla="*/ 1227137 w 3086100"/>
                  <a:gd name="connsiteY3" fmla="*/ 421266 h 467304"/>
                  <a:gd name="connsiteX4" fmla="*/ 23813 w 3086100"/>
                  <a:gd name="connsiteY4" fmla="*/ 467304 h 467304"/>
                  <a:gd name="connsiteX0" fmla="*/ 0 w 3429000"/>
                  <a:gd name="connsiteY0" fmla="*/ 271025 h 469464"/>
                  <a:gd name="connsiteX1" fmla="*/ 1328738 w 3429000"/>
                  <a:gd name="connsiteY1" fmla="*/ 5120 h 469464"/>
                  <a:gd name="connsiteX2" fmla="*/ 3429000 w 3429000"/>
                  <a:gd name="connsiteY2" fmla="*/ 157520 h 469464"/>
                  <a:gd name="connsiteX3" fmla="*/ 1227137 w 3429000"/>
                  <a:gd name="connsiteY3" fmla="*/ 423426 h 469464"/>
                  <a:gd name="connsiteX4" fmla="*/ 23813 w 3429000"/>
                  <a:gd name="connsiteY4" fmla="*/ 469464 h 469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29000" h="469464">
                    <a:moveTo>
                      <a:pt x="0" y="271025"/>
                    </a:moveTo>
                    <a:cubicBezTo>
                      <a:pt x="288130" y="186887"/>
                      <a:pt x="757238" y="24037"/>
                      <a:pt x="1328738" y="5120"/>
                    </a:cubicBezTo>
                    <a:cubicBezTo>
                      <a:pt x="1900238" y="-13797"/>
                      <a:pt x="3155420" y="15968"/>
                      <a:pt x="3429000" y="157520"/>
                    </a:cubicBezTo>
                    <a:cubicBezTo>
                      <a:pt x="3335867" y="232397"/>
                      <a:pt x="1794668" y="371435"/>
                      <a:pt x="1227137" y="423426"/>
                    </a:cubicBezTo>
                    <a:cubicBezTo>
                      <a:pt x="659606" y="475417"/>
                      <a:pt x="184944" y="462319"/>
                      <a:pt x="23813" y="469464"/>
                    </a:cubicBezTo>
                  </a:path>
                </a:pathLst>
              </a:custGeom>
              <a:solidFill>
                <a:srgbClr val="70AD47">
                  <a:lumMod val="40000"/>
                  <a:lumOff val="60000"/>
                </a:srgbClr>
              </a:solidFill>
              <a:ln w="1270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Forme libre : forme 127">
                <a:extLst>
                  <a:ext uri="{FF2B5EF4-FFF2-40B4-BE49-F238E27FC236}">
                    <a16:creationId xmlns:a16="http://schemas.microsoft.com/office/drawing/2014/main" id="{ABAB79B1-AB96-48CA-AB6C-D32F757C4AE2}"/>
                  </a:ext>
                </a:extLst>
              </p:cNvPr>
              <p:cNvSpPr/>
              <p:nvPr/>
            </p:nvSpPr>
            <p:spPr>
              <a:xfrm>
                <a:off x="2737732" y="3318000"/>
                <a:ext cx="3247867" cy="237953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47867" h="217074">
                    <a:moveTo>
                      <a:pt x="0" y="217074"/>
                    </a:moveTo>
                    <a:cubicBezTo>
                      <a:pt x="715169" y="78912"/>
                      <a:pt x="2047082" y="-46940"/>
                      <a:pt x="3247867" y="17228"/>
                    </a:cubicBezTo>
                  </a:path>
                </a:pathLst>
              </a:custGeom>
              <a:noFill/>
              <a:ln w="1270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Forme libre : forme 128">
                <a:extLst>
                  <a:ext uri="{FF2B5EF4-FFF2-40B4-BE49-F238E27FC236}">
                    <a16:creationId xmlns:a16="http://schemas.microsoft.com/office/drawing/2014/main" id="{DB1CF42E-8457-4421-B691-D9676C1F4862}"/>
                  </a:ext>
                </a:extLst>
              </p:cNvPr>
              <p:cNvSpPr/>
              <p:nvPr/>
            </p:nvSpPr>
            <p:spPr>
              <a:xfrm>
                <a:off x="2759977" y="3357022"/>
                <a:ext cx="3070316" cy="237953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47867" h="217074">
                    <a:moveTo>
                      <a:pt x="0" y="217074"/>
                    </a:moveTo>
                    <a:cubicBezTo>
                      <a:pt x="715169" y="78912"/>
                      <a:pt x="2047082" y="-46940"/>
                      <a:pt x="3247867" y="17228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" name="Forme libre : forme 129">
                <a:extLst>
                  <a:ext uri="{FF2B5EF4-FFF2-40B4-BE49-F238E27FC236}">
                    <a16:creationId xmlns:a16="http://schemas.microsoft.com/office/drawing/2014/main" id="{5E07A1DF-4F76-4C6D-B0EA-5AB9D666EC85}"/>
                  </a:ext>
                </a:extLst>
              </p:cNvPr>
              <p:cNvSpPr/>
              <p:nvPr/>
            </p:nvSpPr>
            <p:spPr>
              <a:xfrm>
                <a:off x="2759977" y="3392292"/>
                <a:ext cx="2913748" cy="237953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47867" h="217074">
                    <a:moveTo>
                      <a:pt x="0" y="217074"/>
                    </a:moveTo>
                    <a:cubicBezTo>
                      <a:pt x="715169" y="78912"/>
                      <a:pt x="2047082" y="-46940"/>
                      <a:pt x="3247867" y="17228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1" name="Forme libre : forme 130">
                <a:extLst>
                  <a:ext uri="{FF2B5EF4-FFF2-40B4-BE49-F238E27FC236}">
                    <a16:creationId xmlns:a16="http://schemas.microsoft.com/office/drawing/2014/main" id="{B3991655-B22D-46C8-A7A1-5D79858C19F2}"/>
                  </a:ext>
                </a:extLst>
              </p:cNvPr>
              <p:cNvSpPr/>
              <p:nvPr/>
            </p:nvSpPr>
            <p:spPr>
              <a:xfrm>
                <a:off x="2917136" y="3421316"/>
                <a:ext cx="2599507" cy="210089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  <a:gd name="connsiteX0" fmla="*/ 0 w 3208074"/>
                  <a:gd name="connsiteY0" fmla="*/ 225013 h 225013"/>
                  <a:gd name="connsiteX1" fmla="*/ 3208074 w 3208074"/>
                  <a:gd name="connsiteY1" fmla="*/ 16478 h 225013"/>
                  <a:gd name="connsiteX0" fmla="*/ 0 w 3208074"/>
                  <a:gd name="connsiteY0" fmla="*/ 213109 h 213109"/>
                  <a:gd name="connsiteX1" fmla="*/ 3208074 w 3208074"/>
                  <a:gd name="connsiteY1" fmla="*/ 4574 h 213109"/>
                  <a:gd name="connsiteX0" fmla="*/ 0 w 3102906"/>
                  <a:gd name="connsiteY0" fmla="*/ 192304 h 192303"/>
                  <a:gd name="connsiteX1" fmla="*/ 3102906 w 3102906"/>
                  <a:gd name="connsiteY1" fmla="*/ 5493 h 192303"/>
                  <a:gd name="connsiteX0" fmla="*/ 0 w 3102906"/>
                  <a:gd name="connsiteY0" fmla="*/ 191064 h 191064"/>
                  <a:gd name="connsiteX1" fmla="*/ 3102906 w 3102906"/>
                  <a:gd name="connsiteY1" fmla="*/ 4253 h 191064"/>
                  <a:gd name="connsiteX0" fmla="*/ 0 w 3102906"/>
                  <a:gd name="connsiteY0" fmla="*/ 191654 h 191654"/>
                  <a:gd name="connsiteX1" fmla="*/ 3102906 w 3102906"/>
                  <a:gd name="connsiteY1" fmla="*/ 4843 h 191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02906" h="191654">
                    <a:moveTo>
                      <a:pt x="0" y="191654"/>
                    </a:moveTo>
                    <a:cubicBezTo>
                      <a:pt x="752120" y="68699"/>
                      <a:pt x="1907806" y="-22396"/>
                      <a:pt x="3102906" y="4843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Forme libre : forme 131">
                <a:extLst>
                  <a:ext uri="{FF2B5EF4-FFF2-40B4-BE49-F238E27FC236}">
                    <a16:creationId xmlns:a16="http://schemas.microsoft.com/office/drawing/2014/main" id="{41898508-1BD8-4D82-8A5A-1AB1D32D2E9B}"/>
                  </a:ext>
                </a:extLst>
              </p:cNvPr>
              <p:cNvSpPr/>
              <p:nvPr/>
            </p:nvSpPr>
            <p:spPr>
              <a:xfrm>
                <a:off x="3159124" y="3449852"/>
                <a:ext cx="2154237" cy="177218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  <a:gd name="connsiteX0" fmla="*/ 0 w 3069658"/>
                  <a:gd name="connsiteY0" fmla="*/ 171131 h 171131"/>
                  <a:gd name="connsiteX1" fmla="*/ 3069658 w 3069658"/>
                  <a:gd name="connsiteY1" fmla="*/ 23420 h 171131"/>
                  <a:gd name="connsiteX0" fmla="*/ 0 w 3069658"/>
                  <a:gd name="connsiteY0" fmla="*/ 166650 h 166650"/>
                  <a:gd name="connsiteX1" fmla="*/ 3069658 w 3069658"/>
                  <a:gd name="connsiteY1" fmla="*/ 18939 h 166650"/>
                  <a:gd name="connsiteX0" fmla="*/ 0 w 3022877"/>
                  <a:gd name="connsiteY0" fmla="*/ 178354 h 178354"/>
                  <a:gd name="connsiteX1" fmla="*/ 3022877 w 3022877"/>
                  <a:gd name="connsiteY1" fmla="*/ 17610 h 178354"/>
                  <a:gd name="connsiteX0" fmla="*/ 0 w 3022877"/>
                  <a:gd name="connsiteY0" fmla="*/ 161668 h 161668"/>
                  <a:gd name="connsiteX1" fmla="*/ 3022877 w 3022877"/>
                  <a:gd name="connsiteY1" fmla="*/ 924 h 161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877" h="161668">
                    <a:moveTo>
                      <a:pt x="0" y="161668"/>
                    </a:moveTo>
                    <a:cubicBezTo>
                      <a:pt x="732990" y="61159"/>
                      <a:pt x="1768629" y="-8936"/>
                      <a:pt x="3022877" y="924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Forme libre : forme 132">
                <a:extLst>
                  <a:ext uri="{FF2B5EF4-FFF2-40B4-BE49-F238E27FC236}">
                    <a16:creationId xmlns:a16="http://schemas.microsoft.com/office/drawing/2014/main" id="{6F634E38-4288-4DCE-B977-190007E5EB30}"/>
                  </a:ext>
                </a:extLst>
              </p:cNvPr>
              <p:cNvSpPr/>
              <p:nvPr/>
            </p:nvSpPr>
            <p:spPr>
              <a:xfrm>
                <a:off x="3375818" y="3473198"/>
                <a:ext cx="1735139" cy="147521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  <a:gd name="connsiteX0" fmla="*/ 0 w 3217088"/>
                  <a:gd name="connsiteY0" fmla="*/ 205242 h 205242"/>
                  <a:gd name="connsiteX1" fmla="*/ 3217088 w 3217088"/>
                  <a:gd name="connsiteY1" fmla="*/ 18482 h 205242"/>
                  <a:gd name="connsiteX0" fmla="*/ 0 w 3217088"/>
                  <a:gd name="connsiteY0" fmla="*/ 200828 h 200828"/>
                  <a:gd name="connsiteX1" fmla="*/ 3217088 w 3217088"/>
                  <a:gd name="connsiteY1" fmla="*/ 14068 h 200828"/>
                  <a:gd name="connsiteX0" fmla="*/ 0 w 3217088"/>
                  <a:gd name="connsiteY0" fmla="*/ 189831 h 189831"/>
                  <a:gd name="connsiteX1" fmla="*/ 3217088 w 3217088"/>
                  <a:gd name="connsiteY1" fmla="*/ 3071 h 189831"/>
                  <a:gd name="connsiteX0" fmla="*/ 0 w 3203899"/>
                  <a:gd name="connsiteY0" fmla="*/ 202678 h 202678"/>
                  <a:gd name="connsiteX1" fmla="*/ 3203899 w 3203899"/>
                  <a:gd name="connsiteY1" fmla="*/ 2831 h 202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03899" h="202678">
                    <a:moveTo>
                      <a:pt x="0" y="202678"/>
                    </a:moveTo>
                    <a:cubicBezTo>
                      <a:pt x="723962" y="123404"/>
                      <a:pt x="2011908" y="-22078"/>
                      <a:pt x="3203899" y="2831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Forme libre : forme 133">
                <a:extLst>
                  <a:ext uri="{FF2B5EF4-FFF2-40B4-BE49-F238E27FC236}">
                    <a16:creationId xmlns:a16="http://schemas.microsoft.com/office/drawing/2014/main" id="{72C2A8E1-54EC-4464-9651-5875EE1BD994}"/>
                  </a:ext>
                </a:extLst>
              </p:cNvPr>
              <p:cNvSpPr/>
              <p:nvPr/>
            </p:nvSpPr>
            <p:spPr>
              <a:xfrm>
                <a:off x="3621088" y="3500437"/>
                <a:ext cx="1262062" cy="117475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  <a:gd name="connsiteX0" fmla="*/ 0 w 3247867"/>
                  <a:gd name="connsiteY0" fmla="*/ 217789 h 217789"/>
                  <a:gd name="connsiteX1" fmla="*/ 651644 w 3247867"/>
                  <a:gd name="connsiteY1" fmla="*/ 115163 h 217789"/>
                  <a:gd name="connsiteX2" fmla="*/ 3247867 w 3247867"/>
                  <a:gd name="connsiteY2" fmla="*/ 17943 h 217789"/>
                  <a:gd name="connsiteX0" fmla="*/ 0 w 2596223"/>
                  <a:gd name="connsiteY0" fmla="*/ 115163 h 115163"/>
                  <a:gd name="connsiteX1" fmla="*/ 2596223 w 2596223"/>
                  <a:gd name="connsiteY1" fmla="*/ 17943 h 115163"/>
                  <a:gd name="connsiteX0" fmla="*/ 0 w 2596223"/>
                  <a:gd name="connsiteY0" fmla="*/ 116109 h 116109"/>
                  <a:gd name="connsiteX1" fmla="*/ 1360235 w 2596223"/>
                  <a:gd name="connsiteY1" fmla="*/ 8942 h 116109"/>
                  <a:gd name="connsiteX2" fmla="*/ 2596223 w 2596223"/>
                  <a:gd name="connsiteY2" fmla="*/ 18889 h 116109"/>
                  <a:gd name="connsiteX0" fmla="*/ 0 w 1360235"/>
                  <a:gd name="connsiteY0" fmla="*/ 107167 h 107167"/>
                  <a:gd name="connsiteX1" fmla="*/ 1360235 w 1360235"/>
                  <a:gd name="connsiteY1" fmla="*/ 0 h 107167"/>
                  <a:gd name="connsiteX0" fmla="*/ 0 w 1360235"/>
                  <a:gd name="connsiteY0" fmla="*/ 107167 h 107167"/>
                  <a:gd name="connsiteX1" fmla="*/ 1360235 w 1360235"/>
                  <a:gd name="connsiteY1" fmla="*/ 0 h 107167"/>
                  <a:gd name="connsiteX0" fmla="*/ 0 w 1360235"/>
                  <a:gd name="connsiteY0" fmla="*/ 107167 h 107167"/>
                  <a:gd name="connsiteX1" fmla="*/ 1360235 w 1360235"/>
                  <a:gd name="connsiteY1" fmla="*/ 0 h 107167"/>
                  <a:gd name="connsiteX0" fmla="*/ 0 w 1466031"/>
                  <a:gd name="connsiteY0" fmla="*/ 102823 h 102823"/>
                  <a:gd name="connsiteX1" fmla="*/ 1466031 w 1466031"/>
                  <a:gd name="connsiteY1" fmla="*/ 0 h 102823"/>
                  <a:gd name="connsiteX0" fmla="*/ 0 w 1466031"/>
                  <a:gd name="connsiteY0" fmla="*/ 102823 h 102823"/>
                  <a:gd name="connsiteX1" fmla="*/ 1466031 w 1466031"/>
                  <a:gd name="connsiteY1" fmla="*/ 0 h 102823"/>
                  <a:gd name="connsiteX0" fmla="*/ 0 w 1335045"/>
                  <a:gd name="connsiteY0" fmla="*/ 107167 h 107167"/>
                  <a:gd name="connsiteX1" fmla="*/ 1335045 w 1335045"/>
                  <a:gd name="connsiteY1" fmla="*/ 0 h 107167"/>
                  <a:gd name="connsiteX0" fmla="*/ 0 w 1335045"/>
                  <a:gd name="connsiteY0" fmla="*/ 107167 h 107167"/>
                  <a:gd name="connsiteX1" fmla="*/ 1335045 w 1335045"/>
                  <a:gd name="connsiteY1" fmla="*/ 0 h 107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35045" h="107167">
                    <a:moveTo>
                      <a:pt x="0" y="107167"/>
                    </a:moveTo>
                    <a:cubicBezTo>
                      <a:pt x="267849" y="75790"/>
                      <a:pt x="801027" y="21240"/>
                      <a:pt x="1335045" y="0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Forme libre : forme 134">
                <a:extLst>
                  <a:ext uri="{FF2B5EF4-FFF2-40B4-BE49-F238E27FC236}">
                    <a16:creationId xmlns:a16="http://schemas.microsoft.com/office/drawing/2014/main" id="{0FFFA225-CF49-4B83-9688-DC31CE5ED6EE}"/>
                  </a:ext>
                </a:extLst>
              </p:cNvPr>
              <p:cNvSpPr/>
              <p:nvPr/>
            </p:nvSpPr>
            <p:spPr>
              <a:xfrm>
                <a:off x="2737732" y="3279704"/>
                <a:ext cx="3048091" cy="246656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  <a:gd name="connsiteX0" fmla="*/ 0 w 3224357"/>
                  <a:gd name="connsiteY0" fmla="*/ 225013 h 225013"/>
                  <a:gd name="connsiteX1" fmla="*/ 3224357 w 3224357"/>
                  <a:gd name="connsiteY1" fmla="*/ 16478 h 225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24357" h="225013">
                    <a:moveTo>
                      <a:pt x="0" y="225013"/>
                    </a:moveTo>
                    <a:cubicBezTo>
                      <a:pt x="715169" y="86851"/>
                      <a:pt x="2023572" y="-47690"/>
                      <a:pt x="3224357" y="16478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Forme libre : forme 135">
                <a:extLst>
                  <a:ext uri="{FF2B5EF4-FFF2-40B4-BE49-F238E27FC236}">
                    <a16:creationId xmlns:a16="http://schemas.microsoft.com/office/drawing/2014/main" id="{0E0D9DCE-000D-4C03-A842-C93349E136DE}"/>
                  </a:ext>
                </a:extLst>
              </p:cNvPr>
              <p:cNvSpPr/>
              <p:nvPr/>
            </p:nvSpPr>
            <p:spPr>
              <a:xfrm>
                <a:off x="2797144" y="3249454"/>
                <a:ext cx="2759166" cy="228162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  <a:gd name="connsiteX0" fmla="*/ 0 w 3224357"/>
                  <a:gd name="connsiteY0" fmla="*/ 225013 h 225013"/>
                  <a:gd name="connsiteX1" fmla="*/ 3224357 w 3224357"/>
                  <a:gd name="connsiteY1" fmla="*/ 16478 h 225013"/>
                  <a:gd name="connsiteX0" fmla="*/ 0 w 2918724"/>
                  <a:gd name="connsiteY0" fmla="*/ 219714 h 219714"/>
                  <a:gd name="connsiteX1" fmla="*/ 2918724 w 2918724"/>
                  <a:gd name="connsiteY1" fmla="*/ 16972 h 219714"/>
                  <a:gd name="connsiteX0" fmla="*/ 0 w 2918724"/>
                  <a:gd name="connsiteY0" fmla="*/ 212629 h 212629"/>
                  <a:gd name="connsiteX1" fmla="*/ 2918724 w 2918724"/>
                  <a:gd name="connsiteY1" fmla="*/ 9887 h 212629"/>
                  <a:gd name="connsiteX0" fmla="*/ 0 w 2918724"/>
                  <a:gd name="connsiteY0" fmla="*/ 208142 h 208142"/>
                  <a:gd name="connsiteX1" fmla="*/ 2918724 w 2918724"/>
                  <a:gd name="connsiteY1" fmla="*/ 5400 h 208142"/>
                  <a:gd name="connsiteX0" fmla="*/ 0 w 2918724"/>
                  <a:gd name="connsiteY0" fmla="*/ 208142 h 208142"/>
                  <a:gd name="connsiteX1" fmla="*/ 2918724 w 2918724"/>
                  <a:gd name="connsiteY1" fmla="*/ 5400 h 208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918724" h="208142">
                    <a:moveTo>
                      <a:pt x="0" y="208142"/>
                    </a:moveTo>
                    <a:cubicBezTo>
                      <a:pt x="748755" y="69980"/>
                      <a:pt x="1724656" y="-24012"/>
                      <a:pt x="2918724" y="5400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7" name="Forme libre : forme 136">
                <a:extLst>
                  <a:ext uri="{FF2B5EF4-FFF2-40B4-BE49-F238E27FC236}">
                    <a16:creationId xmlns:a16="http://schemas.microsoft.com/office/drawing/2014/main" id="{1CE874C8-6AB4-476F-BB0D-4DF47A2F98E3}"/>
                  </a:ext>
                </a:extLst>
              </p:cNvPr>
              <p:cNvSpPr/>
              <p:nvPr/>
            </p:nvSpPr>
            <p:spPr>
              <a:xfrm>
                <a:off x="2922044" y="3221326"/>
                <a:ext cx="2213066" cy="194286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  <a:gd name="connsiteX0" fmla="*/ 0 w 3224357"/>
                  <a:gd name="connsiteY0" fmla="*/ 225013 h 225013"/>
                  <a:gd name="connsiteX1" fmla="*/ 3224357 w 3224357"/>
                  <a:gd name="connsiteY1" fmla="*/ 16478 h 225013"/>
                  <a:gd name="connsiteX0" fmla="*/ 0 w 2918724"/>
                  <a:gd name="connsiteY0" fmla="*/ 219714 h 219714"/>
                  <a:gd name="connsiteX1" fmla="*/ 2918724 w 2918724"/>
                  <a:gd name="connsiteY1" fmla="*/ 16972 h 219714"/>
                  <a:gd name="connsiteX0" fmla="*/ 0 w 2918724"/>
                  <a:gd name="connsiteY0" fmla="*/ 212629 h 212629"/>
                  <a:gd name="connsiteX1" fmla="*/ 2918724 w 2918724"/>
                  <a:gd name="connsiteY1" fmla="*/ 9887 h 212629"/>
                  <a:gd name="connsiteX0" fmla="*/ 0 w 2918724"/>
                  <a:gd name="connsiteY0" fmla="*/ 208142 h 208142"/>
                  <a:gd name="connsiteX1" fmla="*/ 2918724 w 2918724"/>
                  <a:gd name="connsiteY1" fmla="*/ 5400 h 208142"/>
                  <a:gd name="connsiteX0" fmla="*/ 0 w 2918724"/>
                  <a:gd name="connsiteY0" fmla="*/ 208142 h 208142"/>
                  <a:gd name="connsiteX1" fmla="*/ 2918724 w 2918724"/>
                  <a:gd name="connsiteY1" fmla="*/ 5400 h 208142"/>
                  <a:gd name="connsiteX0" fmla="*/ 0 w 2341044"/>
                  <a:gd name="connsiteY0" fmla="*/ 183438 h 183438"/>
                  <a:gd name="connsiteX1" fmla="*/ 2341044 w 2341044"/>
                  <a:gd name="connsiteY1" fmla="*/ 6763 h 183438"/>
                  <a:gd name="connsiteX0" fmla="*/ 0 w 2341044"/>
                  <a:gd name="connsiteY0" fmla="*/ 176675 h 176675"/>
                  <a:gd name="connsiteX1" fmla="*/ 2341044 w 2341044"/>
                  <a:gd name="connsiteY1" fmla="*/ 0 h 176675"/>
                  <a:gd name="connsiteX0" fmla="*/ 0 w 2341044"/>
                  <a:gd name="connsiteY0" fmla="*/ 177238 h 177238"/>
                  <a:gd name="connsiteX1" fmla="*/ 2341044 w 2341044"/>
                  <a:gd name="connsiteY1" fmla="*/ 563 h 17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41044" h="177238">
                    <a:moveTo>
                      <a:pt x="0" y="177238"/>
                    </a:moveTo>
                    <a:cubicBezTo>
                      <a:pt x="748755" y="39076"/>
                      <a:pt x="1257810" y="-5677"/>
                      <a:pt x="2341044" y="563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8" name="Forme libre : forme 137">
                <a:extLst>
                  <a:ext uri="{FF2B5EF4-FFF2-40B4-BE49-F238E27FC236}">
                    <a16:creationId xmlns:a16="http://schemas.microsoft.com/office/drawing/2014/main" id="{7FAB198C-B7BB-4DC1-AA6D-454D0614CE85}"/>
                  </a:ext>
                </a:extLst>
              </p:cNvPr>
              <p:cNvSpPr/>
              <p:nvPr/>
            </p:nvSpPr>
            <p:spPr>
              <a:xfrm>
                <a:off x="3367569" y="3204133"/>
                <a:ext cx="1174841" cy="98426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  <a:gd name="connsiteX0" fmla="*/ 0 w 3224357"/>
                  <a:gd name="connsiteY0" fmla="*/ 225013 h 225013"/>
                  <a:gd name="connsiteX1" fmla="*/ 3224357 w 3224357"/>
                  <a:gd name="connsiteY1" fmla="*/ 16478 h 225013"/>
                  <a:gd name="connsiteX0" fmla="*/ 0 w 2918724"/>
                  <a:gd name="connsiteY0" fmla="*/ 219714 h 219714"/>
                  <a:gd name="connsiteX1" fmla="*/ 2918724 w 2918724"/>
                  <a:gd name="connsiteY1" fmla="*/ 16972 h 219714"/>
                  <a:gd name="connsiteX0" fmla="*/ 0 w 2918724"/>
                  <a:gd name="connsiteY0" fmla="*/ 212629 h 212629"/>
                  <a:gd name="connsiteX1" fmla="*/ 2918724 w 2918724"/>
                  <a:gd name="connsiteY1" fmla="*/ 9887 h 212629"/>
                  <a:gd name="connsiteX0" fmla="*/ 0 w 2918724"/>
                  <a:gd name="connsiteY0" fmla="*/ 208142 h 208142"/>
                  <a:gd name="connsiteX1" fmla="*/ 2918724 w 2918724"/>
                  <a:gd name="connsiteY1" fmla="*/ 5400 h 208142"/>
                  <a:gd name="connsiteX0" fmla="*/ 0 w 2918724"/>
                  <a:gd name="connsiteY0" fmla="*/ 208142 h 208142"/>
                  <a:gd name="connsiteX1" fmla="*/ 2918724 w 2918724"/>
                  <a:gd name="connsiteY1" fmla="*/ 5400 h 208142"/>
                  <a:gd name="connsiteX0" fmla="*/ 0 w 2341044"/>
                  <a:gd name="connsiteY0" fmla="*/ 183438 h 183438"/>
                  <a:gd name="connsiteX1" fmla="*/ 2341044 w 2341044"/>
                  <a:gd name="connsiteY1" fmla="*/ 6763 h 183438"/>
                  <a:gd name="connsiteX0" fmla="*/ 0 w 2341044"/>
                  <a:gd name="connsiteY0" fmla="*/ 176675 h 176675"/>
                  <a:gd name="connsiteX1" fmla="*/ 2341044 w 2341044"/>
                  <a:gd name="connsiteY1" fmla="*/ 0 h 176675"/>
                  <a:gd name="connsiteX0" fmla="*/ 0 w 2341044"/>
                  <a:gd name="connsiteY0" fmla="*/ 177238 h 177238"/>
                  <a:gd name="connsiteX1" fmla="*/ 2341044 w 2341044"/>
                  <a:gd name="connsiteY1" fmla="*/ 563 h 177238"/>
                  <a:gd name="connsiteX0" fmla="*/ 0 w 1212553"/>
                  <a:gd name="connsiteY0" fmla="*/ 102558 h 102558"/>
                  <a:gd name="connsiteX1" fmla="*/ 1212553 w 1212553"/>
                  <a:gd name="connsiteY1" fmla="*/ 9879 h 102558"/>
                  <a:gd name="connsiteX0" fmla="*/ 0 w 1212553"/>
                  <a:gd name="connsiteY0" fmla="*/ 97540 h 97540"/>
                  <a:gd name="connsiteX1" fmla="*/ 1212553 w 1212553"/>
                  <a:gd name="connsiteY1" fmla="*/ 4861 h 97540"/>
                  <a:gd name="connsiteX0" fmla="*/ 0 w 1242780"/>
                  <a:gd name="connsiteY0" fmla="*/ 95714 h 95714"/>
                  <a:gd name="connsiteX1" fmla="*/ 1242780 w 1242780"/>
                  <a:gd name="connsiteY1" fmla="*/ 5931 h 95714"/>
                  <a:gd name="connsiteX0" fmla="*/ 0 w 1242780"/>
                  <a:gd name="connsiteY0" fmla="*/ 89783 h 89783"/>
                  <a:gd name="connsiteX1" fmla="*/ 1242780 w 1242780"/>
                  <a:gd name="connsiteY1" fmla="*/ 0 h 89783"/>
                  <a:gd name="connsiteX0" fmla="*/ 0 w 1242780"/>
                  <a:gd name="connsiteY0" fmla="*/ 89789 h 89789"/>
                  <a:gd name="connsiteX1" fmla="*/ 1242780 w 1242780"/>
                  <a:gd name="connsiteY1" fmla="*/ 6 h 89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2780" h="89789">
                    <a:moveTo>
                      <a:pt x="0" y="89789"/>
                    </a:moveTo>
                    <a:cubicBezTo>
                      <a:pt x="355798" y="21141"/>
                      <a:pt x="841343" y="-441"/>
                      <a:pt x="1242780" y="6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39" name="Groupe 138">
              <a:extLst>
                <a:ext uri="{FF2B5EF4-FFF2-40B4-BE49-F238E27FC236}">
                  <a16:creationId xmlns:a16="http://schemas.microsoft.com/office/drawing/2014/main" id="{4719FDAC-3090-4ABE-B1D8-D59D56DFB0B4}"/>
                </a:ext>
              </a:extLst>
            </p:cNvPr>
            <p:cNvGrpSpPr/>
            <p:nvPr/>
          </p:nvGrpSpPr>
          <p:grpSpPr>
            <a:xfrm>
              <a:off x="7495522" y="3915132"/>
              <a:ext cx="1991177" cy="276546"/>
              <a:chOff x="2724150" y="3185754"/>
              <a:chExt cx="3429000" cy="469464"/>
            </a:xfrm>
          </p:grpSpPr>
          <p:sp>
            <p:nvSpPr>
              <p:cNvPr id="140" name="Forme libre : forme 139">
                <a:extLst>
                  <a:ext uri="{FF2B5EF4-FFF2-40B4-BE49-F238E27FC236}">
                    <a16:creationId xmlns:a16="http://schemas.microsoft.com/office/drawing/2014/main" id="{20F18059-AEFA-4461-885B-8005AAA1825B}"/>
                  </a:ext>
                </a:extLst>
              </p:cNvPr>
              <p:cNvSpPr/>
              <p:nvPr/>
            </p:nvSpPr>
            <p:spPr>
              <a:xfrm>
                <a:off x="2724150" y="3185754"/>
                <a:ext cx="3429000" cy="469464"/>
              </a:xfrm>
              <a:custGeom>
                <a:avLst/>
                <a:gdLst>
                  <a:gd name="connsiteX0" fmla="*/ 95250 w 3067929"/>
                  <a:gd name="connsiteY0" fmla="*/ 257525 h 539120"/>
                  <a:gd name="connsiteX1" fmla="*/ 1400175 w 3067929"/>
                  <a:gd name="connsiteY1" fmla="*/ 350 h 539120"/>
                  <a:gd name="connsiteX2" fmla="*/ 3067050 w 3067929"/>
                  <a:gd name="connsiteY2" fmla="*/ 209900 h 539120"/>
                  <a:gd name="connsiteX3" fmla="*/ 1171575 w 3067929"/>
                  <a:gd name="connsiteY3" fmla="*/ 533750 h 539120"/>
                  <a:gd name="connsiteX4" fmla="*/ 0 w 3067929"/>
                  <a:gd name="connsiteY4" fmla="*/ 381350 h 539120"/>
                  <a:gd name="connsiteX0" fmla="*/ 95250 w 3067164"/>
                  <a:gd name="connsiteY0" fmla="*/ 305071 h 586666"/>
                  <a:gd name="connsiteX1" fmla="*/ 1257300 w 3067164"/>
                  <a:gd name="connsiteY1" fmla="*/ 271 h 586666"/>
                  <a:gd name="connsiteX2" fmla="*/ 3067050 w 3067164"/>
                  <a:gd name="connsiteY2" fmla="*/ 257446 h 586666"/>
                  <a:gd name="connsiteX3" fmla="*/ 1171575 w 3067164"/>
                  <a:gd name="connsiteY3" fmla="*/ 581296 h 586666"/>
                  <a:gd name="connsiteX4" fmla="*/ 0 w 3067164"/>
                  <a:gd name="connsiteY4" fmla="*/ 428896 h 586666"/>
                  <a:gd name="connsiteX0" fmla="*/ 95250 w 3067087"/>
                  <a:gd name="connsiteY0" fmla="*/ 305094 h 670141"/>
                  <a:gd name="connsiteX1" fmla="*/ 1257300 w 3067087"/>
                  <a:gd name="connsiteY1" fmla="*/ 294 h 670141"/>
                  <a:gd name="connsiteX2" fmla="*/ 3067050 w 3067087"/>
                  <a:gd name="connsiteY2" fmla="*/ 257469 h 670141"/>
                  <a:gd name="connsiteX3" fmla="*/ 1304925 w 3067087"/>
                  <a:gd name="connsiteY3" fmla="*/ 667044 h 670141"/>
                  <a:gd name="connsiteX4" fmla="*/ 0 w 3067087"/>
                  <a:gd name="connsiteY4" fmla="*/ 428919 h 670141"/>
                  <a:gd name="connsiteX0" fmla="*/ 95250 w 3067087"/>
                  <a:gd name="connsiteY0" fmla="*/ 305094 h 688804"/>
                  <a:gd name="connsiteX1" fmla="*/ 1257300 w 3067087"/>
                  <a:gd name="connsiteY1" fmla="*/ 294 h 688804"/>
                  <a:gd name="connsiteX2" fmla="*/ 3067050 w 3067087"/>
                  <a:gd name="connsiteY2" fmla="*/ 257469 h 688804"/>
                  <a:gd name="connsiteX3" fmla="*/ 1304925 w 3067087"/>
                  <a:gd name="connsiteY3" fmla="*/ 667044 h 688804"/>
                  <a:gd name="connsiteX4" fmla="*/ 0 w 3067087"/>
                  <a:gd name="connsiteY4" fmla="*/ 428919 h 688804"/>
                  <a:gd name="connsiteX0" fmla="*/ 95250 w 3067838"/>
                  <a:gd name="connsiteY0" fmla="*/ 305087 h 662349"/>
                  <a:gd name="connsiteX1" fmla="*/ 1257300 w 3067838"/>
                  <a:gd name="connsiteY1" fmla="*/ 287 h 662349"/>
                  <a:gd name="connsiteX2" fmla="*/ 3067050 w 3067838"/>
                  <a:gd name="connsiteY2" fmla="*/ 257462 h 662349"/>
                  <a:gd name="connsiteX3" fmla="*/ 1028700 w 3067838"/>
                  <a:gd name="connsiteY3" fmla="*/ 638462 h 662349"/>
                  <a:gd name="connsiteX4" fmla="*/ 0 w 3067838"/>
                  <a:gd name="connsiteY4" fmla="*/ 428912 h 662349"/>
                  <a:gd name="connsiteX0" fmla="*/ 95250 w 3067838"/>
                  <a:gd name="connsiteY0" fmla="*/ 305087 h 660974"/>
                  <a:gd name="connsiteX1" fmla="*/ 1257300 w 3067838"/>
                  <a:gd name="connsiteY1" fmla="*/ 287 h 660974"/>
                  <a:gd name="connsiteX2" fmla="*/ 3067050 w 3067838"/>
                  <a:gd name="connsiteY2" fmla="*/ 257462 h 660974"/>
                  <a:gd name="connsiteX3" fmla="*/ 1028700 w 3067838"/>
                  <a:gd name="connsiteY3" fmla="*/ 638462 h 660974"/>
                  <a:gd name="connsiteX4" fmla="*/ 0 w 3067838"/>
                  <a:gd name="connsiteY4" fmla="*/ 428912 h 660974"/>
                  <a:gd name="connsiteX0" fmla="*/ 95250 w 3067838"/>
                  <a:gd name="connsiteY0" fmla="*/ 305087 h 660974"/>
                  <a:gd name="connsiteX1" fmla="*/ 1257300 w 3067838"/>
                  <a:gd name="connsiteY1" fmla="*/ 287 h 660974"/>
                  <a:gd name="connsiteX2" fmla="*/ 3067050 w 3067838"/>
                  <a:gd name="connsiteY2" fmla="*/ 257462 h 660974"/>
                  <a:gd name="connsiteX3" fmla="*/ 1028700 w 3067838"/>
                  <a:gd name="connsiteY3" fmla="*/ 638462 h 660974"/>
                  <a:gd name="connsiteX4" fmla="*/ 0 w 3067838"/>
                  <a:gd name="connsiteY4" fmla="*/ 428912 h 660974"/>
                  <a:gd name="connsiteX0" fmla="*/ 38100 w 3067844"/>
                  <a:gd name="connsiteY0" fmla="*/ 382705 h 662392"/>
                  <a:gd name="connsiteX1" fmla="*/ 1257300 w 3067844"/>
                  <a:gd name="connsiteY1" fmla="*/ 1705 h 662392"/>
                  <a:gd name="connsiteX2" fmla="*/ 3067050 w 3067844"/>
                  <a:gd name="connsiteY2" fmla="*/ 258880 h 662392"/>
                  <a:gd name="connsiteX3" fmla="*/ 1028700 w 3067844"/>
                  <a:gd name="connsiteY3" fmla="*/ 639880 h 662392"/>
                  <a:gd name="connsiteX4" fmla="*/ 0 w 3067844"/>
                  <a:gd name="connsiteY4" fmla="*/ 430330 h 662392"/>
                  <a:gd name="connsiteX0" fmla="*/ 0 w 3067847"/>
                  <a:gd name="connsiteY0" fmla="*/ 428394 h 663631"/>
                  <a:gd name="connsiteX1" fmla="*/ 1257300 w 3067847"/>
                  <a:gd name="connsiteY1" fmla="*/ 2944 h 663631"/>
                  <a:gd name="connsiteX2" fmla="*/ 3067050 w 3067847"/>
                  <a:gd name="connsiteY2" fmla="*/ 260119 h 663631"/>
                  <a:gd name="connsiteX3" fmla="*/ 1028700 w 3067847"/>
                  <a:gd name="connsiteY3" fmla="*/ 641119 h 663631"/>
                  <a:gd name="connsiteX4" fmla="*/ 0 w 3067847"/>
                  <a:gd name="connsiteY4" fmla="*/ 431569 h 663631"/>
                  <a:gd name="connsiteX0" fmla="*/ 0 w 3067763"/>
                  <a:gd name="connsiteY0" fmla="*/ 428322 h 634384"/>
                  <a:gd name="connsiteX1" fmla="*/ 1257300 w 3067763"/>
                  <a:gd name="connsiteY1" fmla="*/ 2872 h 634384"/>
                  <a:gd name="connsiteX2" fmla="*/ 3067050 w 3067763"/>
                  <a:gd name="connsiteY2" fmla="*/ 260047 h 634384"/>
                  <a:gd name="connsiteX3" fmla="*/ 1041400 w 3067763"/>
                  <a:gd name="connsiteY3" fmla="*/ 609297 h 634384"/>
                  <a:gd name="connsiteX4" fmla="*/ 0 w 3067763"/>
                  <a:gd name="connsiteY4" fmla="*/ 431497 h 634384"/>
                  <a:gd name="connsiteX0" fmla="*/ 0 w 3067763"/>
                  <a:gd name="connsiteY0" fmla="*/ 428322 h 634384"/>
                  <a:gd name="connsiteX1" fmla="*/ 1257300 w 3067763"/>
                  <a:gd name="connsiteY1" fmla="*/ 2872 h 634384"/>
                  <a:gd name="connsiteX2" fmla="*/ 3067050 w 3067763"/>
                  <a:gd name="connsiteY2" fmla="*/ 260047 h 634384"/>
                  <a:gd name="connsiteX3" fmla="*/ 1041400 w 3067763"/>
                  <a:gd name="connsiteY3" fmla="*/ 609297 h 634384"/>
                  <a:gd name="connsiteX4" fmla="*/ 0 w 3067763"/>
                  <a:gd name="connsiteY4" fmla="*/ 431497 h 634384"/>
                  <a:gd name="connsiteX0" fmla="*/ 0 w 3067050"/>
                  <a:gd name="connsiteY0" fmla="*/ 428986 h 635048"/>
                  <a:gd name="connsiteX1" fmla="*/ 1257300 w 3067050"/>
                  <a:gd name="connsiteY1" fmla="*/ 3536 h 635048"/>
                  <a:gd name="connsiteX2" fmla="*/ 3067050 w 3067050"/>
                  <a:gd name="connsiteY2" fmla="*/ 260711 h 635048"/>
                  <a:gd name="connsiteX3" fmla="*/ 1041400 w 3067050"/>
                  <a:gd name="connsiteY3" fmla="*/ 609961 h 635048"/>
                  <a:gd name="connsiteX4" fmla="*/ 0 w 3067050"/>
                  <a:gd name="connsiteY4" fmla="*/ 432161 h 635048"/>
                  <a:gd name="connsiteX0" fmla="*/ 0 w 3067050"/>
                  <a:gd name="connsiteY0" fmla="*/ 428986 h 635048"/>
                  <a:gd name="connsiteX1" fmla="*/ 1257300 w 3067050"/>
                  <a:gd name="connsiteY1" fmla="*/ 3536 h 635048"/>
                  <a:gd name="connsiteX2" fmla="*/ 3067050 w 3067050"/>
                  <a:gd name="connsiteY2" fmla="*/ 260711 h 635048"/>
                  <a:gd name="connsiteX3" fmla="*/ 1041400 w 3067050"/>
                  <a:gd name="connsiteY3" fmla="*/ 609961 h 635048"/>
                  <a:gd name="connsiteX4" fmla="*/ 0 w 3067050"/>
                  <a:gd name="connsiteY4" fmla="*/ 432161 h 635048"/>
                  <a:gd name="connsiteX0" fmla="*/ 0 w 3067050"/>
                  <a:gd name="connsiteY0" fmla="*/ 428986 h 546798"/>
                  <a:gd name="connsiteX1" fmla="*/ 1257300 w 3067050"/>
                  <a:gd name="connsiteY1" fmla="*/ 3536 h 546798"/>
                  <a:gd name="connsiteX2" fmla="*/ 3067050 w 3067050"/>
                  <a:gd name="connsiteY2" fmla="*/ 260711 h 546798"/>
                  <a:gd name="connsiteX3" fmla="*/ 1208087 w 3067050"/>
                  <a:gd name="connsiteY3" fmla="*/ 507567 h 546798"/>
                  <a:gd name="connsiteX4" fmla="*/ 0 w 3067050"/>
                  <a:gd name="connsiteY4" fmla="*/ 432161 h 546798"/>
                  <a:gd name="connsiteX0" fmla="*/ 0 w 3067050"/>
                  <a:gd name="connsiteY0" fmla="*/ 346596 h 464408"/>
                  <a:gd name="connsiteX1" fmla="*/ 1309688 w 3067050"/>
                  <a:gd name="connsiteY1" fmla="*/ 6871 h 464408"/>
                  <a:gd name="connsiteX2" fmla="*/ 3067050 w 3067050"/>
                  <a:gd name="connsiteY2" fmla="*/ 178321 h 464408"/>
                  <a:gd name="connsiteX3" fmla="*/ 1208087 w 3067050"/>
                  <a:gd name="connsiteY3" fmla="*/ 425177 h 464408"/>
                  <a:gd name="connsiteX4" fmla="*/ 0 w 3067050"/>
                  <a:gd name="connsiteY4" fmla="*/ 349771 h 464408"/>
                  <a:gd name="connsiteX0" fmla="*/ 0 w 3067050"/>
                  <a:gd name="connsiteY0" fmla="*/ 346596 h 502026"/>
                  <a:gd name="connsiteX1" fmla="*/ 1309688 w 3067050"/>
                  <a:gd name="connsiteY1" fmla="*/ 6871 h 502026"/>
                  <a:gd name="connsiteX2" fmla="*/ 3067050 w 3067050"/>
                  <a:gd name="connsiteY2" fmla="*/ 178321 h 502026"/>
                  <a:gd name="connsiteX3" fmla="*/ 1208087 w 3067050"/>
                  <a:gd name="connsiteY3" fmla="*/ 425177 h 502026"/>
                  <a:gd name="connsiteX4" fmla="*/ 4763 w 3067050"/>
                  <a:gd name="connsiteY4" fmla="*/ 471215 h 502026"/>
                  <a:gd name="connsiteX0" fmla="*/ 0 w 3067050"/>
                  <a:gd name="connsiteY0" fmla="*/ 346596 h 471215"/>
                  <a:gd name="connsiteX1" fmla="*/ 1309688 w 3067050"/>
                  <a:gd name="connsiteY1" fmla="*/ 6871 h 471215"/>
                  <a:gd name="connsiteX2" fmla="*/ 3067050 w 3067050"/>
                  <a:gd name="connsiteY2" fmla="*/ 178321 h 471215"/>
                  <a:gd name="connsiteX3" fmla="*/ 1208087 w 3067050"/>
                  <a:gd name="connsiteY3" fmla="*/ 425177 h 471215"/>
                  <a:gd name="connsiteX4" fmla="*/ 4763 w 3067050"/>
                  <a:gd name="connsiteY4" fmla="*/ 471215 h 471215"/>
                  <a:gd name="connsiteX0" fmla="*/ 0 w 3074194"/>
                  <a:gd name="connsiteY0" fmla="*/ 283850 h 468001"/>
                  <a:gd name="connsiteX1" fmla="*/ 1316832 w 3074194"/>
                  <a:gd name="connsiteY1" fmla="*/ 3657 h 468001"/>
                  <a:gd name="connsiteX2" fmla="*/ 3074194 w 3074194"/>
                  <a:gd name="connsiteY2" fmla="*/ 175107 h 468001"/>
                  <a:gd name="connsiteX3" fmla="*/ 1215231 w 3074194"/>
                  <a:gd name="connsiteY3" fmla="*/ 421963 h 468001"/>
                  <a:gd name="connsiteX4" fmla="*/ 11907 w 3074194"/>
                  <a:gd name="connsiteY4" fmla="*/ 468001 h 468001"/>
                  <a:gd name="connsiteX0" fmla="*/ 0 w 3074194"/>
                  <a:gd name="connsiteY0" fmla="*/ 283850 h 468001"/>
                  <a:gd name="connsiteX1" fmla="*/ 1316832 w 3074194"/>
                  <a:gd name="connsiteY1" fmla="*/ 3657 h 468001"/>
                  <a:gd name="connsiteX2" fmla="*/ 3074194 w 3074194"/>
                  <a:gd name="connsiteY2" fmla="*/ 175107 h 468001"/>
                  <a:gd name="connsiteX3" fmla="*/ 1215231 w 3074194"/>
                  <a:gd name="connsiteY3" fmla="*/ 421963 h 468001"/>
                  <a:gd name="connsiteX4" fmla="*/ 11907 w 3074194"/>
                  <a:gd name="connsiteY4" fmla="*/ 468001 h 468001"/>
                  <a:gd name="connsiteX0" fmla="*/ 0 w 3074194"/>
                  <a:gd name="connsiteY0" fmla="*/ 283850 h 468001"/>
                  <a:gd name="connsiteX1" fmla="*/ 1316832 w 3074194"/>
                  <a:gd name="connsiteY1" fmla="*/ 3657 h 468001"/>
                  <a:gd name="connsiteX2" fmla="*/ 3074194 w 3074194"/>
                  <a:gd name="connsiteY2" fmla="*/ 175107 h 468001"/>
                  <a:gd name="connsiteX3" fmla="*/ 1215231 w 3074194"/>
                  <a:gd name="connsiteY3" fmla="*/ 421963 h 468001"/>
                  <a:gd name="connsiteX4" fmla="*/ 11907 w 3074194"/>
                  <a:gd name="connsiteY4" fmla="*/ 468001 h 468001"/>
                  <a:gd name="connsiteX0" fmla="*/ 0 w 3086100"/>
                  <a:gd name="connsiteY0" fmla="*/ 268865 h 467304"/>
                  <a:gd name="connsiteX1" fmla="*/ 1328738 w 3086100"/>
                  <a:gd name="connsiteY1" fmla="*/ 2960 h 467304"/>
                  <a:gd name="connsiteX2" fmla="*/ 3086100 w 3086100"/>
                  <a:gd name="connsiteY2" fmla="*/ 174410 h 467304"/>
                  <a:gd name="connsiteX3" fmla="*/ 1227137 w 3086100"/>
                  <a:gd name="connsiteY3" fmla="*/ 421266 h 467304"/>
                  <a:gd name="connsiteX4" fmla="*/ 23813 w 3086100"/>
                  <a:gd name="connsiteY4" fmla="*/ 467304 h 467304"/>
                  <a:gd name="connsiteX0" fmla="*/ 0 w 3086100"/>
                  <a:gd name="connsiteY0" fmla="*/ 268865 h 467304"/>
                  <a:gd name="connsiteX1" fmla="*/ 1328738 w 3086100"/>
                  <a:gd name="connsiteY1" fmla="*/ 2960 h 467304"/>
                  <a:gd name="connsiteX2" fmla="*/ 3086100 w 3086100"/>
                  <a:gd name="connsiteY2" fmla="*/ 174410 h 467304"/>
                  <a:gd name="connsiteX3" fmla="*/ 1227137 w 3086100"/>
                  <a:gd name="connsiteY3" fmla="*/ 421266 h 467304"/>
                  <a:gd name="connsiteX4" fmla="*/ 23813 w 3086100"/>
                  <a:gd name="connsiteY4" fmla="*/ 467304 h 467304"/>
                  <a:gd name="connsiteX0" fmla="*/ 0 w 3429000"/>
                  <a:gd name="connsiteY0" fmla="*/ 271025 h 469464"/>
                  <a:gd name="connsiteX1" fmla="*/ 1328738 w 3429000"/>
                  <a:gd name="connsiteY1" fmla="*/ 5120 h 469464"/>
                  <a:gd name="connsiteX2" fmla="*/ 3429000 w 3429000"/>
                  <a:gd name="connsiteY2" fmla="*/ 157520 h 469464"/>
                  <a:gd name="connsiteX3" fmla="*/ 1227137 w 3429000"/>
                  <a:gd name="connsiteY3" fmla="*/ 423426 h 469464"/>
                  <a:gd name="connsiteX4" fmla="*/ 23813 w 3429000"/>
                  <a:gd name="connsiteY4" fmla="*/ 469464 h 469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29000" h="469464">
                    <a:moveTo>
                      <a:pt x="0" y="271025"/>
                    </a:moveTo>
                    <a:cubicBezTo>
                      <a:pt x="288130" y="186887"/>
                      <a:pt x="757238" y="24037"/>
                      <a:pt x="1328738" y="5120"/>
                    </a:cubicBezTo>
                    <a:cubicBezTo>
                      <a:pt x="1900238" y="-13797"/>
                      <a:pt x="3155420" y="15968"/>
                      <a:pt x="3429000" y="157520"/>
                    </a:cubicBezTo>
                    <a:cubicBezTo>
                      <a:pt x="3335867" y="232397"/>
                      <a:pt x="1794668" y="371435"/>
                      <a:pt x="1227137" y="423426"/>
                    </a:cubicBezTo>
                    <a:cubicBezTo>
                      <a:pt x="659606" y="475417"/>
                      <a:pt x="184944" y="462319"/>
                      <a:pt x="23813" y="469464"/>
                    </a:cubicBezTo>
                  </a:path>
                </a:pathLst>
              </a:custGeom>
              <a:solidFill>
                <a:srgbClr val="70AD47">
                  <a:lumMod val="40000"/>
                  <a:lumOff val="60000"/>
                </a:srgbClr>
              </a:solidFill>
              <a:ln w="1270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Forme libre : forme 140">
                <a:extLst>
                  <a:ext uri="{FF2B5EF4-FFF2-40B4-BE49-F238E27FC236}">
                    <a16:creationId xmlns:a16="http://schemas.microsoft.com/office/drawing/2014/main" id="{E8FC2859-BA6D-4549-85AD-F7FED179FBFE}"/>
                  </a:ext>
                </a:extLst>
              </p:cNvPr>
              <p:cNvSpPr/>
              <p:nvPr/>
            </p:nvSpPr>
            <p:spPr>
              <a:xfrm>
                <a:off x="2737732" y="3318000"/>
                <a:ext cx="3247867" cy="237953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47867" h="217074">
                    <a:moveTo>
                      <a:pt x="0" y="217074"/>
                    </a:moveTo>
                    <a:cubicBezTo>
                      <a:pt x="715169" y="78912"/>
                      <a:pt x="2047082" y="-46940"/>
                      <a:pt x="3247867" y="17228"/>
                    </a:cubicBezTo>
                  </a:path>
                </a:pathLst>
              </a:custGeom>
              <a:noFill/>
              <a:ln w="1270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Forme libre : forme 141">
                <a:extLst>
                  <a:ext uri="{FF2B5EF4-FFF2-40B4-BE49-F238E27FC236}">
                    <a16:creationId xmlns:a16="http://schemas.microsoft.com/office/drawing/2014/main" id="{E8832F82-C371-4846-A6F5-5C20FA5B066F}"/>
                  </a:ext>
                </a:extLst>
              </p:cNvPr>
              <p:cNvSpPr/>
              <p:nvPr/>
            </p:nvSpPr>
            <p:spPr>
              <a:xfrm>
                <a:off x="2759977" y="3357022"/>
                <a:ext cx="3070316" cy="237953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47867" h="217074">
                    <a:moveTo>
                      <a:pt x="0" y="217074"/>
                    </a:moveTo>
                    <a:cubicBezTo>
                      <a:pt x="715169" y="78912"/>
                      <a:pt x="2047082" y="-46940"/>
                      <a:pt x="3247867" y="17228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3" name="Forme libre : forme 142">
                <a:extLst>
                  <a:ext uri="{FF2B5EF4-FFF2-40B4-BE49-F238E27FC236}">
                    <a16:creationId xmlns:a16="http://schemas.microsoft.com/office/drawing/2014/main" id="{3D9E2A0B-5EB5-4B78-A7BB-D4EBF5E6115D}"/>
                  </a:ext>
                </a:extLst>
              </p:cNvPr>
              <p:cNvSpPr/>
              <p:nvPr/>
            </p:nvSpPr>
            <p:spPr>
              <a:xfrm>
                <a:off x="2759977" y="3392292"/>
                <a:ext cx="2913748" cy="237953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47867" h="217074">
                    <a:moveTo>
                      <a:pt x="0" y="217074"/>
                    </a:moveTo>
                    <a:cubicBezTo>
                      <a:pt x="715169" y="78912"/>
                      <a:pt x="2047082" y="-46940"/>
                      <a:pt x="3247867" y="17228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4" name="Forme libre : forme 143">
                <a:extLst>
                  <a:ext uri="{FF2B5EF4-FFF2-40B4-BE49-F238E27FC236}">
                    <a16:creationId xmlns:a16="http://schemas.microsoft.com/office/drawing/2014/main" id="{9D9E12EA-8BE3-4F6F-A9E8-CE4A557CA79B}"/>
                  </a:ext>
                </a:extLst>
              </p:cNvPr>
              <p:cNvSpPr/>
              <p:nvPr/>
            </p:nvSpPr>
            <p:spPr>
              <a:xfrm>
                <a:off x="2917136" y="3421316"/>
                <a:ext cx="2599507" cy="210089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  <a:gd name="connsiteX0" fmla="*/ 0 w 3208074"/>
                  <a:gd name="connsiteY0" fmla="*/ 225013 h 225013"/>
                  <a:gd name="connsiteX1" fmla="*/ 3208074 w 3208074"/>
                  <a:gd name="connsiteY1" fmla="*/ 16478 h 225013"/>
                  <a:gd name="connsiteX0" fmla="*/ 0 w 3208074"/>
                  <a:gd name="connsiteY0" fmla="*/ 213109 h 213109"/>
                  <a:gd name="connsiteX1" fmla="*/ 3208074 w 3208074"/>
                  <a:gd name="connsiteY1" fmla="*/ 4574 h 213109"/>
                  <a:gd name="connsiteX0" fmla="*/ 0 w 3102906"/>
                  <a:gd name="connsiteY0" fmla="*/ 192304 h 192303"/>
                  <a:gd name="connsiteX1" fmla="*/ 3102906 w 3102906"/>
                  <a:gd name="connsiteY1" fmla="*/ 5493 h 192303"/>
                  <a:gd name="connsiteX0" fmla="*/ 0 w 3102906"/>
                  <a:gd name="connsiteY0" fmla="*/ 191064 h 191064"/>
                  <a:gd name="connsiteX1" fmla="*/ 3102906 w 3102906"/>
                  <a:gd name="connsiteY1" fmla="*/ 4253 h 191064"/>
                  <a:gd name="connsiteX0" fmla="*/ 0 w 3102906"/>
                  <a:gd name="connsiteY0" fmla="*/ 191654 h 191654"/>
                  <a:gd name="connsiteX1" fmla="*/ 3102906 w 3102906"/>
                  <a:gd name="connsiteY1" fmla="*/ 4843 h 191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02906" h="191654">
                    <a:moveTo>
                      <a:pt x="0" y="191654"/>
                    </a:moveTo>
                    <a:cubicBezTo>
                      <a:pt x="752120" y="68699"/>
                      <a:pt x="1907806" y="-22396"/>
                      <a:pt x="3102906" y="4843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5" name="Forme libre : forme 144">
                <a:extLst>
                  <a:ext uri="{FF2B5EF4-FFF2-40B4-BE49-F238E27FC236}">
                    <a16:creationId xmlns:a16="http://schemas.microsoft.com/office/drawing/2014/main" id="{A6B44699-801B-4A7F-A9AE-5F6FE896DB65}"/>
                  </a:ext>
                </a:extLst>
              </p:cNvPr>
              <p:cNvSpPr/>
              <p:nvPr/>
            </p:nvSpPr>
            <p:spPr>
              <a:xfrm>
                <a:off x="3159124" y="3449852"/>
                <a:ext cx="2154237" cy="177218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  <a:gd name="connsiteX0" fmla="*/ 0 w 3069658"/>
                  <a:gd name="connsiteY0" fmla="*/ 171131 h 171131"/>
                  <a:gd name="connsiteX1" fmla="*/ 3069658 w 3069658"/>
                  <a:gd name="connsiteY1" fmla="*/ 23420 h 171131"/>
                  <a:gd name="connsiteX0" fmla="*/ 0 w 3069658"/>
                  <a:gd name="connsiteY0" fmla="*/ 166650 h 166650"/>
                  <a:gd name="connsiteX1" fmla="*/ 3069658 w 3069658"/>
                  <a:gd name="connsiteY1" fmla="*/ 18939 h 166650"/>
                  <a:gd name="connsiteX0" fmla="*/ 0 w 3022877"/>
                  <a:gd name="connsiteY0" fmla="*/ 178354 h 178354"/>
                  <a:gd name="connsiteX1" fmla="*/ 3022877 w 3022877"/>
                  <a:gd name="connsiteY1" fmla="*/ 17610 h 178354"/>
                  <a:gd name="connsiteX0" fmla="*/ 0 w 3022877"/>
                  <a:gd name="connsiteY0" fmla="*/ 161668 h 161668"/>
                  <a:gd name="connsiteX1" fmla="*/ 3022877 w 3022877"/>
                  <a:gd name="connsiteY1" fmla="*/ 924 h 161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877" h="161668">
                    <a:moveTo>
                      <a:pt x="0" y="161668"/>
                    </a:moveTo>
                    <a:cubicBezTo>
                      <a:pt x="732990" y="61159"/>
                      <a:pt x="1768629" y="-8936"/>
                      <a:pt x="3022877" y="924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6" name="Forme libre : forme 145">
                <a:extLst>
                  <a:ext uri="{FF2B5EF4-FFF2-40B4-BE49-F238E27FC236}">
                    <a16:creationId xmlns:a16="http://schemas.microsoft.com/office/drawing/2014/main" id="{D89575EF-DEF5-43A6-AC5B-A54641EE9897}"/>
                  </a:ext>
                </a:extLst>
              </p:cNvPr>
              <p:cNvSpPr/>
              <p:nvPr/>
            </p:nvSpPr>
            <p:spPr>
              <a:xfrm>
                <a:off x="3375818" y="3473198"/>
                <a:ext cx="1735139" cy="147521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  <a:gd name="connsiteX0" fmla="*/ 0 w 3217088"/>
                  <a:gd name="connsiteY0" fmla="*/ 205242 h 205242"/>
                  <a:gd name="connsiteX1" fmla="*/ 3217088 w 3217088"/>
                  <a:gd name="connsiteY1" fmla="*/ 18482 h 205242"/>
                  <a:gd name="connsiteX0" fmla="*/ 0 w 3217088"/>
                  <a:gd name="connsiteY0" fmla="*/ 200828 h 200828"/>
                  <a:gd name="connsiteX1" fmla="*/ 3217088 w 3217088"/>
                  <a:gd name="connsiteY1" fmla="*/ 14068 h 200828"/>
                  <a:gd name="connsiteX0" fmla="*/ 0 w 3217088"/>
                  <a:gd name="connsiteY0" fmla="*/ 189831 h 189831"/>
                  <a:gd name="connsiteX1" fmla="*/ 3217088 w 3217088"/>
                  <a:gd name="connsiteY1" fmla="*/ 3071 h 189831"/>
                  <a:gd name="connsiteX0" fmla="*/ 0 w 3203899"/>
                  <a:gd name="connsiteY0" fmla="*/ 202678 h 202678"/>
                  <a:gd name="connsiteX1" fmla="*/ 3203899 w 3203899"/>
                  <a:gd name="connsiteY1" fmla="*/ 2831 h 202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03899" h="202678">
                    <a:moveTo>
                      <a:pt x="0" y="202678"/>
                    </a:moveTo>
                    <a:cubicBezTo>
                      <a:pt x="723962" y="123404"/>
                      <a:pt x="2011908" y="-22078"/>
                      <a:pt x="3203899" y="2831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7" name="Forme libre : forme 146">
                <a:extLst>
                  <a:ext uri="{FF2B5EF4-FFF2-40B4-BE49-F238E27FC236}">
                    <a16:creationId xmlns:a16="http://schemas.microsoft.com/office/drawing/2014/main" id="{E6D8CDDC-89EB-4FB8-AF32-CA0C6A30400F}"/>
                  </a:ext>
                </a:extLst>
              </p:cNvPr>
              <p:cNvSpPr/>
              <p:nvPr/>
            </p:nvSpPr>
            <p:spPr>
              <a:xfrm>
                <a:off x="3621088" y="3500437"/>
                <a:ext cx="1262062" cy="117475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  <a:gd name="connsiteX0" fmla="*/ 0 w 3247867"/>
                  <a:gd name="connsiteY0" fmla="*/ 217789 h 217789"/>
                  <a:gd name="connsiteX1" fmla="*/ 651644 w 3247867"/>
                  <a:gd name="connsiteY1" fmla="*/ 115163 h 217789"/>
                  <a:gd name="connsiteX2" fmla="*/ 3247867 w 3247867"/>
                  <a:gd name="connsiteY2" fmla="*/ 17943 h 217789"/>
                  <a:gd name="connsiteX0" fmla="*/ 0 w 2596223"/>
                  <a:gd name="connsiteY0" fmla="*/ 115163 h 115163"/>
                  <a:gd name="connsiteX1" fmla="*/ 2596223 w 2596223"/>
                  <a:gd name="connsiteY1" fmla="*/ 17943 h 115163"/>
                  <a:gd name="connsiteX0" fmla="*/ 0 w 2596223"/>
                  <a:gd name="connsiteY0" fmla="*/ 116109 h 116109"/>
                  <a:gd name="connsiteX1" fmla="*/ 1360235 w 2596223"/>
                  <a:gd name="connsiteY1" fmla="*/ 8942 h 116109"/>
                  <a:gd name="connsiteX2" fmla="*/ 2596223 w 2596223"/>
                  <a:gd name="connsiteY2" fmla="*/ 18889 h 116109"/>
                  <a:gd name="connsiteX0" fmla="*/ 0 w 1360235"/>
                  <a:gd name="connsiteY0" fmla="*/ 107167 h 107167"/>
                  <a:gd name="connsiteX1" fmla="*/ 1360235 w 1360235"/>
                  <a:gd name="connsiteY1" fmla="*/ 0 h 107167"/>
                  <a:gd name="connsiteX0" fmla="*/ 0 w 1360235"/>
                  <a:gd name="connsiteY0" fmla="*/ 107167 h 107167"/>
                  <a:gd name="connsiteX1" fmla="*/ 1360235 w 1360235"/>
                  <a:gd name="connsiteY1" fmla="*/ 0 h 107167"/>
                  <a:gd name="connsiteX0" fmla="*/ 0 w 1360235"/>
                  <a:gd name="connsiteY0" fmla="*/ 107167 h 107167"/>
                  <a:gd name="connsiteX1" fmla="*/ 1360235 w 1360235"/>
                  <a:gd name="connsiteY1" fmla="*/ 0 h 107167"/>
                  <a:gd name="connsiteX0" fmla="*/ 0 w 1466031"/>
                  <a:gd name="connsiteY0" fmla="*/ 102823 h 102823"/>
                  <a:gd name="connsiteX1" fmla="*/ 1466031 w 1466031"/>
                  <a:gd name="connsiteY1" fmla="*/ 0 h 102823"/>
                  <a:gd name="connsiteX0" fmla="*/ 0 w 1466031"/>
                  <a:gd name="connsiteY0" fmla="*/ 102823 h 102823"/>
                  <a:gd name="connsiteX1" fmla="*/ 1466031 w 1466031"/>
                  <a:gd name="connsiteY1" fmla="*/ 0 h 102823"/>
                  <a:gd name="connsiteX0" fmla="*/ 0 w 1335045"/>
                  <a:gd name="connsiteY0" fmla="*/ 107167 h 107167"/>
                  <a:gd name="connsiteX1" fmla="*/ 1335045 w 1335045"/>
                  <a:gd name="connsiteY1" fmla="*/ 0 h 107167"/>
                  <a:gd name="connsiteX0" fmla="*/ 0 w 1335045"/>
                  <a:gd name="connsiteY0" fmla="*/ 107167 h 107167"/>
                  <a:gd name="connsiteX1" fmla="*/ 1335045 w 1335045"/>
                  <a:gd name="connsiteY1" fmla="*/ 0 h 107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35045" h="107167">
                    <a:moveTo>
                      <a:pt x="0" y="107167"/>
                    </a:moveTo>
                    <a:cubicBezTo>
                      <a:pt x="267849" y="75790"/>
                      <a:pt x="801027" y="21240"/>
                      <a:pt x="1335045" y="0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8" name="Forme libre : forme 147">
                <a:extLst>
                  <a:ext uri="{FF2B5EF4-FFF2-40B4-BE49-F238E27FC236}">
                    <a16:creationId xmlns:a16="http://schemas.microsoft.com/office/drawing/2014/main" id="{50406EAA-D847-421E-8254-878F60CF77A8}"/>
                  </a:ext>
                </a:extLst>
              </p:cNvPr>
              <p:cNvSpPr/>
              <p:nvPr/>
            </p:nvSpPr>
            <p:spPr>
              <a:xfrm>
                <a:off x="2737732" y="3279704"/>
                <a:ext cx="3048091" cy="246656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  <a:gd name="connsiteX0" fmla="*/ 0 w 3224357"/>
                  <a:gd name="connsiteY0" fmla="*/ 225013 h 225013"/>
                  <a:gd name="connsiteX1" fmla="*/ 3224357 w 3224357"/>
                  <a:gd name="connsiteY1" fmla="*/ 16478 h 225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24357" h="225013">
                    <a:moveTo>
                      <a:pt x="0" y="225013"/>
                    </a:moveTo>
                    <a:cubicBezTo>
                      <a:pt x="715169" y="86851"/>
                      <a:pt x="2023572" y="-47690"/>
                      <a:pt x="3224357" y="16478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9" name="Forme libre : forme 148">
                <a:extLst>
                  <a:ext uri="{FF2B5EF4-FFF2-40B4-BE49-F238E27FC236}">
                    <a16:creationId xmlns:a16="http://schemas.microsoft.com/office/drawing/2014/main" id="{2AD092B3-D357-44DE-A30F-C0806390533B}"/>
                  </a:ext>
                </a:extLst>
              </p:cNvPr>
              <p:cNvSpPr/>
              <p:nvPr/>
            </p:nvSpPr>
            <p:spPr>
              <a:xfrm>
                <a:off x="2797144" y="3249454"/>
                <a:ext cx="2759166" cy="228162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  <a:gd name="connsiteX0" fmla="*/ 0 w 3224357"/>
                  <a:gd name="connsiteY0" fmla="*/ 225013 h 225013"/>
                  <a:gd name="connsiteX1" fmla="*/ 3224357 w 3224357"/>
                  <a:gd name="connsiteY1" fmla="*/ 16478 h 225013"/>
                  <a:gd name="connsiteX0" fmla="*/ 0 w 2918724"/>
                  <a:gd name="connsiteY0" fmla="*/ 219714 h 219714"/>
                  <a:gd name="connsiteX1" fmla="*/ 2918724 w 2918724"/>
                  <a:gd name="connsiteY1" fmla="*/ 16972 h 219714"/>
                  <a:gd name="connsiteX0" fmla="*/ 0 w 2918724"/>
                  <a:gd name="connsiteY0" fmla="*/ 212629 h 212629"/>
                  <a:gd name="connsiteX1" fmla="*/ 2918724 w 2918724"/>
                  <a:gd name="connsiteY1" fmla="*/ 9887 h 212629"/>
                  <a:gd name="connsiteX0" fmla="*/ 0 w 2918724"/>
                  <a:gd name="connsiteY0" fmla="*/ 208142 h 208142"/>
                  <a:gd name="connsiteX1" fmla="*/ 2918724 w 2918724"/>
                  <a:gd name="connsiteY1" fmla="*/ 5400 h 208142"/>
                  <a:gd name="connsiteX0" fmla="*/ 0 w 2918724"/>
                  <a:gd name="connsiteY0" fmla="*/ 208142 h 208142"/>
                  <a:gd name="connsiteX1" fmla="*/ 2918724 w 2918724"/>
                  <a:gd name="connsiteY1" fmla="*/ 5400 h 208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918724" h="208142">
                    <a:moveTo>
                      <a:pt x="0" y="208142"/>
                    </a:moveTo>
                    <a:cubicBezTo>
                      <a:pt x="748755" y="69980"/>
                      <a:pt x="1724656" y="-24012"/>
                      <a:pt x="2918724" y="5400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Forme libre : forme 149">
                <a:extLst>
                  <a:ext uri="{FF2B5EF4-FFF2-40B4-BE49-F238E27FC236}">
                    <a16:creationId xmlns:a16="http://schemas.microsoft.com/office/drawing/2014/main" id="{2F36B59D-2A57-4C0D-AAF1-29AD0103290D}"/>
                  </a:ext>
                </a:extLst>
              </p:cNvPr>
              <p:cNvSpPr/>
              <p:nvPr/>
            </p:nvSpPr>
            <p:spPr>
              <a:xfrm>
                <a:off x="2922044" y="3221326"/>
                <a:ext cx="2213066" cy="194286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  <a:gd name="connsiteX0" fmla="*/ 0 w 3224357"/>
                  <a:gd name="connsiteY0" fmla="*/ 225013 h 225013"/>
                  <a:gd name="connsiteX1" fmla="*/ 3224357 w 3224357"/>
                  <a:gd name="connsiteY1" fmla="*/ 16478 h 225013"/>
                  <a:gd name="connsiteX0" fmla="*/ 0 w 2918724"/>
                  <a:gd name="connsiteY0" fmla="*/ 219714 h 219714"/>
                  <a:gd name="connsiteX1" fmla="*/ 2918724 w 2918724"/>
                  <a:gd name="connsiteY1" fmla="*/ 16972 h 219714"/>
                  <a:gd name="connsiteX0" fmla="*/ 0 w 2918724"/>
                  <a:gd name="connsiteY0" fmla="*/ 212629 h 212629"/>
                  <a:gd name="connsiteX1" fmla="*/ 2918724 w 2918724"/>
                  <a:gd name="connsiteY1" fmla="*/ 9887 h 212629"/>
                  <a:gd name="connsiteX0" fmla="*/ 0 w 2918724"/>
                  <a:gd name="connsiteY0" fmla="*/ 208142 h 208142"/>
                  <a:gd name="connsiteX1" fmla="*/ 2918724 w 2918724"/>
                  <a:gd name="connsiteY1" fmla="*/ 5400 h 208142"/>
                  <a:gd name="connsiteX0" fmla="*/ 0 w 2918724"/>
                  <a:gd name="connsiteY0" fmla="*/ 208142 h 208142"/>
                  <a:gd name="connsiteX1" fmla="*/ 2918724 w 2918724"/>
                  <a:gd name="connsiteY1" fmla="*/ 5400 h 208142"/>
                  <a:gd name="connsiteX0" fmla="*/ 0 w 2341044"/>
                  <a:gd name="connsiteY0" fmla="*/ 183438 h 183438"/>
                  <a:gd name="connsiteX1" fmla="*/ 2341044 w 2341044"/>
                  <a:gd name="connsiteY1" fmla="*/ 6763 h 183438"/>
                  <a:gd name="connsiteX0" fmla="*/ 0 w 2341044"/>
                  <a:gd name="connsiteY0" fmla="*/ 176675 h 176675"/>
                  <a:gd name="connsiteX1" fmla="*/ 2341044 w 2341044"/>
                  <a:gd name="connsiteY1" fmla="*/ 0 h 176675"/>
                  <a:gd name="connsiteX0" fmla="*/ 0 w 2341044"/>
                  <a:gd name="connsiteY0" fmla="*/ 177238 h 177238"/>
                  <a:gd name="connsiteX1" fmla="*/ 2341044 w 2341044"/>
                  <a:gd name="connsiteY1" fmla="*/ 563 h 17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41044" h="177238">
                    <a:moveTo>
                      <a:pt x="0" y="177238"/>
                    </a:moveTo>
                    <a:cubicBezTo>
                      <a:pt x="748755" y="39076"/>
                      <a:pt x="1257810" y="-5677"/>
                      <a:pt x="2341044" y="563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Forme libre : forme 150">
                <a:extLst>
                  <a:ext uri="{FF2B5EF4-FFF2-40B4-BE49-F238E27FC236}">
                    <a16:creationId xmlns:a16="http://schemas.microsoft.com/office/drawing/2014/main" id="{2F8F854D-3F6C-4451-B003-2A17381B1B02}"/>
                  </a:ext>
                </a:extLst>
              </p:cNvPr>
              <p:cNvSpPr/>
              <p:nvPr/>
            </p:nvSpPr>
            <p:spPr>
              <a:xfrm>
                <a:off x="3367569" y="3204133"/>
                <a:ext cx="1174841" cy="98426"/>
              </a:xfrm>
              <a:custGeom>
                <a:avLst/>
                <a:gdLst>
                  <a:gd name="connsiteX0" fmla="*/ 0 w 2842260"/>
                  <a:gd name="connsiteY0" fmla="*/ 160020 h 160020"/>
                  <a:gd name="connsiteX1" fmla="*/ 2842260 w 2842260"/>
                  <a:gd name="connsiteY1" fmla="*/ 0 h 160020"/>
                  <a:gd name="connsiteX0" fmla="*/ 0 w 2842260"/>
                  <a:gd name="connsiteY0" fmla="*/ 166326 h 166326"/>
                  <a:gd name="connsiteX1" fmla="*/ 2842260 w 2842260"/>
                  <a:gd name="connsiteY1" fmla="*/ 6306 h 166326"/>
                  <a:gd name="connsiteX0" fmla="*/ 0 w 2842260"/>
                  <a:gd name="connsiteY0" fmla="*/ 168369 h 168369"/>
                  <a:gd name="connsiteX1" fmla="*/ 2842260 w 2842260"/>
                  <a:gd name="connsiteY1" fmla="*/ 8349 h 168369"/>
                  <a:gd name="connsiteX0" fmla="*/ 0 w 2885123"/>
                  <a:gd name="connsiteY0" fmla="*/ 166331 h 166331"/>
                  <a:gd name="connsiteX1" fmla="*/ 2885123 w 2885123"/>
                  <a:gd name="connsiteY1" fmla="*/ 8483 h 166331"/>
                  <a:gd name="connsiteX0" fmla="*/ 0 w 2885123"/>
                  <a:gd name="connsiteY0" fmla="*/ 166082 h 166082"/>
                  <a:gd name="connsiteX1" fmla="*/ 2885123 w 2885123"/>
                  <a:gd name="connsiteY1" fmla="*/ 8234 h 166082"/>
                  <a:gd name="connsiteX0" fmla="*/ 0 w 2758917"/>
                  <a:gd name="connsiteY0" fmla="*/ 145871 h 145871"/>
                  <a:gd name="connsiteX1" fmla="*/ 2758917 w 2758917"/>
                  <a:gd name="connsiteY1" fmla="*/ 9746 h 145871"/>
                  <a:gd name="connsiteX0" fmla="*/ 0 w 2758917"/>
                  <a:gd name="connsiteY0" fmla="*/ 147938 h 147938"/>
                  <a:gd name="connsiteX1" fmla="*/ 2758917 w 2758917"/>
                  <a:gd name="connsiteY1" fmla="*/ 11813 h 147938"/>
                  <a:gd name="connsiteX0" fmla="*/ 0 w 2758917"/>
                  <a:gd name="connsiteY0" fmla="*/ 162171 h 162171"/>
                  <a:gd name="connsiteX1" fmla="*/ 2758917 w 2758917"/>
                  <a:gd name="connsiteY1" fmla="*/ 26046 h 162171"/>
                  <a:gd name="connsiteX0" fmla="*/ 0 w 3247867"/>
                  <a:gd name="connsiteY0" fmla="*/ 218603 h 218603"/>
                  <a:gd name="connsiteX1" fmla="*/ 3247867 w 3247867"/>
                  <a:gd name="connsiteY1" fmla="*/ 18757 h 218603"/>
                  <a:gd name="connsiteX0" fmla="*/ 0 w 3247867"/>
                  <a:gd name="connsiteY0" fmla="*/ 215512 h 215512"/>
                  <a:gd name="connsiteX1" fmla="*/ 3247867 w 3247867"/>
                  <a:gd name="connsiteY1" fmla="*/ 15666 h 215512"/>
                  <a:gd name="connsiteX0" fmla="*/ 0 w 3247867"/>
                  <a:gd name="connsiteY0" fmla="*/ 217074 h 217074"/>
                  <a:gd name="connsiteX1" fmla="*/ 3247867 w 3247867"/>
                  <a:gd name="connsiteY1" fmla="*/ 17228 h 217074"/>
                  <a:gd name="connsiteX0" fmla="*/ 0 w 3224357"/>
                  <a:gd name="connsiteY0" fmla="*/ 225013 h 225013"/>
                  <a:gd name="connsiteX1" fmla="*/ 3224357 w 3224357"/>
                  <a:gd name="connsiteY1" fmla="*/ 16478 h 225013"/>
                  <a:gd name="connsiteX0" fmla="*/ 0 w 2918724"/>
                  <a:gd name="connsiteY0" fmla="*/ 219714 h 219714"/>
                  <a:gd name="connsiteX1" fmla="*/ 2918724 w 2918724"/>
                  <a:gd name="connsiteY1" fmla="*/ 16972 h 219714"/>
                  <a:gd name="connsiteX0" fmla="*/ 0 w 2918724"/>
                  <a:gd name="connsiteY0" fmla="*/ 212629 h 212629"/>
                  <a:gd name="connsiteX1" fmla="*/ 2918724 w 2918724"/>
                  <a:gd name="connsiteY1" fmla="*/ 9887 h 212629"/>
                  <a:gd name="connsiteX0" fmla="*/ 0 w 2918724"/>
                  <a:gd name="connsiteY0" fmla="*/ 208142 h 208142"/>
                  <a:gd name="connsiteX1" fmla="*/ 2918724 w 2918724"/>
                  <a:gd name="connsiteY1" fmla="*/ 5400 h 208142"/>
                  <a:gd name="connsiteX0" fmla="*/ 0 w 2918724"/>
                  <a:gd name="connsiteY0" fmla="*/ 208142 h 208142"/>
                  <a:gd name="connsiteX1" fmla="*/ 2918724 w 2918724"/>
                  <a:gd name="connsiteY1" fmla="*/ 5400 h 208142"/>
                  <a:gd name="connsiteX0" fmla="*/ 0 w 2341044"/>
                  <a:gd name="connsiteY0" fmla="*/ 183438 h 183438"/>
                  <a:gd name="connsiteX1" fmla="*/ 2341044 w 2341044"/>
                  <a:gd name="connsiteY1" fmla="*/ 6763 h 183438"/>
                  <a:gd name="connsiteX0" fmla="*/ 0 w 2341044"/>
                  <a:gd name="connsiteY0" fmla="*/ 176675 h 176675"/>
                  <a:gd name="connsiteX1" fmla="*/ 2341044 w 2341044"/>
                  <a:gd name="connsiteY1" fmla="*/ 0 h 176675"/>
                  <a:gd name="connsiteX0" fmla="*/ 0 w 2341044"/>
                  <a:gd name="connsiteY0" fmla="*/ 177238 h 177238"/>
                  <a:gd name="connsiteX1" fmla="*/ 2341044 w 2341044"/>
                  <a:gd name="connsiteY1" fmla="*/ 563 h 177238"/>
                  <a:gd name="connsiteX0" fmla="*/ 0 w 1212553"/>
                  <a:gd name="connsiteY0" fmla="*/ 102558 h 102558"/>
                  <a:gd name="connsiteX1" fmla="*/ 1212553 w 1212553"/>
                  <a:gd name="connsiteY1" fmla="*/ 9879 h 102558"/>
                  <a:gd name="connsiteX0" fmla="*/ 0 w 1212553"/>
                  <a:gd name="connsiteY0" fmla="*/ 97540 h 97540"/>
                  <a:gd name="connsiteX1" fmla="*/ 1212553 w 1212553"/>
                  <a:gd name="connsiteY1" fmla="*/ 4861 h 97540"/>
                  <a:gd name="connsiteX0" fmla="*/ 0 w 1242780"/>
                  <a:gd name="connsiteY0" fmla="*/ 95714 h 95714"/>
                  <a:gd name="connsiteX1" fmla="*/ 1242780 w 1242780"/>
                  <a:gd name="connsiteY1" fmla="*/ 5931 h 95714"/>
                  <a:gd name="connsiteX0" fmla="*/ 0 w 1242780"/>
                  <a:gd name="connsiteY0" fmla="*/ 89783 h 89783"/>
                  <a:gd name="connsiteX1" fmla="*/ 1242780 w 1242780"/>
                  <a:gd name="connsiteY1" fmla="*/ 0 h 89783"/>
                  <a:gd name="connsiteX0" fmla="*/ 0 w 1242780"/>
                  <a:gd name="connsiteY0" fmla="*/ 89789 h 89789"/>
                  <a:gd name="connsiteX1" fmla="*/ 1242780 w 1242780"/>
                  <a:gd name="connsiteY1" fmla="*/ 6 h 89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2780" h="89789">
                    <a:moveTo>
                      <a:pt x="0" y="89789"/>
                    </a:moveTo>
                    <a:cubicBezTo>
                      <a:pt x="355798" y="21141"/>
                      <a:pt x="841343" y="-441"/>
                      <a:pt x="1242780" y="6"/>
                    </a:cubicBezTo>
                  </a:path>
                </a:pathLst>
              </a:custGeom>
              <a:noFill/>
              <a:ln w="63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57523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8" name="Connecteur droit 827">
            <a:extLst>
              <a:ext uri="{FF2B5EF4-FFF2-40B4-BE49-F238E27FC236}">
                <a16:creationId xmlns:a16="http://schemas.microsoft.com/office/drawing/2014/main" id="{A45AED80-A633-4361-9286-DA25F6EC75CE}"/>
              </a:ext>
            </a:extLst>
          </p:cNvPr>
          <p:cNvCxnSpPr>
            <a:cxnSpLocks/>
          </p:cNvCxnSpPr>
          <p:nvPr/>
        </p:nvCxnSpPr>
        <p:spPr>
          <a:xfrm>
            <a:off x="2136000" y="1244660"/>
            <a:ext cx="7920000" cy="0"/>
          </a:xfrm>
          <a:prstGeom prst="line">
            <a:avLst/>
          </a:prstGeom>
          <a:ln w="317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2" name="Connecteur droit 831">
            <a:extLst>
              <a:ext uri="{FF2B5EF4-FFF2-40B4-BE49-F238E27FC236}">
                <a16:creationId xmlns:a16="http://schemas.microsoft.com/office/drawing/2014/main" id="{777DE531-3F32-443B-9743-C2268412F227}"/>
              </a:ext>
            </a:extLst>
          </p:cNvPr>
          <p:cNvCxnSpPr>
            <a:cxnSpLocks/>
          </p:cNvCxnSpPr>
          <p:nvPr/>
        </p:nvCxnSpPr>
        <p:spPr>
          <a:xfrm>
            <a:off x="2136000" y="3483283"/>
            <a:ext cx="7920000" cy="0"/>
          </a:xfrm>
          <a:prstGeom prst="line">
            <a:avLst/>
          </a:prstGeom>
          <a:ln w="317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Connecteur droit 832">
            <a:extLst>
              <a:ext uri="{FF2B5EF4-FFF2-40B4-BE49-F238E27FC236}">
                <a16:creationId xmlns:a16="http://schemas.microsoft.com/office/drawing/2014/main" id="{8A0156E0-88DE-4AD7-ABDF-3773C1D355A3}"/>
              </a:ext>
            </a:extLst>
          </p:cNvPr>
          <p:cNvCxnSpPr>
            <a:cxnSpLocks/>
          </p:cNvCxnSpPr>
          <p:nvPr/>
        </p:nvCxnSpPr>
        <p:spPr>
          <a:xfrm>
            <a:off x="2136000" y="4191009"/>
            <a:ext cx="7920000" cy="0"/>
          </a:xfrm>
          <a:prstGeom prst="line">
            <a:avLst/>
          </a:prstGeom>
          <a:ln w="317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Connecteur droit 833">
            <a:extLst>
              <a:ext uri="{FF2B5EF4-FFF2-40B4-BE49-F238E27FC236}">
                <a16:creationId xmlns:a16="http://schemas.microsoft.com/office/drawing/2014/main" id="{68A6A7B3-B2F6-42CF-8652-3CD193367312}"/>
              </a:ext>
            </a:extLst>
          </p:cNvPr>
          <p:cNvCxnSpPr>
            <a:cxnSpLocks/>
          </p:cNvCxnSpPr>
          <p:nvPr/>
        </p:nvCxnSpPr>
        <p:spPr>
          <a:xfrm>
            <a:off x="2136000" y="5618706"/>
            <a:ext cx="7920000" cy="0"/>
          </a:xfrm>
          <a:prstGeom prst="line">
            <a:avLst/>
          </a:prstGeom>
          <a:ln w="317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8" name="Groupe 837">
            <a:extLst>
              <a:ext uri="{FF2B5EF4-FFF2-40B4-BE49-F238E27FC236}">
                <a16:creationId xmlns:a16="http://schemas.microsoft.com/office/drawing/2014/main" id="{73E61D21-049B-4DE3-9564-BE27D9C2229E}"/>
              </a:ext>
            </a:extLst>
          </p:cNvPr>
          <p:cNvGrpSpPr/>
          <p:nvPr/>
        </p:nvGrpSpPr>
        <p:grpSpPr>
          <a:xfrm>
            <a:off x="2992144" y="1239293"/>
            <a:ext cx="519501" cy="2243990"/>
            <a:chOff x="2077768" y="1239293"/>
            <a:chExt cx="519501" cy="2243990"/>
          </a:xfrm>
        </p:grpSpPr>
        <p:cxnSp>
          <p:nvCxnSpPr>
            <p:cNvPr id="836" name="Connecteur droit avec flèche 835">
              <a:extLst>
                <a:ext uri="{FF2B5EF4-FFF2-40B4-BE49-F238E27FC236}">
                  <a16:creationId xmlns:a16="http://schemas.microsoft.com/office/drawing/2014/main" id="{4417A585-EFEE-4457-886C-88741A92B1E8}"/>
                </a:ext>
              </a:extLst>
            </p:cNvPr>
            <p:cNvCxnSpPr/>
            <p:nvPr/>
          </p:nvCxnSpPr>
          <p:spPr>
            <a:xfrm>
              <a:off x="2337520" y="1239293"/>
              <a:ext cx="0" cy="2243990"/>
            </a:xfrm>
            <a:prstGeom prst="straightConnector1">
              <a:avLst/>
            </a:prstGeom>
            <a:ln w="635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7" name="Rectangle 836">
                  <a:extLst>
                    <a:ext uri="{FF2B5EF4-FFF2-40B4-BE49-F238E27FC236}">
                      <a16:creationId xmlns:a16="http://schemas.microsoft.com/office/drawing/2014/main" id="{35E58CCF-A682-4192-AAB8-7C7A9A3B1439}"/>
                    </a:ext>
                  </a:extLst>
                </p:cNvPr>
                <p:cNvSpPr/>
                <p:nvPr/>
              </p:nvSpPr>
              <p:spPr>
                <a:xfrm>
                  <a:off x="2077768" y="2105958"/>
                  <a:ext cx="519501" cy="51602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bIns="10800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2400" b="0" i="1" dirty="0" smtClean="0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fr-FR" sz="2400" b="0" i="1" baseline="-25000" dirty="0" smtClean="0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fr-FR" sz="2400" baseline="-25000" dirty="0">
                    <a:solidFill>
                      <a:srgbClr val="4472C4"/>
                    </a:solidFill>
                  </a:endParaRPr>
                </a:p>
              </p:txBody>
            </p:sp>
          </mc:Choice>
          <mc:Fallback xmlns="">
            <p:sp>
              <p:nvSpPr>
                <p:cNvPr id="837" name="Rectangle 836">
                  <a:extLst>
                    <a:ext uri="{FF2B5EF4-FFF2-40B4-BE49-F238E27FC236}">
                      <a16:creationId xmlns:a16="http://schemas.microsoft.com/office/drawing/2014/main" id="{35E58CCF-A682-4192-AAB8-7C7A9A3B14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7768" y="2105958"/>
                  <a:ext cx="519501" cy="516026"/>
                </a:xfrm>
                <a:prstGeom prst="rect">
                  <a:avLst/>
                </a:prstGeom>
                <a:blipFill>
                  <a:blip r:embed="rId2"/>
                  <a:stretch>
                    <a:fillRect l="-235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39" name="Groupe 838">
            <a:extLst>
              <a:ext uri="{FF2B5EF4-FFF2-40B4-BE49-F238E27FC236}">
                <a16:creationId xmlns:a16="http://schemas.microsoft.com/office/drawing/2014/main" id="{5CA873F2-600C-4CE2-B72C-4F18C3EFD4D4}"/>
              </a:ext>
            </a:extLst>
          </p:cNvPr>
          <p:cNvGrpSpPr/>
          <p:nvPr/>
        </p:nvGrpSpPr>
        <p:grpSpPr>
          <a:xfrm>
            <a:off x="2467028" y="1239293"/>
            <a:ext cx="468526" cy="2951716"/>
            <a:chOff x="2103256" y="1239293"/>
            <a:chExt cx="468526" cy="2951716"/>
          </a:xfrm>
        </p:grpSpPr>
        <p:cxnSp>
          <p:nvCxnSpPr>
            <p:cNvPr id="840" name="Connecteur droit avec flèche 839">
              <a:extLst>
                <a:ext uri="{FF2B5EF4-FFF2-40B4-BE49-F238E27FC236}">
                  <a16:creationId xmlns:a16="http://schemas.microsoft.com/office/drawing/2014/main" id="{F9626EF0-639A-4C90-B92F-EC98B341343E}"/>
                </a:ext>
              </a:extLst>
            </p:cNvPr>
            <p:cNvCxnSpPr>
              <a:cxnSpLocks/>
            </p:cNvCxnSpPr>
            <p:nvPr/>
          </p:nvCxnSpPr>
          <p:spPr>
            <a:xfrm>
              <a:off x="2337520" y="1239293"/>
              <a:ext cx="0" cy="2951716"/>
            </a:xfrm>
            <a:prstGeom prst="straightConnector1">
              <a:avLst/>
            </a:prstGeom>
            <a:ln w="635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1" name="Rectangle 840">
                  <a:extLst>
                    <a:ext uri="{FF2B5EF4-FFF2-40B4-BE49-F238E27FC236}">
                      <a16:creationId xmlns:a16="http://schemas.microsoft.com/office/drawing/2014/main" id="{C3C39BAE-E80E-442C-933E-B35803144FE0}"/>
                    </a:ext>
                  </a:extLst>
                </p:cNvPr>
                <p:cNvSpPr/>
                <p:nvPr/>
              </p:nvSpPr>
              <p:spPr>
                <a:xfrm>
                  <a:off x="2103256" y="2452435"/>
                  <a:ext cx="468526" cy="51602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bIns="10800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2400" b="0" i="1" dirty="0" smtClean="0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fr-FR" sz="2400" b="0" i="1" baseline="-25000" dirty="0" err="1" smtClean="0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fr-FR" sz="2400" baseline="-25000" dirty="0">
                    <a:solidFill>
                      <a:srgbClr val="4472C4"/>
                    </a:solidFill>
                  </a:endParaRPr>
                </a:p>
              </p:txBody>
            </p:sp>
          </mc:Choice>
          <mc:Fallback xmlns="">
            <p:sp>
              <p:nvSpPr>
                <p:cNvPr id="841" name="Rectangle 840">
                  <a:extLst>
                    <a:ext uri="{FF2B5EF4-FFF2-40B4-BE49-F238E27FC236}">
                      <a16:creationId xmlns:a16="http://schemas.microsoft.com/office/drawing/2014/main" id="{C3C39BAE-E80E-442C-933E-B35803144F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3256" y="2452435"/>
                  <a:ext cx="468526" cy="516026"/>
                </a:xfrm>
                <a:prstGeom prst="rect">
                  <a:avLst/>
                </a:prstGeom>
                <a:blipFill>
                  <a:blip r:embed="rId3"/>
                  <a:stretch>
                    <a:fillRect l="-259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2" name="Groupe 841">
            <a:extLst>
              <a:ext uri="{FF2B5EF4-FFF2-40B4-BE49-F238E27FC236}">
                <a16:creationId xmlns:a16="http://schemas.microsoft.com/office/drawing/2014/main" id="{BC781FE7-2631-47B9-96F0-4CDA069DEFFB}"/>
              </a:ext>
            </a:extLst>
          </p:cNvPr>
          <p:cNvGrpSpPr/>
          <p:nvPr/>
        </p:nvGrpSpPr>
        <p:grpSpPr>
          <a:xfrm>
            <a:off x="1931686" y="1239293"/>
            <a:ext cx="483915" cy="4379413"/>
            <a:chOff x="2095562" y="1239293"/>
            <a:chExt cx="483915" cy="4379413"/>
          </a:xfrm>
        </p:grpSpPr>
        <p:cxnSp>
          <p:nvCxnSpPr>
            <p:cNvPr id="843" name="Connecteur droit avec flèche 842">
              <a:extLst>
                <a:ext uri="{FF2B5EF4-FFF2-40B4-BE49-F238E27FC236}">
                  <a16:creationId xmlns:a16="http://schemas.microsoft.com/office/drawing/2014/main" id="{8E6E408C-B9E0-47BA-9CB3-99009794C2AB}"/>
                </a:ext>
              </a:extLst>
            </p:cNvPr>
            <p:cNvCxnSpPr>
              <a:cxnSpLocks/>
            </p:cNvCxnSpPr>
            <p:nvPr/>
          </p:nvCxnSpPr>
          <p:spPr>
            <a:xfrm>
              <a:off x="2337520" y="1239293"/>
              <a:ext cx="0" cy="4379413"/>
            </a:xfrm>
            <a:prstGeom prst="straightConnector1">
              <a:avLst/>
            </a:prstGeom>
            <a:ln w="635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4" name="Rectangle 843">
                  <a:extLst>
                    <a:ext uri="{FF2B5EF4-FFF2-40B4-BE49-F238E27FC236}">
                      <a16:creationId xmlns:a16="http://schemas.microsoft.com/office/drawing/2014/main" id="{6DB54297-8DDE-4779-8A18-CC4847BA647F}"/>
                    </a:ext>
                  </a:extLst>
                </p:cNvPr>
                <p:cNvSpPr/>
                <p:nvPr/>
              </p:nvSpPr>
              <p:spPr>
                <a:xfrm>
                  <a:off x="2095562" y="3170985"/>
                  <a:ext cx="483915" cy="51602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bIns="10800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2400" b="0" i="1" dirty="0" smtClean="0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fr-FR" sz="2400" b="0" i="1" baseline="-25000" dirty="0" err="1" smtClean="0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fr-FR" sz="2400" baseline="-25000" dirty="0">
                    <a:solidFill>
                      <a:srgbClr val="4472C4"/>
                    </a:solidFill>
                  </a:endParaRPr>
                </a:p>
              </p:txBody>
            </p:sp>
          </mc:Choice>
          <mc:Fallback xmlns="">
            <p:sp>
              <p:nvSpPr>
                <p:cNvPr id="844" name="Rectangle 843">
                  <a:extLst>
                    <a:ext uri="{FF2B5EF4-FFF2-40B4-BE49-F238E27FC236}">
                      <a16:creationId xmlns:a16="http://schemas.microsoft.com/office/drawing/2014/main" id="{6DB54297-8DDE-4779-8A18-CC4847BA64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5562" y="3170985"/>
                  <a:ext cx="483915" cy="516026"/>
                </a:xfrm>
                <a:prstGeom prst="rect">
                  <a:avLst/>
                </a:prstGeom>
                <a:blipFill>
                  <a:blip r:embed="rId4"/>
                  <a:stretch>
                    <a:fillRect l="-253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8" name="Groupe 847">
            <a:extLst>
              <a:ext uri="{FF2B5EF4-FFF2-40B4-BE49-F238E27FC236}">
                <a16:creationId xmlns:a16="http://schemas.microsoft.com/office/drawing/2014/main" id="{4D42BC83-5F33-4969-8E9B-971311C6A5E9}"/>
              </a:ext>
            </a:extLst>
          </p:cNvPr>
          <p:cNvGrpSpPr/>
          <p:nvPr/>
        </p:nvGrpSpPr>
        <p:grpSpPr>
          <a:xfrm>
            <a:off x="3228937" y="1239293"/>
            <a:ext cx="7516959" cy="4379413"/>
            <a:chOff x="4586331" y="1396806"/>
            <a:chExt cx="4195283" cy="2422500"/>
          </a:xfrm>
        </p:grpSpPr>
        <p:grpSp>
          <p:nvGrpSpPr>
            <p:cNvPr id="849" name="Groupe 848">
              <a:extLst>
                <a:ext uri="{FF2B5EF4-FFF2-40B4-BE49-F238E27FC236}">
                  <a16:creationId xmlns:a16="http://schemas.microsoft.com/office/drawing/2014/main" id="{8BB63B2D-7989-4338-847D-F579BC2EE19D}"/>
                </a:ext>
              </a:extLst>
            </p:cNvPr>
            <p:cNvGrpSpPr/>
            <p:nvPr/>
          </p:nvGrpSpPr>
          <p:grpSpPr>
            <a:xfrm>
              <a:off x="4586331" y="1396806"/>
              <a:ext cx="825238" cy="2422500"/>
              <a:chOff x="3562350" y="2396717"/>
              <a:chExt cx="958522" cy="2436219"/>
            </a:xfrm>
            <a:solidFill>
              <a:srgbClr val="EEF1C7"/>
            </a:solidFill>
          </p:grpSpPr>
          <p:sp>
            <p:nvSpPr>
              <p:cNvPr id="1632" name="Forme libre 429">
                <a:extLst>
                  <a:ext uri="{FF2B5EF4-FFF2-40B4-BE49-F238E27FC236}">
                    <a16:creationId xmlns:a16="http://schemas.microsoft.com/office/drawing/2014/main" id="{CF475EAE-8CF5-4DE2-BE2F-BDEB1ED3D391}"/>
                  </a:ext>
                </a:extLst>
              </p:cNvPr>
              <p:cNvSpPr/>
              <p:nvPr/>
            </p:nvSpPr>
            <p:spPr>
              <a:xfrm>
                <a:off x="3743325" y="3068960"/>
                <a:ext cx="314325" cy="365125"/>
              </a:xfrm>
              <a:custGeom>
                <a:avLst/>
                <a:gdLst>
                  <a:gd name="connsiteX0" fmla="*/ 298450 w 314325"/>
                  <a:gd name="connsiteY0" fmla="*/ 184150 h 365125"/>
                  <a:gd name="connsiteX1" fmla="*/ 314325 w 314325"/>
                  <a:gd name="connsiteY1" fmla="*/ 158750 h 365125"/>
                  <a:gd name="connsiteX2" fmla="*/ 311150 w 314325"/>
                  <a:gd name="connsiteY2" fmla="*/ 136525 h 365125"/>
                  <a:gd name="connsiteX3" fmla="*/ 301625 w 314325"/>
                  <a:gd name="connsiteY3" fmla="*/ 98425 h 365125"/>
                  <a:gd name="connsiteX4" fmla="*/ 292100 w 314325"/>
                  <a:gd name="connsiteY4" fmla="*/ 95250 h 365125"/>
                  <a:gd name="connsiteX5" fmla="*/ 273050 w 314325"/>
                  <a:gd name="connsiteY5" fmla="*/ 82550 h 365125"/>
                  <a:gd name="connsiteX6" fmla="*/ 250825 w 314325"/>
                  <a:gd name="connsiteY6" fmla="*/ 76200 h 365125"/>
                  <a:gd name="connsiteX7" fmla="*/ 231775 w 314325"/>
                  <a:gd name="connsiteY7" fmla="*/ 66675 h 365125"/>
                  <a:gd name="connsiteX8" fmla="*/ 222250 w 314325"/>
                  <a:gd name="connsiteY8" fmla="*/ 57150 h 365125"/>
                  <a:gd name="connsiteX9" fmla="*/ 203200 w 314325"/>
                  <a:gd name="connsiteY9" fmla="*/ 44450 h 365125"/>
                  <a:gd name="connsiteX10" fmla="*/ 180975 w 314325"/>
                  <a:gd name="connsiteY10" fmla="*/ 22225 h 365125"/>
                  <a:gd name="connsiteX11" fmla="*/ 171450 w 314325"/>
                  <a:gd name="connsiteY11" fmla="*/ 12700 h 365125"/>
                  <a:gd name="connsiteX12" fmla="*/ 155575 w 314325"/>
                  <a:gd name="connsiteY12" fmla="*/ 6350 h 365125"/>
                  <a:gd name="connsiteX13" fmla="*/ 142875 w 314325"/>
                  <a:gd name="connsiteY13" fmla="*/ 0 h 365125"/>
                  <a:gd name="connsiteX14" fmla="*/ 104775 w 314325"/>
                  <a:gd name="connsiteY14" fmla="*/ 3175 h 365125"/>
                  <a:gd name="connsiteX15" fmla="*/ 82550 w 314325"/>
                  <a:gd name="connsiteY15" fmla="*/ 12700 h 365125"/>
                  <a:gd name="connsiteX16" fmla="*/ 63500 w 314325"/>
                  <a:gd name="connsiteY16" fmla="*/ 31750 h 365125"/>
                  <a:gd name="connsiteX17" fmla="*/ 50800 w 314325"/>
                  <a:gd name="connsiteY17" fmla="*/ 41275 h 365125"/>
                  <a:gd name="connsiteX18" fmla="*/ 47625 w 314325"/>
                  <a:gd name="connsiteY18" fmla="*/ 50800 h 365125"/>
                  <a:gd name="connsiteX19" fmla="*/ 31750 w 314325"/>
                  <a:gd name="connsiteY19" fmla="*/ 69850 h 365125"/>
                  <a:gd name="connsiteX20" fmla="*/ 28575 w 314325"/>
                  <a:gd name="connsiteY20" fmla="*/ 82550 h 365125"/>
                  <a:gd name="connsiteX21" fmla="*/ 19050 w 314325"/>
                  <a:gd name="connsiteY21" fmla="*/ 155575 h 365125"/>
                  <a:gd name="connsiteX22" fmla="*/ 15875 w 314325"/>
                  <a:gd name="connsiteY22" fmla="*/ 187325 h 365125"/>
                  <a:gd name="connsiteX23" fmla="*/ 6350 w 314325"/>
                  <a:gd name="connsiteY23" fmla="*/ 196850 h 365125"/>
                  <a:gd name="connsiteX24" fmla="*/ 0 w 314325"/>
                  <a:gd name="connsiteY24" fmla="*/ 209550 h 365125"/>
                  <a:gd name="connsiteX25" fmla="*/ 3175 w 314325"/>
                  <a:gd name="connsiteY25" fmla="*/ 238125 h 365125"/>
                  <a:gd name="connsiteX26" fmla="*/ 12700 w 314325"/>
                  <a:gd name="connsiteY26" fmla="*/ 247650 h 365125"/>
                  <a:gd name="connsiteX27" fmla="*/ 22225 w 314325"/>
                  <a:gd name="connsiteY27" fmla="*/ 266700 h 365125"/>
                  <a:gd name="connsiteX28" fmla="*/ 19050 w 314325"/>
                  <a:gd name="connsiteY28" fmla="*/ 295275 h 365125"/>
                  <a:gd name="connsiteX29" fmla="*/ 9525 w 314325"/>
                  <a:gd name="connsiteY29" fmla="*/ 320675 h 365125"/>
                  <a:gd name="connsiteX30" fmla="*/ 12700 w 314325"/>
                  <a:gd name="connsiteY30" fmla="*/ 352425 h 365125"/>
                  <a:gd name="connsiteX31" fmla="*/ 22225 w 314325"/>
                  <a:gd name="connsiteY31" fmla="*/ 358775 h 365125"/>
                  <a:gd name="connsiteX32" fmla="*/ 41275 w 314325"/>
                  <a:gd name="connsiteY32" fmla="*/ 365125 h 365125"/>
                  <a:gd name="connsiteX33" fmla="*/ 34925 w 314325"/>
                  <a:gd name="connsiteY33" fmla="*/ 349250 h 365125"/>
                  <a:gd name="connsiteX34" fmla="*/ 41275 w 314325"/>
                  <a:gd name="connsiteY34" fmla="*/ 266700 h 365125"/>
                  <a:gd name="connsiteX35" fmla="*/ 41275 w 314325"/>
                  <a:gd name="connsiteY35" fmla="*/ 215900 h 365125"/>
                  <a:gd name="connsiteX36" fmla="*/ 60325 w 314325"/>
                  <a:gd name="connsiteY36" fmla="*/ 203200 h 365125"/>
                  <a:gd name="connsiteX37" fmla="*/ 76200 w 314325"/>
                  <a:gd name="connsiteY37" fmla="*/ 184150 h 365125"/>
                  <a:gd name="connsiteX38" fmla="*/ 82550 w 314325"/>
                  <a:gd name="connsiteY38" fmla="*/ 111125 h 365125"/>
                  <a:gd name="connsiteX39" fmla="*/ 88900 w 314325"/>
                  <a:gd name="connsiteY39" fmla="*/ 98425 h 365125"/>
                  <a:gd name="connsiteX40" fmla="*/ 101600 w 314325"/>
                  <a:gd name="connsiteY40" fmla="*/ 69850 h 365125"/>
                  <a:gd name="connsiteX41" fmla="*/ 111125 w 314325"/>
                  <a:gd name="connsiteY41" fmla="*/ 63500 h 365125"/>
                  <a:gd name="connsiteX42" fmla="*/ 120650 w 314325"/>
                  <a:gd name="connsiteY42" fmla="*/ 60325 h 365125"/>
                  <a:gd name="connsiteX43" fmla="*/ 152400 w 314325"/>
                  <a:gd name="connsiteY43" fmla="*/ 66675 h 365125"/>
                  <a:gd name="connsiteX44" fmla="*/ 180975 w 314325"/>
                  <a:gd name="connsiteY44" fmla="*/ 92075 h 365125"/>
                  <a:gd name="connsiteX45" fmla="*/ 200025 w 314325"/>
                  <a:gd name="connsiteY45" fmla="*/ 104775 h 365125"/>
                  <a:gd name="connsiteX46" fmla="*/ 219075 w 314325"/>
                  <a:gd name="connsiteY46" fmla="*/ 117475 h 365125"/>
                  <a:gd name="connsiteX47" fmla="*/ 247650 w 314325"/>
                  <a:gd name="connsiteY47" fmla="*/ 133350 h 365125"/>
                  <a:gd name="connsiteX48" fmla="*/ 266700 w 314325"/>
                  <a:gd name="connsiteY48" fmla="*/ 149225 h 365125"/>
                  <a:gd name="connsiteX49" fmla="*/ 276225 w 314325"/>
                  <a:gd name="connsiteY49" fmla="*/ 155575 h 365125"/>
                  <a:gd name="connsiteX50" fmla="*/ 285750 w 314325"/>
                  <a:gd name="connsiteY50" fmla="*/ 165100 h 365125"/>
                  <a:gd name="connsiteX51" fmla="*/ 298450 w 314325"/>
                  <a:gd name="connsiteY51" fmla="*/ 184150 h 365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314325" h="365125">
                    <a:moveTo>
                      <a:pt x="298450" y="184150"/>
                    </a:moveTo>
                    <a:cubicBezTo>
                      <a:pt x="303212" y="183092"/>
                      <a:pt x="314325" y="168056"/>
                      <a:pt x="314325" y="158750"/>
                    </a:cubicBezTo>
                    <a:cubicBezTo>
                      <a:pt x="314325" y="151266"/>
                      <a:pt x="312139" y="143943"/>
                      <a:pt x="311150" y="136525"/>
                    </a:cubicBezTo>
                    <a:cubicBezTo>
                      <a:pt x="309918" y="127285"/>
                      <a:pt x="310387" y="107187"/>
                      <a:pt x="301625" y="98425"/>
                    </a:cubicBezTo>
                    <a:cubicBezTo>
                      <a:pt x="299258" y="96058"/>
                      <a:pt x="295026" y="96875"/>
                      <a:pt x="292100" y="95250"/>
                    </a:cubicBezTo>
                    <a:cubicBezTo>
                      <a:pt x="285429" y="91544"/>
                      <a:pt x="280454" y="84401"/>
                      <a:pt x="273050" y="82550"/>
                    </a:cubicBezTo>
                    <a:cubicBezTo>
                      <a:pt x="268981" y="81533"/>
                      <a:pt x="255380" y="78477"/>
                      <a:pt x="250825" y="76200"/>
                    </a:cubicBezTo>
                    <a:cubicBezTo>
                      <a:pt x="226206" y="63890"/>
                      <a:pt x="255716" y="74655"/>
                      <a:pt x="231775" y="66675"/>
                    </a:cubicBezTo>
                    <a:cubicBezTo>
                      <a:pt x="228600" y="63500"/>
                      <a:pt x="225794" y="59907"/>
                      <a:pt x="222250" y="57150"/>
                    </a:cubicBezTo>
                    <a:cubicBezTo>
                      <a:pt x="216226" y="52465"/>
                      <a:pt x="203200" y="44450"/>
                      <a:pt x="203200" y="44450"/>
                    </a:cubicBezTo>
                    <a:cubicBezTo>
                      <a:pt x="188644" y="22615"/>
                      <a:pt x="197740" y="27813"/>
                      <a:pt x="180975" y="22225"/>
                    </a:cubicBezTo>
                    <a:cubicBezTo>
                      <a:pt x="177800" y="19050"/>
                      <a:pt x="175258" y="15080"/>
                      <a:pt x="171450" y="12700"/>
                    </a:cubicBezTo>
                    <a:cubicBezTo>
                      <a:pt x="166617" y="9679"/>
                      <a:pt x="160783" y="8665"/>
                      <a:pt x="155575" y="6350"/>
                    </a:cubicBezTo>
                    <a:cubicBezTo>
                      <a:pt x="151250" y="4428"/>
                      <a:pt x="147108" y="2117"/>
                      <a:pt x="142875" y="0"/>
                    </a:cubicBezTo>
                    <a:cubicBezTo>
                      <a:pt x="130175" y="1058"/>
                      <a:pt x="117407" y="1491"/>
                      <a:pt x="104775" y="3175"/>
                    </a:cubicBezTo>
                    <a:cubicBezTo>
                      <a:pt x="99958" y="3817"/>
                      <a:pt x="85235" y="10552"/>
                      <a:pt x="82550" y="12700"/>
                    </a:cubicBezTo>
                    <a:cubicBezTo>
                      <a:pt x="75538" y="18310"/>
                      <a:pt x="70684" y="26362"/>
                      <a:pt x="63500" y="31750"/>
                    </a:cubicBezTo>
                    <a:lnTo>
                      <a:pt x="50800" y="41275"/>
                    </a:lnTo>
                    <a:cubicBezTo>
                      <a:pt x="49742" y="44450"/>
                      <a:pt x="49716" y="48187"/>
                      <a:pt x="47625" y="50800"/>
                    </a:cubicBezTo>
                    <a:cubicBezTo>
                      <a:pt x="31675" y="70738"/>
                      <a:pt x="42891" y="40140"/>
                      <a:pt x="31750" y="69850"/>
                    </a:cubicBezTo>
                    <a:cubicBezTo>
                      <a:pt x="30218" y="73936"/>
                      <a:pt x="29214" y="78233"/>
                      <a:pt x="28575" y="82550"/>
                    </a:cubicBezTo>
                    <a:cubicBezTo>
                      <a:pt x="24978" y="106833"/>
                      <a:pt x="21493" y="131149"/>
                      <a:pt x="19050" y="155575"/>
                    </a:cubicBezTo>
                    <a:cubicBezTo>
                      <a:pt x="17992" y="166158"/>
                      <a:pt x="19003" y="177159"/>
                      <a:pt x="15875" y="187325"/>
                    </a:cubicBezTo>
                    <a:cubicBezTo>
                      <a:pt x="14555" y="191617"/>
                      <a:pt x="8960" y="193196"/>
                      <a:pt x="6350" y="196850"/>
                    </a:cubicBezTo>
                    <a:cubicBezTo>
                      <a:pt x="3599" y="200701"/>
                      <a:pt x="2117" y="205317"/>
                      <a:pt x="0" y="209550"/>
                    </a:cubicBezTo>
                    <a:cubicBezTo>
                      <a:pt x="1058" y="219075"/>
                      <a:pt x="144" y="229033"/>
                      <a:pt x="3175" y="238125"/>
                    </a:cubicBezTo>
                    <a:cubicBezTo>
                      <a:pt x="4595" y="242385"/>
                      <a:pt x="9825" y="244201"/>
                      <a:pt x="12700" y="247650"/>
                    </a:cubicBezTo>
                    <a:cubicBezTo>
                      <a:pt x="19539" y="255856"/>
                      <a:pt x="19043" y="257154"/>
                      <a:pt x="22225" y="266700"/>
                    </a:cubicBezTo>
                    <a:cubicBezTo>
                      <a:pt x="21167" y="276225"/>
                      <a:pt x="20626" y="285822"/>
                      <a:pt x="19050" y="295275"/>
                    </a:cubicBezTo>
                    <a:cubicBezTo>
                      <a:pt x="18339" y="299541"/>
                      <a:pt x="9853" y="319855"/>
                      <a:pt x="9525" y="320675"/>
                    </a:cubicBezTo>
                    <a:cubicBezTo>
                      <a:pt x="10583" y="331258"/>
                      <a:pt x="9337" y="342335"/>
                      <a:pt x="12700" y="352425"/>
                    </a:cubicBezTo>
                    <a:cubicBezTo>
                      <a:pt x="13907" y="356045"/>
                      <a:pt x="18738" y="357225"/>
                      <a:pt x="22225" y="358775"/>
                    </a:cubicBezTo>
                    <a:cubicBezTo>
                      <a:pt x="28342" y="361493"/>
                      <a:pt x="41275" y="365125"/>
                      <a:pt x="41275" y="365125"/>
                    </a:cubicBezTo>
                    <a:cubicBezTo>
                      <a:pt x="39158" y="359833"/>
                      <a:pt x="35144" y="354945"/>
                      <a:pt x="34925" y="349250"/>
                    </a:cubicBezTo>
                    <a:cubicBezTo>
                      <a:pt x="33154" y="303199"/>
                      <a:pt x="34998" y="298084"/>
                      <a:pt x="41275" y="266700"/>
                    </a:cubicBezTo>
                    <a:cubicBezTo>
                      <a:pt x="35357" y="248947"/>
                      <a:pt x="31161" y="240464"/>
                      <a:pt x="41275" y="215900"/>
                    </a:cubicBezTo>
                    <a:cubicBezTo>
                      <a:pt x="44181" y="208843"/>
                      <a:pt x="54929" y="208596"/>
                      <a:pt x="60325" y="203200"/>
                    </a:cubicBezTo>
                    <a:cubicBezTo>
                      <a:pt x="72548" y="190977"/>
                      <a:pt x="67359" y="197411"/>
                      <a:pt x="76200" y="184150"/>
                    </a:cubicBezTo>
                    <a:cubicBezTo>
                      <a:pt x="76569" y="177146"/>
                      <a:pt x="75149" y="130861"/>
                      <a:pt x="82550" y="111125"/>
                    </a:cubicBezTo>
                    <a:cubicBezTo>
                      <a:pt x="84212" y="106693"/>
                      <a:pt x="87142" y="102819"/>
                      <a:pt x="88900" y="98425"/>
                    </a:cubicBezTo>
                    <a:cubicBezTo>
                      <a:pt x="93092" y="87946"/>
                      <a:pt x="93455" y="77995"/>
                      <a:pt x="101600" y="69850"/>
                    </a:cubicBezTo>
                    <a:cubicBezTo>
                      <a:pt x="104298" y="67152"/>
                      <a:pt x="107712" y="65207"/>
                      <a:pt x="111125" y="63500"/>
                    </a:cubicBezTo>
                    <a:cubicBezTo>
                      <a:pt x="114118" y="62003"/>
                      <a:pt x="117475" y="61383"/>
                      <a:pt x="120650" y="60325"/>
                    </a:cubicBezTo>
                    <a:cubicBezTo>
                      <a:pt x="131233" y="62442"/>
                      <a:pt x="142084" y="63501"/>
                      <a:pt x="152400" y="66675"/>
                    </a:cubicBezTo>
                    <a:cubicBezTo>
                      <a:pt x="160981" y="69315"/>
                      <a:pt x="179033" y="90780"/>
                      <a:pt x="180975" y="92075"/>
                    </a:cubicBezTo>
                    <a:cubicBezTo>
                      <a:pt x="187325" y="96308"/>
                      <a:pt x="194629" y="99379"/>
                      <a:pt x="200025" y="104775"/>
                    </a:cubicBezTo>
                    <a:cubicBezTo>
                      <a:pt x="211917" y="116667"/>
                      <a:pt x="205290" y="112880"/>
                      <a:pt x="219075" y="117475"/>
                    </a:cubicBezTo>
                    <a:cubicBezTo>
                      <a:pt x="248970" y="147370"/>
                      <a:pt x="201031" y="102270"/>
                      <a:pt x="247650" y="133350"/>
                    </a:cubicBezTo>
                    <a:cubicBezTo>
                      <a:pt x="271299" y="149116"/>
                      <a:pt x="242254" y="128853"/>
                      <a:pt x="266700" y="149225"/>
                    </a:cubicBezTo>
                    <a:cubicBezTo>
                      <a:pt x="269631" y="151668"/>
                      <a:pt x="273294" y="153132"/>
                      <a:pt x="276225" y="155575"/>
                    </a:cubicBezTo>
                    <a:cubicBezTo>
                      <a:pt x="279674" y="158450"/>
                      <a:pt x="282301" y="162225"/>
                      <a:pt x="285750" y="165100"/>
                    </a:cubicBezTo>
                    <a:cubicBezTo>
                      <a:pt x="288681" y="167543"/>
                      <a:pt x="293688" y="185208"/>
                      <a:pt x="298450" y="1841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633" name="Forme libre 430">
                <a:extLst>
                  <a:ext uri="{FF2B5EF4-FFF2-40B4-BE49-F238E27FC236}">
                    <a16:creationId xmlns:a16="http://schemas.microsoft.com/office/drawing/2014/main" id="{4C83BDB4-1BF5-4436-9B16-071DF55FE673}"/>
                  </a:ext>
                </a:extLst>
              </p:cNvPr>
              <p:cNvSpPr/>
              <p:nvPr/>
            </p:nvSpPr>
            <p:spPr>
              <a:xfrm>
                <a:off x="3562350" y="3645024"/>
                <a:ext cx="539750" cy="393700"/>
              </a:xfrm>
              <a:custGeom>
                <a:avLst/>
                <a:gdLst>
                  <a:gd name="connsiteX0" fmla="*/ 485775 w 539750"/>
                  <a:gd name="connsiteY0" fmla="*/ 215900 h 393700"/>
                  <a:gd name="connsiteX1" fmla="*/ 517525 w 539750"/>
                  <a:gd name="connsiteY1" fmla="*/ 209550 h 393700"/>
                  <a:gd name="connsiteX2" fmla="*/ 527050 w 539750"/>
                  <a:gd name="connsiteY2" fmla="*/ 203200 h 393700"/>
                  <a:gd name="connsiteX3" fmla="*/ 536575 w 539750"/>
                  <a:gd name="connsiteY3" fmla="*/ 193675 h 393700"/>
                  <a:gd name="connsiteX4" fmla="*/ 539750 w 539750"/>
                  <a:gd name="connsiteY4" fmla="*/ 184150 h 393700"/>
                  <a:gd name="connsiteX5" fmla="*/ 527050 w 539750"/>
                  <a:gd name="connsiteY5" fmla="*/ 161925 h 393700"/>
                  <a:gd name="connsiteX6" fmla="*/ 514350 w 539750"/>
                  <a:gd name="connsiteY6" fmla="*/ 142875 h 393700"/>
                  <a:gd name="connsiteX7" fmla="*/ 504825 w 539750"/>
                  <a:gd name="connsiteY7" fmla="*/ 133350 h 393700"/>
                  <a:gd name="connsiteX8" fmla="*/ 492125 w 539750"/>
                  <a:gd name="connsiteY8" fmla="*/ 114300 h 393700"/>
                  <a:gd name="connsiteX9" fmla="*/ 485775 w 539750"/>
                  <a:gd name="connsiteY9" fmla="*/ 104775 h 393700"/>
                  <a:gd name="connsiteX10" fmla="*/ 476250 w 539750"/>
                  <a:gd name="connsiteY10" fmla="*/ 98425 h 393700"/>
                  <a:gd name="connsiteX11" fmla="*/ 466725 w 539750"/>
                  <a:gd name="connsiteY11" fmla="*/ 95250 h 393700"/>
                  <a:gd name="connsiteX12" fmla="*/ 444500 w 539750"/>
                  <a:gd name="connsiteY12" fmla="*/ 73025 h 393700"/>
                  <a:gd name="connsiteX13" fmla="*/ 425450 w 539750"/>
                  <a:gd name="connsiteY13" fmla="*/ 63500 h 393700"/>
                  <a:gd name="connsiteX14" fmla="*/ 393700 w 539750"/>
                  <a:gd name="connsiteY14" fmla="*/ 34925 h 393700"/>
                  <a:gd name="connsiteX15" fmla="*/ 377825 w 539750"/>
                  <a:gd name="connsiteY15" fmla="*/ 15875 h 393700"/>
                  <a:gd name="connsiteX16" fmla="*/ 365125 w 539750"/>
                  <a:gd name="connsiteY16" fmla="*/ 9525 h 393700"/>
                  <a:gd name="connsiteX17" fmla="*/ 346075 w 539750"/>
                  <a:gd name="connsiteY17" fmla="*/ 0 h 393700"/>
                  <a:gd name="connsiteX18" fmla="*/ 257175 w 539750"/>
                  <a:gd name="connsiteY18" fmla="*/ 3175 h 393700"/>
                  <a:gd name="connsiteX19" fmla="*/ 244475 w 539750"/>
                  <a:gd name="connsiteY19" fmla="*/ 6350 h 393700"/>
                  <a:gd name="connsiteX20" fmla="*/ 225425 w 539750"/>
                  <a:gd name="connsiteY20" fmla="*/ 12700 h 393700"/>
                  <a:gd name="connsiteX21" fmla="*/ 206375 w 539750"/>
                  <a:gd name="connsiteY21" fmla="*/ 25400 h 393700"/>
                  <a:gd name="connsiteX22" fmla="*/ 187325 w 539750"/>
                  <a:gd name="connsiteY22" fmla="*/ 41275 h 393700"/>
                  <a:gd name="connsiteX23" fmla="*/ 184150 w 539750"/>
                  <a:gd name="connsiteY23" fmla="*/ 50800 h 393700"/>
                  <a:gd name="connsiteX24" fmla="*/ 171450 w 539750"/>
                  <a:gd name="connsiteY24" fmla="*/ 69850 h 393700"/>
                  <a:gd name="connsiteX25" fmla="*/ 168275 w 539750"/>
                  <a:gd name="connsiteY25" fmla="*/ 79375 h 393700"/>
                  <a:gd name="connsiteX26" fmla="*/ 161925 w 539750"/>
                  <a:gd name="connsiteY26" fmla="*/ 95250 h 393700"/>
                  <a:gd name="connsiteX27" fmla="*/ 155575 w 539750"/>
                  <a:gd name="connsiteY27" fmla="*/ 120650 h 393700"/>
                  <a:gd name="connsiteX28" fmla="*/ 146050 w 539750"/>
                  <a:gd name="connsiteY28" fmla="*/ 139700 h 393700"/>
                  <a:gd name="connsiteX29" fmla="*/ 142875 w 539750"/>
                  <a:gd name="connsiteY29" fmla="*/ 168275 h 393700"/>
                  <a:gd name="connsiteX30" fmla="*/ 136525 w 539750"/>
                  <a:gd name="connsiteY30" fmla="*/ 177800 h 393700"/>
                  <a:gd name="connsiteX31" fmla="*/ 117475 w 539750"/>
                  <a:gd name="connsiteY31" fmla="*/ 196850 h 393700"/>
                  <a:gd name="connsiteX32" fmla="*/ 107950 w 539750"/>
                  <a:gd name="connsiteY32" fmla="*/ 206375 h 393700"/>
                  <a:gd name="connsiteX33" fmla="*/ 95250 w 539750"/>
                  <a:gd name="connsiteY33" fmla="*/ 209550 h 393700"/>
                  <a:gd name="connsiteX34" fmla="*/ 82550 w 539750"/>
                  <a:gd name="connsiteY34" fmla="*/ 219075 h 393700"/>
                  <a:gd name="connsiteX35" fmla="*/ 73025 w 539750"/>
                  <a:gd name="connsiteY35" fmla="*/ 222250 h 393700"/>
                  <a:gd name="connsiteX36" fmla="*/ 60325 w 539750"/>
                  <a:gd name="connsiteY36" fmla="*/ 231775 h 393700"/>
                  <a:gd name="connsiteX37" fmla="*/ 31750 w 539750"/>
                  <a:gd name="connsiteY37" fmla="*/ 254000 h 393700"/>
                  <a:gd name="connsiteX38" fmla="*/ 22225 w 539750"/>
                  <a:gd name="connsiteY38" fmla="*/ 273050 h 393700"/>
                  <a:gd name="connsiteX39" fmla="*/ 19050 w 539750"/>
                  <a:gd name="connsiteY39" fmla="*/ 282575 h 393700"/>
                  <a:gd name="connsiteX40" fmla="*/ 15875 w 539750"/>
                  <a:gd name="connsiteY40" fmla="*/ 374650 h 393700"/>
                  <a:gd name="connsiteX41" fmla="*/ 9525 w 539750"/>
                  <a:gd name="connsiteY41" fmla="*/ 384175 h 393700"/>
                  <a:gd name="connsiteX42" fmla="*/ 0 w 539750"/>
                  <a:gd name="connsiteY42" fmla="*/ 390525 h 393700"/>
                  <a:gd name="connsiteX43" fmla="*/ 9525 w 539750"/>
                  <a:gd name="connsiteY43" fmla="*/ 393700 h 393700"/>
                  <a:gd name="connsiteX44" fmla="*/ 31750 w 539750"/>
                  <a:gd name="connsiteY44" fmla="*/ 387350 h 393700"/>
                  <a:gd name="connsiteX45" fmla="*/ 47625 w 539750"/>
                  <a:gd name="connsiteY45" fmla="*/ 355600 h 393700"/>
                  <a:gd name="connsiteX46" fmla="*/ 50800 w 539750"/>
                  <a:gd name="connsiteY46" fmla="*/ 346075 h 393700"/>
                  <a:gd name="connsiteX47" fmla="*/ 47625 w 539750"/>
                  <a:gd name="connsiteY47" fmla="*/ 317500 h 393700"/>
                  <a:gd name="connsiteX48" fmla="*/ 44450 w 539750"/>
                  <a:gd name="connsiteY48" fmla="*/ 307975 h 393700"/>
                  <a:gd name="connsiteX49" fmla="*/ 47625 w 539750"/>
                  <a:gd name="connsiteY49" fmla="*/ 292100 h 393700"/>
                  <a:gd name="connsiteX50" fmla="*/ 63500 w 539750"/>
                  <a:gd name="connsiteY50" fmla="*/ 288925 h 393700"/>
                  <a:gd name="connsiteX51" fmla="*/ 82550 w 539750"/>
                  <a:gd name="connsiteY51" fmla="*/ 282575 h 393700"/>
                  <a:gd name="connsiteX52" fmla="*/ 95250 w 539750"/>
                  <a:gd name="connsiteY52" fmla="*/ 279400 h 393700"/>
                  <a:gd name="connsiteX53" fmla="*/ 104775 w 539750"/>
                  <a:gd name="connsiteY53" fmla="*/ 273050 h 393700"/>
                  <a:gd name="connsiteX54" fmla="*/ 117475 w 539750"/>
                  <a:gd name="connsiteY54" fmla="*/ 269875 h 393700"/>
                  <a:gd name="connsiteX55" fmla="*/ 127000 w 539750"/>
                  <a:gd name="connsiteY55" fmla="*/ 260350 h 393700"/>
                  <a:gd name="connsiteX56" fmla="*/ 136525 w 539750"/>
                  <a:gd name="connsiteY56" fmla="*/ 254000 h 393700"/>
                  <a:gd name="connsiteX57" fmla="*/ 146050 w 539750"/>
                  <a:gd name="connsiteY57" fmla="*/ 250825 h 393700"/>
                  <a:gd name="connsiteX58" fmla="*/ 171450 w 539750"/>
                  <a:gd name="connsiteY58" fmla="*/ 241300 h 393700"/>
                  <a:gd name="connsiteX59" fmla="*/ 190500 w 539750"/>
                  <a:gd name="connsiteY59" fmla="*/ 228600 h 393700"/>
                  <a:gd name="connsiteX60" fmla="*/ 212725 w 539750"/>
                  <a:gd name="connsiteY60" fmla="*/ 200025 h 393700"/>
                  <a:gd name="connsiteX61" fmla="*/ 219075 w 539750"/>
                  <a:gd name="connsiteY61" fmla="*/ 190500 h 393700"/>
                  <a:gd name="connsiteX62" fmla="*/ 222250 w 539750"/>
                  <a:gd name="connsiteY62" fmla="*/ 180975 h 393700"/>
                  <a:gd name="connsiteX63" fmla="*/ 234950 w 539750"/>
                  <a:gd name="connsiteY63" fmla="*/ 161925 h 393700"/>
                  <a:gd name="connsiteX64" fmla="*/ 231775 w 539750"/>
                  <a:gd name="connsiteY64" fmla="*/ 92075 h 393700"/>
                  <a:gd name="connsiteX65" fmla="*/ 234950 w 539750"/>
                  <a:gd name="connsiteY65" fmla="*/ 79375 h 393700"/>
                  <a:gd name="connsiteX66" fmla="*/ 257175 w 539750"/>
                  <a:gd name="connsiteY66" fmla="*/ 66675 h 393700"/>
                  <a:gd name="connsiteX67" fmla="*/ 266700 w 539750"/>
                  <a:gd name="connsiteY67" fmla="*/ 57150 h 393700"/>
                  <a:gd name="connsiteX68" fmla="*/ 285750 w 539750"/>
                  <a:gd name="connsiteY68" fmla="*/ 44450 h 393700"/>
                  <a:gd name="connsiteX69" fmla="*/ 336550 w 539750"/>
                  <a:gd name="connsiteY69" fmla="*/ 47625 h 393700"/>
                  <a:gd name="connsiteX70" fmla="*/ 358775 w 539750"/>
                  <a:gd name="connsiteY70" fmla="*/ 73025 h 393700"/>
                  <a:gd name="connsiteX71" fmla="*/ 381000 w 539750"/>
                  <a:gd name="connsiteY71" fmla="*/ 88900 h 393700"/>
                  <a:gd name="connsiteX72" fmla="*/ 387350 w 539750"/>
                  <a:gd name="connsiteY72" fmla="*/ 98425 h 393700"/>
                  <a:gd name="connsiteX73" fmla="*/ 409575 w 539750"/>
                  <a:gd name="connsiteY73" fmla="*/ 117475 h 393700"/>
                  <a:gd name="connsiteX74" fmla="*/ 419100 w 539750"/>
                  <a:gd name="connsiteY74" fmla="*/ 120650 h 393700"/>
                  <a:gd name="connsiteX75" fmla="*/ 434975 w 539750"/>
                  <a:gd name="connsiteY75" fmla="*/ 133350 h 393700"/>
                  <a:gd name="connsiteX76" fmla="*/ 447675 w 539750"/>
                  <a:gd name="connsiteY76" fmla="*/ 152400 h 393700"/>
                  <a:gd name="connsiteX77" fmla="*/ 454025 w 539750"/>
                  <a:gd name="connsiteY77" fmla="*/ 161925 h 393700"/>
                  <a:gd name="connsiteX78" fmla="*/ 476250 w 539750"/>
                  <a:gd name="connsiteY78" fmla="*/ 180975 h 393700"/>
                  <a:gd name="connsiteX79" fmla="*/ 482600 w 539750"/>
                  <a:gd name="connsiteY79" fmla="*/ 190500 h 393700"/>
                  <a:gd name="connsiteX80" fmla="*/ 485775 w 539750"/>
                  <a:gd name="connsiteY80" fmla="*/ 215900 h 393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539750" h="393700">
                    <a:moveTo>
                      <a:pt x="485775" y="215900"/>
                    </a:moveTo>
                    <a:cubicBezTo>
                      <a:pt x="491596" y="219075"/>
                      <a:pt x="508659" y="213983"/>
                      <a:pt x="517525" y="209550"/>
                    </a:cubicBezTo>
                    <a:cubicBezTo>
                      <a:pt x="520938" y="207843"/>
                      <a:pt x="524119" y="205643"/>
                      <a:pt x="527050" y="203200"/>
                    </a:cubicBezTo>
                    <a:cubicBezTo>
                      <a:pt x="530499" y="200325"/>
                      <a:pt x="533400" y="196850"/>
                      <a:pt x="536575" y="193675"/>
                    </a:cubicBezTo>
                    <a:cubicBezTo>
                      <a:pt x="537633" y="190500"/>
                      <a:pt x="539750" y="187497"/>
                      <a:pt x="539750" y="184150"/>
                    </a:cubicBezTo>
                    <a:cubicBezTo>
                      <a:pt x="539750" y="175836"/>
                      <a:pt x="530917" y="167449"/>
                      <a:pt x="527050" y="161925"/>
                    </a:cubicBezTo>
                    <a:cubicBezTo>
                      <a:pt x="522673" y="155673"/>
                      <a:pt x="519746" y="148271"/>
                      <a:pt x="514350" y="142875"/>
                    </a:cubicBezTo>
                    <a:cubicBezTo>
                      <a:pt x="511175" y="139700"/>
                      <a:pt x="507582" y="136894"/>
                      <a:pt x="504825" y="133350"/>
                    </a:cubicBezTo>
                    <a:cubicBezTo>
                      <a:pt x="500140" y="127326"/>
                      <a:pt x="496358" y="120650"/>
                      <a:pt x="492125" y="114300"/>
                    </a:cubicBezTo>
                    <a:cubicBezTo>
                      <a:pt x="490008" y="111125"/>
                      <a:pt x="488950" y="106892"/>
                      <a:pt x="485775" y="104775"/>
                    </a:cubicBezTo>
                    <a:cubicBezTo>
                      <a:pt x="482600" y="102658"/>
                      <a:pt x="479663" y="100132"/>
                      <a:pt x="476250" y="98425"/>
                    </a:cubicBezTo>
                    <a:cubicBezTo>
                      <a:pt x="473257" y="96928"/>
                      <a:pt x="469900" y="96308"/>
                      <a:pt x="466725" y="95250"/>
                    </a:cubicBezTo>
                    <a:cubicBezTo>
                      <a:pt x="459317" y="87842"/>
                      <a:pt x="454439" y="76338"/>
                      <a:pt x="444500" y="73025"/>
                    </a:cubicBezTo>
                    <a:cubicBezTo>
                      <a:pt x="435800" y="70125"/>
                      <a:pt x="432691" y="70017"/>
                      <a:pt x="425450" y="63500"/>
                    </a:cubicBezTo>
                    <a:cubicBezTo>
                      <a:pt x="389845" y="31456"/>
                      <a:pt x="415833" y="49680"/>
                      <a:pt x="393700" y="34925"/>
                    </a:cubicBezTo>
                    <a:cubicBezTo>
                      <a:pt x="388637" y="27330"/>
                      <a:pt x="385603" y="21431"/>
                      <a:pt x="377825" y="15875"/>
                    </a:cubicBezTo>
                    <a:cubicBezTo>
                      <a:pt x="373974" y="13124"/>
                      <a:pt x="369234" y="11873"/>
                      <a:pt x="365125" y="9525"/>
                    </a:cubicBezTo>
                    <a:cubicBezTo>
                      <a:pt x="347891" y="-323"/>
                      <a:pt x="363539" y="5821"/>
                      <a:pt x="346075" y="0"/>
                    </a:cubicBezTo>
                    <a:cubicBezTo>
                      <a:pt x="316442" y="1058"/>
                      <a:pt x="286769" y="1325"/>
                      <a:pt x="257175" y="3175"/>
                    </a:cubicBezTo>
                    <a:cubicBezTo>
                      <a:pt x="252820" y="3447"/>
                      <a:pt x="248655" y="5096"/>
                      <a:pt x="244475" y="6350"/>
                    </a:cubicBezTo>
                    <a:cubicBezTo>
                      <a:pt x="238064" y="8273"/>
                      <a:pt x="230994" y="8987"/>
                      <a:pt x="225425" y="12700"/>
                    </a:cubicBezTo>
                    <a:cubicBezTo>
                      <a:pt x="219075" y="16933"/>
                      <a:pt x="211771" y="20004"/>
                      <a:pt x="206375" y="25400"/>
                    </a:cubicBezTo>
                    <a:cubicBezTo>
                      <a:pt x="194152" y="37623"/>
                      <a:pt x="200586" y="32434"/>
                      <a:pt x="187325" y="41275"/>
                    </a:cubicBezTo>
                    <a:cubicBezTo>
                      <a:pt x="186267" y="44450"/>
                      <a:pt x="185775" y="47874"/>
                      <a:pt x="184150" y="50800"/>
                    </a:cubicBezTo>
                    <a:cubicBezTo>
                      <a:pt x="180444" y="57471"/>
                      <a:pt x="173863" y="62610"/>
                      <a:pt x="171450" y="69850"/>
                    </a:cubicBezTo>
                    <a:cubicBezTo>
                      <a:pt x="170392" y="73025"/>
                      <a:pt x="169450" y="76241"/>
                      <a:pt x="168275" y="79375"/>
                    </a:cubicBezTo>
                    <a:cubicBezTo>
                      <a:pt x="166274" y="84711"/>
                      <a:pt x="163563" y="89791"/>
                      <a:pt x="161925" y="95250"/>
                    </a:cubicBezTo>
                    <a:cubicBezTo>
                      <a:pt x="159208" y="104307"/>
                      <a:pt x="159766" y="112269"/>
                      <a:pt x="155575" y="120650"/>
                    </a:cubicBezTo>
                    <a:cubicBezTo>
                      <a:pt x="143265" y="145269"/>
                      <a:pt x="154030" y="115759"/>
                      <a:pt x="146050" y="139700"/>
                    </a:cubicBezTo>
                    <a:cubicBezTo>
                      <a:pt x="144992" y="149225"/>
                      <a:pt x="145199" y="158978"/>
                      <a:pt x="142875" y="168275"/>
                    </a:cubicBezTo>
                    <a:cubicBezTo>
                      <a:pt x="141950" y="171977"/>
                      <a:pt x="139060" y="174948"/>
                      <a:pt x="136525" y="177800"/>
                    </a:cubicBezTo>
                    <a:cubicBezTo>
                      <a:pt x="130559" y="184512"/>
                      <a:pt x="123825" y="190500"/>
                      <a:pt x="117475" y="196850"/>
                    </a:cubicBezTo>
                    <a:cubicBezTo>
                      <a:pt x="114300" y="200025"/>
                      <a:pt x="112306" y="205286"/>
                      <a:pt x="107950" y="206375"/>
                    </a:cubicBezTo>
                    <a:lnTo>
                      <a:pt x="95250" y="209550"/>
                    </a:lnTo>
                    <a:cubicBezTo>
                      <a:pt x="91017" y="212725"/>
                      <a:pt x="87144" y="216450"/>
                      <a:pt x="82550" y="219075"/>
                    </a:cubicBezTo>
                    <a:cubicBezTo>
                      <a:pt x="79644" y="220735"/>
                      <a:pt x="75931" y="220590"/>
                      <a:pt x="73025" y="222250"/>
                    </a:cubicBezTo>
                    <a:cubicBezTo>
                      <a:pt x="68431" y="224875"/>
                      <a:pt x="64660" y="228740"/>
                      <a:pt x="60325" y="231775"/>
                    </a:cubicBezTo>
                    <a:cubicBezTo>
                      <a:pt x="35007" y="249497"/>
                      <a:pt x="48161" y="237589"/>
                      <a:pt x="31750" y="254000"/>
                    </a:cubicBezTo>
                    <a:cubicBezTo>
                      <a:pt x="23770" y="277941"/>
                      <a:pt x="34535" y="248431"/>
                      <a:pt x="22225" y="273050"/>
                    </a:cubicBezTo>
                    <a:cubicBezTo>
                      <a:pt x="20728" y="276043"/>
                      <a:pt x="20108" y="279400"/>
                      <a:pt x="19050" y="282575"/>
                    </a:cubicBezTo>
                    <a:cubicBezTo>
                      <a:pt x="17992" y="313267"/>
                      <a:pt x="18741" y="344074"/>
                      <a:pt x="15875" y="374650"/>
                    </a:cubicBezTo>
                    <a:cubicBezTo>
                      <a:pt x="15519" y="378449"/>
                      <a:pt x="12223" y="381477"/>
                      <a:pt x="9525" y="384175"/>
                    </a:cubicBezTo>
                    <a:cubicBezTo>
                      <a:pt x="6827" y="386873"/>
                      <a:pt x="3175" y="388408"/>
                      <a:pt x="0" y="390525"/>
                    </a:cubicBezTo>
                    <a:cubicBezTo>
                      <a:pt x="3175" y="391583"/>
                      <a:pt x="6178" y="393700"/>
                      <a:pt x="9525" y="393700"/>
                    </a:cubicBezTo>
                    <a:cubicBezTo>
                      <a:pt x="13512" y="393700"/>
                      <a:pt x="27258" y="388847"/>
                      <a:pt x="31750" y="387350"/>
                    </a:cubicBezTo>
                    <a:cubicBezTo>
                      <a:pt x="45291" y="369295"/>
                      <a:pt x="39602" y="379670"/>
                      <a:pt x="47625" y="355600"/>
                    </a:cubicBezTo>
                    <a:lnTo>
                      <a:pt x="50800" y="346075"/>
                    </a:lnTo>
                    <a:cubicBezTo>
                      <a:pt x="49742" y="336550"/>
                      <a:pt x="49201" y="326953"/>
                      <a:pt x="47625" y="317500"/>
                    </a:cubicBezTo>
                    <a:cubicBezTo>
                      <a:pt x="47075" y="314199"/>
                      <a:pt x="44450" y="311322"/>
                      <a:pt x="44450" y="307975"/>
                    </a:cubicBezTo>
                    <a:cubicBezTo>
                      <a:pt x="44450" y="302579"/>
                      <a:pt x="43809" y="295916"/>
                      <a:pt x="47625" y="292100"/>
                    </a:cubicBezTo>
                    <a:cubicBezTo>
                      <a:pt x="51441" y="288284"/>
                      <a:pt x="58294" y="290345"/>
                      <a:pt x="63500" y="288925"/>
                    </a:cubicBezTo>
                    <a:cubicBezTo>
                      <a:pt x="69958" y="287164"/>
                      <a:pt x="76056" y="284198"/>
                      <a:pt x="82550" y="282575"/>
                    </a:cubicBezTo>
                    <a:lnTo>
                      <a:pt x="95250" y="279400"/>
                    </a:lnTo>
                    <a:cubicBezTo>
                      <a:pt x="98425" y="277283"/>
                      <a:pt x="101268" y="274553"/>
                      <a:pt x="104775" y="273050"/>
                    </a:cubicBezTo>
                    <a:cubicBezTo>
                      <a:pt x="108786" y="271331"/>
                      <a:pt x="113686" y="272040"/>
                      <a:pt x="117475" y="269875"/>
                    </a:cubicBezTo>
                    <a:cubicBezTo>
                      <a:pt x="121374" y="267647"/>
                      <a:pt x="123551" y="263225"/>
                      <a:pt x="127000" y="260350"/>
                    </a:cubicBezTo>
                    <a:cubicBezTo>
                      <a:pt x="129931" y="257907"/>
                      <a:pt x="133112" y="255707"/>
                      <a:pt x="136525" y="254000"/>
                    </a:cubicBezTo>
                    <a:cubicBezTo>
                      <a:pt x="139518" y="252503"/>
                      <a:pt x="142974" y="252143"/>
                      <a:pt x="146050" y="250825"/>
                    </a:cubicBezTo>
                    <a:cubicBezTo>
                      <a:pt x="169294" y="240863"/>
                      <a:pt x="148035" y="247154"/>
                      <a:pt x="171450" y="241300"/>
                    </a:cubicBezTo>
                    <a:cubicBezTo>
                      <a:pt x="201836" y="210914"/>
                      <a:pt x="162931" y="246980"/>
                      <a:pt x="190500" y="228600"/>
                    </a:cubicBezTo>
                    <a:cubicBezTo>
                      <a:pt x="199453" y="222631"/>
                      <a:pt x="207679" y="207594"/>
                      <a:pt x="212725" y="200025"/>
                    </a:cubicBezTo>
                    <a:cubicBezTo>
                      <a:pt x="214842" y="196850"/>
                      <a:pt x="217868" y="194120"/>
                      <a:pt x="219075" y="190500"/>
                    </a:cubicBezTo>
                    <a:cubicBezTo>
                      <a:pt x="220133" y="187325"/>
                      <a:pt x="220625" y="183901"/>
                      <a:pt x="222250" y="180975"/>
                    </a:cubicBezTo>
                    <a:cubicBezTo>
                      <a:pt x="225956" y="174304"/>
                      <a:pt x="234950" y="161925"/>
                      <a:pt x="234950" y="161925"/>
                    </a:cubicBezTo>
                    <a:cubicBezTo>
                      <a:pt x="243551" y="127519"/>
                      <a:pt x="235191" y="167226"/>
                      <a:pt x="231775" y="92075"/>
                    </a:cubicBezTo>
                    <a:cubicBezTo>
                      <a:pt x="231577" y="87716"/>
                      <a:pt x="232414" y="82926"/>
                      <a:pt x="234950" y="79375"/>
                    </a:cubicBezTo>
                    <a:cubicBezTo>
                      <a:pt x="240957" y="70965"/>
                      <a:pt x="248556" y="69548"/>
                      <a:pt x="257175" y="66675"/>
                    </a:cubicBezTo>
                    <a:cubicBezTo>
                      <a:pt x="260350" y="63500"/>
                      <a:pt x="262964" y="59641"/>
                      <a:pt x="266700" y="57150"/>
                    </a:cubicBezTo>
                    <a:cubicBezTo>
                      <a:pt x="294269" y="38770"/>
                      <a:pt x="255364" y="74836"/>
                      <a:pt x="285750" y="44450"/>
                    </a:cubicBezTo>
                    <a:cubicBezTo>
                      <a:pt x="302683" y="45508"/>
                      <a:pt x="319791" y="44979"/>
                      <a:pt x="336550" y="47625"/>
                    </a:cubicBezTo>
                    <a:cubicBezTo>
                      <a:pt x="348684" y="49541"/>
                      <a:pt x="351440" y="68135"/>
                      <a:pt x="358775" y="73025"/>
                    </a:cubicBezTo>
                    <a:cubicBezTo>
                      <a:pt x="364183" y="76631"/>
                      <a:pt x="377062" y="84962"/>
                      <a:pt x="381000" y="88900"/>
                    </a:cubicBezTo>
                    <a:cubicBezTo>
                      <a:pt x="383698" y="91598"/>
                      <a:pt x="384907" y="95494"/>
                      <a:pt x="387350" y="98425"/>
                    </a:cubicBezTo>
                    <a:cubicBezTo>
                      <a:pt x="392468" y="104567"/>
                      <a:pt x="402886" y="113653"/>
                      <a:pt x="409575" y="117475"/>
                    </a:cubicBezTo>
                    <a:cubicBezTo>
                      <a:pt x="412481" y="119135"/>
                      <a:pt x="415925" y="119592"/>
                      <a:pt x="419100" y="120650"/>
                    </a:cubicBezTo>
                    <a:cubicBezTo>
                      <a:pt x="424392" y="124883"/>
                      <a:pt x="430442" y="128313"/>
                      <a:pt x="434975" y="133350"/>
                    </a:cubicBezTo>
                    <a:cubicBezTo>
                      <a:pt x="440080" y="139023"/>
                      <a:pt x="443442" y="146050"/>
                      <a:pt x="447675" y="152400"/>
                    </a:cubicBezTo>
                    <a:cubicBezTo>
                      <a:pt x="449792" y="155575"/>
                      <a:pt x="450850" y="159808"/>
                      <a:pt x="454025" y="161925"/>
                    </a:cubicBezTo>
                    <a:cubicBezTo>
                      <a:pt x="465260" y="169415"/>
                      <a:pt x="465985" y="168999"/>
                      <a:pt x="476250" y="180975"/>
                    </a:cubicBezTo>
                    <a:cubicBezTo>
                      <a:pt x="478733" y="183872"/>
                      <a:pt x="481772" y="186775"/>
                      <a:pt x="482600" y="190500"/>
                    </a:cubicBezTo>
                    <a:cubicBezTo>
                      <a:pt x="483978" y="196699"/>
                      <a:pt x="479954" y="212725"/>
                      <a:pt x="485775" y="21590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634" name="Forme libre 431">
                <a:extLst>
                  <a:ext uri="{FF2B5EF4-FFF2-40B4-BE49-F238E27FC236}">
                    <a16:creationId xmlns:a16="http://schemas.microsoft.com/office/drawing/2014/main" id="{6052840E-7E56-41EF-885D-2EEE0363A08B}"/>
                  </a:ext>
                </a:extLst>
              </p:cNvPr>
              <p:cNvSpPr/>
              <p:nvPr/>
            </p:nvSpPr>
            <p:spPr>
              <a:xfrm>
                <a:off x="3663888" y="4206875"/>
                <a:ext cx="415987" cy="444500"/>
              </a:xfrm>
              <a:custGeom>
                <a:avLst/>
                <a:gdLst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371537 w 415987"/>
                  <a:gd name="connsiteY73" fmla="*/ 228600 h 444500"/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406462 w 415987"/>
                  <a:gd name="connsiteY73" fmla="*/ 11430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415987" h="444500">
                    <a:moveTo>
                      <a:pt x="415987" y="120650"/>
                    </a:moveTo>
                    <a:cubicBezTo>
                      <a:pt x="408579" y="117475"/>
                      <a:pt x="401246" y="114118"/>
                      <a:pt x="393762" y="111125"/>
                    </a:cubicBezTo>
                    <a:cubicBezTo>
                      <a:pt x="383871" y="107168"/>
                      <a:pt x="366849" y="103603"/>
                      <a:pt x="358837" y="101600"/>
                    </a:cubicBezTo>
                    <a:cubicBezTo>
                      <a:pt x="319135" y="91674"/>
                      <a:pt x="368496" y="104360"/>
                      <a:pt x="336612" y="95250"/>
                    </a:cubicBezTo>
                    <a:cubicBezTo>
                      <a:pt x="332416" y="94051"/>
                      <a:pt x="328145" y="93133"/>
                      <a:pt x="323912" y="92075"/>
                    </a:cubicBezTo>
                    <a:cubicBezTo>
                      <a:pt x="319679" y="88900"/>
                      <a:pt x="315945" y="84917"/>
                      <a:pt x="311212" y="82550"/>
                    </a:cubicBezTo>
                    <a:cubicBezTo>
                      <a:pt x="305225" y="79557"/>
                      <a:pt x="298149" y="79193"/>
                      <a:pt x="292162" y="76200"/>
                    </a:cubicBezTo>
                    <a:cubicBezTo>
                      <a:pt x="287929" y="74083"/>
                      <a:pt x="283812" y="71714"/>
                      <a:pt x="279462" y="69850"/>
                    </a:cubicBezTo>
                    <a:cubicBezTo>
                      <a:pt x="276386" y="68532"/>
                      <a:pt x="272863" y="68300"/>
                      <a:pt x="269937" y="66675"/>
                    </a:cubicBezTo>
                    <a:cubicBezTo>
                      <a:pt x="263266" y="62969"/>
                      <a:pt x="257237" y="58208"/>
                      <a:pt x="250887" y="53975"/>
                    </a:cubicBezTo>
                    <a:cubicBezTo>
                      <a:pt x="247712" y="51858"/>
                      <a:pt x="244775" y="49332"/>
                      <a:pt x="241362" y="47625"/>
                    </a:cubicBezTo>
                    <a:cubicBezTo>
                      <a:pt x="221836" y="37862"/>
                      <a:pt x="232600" y="43900"/>
                      <a:pt x="209612" y="28575"/>
                    </a:cubicBezTo>
                    <a:lnTo>
                      <a:pt x="190562" y="15875"/>
                    </a:lnTo>
                    <a:cubicBezTo>
                      <a:pt x="187387" y="13758"/>
                      <a:pt x="184657" y="10732"/>
                      <a:pt x="181037" y="9525"/>
                    </a:cubicBezTo>
                    <a:lnTo>
                      <a:pt x="161987" y="3175"/>
                    </a:lnTo>
                    <a:lnTo>
                      <a:pt x="152462" y="0"/>
                    </a:lnTo>
                    <a:cubicBezTo>
                      <a:pt x="138704" y="1058"/>
                      <a:pt x="124879" y="1463"/>
                      <a:pt x="111187" y="3175"/>
                    </a:cubicBezTo>
                    <a:cubicBezTo>
                      <a:pt x="107866" y="3590"/>
                      <a:pt x="104880" y="5431"/>
                      <a:pt x="101662" y="6350"/>
                    </a:cubicBezTo>
                    <a:cubicBezTo>
                      <a:pt x="97466" y="7549"/>
                      <a:pt x="93195" y="8467"/>
                      <a:pt x="88962" y="9525"/>
                    </a:cubicBezTo>
                    <a:cubicBezTo>
                      <a:pt x="86845" y="12700"/>
                      <a:pt x="84319" y="15637"/>
                      <a:pt x="82612" y="19050"/>
                    </a:cubicBezTo>
                    <a:cubicBezTo>
                      <a:pt x="77436" y="29402"/>
                      <a:pt x="79920" y="35431"/>
                      <a:pt x="76262" y="47625"/>
                    </a:cubicBezTo>
                    <a:cubicBezTo>
                      <a:pt x="73599" y="56500"/>
                      <a:pt x="61088" y="73560"/>
                      <a:pt x="57212" y="79375"/>
                    </a:cubicBezTo>
                    <a:cubicBezTo>
                      <a:pt x="55095" y="82550"/>
                      <a:pt x="52069" y="85280"/>
                      <a:pt x="50862" y="88900"/>
                    </a:cubicBezTo>
                    <a:cubicBezTo>
                      <a:pt x="49804" y="92075"/>
                      <a:pt x="49632" y="95702"/>
                      <a:pt x="47687" y="98425"/>
                    </a:cubicBezTo>
                    <a:cubicBezTo>
                      <a:pt x="44207" y="103297"/>
                      <a:pt x="39220" y="106892"/>
                      <a:pt x="34987" y="111125"/>
                    </a:cubicBezTo>
                    <a:cubicBezTo>
                      <a:pt x="29918" y="126331"/>
                      <a:pt x="29345" y="123484"/>
                      <a:pt x="34987" y="146050"/>
                    </a:cubicBezTo>
                    <a:cubicBezTo>
                      <a:pt x="36135" y="150642"/>
                      <a:pt x="39579" y="154356"/>
                      <a:pt x="41337" y="158750"/>
                    </a:cubicBezTo>
                    <a:lnTo>
                      <a:pt x="50862" y="187325"/>
                    </a:lnTo>
                    <a:cubicBezTo>
                      <a:pt x="51920" y="190500"/>
                      <a:pt x="52181" y="194065"/>
                      <a:pt x="54037" y="196850"/>
                    </a:cubicBezTo>
                    <a:lnTo>
                      <a:pt x="60387" y="206375"/>
                    </a:lnTo>
                    <a:cubicBezTo>
                      <a:pt x="59329" y="218017"/>
                      <a:pt x="59661" y="229870"/>
                      <a:pt x="57212" y="241300"/>
                    </a:cubicBezTo>
                    <a:cubicBezTo>
                      <a:pt x="56412" y="245031"/>
                      <a:pt x="52755" y="247512"/>
                      <a:pt x="50862" y="250825"/>
                    </a:cubicBezTo>
                    <a:cubicBezTo>
                      <a:pt x="48514" y="254934"/>
                      <a:pt x="46376" y="259175"/>
                      <a:pt x="44512" y="263525"/>
                    </a:cubicBezTo>
                    <a:cubicBezTo>
                      <a:pt x="43194" y="266601"/>
                      <a:pt x="43428" y="270437"/>
                      <a:pt x="41337" y="273050"/>
                    </a:cubicBezTo>
                    <a:cubicBezTo>
                      <a:pt x="38953" y="276030"/>
                      <a:pt x="34743" y="276957"/>
                      <a:pt x="31812" y="279400"/>
                    </a:cubicBezTo>
                    <a:cubicBezTo>
                      <a:pt x="28363" y="282275"/>
                      <a:pt x="25736" y="286050"/>
                      <a:pt x="22287" y="288925"/>
                    </a:cubicBezTo>
                    <a:cubicBezTo>
                      <a:pt x="-4235" y="311027"/>
                      <a:pt x="31064" y="276973"/>
                      <a:pt x="3237" y="304800"/>
                    </a:cubicBezTo>
                    <a:cubicBezTo>
                      <a:pt x="2179" y="307975"/>
                      <a:pt x="62" y="310978"/>
                      <a:pt x="62" y="314325"/>
                    </a:cubicBezTo>
                    <a:cubicBezTo>
                      <a:pt x="62" y="372904"/>
                      <a:pt x="-1080" y="345255"/>
                      <a:pt x="6412" y="371475"/>
                    </a:cubicBezTo>
                    <a:cubicBezTo>
                      <a:pt x="7611" y="375671"/>
                      <a:pt x="7166" y="380544"/>
                      <a:pt x="9587" y="384175"/>
                    </a:cubicBezTo>
                    <a:cubicBezTo>
                      <a:pt x="11704" y="387350"/>
                      <a:pt x="16026" y="388281"/>
                      <a:pt x="19112" y="390525"/>
                    </a:cubicBezTo>
                    <a:cubicBezTo>
                      <a:pt x="62432" y="422030"/>
                      <a:pt x="27187" y="398025"/>
                      <a:pt x="63562" y="422275"/>
                    </a:cubicBezTo>
                    <a:lnTo>
                      <a:pt x="73087" y="428625"/>
                    </a:lnTo>
                    <a:lnTo>
                      <a:pt x="82612" y="434975"/>
                    </a:lnTo>
                    <a:cubicBezTo>
                      <a:pt x="83670" y="438150"/>
                      <a:pt x="82440" y="444500"/>
                      <a:pt x="85787" y="444500"/>
                    </a:cubicBezTo>
                    <a:cubicBezTo>
                      <a:pt x="89134" y="444500"/>
                      <a:pt x="88962" y="438322"/>
                      <a:pt x="88962" y="434975"/>
                    </a:cubicBezTo>
                    <a:cubicBezTo>
                      <a:pt x="88962" y="428537"/>
                      <a:pt x="87823" y="422032"/>
                      <a:pt x="85787" y="415925"/>
                    </a:cubicBezTo>
                    <a:cubicBezTo>
                      <a:pt x="84114" y="410905"/>
                      <a:pt x="73702" y="399401"/>
                      <a:pt x="69912" y="396875"/>
                    </a:cubicBezTo>
                    <a:cubicBezTo>
                      <a:pt x="67127" y="395019"/>
                      <a:pt x="63562" y="394758"/>
                      <a:pt x="60387" y="393700"/>
                    </a:cubicBezTo>
                    <a:cubicBezTo>
                      <a:pt x="57212" y="390525"/>
                      <a:pt x="53090" y="388074"/>
                      <a:pt x="50862" y="384175"/>
                    </a:cubicBezTo>
                    <a:cubicBezTo>
                      <a:pt x="45660" y="375071"/>
                      <a:pt x="47063" y="352587"/>
                      <a:pt x="50862" y="346075"/>
                    </a:cubicBezTo>
                    <a:cubicBezTo>
                      <a:pt x="54707" y="339483"/>
                      <a:pt x="64516" y="338771"/>
                      <a:pt x="69912" y="333375"/>
                    </a:cubicBezTo>
                    <a:cubicBezTo>
                      <a:pt x="73087" y="330200"/>
                      <a:pt x="75988" y="326725"/>
                      <a:pt x="79437" y="323850"/>
                    </a:cubicBezTo>
                    <a:cubicBezTo>
                      <a:pt x="93752" y="311921"/>
                      <a:pt x="92575" y="321606"/>
                      <a:pt x="108012" y="298450"/>
                    </a:cubicBezTo>
                    <a:cubicBezTo>
                      <a:pt x="110129" y="295275"/>
                      <a:pt x="112655" y="292338"/>
                      <a:pt x="114362" y="288925"/>
                    </a:cubicBezTo>
                    <a:cubicBezTo>
                      <a:pt x="117030" y="283590"/>
                      <a:pt x="119186" y="271786"/>
                      <a:pt x="120712" y="266700"/>
                    </a:cubicBezTo>
                    <a:cubicBezTo>
                      <a:pt x="122635" y="260289"/>
                      <a:pt x="127062" y="247650"/>
                      <a:pt x="127062" y="247650"/>
                    </a:cubicBezTo>
                    <a:cubicBezTo>
                      <a:pt x="126621" y="241041"/>
                      <a:pt x="125958" y="199888"/>
                      <a:pt x="120712" y="184150"/>
                    </a:cubicBezTo>
                    <a:cubicBezTo>
                      <a:pt x="118163" y="176504"/>
                      <a:pt x="114362" y="169333"/>
                      <a:pt x="111187" y="161925"/>
                    </a:cubicBezTo>
                    <a:cubicBezTo>
                      <a:pt x="112245" y="142875"/>
                      <a:pt x="111664" y="123663"/>
                      <a:pt x="114362" y="104775"/>
                    </a:cubicBezTo>
                    <a:cubicBezTo>
                      <a:pt x="114902" y="100997"/>
                      <a:pt x="117732" y="97634"/>
                      <a:pt x="120712" y="95250"/>
                    </a:cubicBezTo>
                    <a:cubicBezTo>
                      <a:pt x="123325" y="93159"/>
                      <a:pt x="127062" y="93133"/>
                      <a:pt x="130237" y="92075"/>
                    </a:cubicBezTo>
                    <a:cubicBezTo>
                      <a:pt x="148229" y="94192"/>
                      <a:pt x="166297" y="95738"/>
                      <a:pt x="184212" y="98425"/>
                    </a:cubicBezTo>
                    <a:cubicBezTo>
                      <a:pt x="187522" y="98921"/>
                      <a:pt x="190811" y="99975"/>
                      <a:pt x="193737" y="101600"/>
                    </a:cubicBezTo>
                    <a:cubicBezTo>
                      <a:pt x="196071" y="102897"/>
                      <a:pt x="221325" y="119663"/>
                      <a:pt x="225487" y="123825"/>
                    </a:cubicBezTo>
                    <a:cubicBezTo>
                      <a:pt x="228185" y="126523"/>
                      <a:pt x="229139" y="130652"/>
                      <a:pt x="231837" y="133350"/>
                    </a:cubicBezTo>
                    <a:cubicBezTo>
                      <a:pt x="234535" y="136048"/>
                      <a:pt x="238431" y="137257"/>
                      <a:pt x="241362" y="139700"/>
                    </a:cubicBezTo>
                    <a:cubicBezTo>
                      <a:pt x="244811" y="142575"/>
                      <a:pt x="247478" y="146303"/>
                      <a:pt x="250887" y="149225"/>
                    </a:cubicBezTo>
                    <a:cubicBezTo>
                      <a:pt x="259114" y="156277"/>
                      <a:pt x="274440" y="165985"/>
                      <a:pt x="282637" y="171450"/>
                    </a:cubicBezTo>
                    <a:cubicBezTo>
                      <a:pt x="285812" y="173567"/>
                      <a:pt x="289109" y="175510"/>
                      <a:pt x="292162" y="177800"/>
                    </a:cubicBezTo>
                    <a:cubicBezTo>
                      <a:pt x="295038" y="179957"/>
                      <a:pt x="309744" y="191354"/>
                      <a:pt x="314387" y="193675"/>
                    </a:cubicBezTo>
                    <a:cubicBezTo>
                      <a:pt x="330357" y="201660"/>
                      <a:pt x="322940" y="189528"/>
                      <a:pt x="342962" y="209550"/>
                    </a:cubicBezTo>
                    <a:cubicBezTo>
                      <a:pt x="349984" y="216572"/>
                      <a:pt x="351429" y="241300"/>
                      <a:pt x="362012" y="225425"/>
                    </a:cubicBezTo>
                    <a:cubicBezTo>
                      <a:pt x="372595" y="209550"/>
                      <a:pt x="406462" y="114300"/>
                      <a:pt x="406462" y="114300"/>
                    </a:cubicBezTo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635" name="Rectangle 1634">
                <a:extLst>
                  <a:ext uri="{FF2B5EF4-FFF2-40B4-BE49-F238E27FC236}">
                    <a16:creationId xmlns:a16="http://schemas.microsoft.com/office/drawing/2014/main" id="{219CFEFD-3ECC-4DCA-82CF-CE5BC099B892}"/>
                  </a:ext>
                </a:extLst>
              </p:cNvPr>
              <p:cNvSpPr/>
              <p:nvPr/>
            </p:nvSpPr>
            <p:spPr>
              <a:xfrm>
                <a:off x="4026159" y="2799840"/>
                <a:ext cx="32052" cy="2033096"/>
              </a:xfrm>
              <a:prstGeom prst="rect">
                <a:avLst/>
              </a:pr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636" name="Forme libre 433">
                <a:extLst>
                  <a:ext uri="{FF2B5EF4-FFF2-40B4-BE49-F238E27FC236}">
                    <a16:creationId xmlns:a16="http://schemas.microsoft.com/office/drawing/2014/main" id="{136D5514-B355-4603-8464-A4CDBFCC1D67}"/>
                  </a:ext>
                </a:extLst>
              </p:cNvPr>
              <p:cNvSpPr/>
              <p:nvPr/>
            </p:nvSpPr>
            <p:spPr>
              <a:xfrm>
                <a:off x="4035425" y="4542894"/>
                <a:ext cx="459080" cy="254258"/>
              </a:xfrm>
              <a:custGeom>
                <a:avLst/>
                <a:gdLst>
                  <a:gd name="connsiteX0" fmla="*/ 22225 w 459080"/>
                  <a:gd name="connsiteY0" fmla="*/ 187325 h 254258"/>
                  <a:gd name="connsiteX1" fmla="*/ 53975 w 459080"/>
                  <a:gd name="connsiteY1" fmla="*/ 180975 h 254258"/>
                  <a:gd name="connsiteX2" fmla="*/ 76200 w 459080"/>
                  <a:gd name="connsiteY2" fmla="*/ 152400 h 254258"/>
                  <a:gd name="connsiteX3" fmla="*/ 85725 w 459080"/>
                  <a:gd name="connsiteY3" fmla="*/ 149225 h 254258"/>
                  <a:gd name="connsiteX4" fmla="*/ 107950 w 459080"/>
                  <a:gd name="connsiteY4" fmla="*/ 139700 h 254258"/>
                  <a:gd name="connsiteX5" fmla="*/ 127000 w 459080"/>
                  <a:gd name="connsiteY5" fmla="*/ 127000 h 254258"/>
                  <a:gd name="connsiteX6" fmla="*/ 136525 w 459080"/>
                  <a:gd name="connsiteY6" fmla="*/ 114300 h 254258"/>
                  <a:gd name="connsiteX7" fmla="*/ 142875 w 459080"/>
                  <a:gd name="connsiteY7" fmla="*/ 104775 h 254258"/>
                  <a:gd name="connsiteX8" fmla="*/ 152400 w 459080"/>
                  <a:gd name="connsiteY8" fmla="*/ 98425 h 254258"/>
                  <a:gd name="connsiteX9" fmla="*/ 174625 w 459080"/>
                  <a:gd name="connsiteY9" fmla="*/ 82550 h 254258"/>
                  <a:gd name="connsiteX10" fmla="*/ 187325 w 459080"/>
                  <a:gd name="connsiteY10" fmla="*/ 73025 h 254258"/>
                  <a:gd name="connsiteX11" fmla="*/ 206375 w 459080"/>
                  <a:gd name="connsiteY11" fmla="*/ 63500 h 254258"/>
                  <a:gd name="connsiteX12" fmla="*/ 234950 w 459080"/>
                  <a:gd name="connsiteY12" fmla="*/ 38100 h 254258"/>
                  <a:gd name="connsiteX13" fmla="*/ 244475 w 459080"/>
                  <a:gd name="connsiteY13" fmla="*/ 19050 h 254258"/>
                  <a:gd name="connsiteX14" fmla="*/ 254000 w 459080"/>
                  <a:gd name="connsiteY14" fmla="*/ 12700 h 254258"/>
                  <a:gd name="connsiteX15" fmla="*/ 266700 w 459080"/>
                  <a:gd name="connsiteY15" fmla="*/ 6350 h 254258"/>
                  <a:gd name="connsiteX16" fmla="*/ 317500 w 459080"/>
                  <a:gd name="connsiteY16" fmla="*/ 0 h 254258"/>
                  <a:gd name="connsiteX17" fmla="*/ 342900 w 459080"/>
                  <a:gd name="connsiteY17" fmla="*/ 3175 h 254258"/>
                  <a:gd name="connsiteX18" fmla="*/ 349250 w 459080"/>
                  <a:gd name="connsiteY18" fmla="*/ 12700 h 254258"/>
                  <a:gd name="connsiteX19" fmla="*/ 352425 w 459080"/>
                  <a:gd name="connsiteY19" fmla="*/ 22225 h 254258"/>
                  <a:gd name="connsiteX20" fmla="*/ 358775 w 459080"/>
                  <a:gd name="connsiteY20" fmla="*/ 38100 h 254258"/>
                  <a:gd name="connsiteX21" fmla="*/ 361950 w 459080"/>
                  <a:gd name="connsiteY21" fmla="*/ 47625 h 254258"/>
                  <a:gd name="connsiteX22" fmla="*/ 384175 w 459080"/>
                  <a:gd name="connsiteY22" fmla="*/ 63500 h 254258"/>
                  <a:gd name="connsiteX23" fmla="*/ 400050 w 459080"/>
                  <a:gd name="connsiteY23" fmla="*/ 82550 h 254258"/>
                  <a:gd name="connsiteX24" fmla="*/ 406400 w 459080"/>
                  <a:gd name="connsiteY24" fmla="*/ 104775 h 254258"/>
                  <a:gd name="connsiteX25" fmla="*/ 419100 w 459080"/>
                  <a:gd name="connsiteY25" fmla="*/ 187325 h 254258"/>
                  <a:gd name="connsiteX26" fmla="*/ 431800 w 459080"/>
                  <a:gd name="connsiteY26" fmla="*/ 206375 h 254258"/>
                  <a:gd name="connsiteX27" fmla="*/ 438150 w 459080"/>
                  <a:gd name="connsiteY27" fmla="*/ 215900 h 254258"/>
                  <a:gd name="connsiteX28" fmla="*/ 444500 w 459080"/>
                  <a:gd name="connsiteY28" fmla="*/ 234950 h 254258"/>
                  <a:gd name="connsiteX29" fmla="*/ 457200 w 459080"/>
                  <a:gd name="connsiteY29" fmla="*/ 254000 h 254258"/>
                  <a:gd name="connsiteX30" fmla="*/ 438150 w 459080"/>
                  <a:gd name="connsiteY30" fmla="*/ 247650 h 254258"/>
                  <a:gd name="connsiteX31" fmla="*/ 419100 w 459080"/>
                  <a:gd name="connsiteY31" fmla="*/ 238125 h 254258"/>
                  <a:gd name="connsiteX32" fmla="*/ 409575 w 459080"/>
                  <a:gd name="connsiteY32" fmla="*/ 228600 h 254258"/>
                  <a:gd name="connsiteX33" fmla="*/ 400050 w 459080"/>
                  <a:gd name="connsiteY33" fmla="*/ 225425 h 254258"/>
                  <a:gd name="connsiteX34" fmla="*/ 390525 w 459080"/>
                  <a:gd name="connsiteY34" fmla="*/ 219075 h 254258"/>
                  <a:gd name="connsiteX35" fmla="*/ 377825 w 459080"/>
                  <a:gd name="connsiteY35" fmla="*/ 203200 h 254258"/>
                  <a:gd name="connsiteX36" fmla="*/ 368300 w 459080"/>
                  <a:gd name="connsiteY36" fmla="*/ 184150 h 254258"/>
                  <a:gd name="connsiteX37" fmla="*/ 365125 w 459080"/>
                  <a:gd name="connsiteY37" fmla="*/ 123825 h 254258"/>
                  <a:gd name="connsiteX38" fmla="*/ 349250 w 459080"/>
                  <a:gd name="connsiteY38" fmla="*/ 104775 h 254258"/>
                  <a:gd name="connsiteX39" fmla="*/ 339725 w 459080"/>
                  <a:gd name="connsiteY39" fmla="*/ 101600 h 254258"/>
                  <a:gd name="connsiteX40" fmla="*/ 320675 w 459080"/>
                  <a:gd name="connsiteY40" fmla="*/ 88900 h 254258"/>
                  <a:gd name="connsiteX41" fmla="*/ 298450 w 459080"/>
                  <a:gd name="connsiteY41" fmla="*/ 73025 h 254258"/>
                  <a:gd name="connsiteX42" fmla="*/ 282575 w 459080"/>
                  <a:gd name="connsiteY42" fmla="*/ 57150 h 254258"/>
                  <a:gd name="connsiteX43" fmla="*/ 260350 w 459080"/>
                  <a:gd name="connsiteY43" fmla="*/ 60325 h 254258"/>
                  <a:gd name="connsiteX44" fmla="*/ 250825 w 459080"/>
                  <a:gd name="connsiteY44" fmla="*/ 66675 h 254258"/>
                  <a:gd name="connsiteX45" fmla="*/ 231775 w 459080"/>
                  <a:gd name="connsiteY45" fmla="*/ 85725 h 254258"/>
                  <a:gd name="connsiteX46" fmla="*/ 212725 w 459080"/>
                  <a:gd name="connsiteY46" fmla="*/ 101600 h 254258"/>
                  <a:gd name="connsiteX47" fmla="*/ 203200 w 459080"/>
                  <a:gd name="connsiteY47" fmla="*/ 120650 h 254258"/>
                  <a:gd name="connsiteX48" fmla="*/ 193675 w 459080"/>
                  <a:gd name="connsiteY48" fmla="*/ 130175 h 254258"/>
                  <a:gd name="connsiteX49" fmla="*/ 174625 w 459080"/>
                  <a:gd name="connsiteY49" fmla="*/ 139700 h 254258"/>
                  <a:gd name="connsiteX50" fmla="*/ 161925 w 459080"/>
                  <a:gd name="connsiteY50" fmla="*/ 146050 h 254258"/>
                  <a:gd name="connsiteX51" fmla="*/ 130175 w 459080"/>
                  <a:gd name="connsiteY51" fmla="*/ 155575 h 254258"/>
                  <a:gd name="connsiteX52" fmla="*/ 120650 w 459080"/>
                  <a:gd name="connsiteY52" fmla="*/ 158750 h 254258"/>
                  <a:gd name="connsiteX53" fmla="*/ 114300 w 459080"/>
                  <a:gd name="connsiteY53" fmla="*/ 168275 h 254258"/>
                  <a:gd name="connsiteX54" fmla="*/ 104775 w 459080"/>
                  <a:gd name="connsiteY54" fmla="*/ 174625 h 254258"/>
                  <a:gd name="connsiteX55" fmla="*/ 92075 w 459080"/>
                  <a:gd name="connsiteY55" fmla="*/ 190500 h 254258"/>
                  <a:gd name="connsiteX56" fmla="*/ 76200 w 459080"/>
                  <a:gd name="connsiteY56" fmla="*/ 209550 h 254258"/>
                  <a:gd name="connsiteX57" fmla="*/ 63500 w 459080"/>
                  <a:gd name="connsiteY57" fmla="*/ 219075 h 254258"/>
                  <a:gd name="connsiteX58" fmla="*/ 53975 w 459080"/>
                  <a:gd name="connsiteY58" fmla="*/ 228600 h 254258"/>
                  <a:gd name="connsiteX59" fmla="*/ 44450 w 459080"/>
                  <a:gd name="connsiteY59" fmla="*/ 234950 h 254258"/>
                  <a:gd name="connsiteX60" fmla="*/ 34925 w 459080"/>
                  <a:gd name="connsiteY60" fmla="*/ 244475 h 254258"/>
                  <a:gd name="connsiteX61" fmla="*/ 15875 w 459080"/>
                  <a:gd name="connsiteY61" fmla="*/ 250825 h 254258"/>
                  <a:gd name="connsiteX62" fmla="*/ 6350 w 459080"/>
                  <a:gd name="connsiteY62" fmla="*/ 247650 h 254258"/>
                  <a:gd name="connsiteX63" fmla="*/ 3175 w 459080"/>
                  <a:gd name="connsiteY63" fmla="*/ 231775 h 254258"/>
                  <a:gd name="connsiteX64" fmla="*/ 0 w 459080"/>
                  <a:gd name="connsiteY64" fmla="*/ 212725 h 254258"/>
                  <a:gd name="connsiteX65" fmla="*/ 6350 w 459080"/>
                  <a:gd name="connsiteY65" fmla="*/ 193675 h 254258"/>
                  <a:gd name="connsiteX66" fmla="*/ 15875 w 459080"/>
                  <a:gd name="connsiteY66" fmla="*/ 190500 h 254258"/>
                  <a:gd name="connsiteX67" fmla="*/ 22225 w 459080"/>
                  <a:gd name="connsiteY67" fmla="*/ 187325 h 25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459080" h="254258">
                    <a:moveTo>
                      <a:pt x="22225" y="187325"/>
                    </a:moveTo>
                    <a:cubicBezTo>
                      <a:pt x="28575" y="185737"/>
                      <a:pt x="50562" y="191214"/>
                      <a:pt x="53975" y="180975"/>
                    </a:cubicBezTo>
                    <a:cubicBezTo>
                      <a:pt x="57994" y="168917"/>
                      <a:pt x="60138" y="157754"/>
                      <a:pt x="76200" y="152400"/>
                    </a:cubicBezTo>
                    <a:cubicBezTo>
                      <a:pt x="79375" y="151342"/>
                      <a:pt x="82732" y="150722"/>
                      <a:pt x="85725" y="149225"/>
                    </a:cubicBezTo>
                    <a:cubicBezTo>
                      <a:pt x="107651" y="138262"/>
                      <a:pt x="81519" y="146308"/>
                      <a:pt x="107950" y="139700"/>
                    </a:cubicBezTo>
                    <a:cubicBezTo>
                      <a:pt x="114300" y="135467"/>
                      <a:pt x="122421" y="133105"/>
                      <a:pt x="127000" y="127000"/>
                    </a:cubicBezTo>
                    <a:cubicBezTo>
                      <a:pt x="130175" y="122767"/>
                      <a:pt x="133449" y="118606"/>
                      <a:pt x="136525" y="114300"/>
                    </a:cubicBezTo>
                    <a:cubicBezTo>
                      <a:pt x="138743" y="111195"/>
                      <a:pt x="140177" y="107473"/>
                      <a:pt x="142875" y="104775"/>
                    </a:cubicBezTo>
                    <a:cubicBezTo>
                      <a:pt x="145573" y="102077"/>
                      <a:pt x="149503" y="100908"/>
                      <a:pt x="152400" y="98425"/>
                    </a:cubicBezTo>
                    <a:cubicBezTo>
                      <a:pt x="171576" y="81989"/>
                      <a:pt x="157123" y="88384"/>
                      <a:pt x="174625" y="82550"/>
                    </a:cubicBezTo>
                    <a:cubicBezTo>
                      <a:pt x="178858" y="79375"/>
                      <a:pt x="182731" y="75650"/>
                      <a:pt x="187325" y="73025"/>
                    </a:cubicBezTo>
                    <a:cubicBezTo>
                      <a:pt x="202771" y="64198"/>
                      <a:pt x="191441" y="76774"/>
                      <a:pt x="206375" y="63500"/>
                    </a:cubicBezTo>
                    <a:cubicBezTo>
                      <a:pt x="238997" y="34502"/>
                      <a:pt x="213332" y="52512"/>
                      <a:pt x="234950" y="38100"/>
                    </a:cubicBezTo>
                    <a:cubicBezTo>
                      <a:pt x="237532" y="30353"/>
                      <a:pt x="238320" y="25205"/>
                      <a:pt x="244475" y="19050"/>
                    </a:cubicBezTo>
                    <a:cubicBezTo>
                      <a:pt x="247173" y="16352"/>
                      <a:pt x="250687" y="14593"/>
                      <a:pt x="254000" y="12700"/>
                    </a:cubicBezTo>
                    <a:cubicBezTo>
                      <a:pt x="258109" y="10352"/>
                      <a:pt x="262059" y="7278"/>
                      <a:pt x="266700" y="6350"/>
                    </a:cubicBezTo>
                    <a:cubicBezTo>
                      <a:pt x="283434" y="3003"/>
                      <a:pt x="317500" y="0"/>
                      <a:pt x="317500" y="0"/>
                    </a:cubicBezTo>
                    <a:cubicBezTo>
                      <a:pt x="325967" y="1058"/>
                      <a:pt x="334978" y="6"/>
                      <a:pt x="342900" y="3175"/>
                    </a:cubicBezTo>
                    <a:cubicBezTo>
                      <a:pt x="346443" y="4592"/>
                      <a:pt x="347543" y="9287"/>
                      <a:pt x="349250" y="12700"/>
                    </a:cubicBezTo>
                    <a:cubicBezTo>
                      <a:pt x="350747" y="15693"/>
                      <a:pt x="351250" y="19091"/>
                      <a:pt x="352425" y="22225"/>
                    </a:cubicBezTo>
                    <a:cubicBezTo>
                      <a:pt x="354426" y="27561"/>
                      <a:pt x="356774" y="32764"/>
                      <a:pt x="358775" y="38100"/>
                    </a:cubicBezTo>
                    <a:cubicBezTo>
                      <a:pt x="359950" y="41234"/>
                      <a:pt x="360094" y="44840"/>
                      <a:pt x="361950" y="47625"/>
                    </a:cubicBezTo>
                    <a:cubicBezTo>
                      <a:pt x="370956" y="61133"/>
                      <a:pt x="371534" y="54471"/>
                      <a:pt x="384175" y="63500"/>
                    </a:cubicBezTo>
                    <a:cubicBezTo>
                      <a:pt x="389636" y="67401"/>
                      <a:pt x="396956" y="76362"/>
                      <a:pt x="400050" y="82550"/>
                    </a:cubicBezTo>
                    <a:cubicBezTo>
                      <a:pt x="402327" y="87105"/>
                      <a:pt x="405383" y="100706"/>
                      <a:pt x="406400" y="104775"/>
                    </a:cubicBezTo>
                    <a:cubicBezTo>
                      <a:pt x="408878" y="130799"/>
                      <a:pt x="405585" y="162547"/>
                      <a:pt x="419100" y="187325"/>
                    </a:cubicBezTo>
                    <a:cubicBezTo>
                      <a:pt x="422754" y="194025"/>
                      <a:pt x="427567" y="200025"/>
                      <a:pt x="431800" y="206375"/>
                    </a:cubicBezTo>
                    <a:cubicBezTo>
                      <a:pt x="433917" y="209550"/>
                      <a:pt x="436943" y="212280"/>
                      <a:pt x="438150" y="215900"/>
                    </a:cubicBezTo>
                    <a:cubicBezTo>
                      <a:pt x="440267" y="222250"/>
                      <a:pt x="440787" y="229381"/>
                      <a:pt x="444500" y="234950"/>
                    </a:cubicBezTo>
                    <a:cubicBezTo>
                      <a:pt x="448733" y="241300"/>
                      <a:pt x="464440" y="256413"/>
                      <a:pt x="457200" y="254000"/>
                    </a:cubicBezTo>
                    <a:lnTo>
                      <a:pt x="438150" y="247650"/>
                    </a:lnTo>
                    <a:cubicBezTo>
                      <a:pt x="428604" y="244468"/>
                      <a:pt x="427306" y="244964"/>
                      <a:pt x="419100" y="238125"/>
                    </a:cubicBezTo>
                    <a:cubicBezTo>
                      <a:pt x="415651" y="235250"/>
                      <a:pt x="413311" y="231091"/>
                      <a:pt x="409575" y="228600"/>
                    </a:cubicBezTo>
                    <a:cubicBezTo>
                      <a:pt x="406790" y="226744"/>
                      <a:pt x="403043" y="226922"/>
                      <a:pt x="400050" y="225425"/>
                    </a:cubicBezTo>
                    <a:cubicBezTo>
                      <a:pt x="396637" y="223718"/>
                      <a:pt x="393700" y="221192"/>
                      <a:pt x="390525" y="219075"/>
                    </a:cubicBezTo>
                    <a:cubicBezTo>
                      <a:pt x="384344" y="200532"/>
                      <a:pt x="392186" y="217561"/>
                      <a:pt x="377825" y="203200"/>
                    </a:cubicBezTo>
                    <a:cubicBezTo>
                      <a:pt x="371670" y="197045"/>
                      <a:pt x="370882" y="191897"/>
                      <a:pt x="368300" y="184150"/>
                    </a:cubicBezTo>
                    <a:cubicBezTo>
                      <a:pt x="367242" y="164042"/>
                      <a:pt x="367846" y="143777"/>
                      <a:pt x="365125" y="123825"/>
                    </a:cubicBezTo>
                    <a:cubicBezTo>
                      <a:pt x="364539" y="119530"/>
                      <a:pt x="351760" y="106448"/>
                      <a:pt x="349250" y="104775"/>
                    </a:cubicBezTo>
                    <a:cubicBezTo>
                      <a:pt x="346465" y="102919"/>
                      <a:pt x="342651" y="103225"/>
                      <a:pt x="339725" y="101600"/>
                    </a:cubicBezTo>
                    <a:cubicBezTo>
                      <a:pt x="333054" y="97894"/>
                      <a:pt x="327025" y="93133"/>
                      <a:pt x="320675" y="88900"/>
                    </a:cubicBezTo>
                    <a:cubicBezTo>
                      <a:pt x="315267" y="85294"/>
                      <a:pt x="302388" y="76963"/>
                      <a:pt x="298450" y="73025"/>
                    </a:cubicBezTo>
                    <a:cubicBezTo>
                      <a:pt x="277283" y="51858"/>
                      <a:pt x="307975" y="74083"/>
                      <a:pt x="282575" y="57150"/>
                    </a:cubicBezTo>
                    <a:cubicBezTo>
                      <a:pt x="275167" y="58208"/>
                      <a:pt x="267518" y="58175"/>
                      <a:pt x="260350" y="60325"/>
                    </a:cubicBezTo>
                    <a:cubicBezTo>
                      <a:pt x="256695" y="61421"/>
                      <a:pt x="253677" y="64140"/>
                      <a:pt x="250825" y="66675"/>
                    </a:cubicBezTo>
                    <a:cubicBezTo>
                      <a:pt x="244113" y="72641"/>
                      <a:pt x="239247" y="80744"/>
                      <a:pt x="231775" y="85725"/>
                    </a:cubicBezTo>
                    <a:cubicBezTo>
                      <a:pt x="222409" y="91969"/>
                      <a:pt x="220365" y="92433"/>
                      <a:pt x="212725" y="101600"/>
                    </a:cubicBezTo>
                    <a:cubicBezTo>
                      <a:pt x="187746" y="131575"/>
                      <a:pt x="222293" y="92011"/>
                      <a:pt x="203200" y="120650"/>
                    </a:cubicBezTo>
                    <a:cubicBezTo>
                      <a:pt x="200709" y="124386"/>
                      <a:pt x="197124" y="127300"/>
                      <a:pt x="193675" y="130175"/>
                    </a:cubicBezTo>
                    <a:cubicBezTo>
                      <a:pt x="182908" y="139148"/>
                      <a:pt x="186417" y="134646"/>
                      <a:pt x="174625" y="139700"/>
                    </a:cubicBezTo>
                    <a:cubicBezTo>
                      <a:pt x="170275" y="141564"/>
                      <a:pt x="166319" y="144292"/>
                      <a:pt x="161925" y="146050"/>
                    </a:cubicBezTo>
                    <a:cubicBezTo>
                      <a:pt x="143062" y="153595"/>
                      <a:pt x="146548" y="150897"/>
                      <a:pt x="130175" y="155575"/>
                    </a:cubicBezTo>
                    <a:cubicBezTo>
                      <a:pt x="126957" y="156494"/>
                      <a:pt x="123825" y="157692"/>
                      <a:pt x="120650" y="158750"/>
                    </a:cubicBezTo>
                    <a:cubicBezTo>
                      <a:pt x="118533" y="161925"/>
                      <a:pt x="116998" y="165577"/>
                      <a:pt x="114300" y="168275"/>
                    </a:cubicBezTo>
                    <a:cubicBezTo>
                      <a:pt x="111602" y="170973"/>
                      <a:pt x="107159" y="171645"/>
                      <a:pt x="104775" y="174625"/>
                    </a:cubicBezTo>
                    <a:cubicBezTo>
                      <a:pt x="87248" y="196533"/>
                      <a:pt x="119372" y="172302"/>
                      <a:pt x="92075" y="190500"/>
                    </a:cubicBezTo>
                    <a:cubicBezTo>
                      <a:pt x="85543" y="200298"/>
                      <a:pt x="85707" y="201401"/>
                      <a:pt x="76200" y="209550"/>
                    </a:cubicBezTo>
                    <a:cubicBezTo>
                      <a:pt x="72182" y="212994"/>
                      <a:pt x="67518" y="215631"/>
                      <a:pt x="63500" y="219075"/>
                    </a:cubicBezTo>
                    <a:cubicBezTo>
                      <a:pt x="60091" y="221997"/>
                      <a:pt x="57424" y="225725"/>
                      <a:pt x="53975" y="228600"/>
                    </a:cubicBezTo>
                    <a:cubicBezTo>
                      <a:pt x="51044" y="231043"/>
                      <a:pt x="47381" y="232507"/>
                      <a:pt x="44450" y="234950"/>
                    </a:cubicBezTo>
                    <a:cubicBezTo>
                      <a:pt x="41001" y="237825"/>
                      <a:pt x="38850" y="242294"/>
                      <a:pt x="34925" y="244475"/>
                    </a:cubicBezTo>
                    <a:cubicBezTo>
                      <a:pt x="29074" y="247726"/>
                      <a:pt x="15875" y="250825"/>
                      <a:pt x="15875" y="250825"/>
                    </a:cubicBezTo>
                    <a:cubicBezTo>
                      <a:pt x="12700" y="249767"/>
                      <a:pt x="8206" y="250435"/>
                      <a:pt x="6350" y="247650"/>
                    </a:cubicBezTo>
                    <a:cubicBezTo>
                      <a:pt x="3357" y="243160"/>
                      <a:pt x="4140" y="237084"/>
                      <a:pt x="3175" y="231775"/>
                    </a:cubicBezTo>
                    <a:cubicBezTo>
                      <a:pt x="2023" y="225441"/>
                      <a:pt x="1058" y="219075"/>
                      <a:pt x="0" y="212725"/>
                    </a:cubicBezTo>
                    <a:cubicBezTo>
                      <a:pt x="2117" y="206375"/>
                      <a:pt x="2459" y="199122"/>
                      <a:pt x="6350" y="193675"/>
                    </a:cubicBezTo>
                    <a:cubicBezTo>
                      <a:pt x="8295" y="190952"/>
                      <a:pt x="13198" y="192508"/>
                      <a:pt x="15875" y="190500"/>
                    </a:cubicBezTo>
                    <a:cubicBezTo>
                      <a:pt x="17768" y="189080"/>
                      <a:pt x="15875" y="188913"/>
                      <a:pt x="22225" y="18732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637" name="Forme libre 434">
                <a:extLst>
                  <a:ext uri="{FF2B5EF4-FFF2-40B4-BE49-F238E27FC236}">
                    <a16:creationId xmlns:a16="http://schemas.microsoft.com/office/drawing/2014/main" id="{2CD978A4-3DF1-43ED-A857-8E9005A55445}"/>
                  </a:ext>
                </a:extLst>
              </p:cNvPr>
              <p:cNvSpPr/>
              <p:nvPr/>
            </p:nvSpPr>
            <p:spPr>
              <a:xfrm>
                <a:off x="4032250" y="3939153"/>
                <a:ext cx="438151" cy="425951"/>
              </a:xfrm>
              <a:custGeom>
                <a:avLst/>
                <a:gdLst>
                  <a:gd name="connsiteX0" fmla="*/ 9525 w 438151"/>
                  <a:gd name="connsiteY0" fmla="*/ 222250 h 425951"/>
                  <a:gd name="connsiteX1" fmla="*/ 12700 w 438151"/>
                  <a:gd name="connsiteY1" fmla="*/ 203200 h 425951"/>
                  <a:gd name="connsiteX2" fmla="*/ 22225 w 438151"/>
                  <a:gd name="connsiteY2" fmla="*/ 193675 h 425951"/>
                  <a:gd name="connsiteX3" fmla="*/ 31750 w 438151"/>
                  <a:gd name="connsiteY3" fmla="*/ 187325 h 425951"/>
                  <a:gd name="connsiteX4" fmla="*/ 53975 w 438151"/>
                  <a:gd name="connsiteY4" fmla="*/ 174625 h 425951"/>
                  <a:gd name="connsiteX5" fmla="*/ 69850 w 438151"/>
                  <a:gd name="connsiteY5" fmla="*/ 158750 h 425951"/>
                  <a:gd name="connsiteX6" fmla="*/ 76200 w 438151"/>
                  <a:gd name="connsiteY6" fmla="*/ 149225 h 425951"/>
                  <a:gd name="connsiteX7" fmla="*/ 104775 w 438151"/>
                  <a:gd name="connsiteY7" fmla="*/ 127000 h 425951"/>
                  <a:gd name="connsiteX8" fmla="*/ 111125 w 438151"/>
                  <a:gd name="connsiteY8" fmla="*/ 117475 h 425951"/>
                  <a:gd name="connsiteX9" fmla="*/ 120650 w 438151"/>
                  <a:gd name="connsiteY9" fmla="*/ 111125 h 425951"/>
                  <a:gd name="connsiteX10" fmla="*/ 123825 w 438151"/>
                  <a:gd name="connsiteY10" fmla="*/ 101600 h 425951"/>
                  <a:gd name="connsiteX11" fmla="*/ 133350 w 438151"/>
                  <a:gd name="connsiteY11" fmla="*/ 92075 h 425951"/>
                  <a:gd name="connsiteX12" fmla="*/ 149225 w 438151"/>
                  <a:gd name="connsiteY12" fmla="*/ 73025 h 425951"/>
                  <a:gd name="connsiteX13" fmla="*/ 152400 w 438151"/>
                  <a:gd name="connsiteY13" fmla="*/ 63500 h 425951"/>
                  <a:gd name="connsiteX14" fmla="*/ 180975 w 438151"/>
                  <a:gd name="connsiteY14" fmla="*/ 41275 h 425951"/>
                  <a:gd name="connsiteX15" fmla="*/ 190500 w 438151"/>
                  <a:gd name="connsiteY15" fmla="*/ 38100 h 425951"/>
                  <a:gd name="connsiteX16" fmla="*/ 200025 w 438151"/>
                  <a:gd name="connsiteY16" fmla="*/ 31750 h 425951"/>
                  <a:gd name="connsiteX17" fmla="*/ 209550 w 438151"/>
                  <a:gd name="connsiteY17" fmla="*/ 28575 h 425951"/>
                  <a:gd name="connsiteX18" fmla="*/ 228600 w 438151"/>
                  <a:gd name="connsiteY18" fmla="*/ 19050 h 425951"/>
                  <a:gd name="connsiteX19" fmla="*/ 250825 w 438151"/>
                  <a:gd name="connsiteY19" fmla="*/ 3175 h 425951"/>
                  <a:gd name="connsiteX20" fmla="*/ 260350 w 438151"/>
                  <a:gd name="connsiteY20" fmla="*/ 0 h 425951"/>
                  <a:gd name="connsiteX21" fmla="*/ 292100 w 438151"/>
                  <a:gd name="connsiteY21" fmla="*/ 3175 h 425951"/>
                  <a:gd name="connsiteX22" fmla="*/ 314325 w 438151"/>
                  <a:gd name="connsiteY22" fmla="*/ 6350 h 425951"/>
                  <a:gd name="connsiteX23" fmla="*/ 355600 w 438151"/>
                  <a:gd name="connsiteY23" fmla="*/ 9525 h 425951"/>
                  <a:gd name="connsiteX24" fmla="*/ 377825 w 438151"/>
                  <a:gd name="connsiteY24" fmla="*/ 19050 h 425951"/>
                  <a:gd name="connsiteX25" fmla="*/ 396875 w 438151"/>
                  <a:gd name="connsiteY25" fmla="*/ 31750 h 425951"/>
                  <a:gd name="connsiteX26" fmla="*/ 406400 w 438151"/>
                  <a:gd name="connsiteY26" fmla="*/ 85725 h 425951"/>
                  <a:gd name="connsiteX27" fmla="*/ 409575 w 438151"/>
                  <a:gd name="connsiteY27" fmla="*/ 98425 h 425951"/>
                  <a:gd name="connsiteX28" fmla="*/ 428625 w 438151"/>
                  <a:gd name="connsiteY28" fmla="*/ 117475 h 425951"/>
                  <a:gd name="connsiteX29" fmla="*/ 438150 w 438151"/>
                  <a:gd name="connsiteY29" fmla="*/ 139700 h 425951"/>
                  <a:gd name="connsiteX30" fmla="*/ 431800 w 438151"/>
                  <a:gd name="connsiteY30" fmla="*/ 200025 h 425951"/>
                  <a:gd name="connsiteX31" fmla="*/ 425450 w 438151"/>
                  <a:gd name="connsiteY31" fmla="*/ 209550 h 425951"/>
                  <a:gd name="connsiteX32" fmla="*/ 409575 w 438151"/>
                  <a:gd name="connsiteY32" fmla="*/ 234950 h 425951"/>
                  <a:gd name="connsiteX33" fmla="*/ 387350 w 438151"/>
                  <a:gd name="connsiteY33" fmla="*/ 263525 h 425951"/>
                  <a:gd name="connsiteX34" fmla="*/ 381000 w 438151"/>
                  <a:gd name="connsiteY34" fmla="*/ 273050 h 425951"/>
                  <a:gd name="connsiteX35" fmla="*/ 374650 w 438151"/>
                  <a:gd name="connsiteY35" fmla="*/ 292100 h 425951"/>
                  <a:gd name="connsiteX36" fmla="*/ 368300 w 438151"/>
                  <a:gd name="connsiteY36" fmla="*/ 314325 h 425951"/>
                  <a:gd name="connsiteX37" fmla="*/ 365125 w 438151"/>
                  <a:gd name="connsiteY37" fmla="*/ 336550 h 425951"/>
                  <a:gd name="connsiteX38" fmla="*/ 371475 w 438151"/>
                  <a:gd name="connsiteY38" fmla="*/ 390525 h 425951"/>
                  <a:gd name="connsiteX39" fmla="*/ 377825 w 438151"/>
                  <a:gd name="connsiteY39" fmla="*/ 412750 h 425951"/>
                  <a:gd name="connsiteX40" fmla="*/ 381000 w 438151"/>
                  <a:gd name="connsiteY40" fmla="*/ 425450 h 425951"/>
                  <a:gd name="connsiteX41" fmla="*/ 374650 w 438151"/>
                  <a:gd name="connsiteY41" fmla="*/ 415925 h 425951"/>
                  <a:gd name="connsiteX42" fmla="*/ 368300 w 438151"/>
                  <a:gd name="connsiteY42" fmla="*/ 403225 h 425951"/>
                  <a:gd name="connsiteX43" fmla="*/ 355600 w 438151"/>
                  <a:gd name="connsiteY43" fmla="*/ 384175 h 425951"/>
                  <a:gd name="connsiteX44" fmla="*/ 346075 w 438151"/>
                  <a:gd name="connsiteY44" fmla="*/ 365125 h 425951"/>
                  <a:gd name="connsiteX45" fmla="*/ 333375 w 438151"/>
                  <a:gd name="connsiteY45" fmla="*/ 346075 h 425951"/>
                  <a:gd name="connsiteX46" fmla="*/ 327025 w 438151"/>
                  <a:gd name="connsiteY46" fmla="*/ 330200 h 425951"/>
                  <a:gd name="connsiteX47" fmla="*/ 330200 w 438151"/>
                  <a:gd name="connsiteY47" fmla="*/ 282575 h 425951"/>
                  <a:gd name="connsiteX48" fmla="*/ 346075 w 438151"/>
                  <a:gd name="connsiteY48" fmla="*/ 266700 h 425951"/>
                  <a:gd name="connsiteX49" fmla="*/ 381000 w 438151"/>
                  <a:gd name="connsiteY49" fmla="*/ 225425 h 425951"/>
                  <a:gd name="connsiteX50" fmla="*/ 384175 w 438151"/>
                  <a:gd name="connsiteY50" fmla="*/ 215900 h 425951"/>
                  <a:gd name="connsiteX51" fmla="*/ 381000 w 438151"/>
                  <a:gd name="connsiteY51" fmla="*/ 177800 h 425951"/>
                  <a:gd name="connsiteX52" fmla="*/ 371475 w 438151"/>
                  <a:gd name="connsiteY52" fmla="*/ 171450 h 425951"/>
                  <a:gd name="connsiteX53" fmla="*/ 365125 w 438151"/>
                  <a:gd name="connsiteY53" fmla="*/ 161925 h 425951"/>
                  <a:gd name="connsiteX54" fmla="*/ 346075 w 438151"/>
                  <a:gd name="connsiteY54" fmla="*/ 149225 h 425951"/>
                  <a:gd name="connsiteX55" fmla="*/ 336550 w 438151"/>
                  <a:gd name="connsiteY55" fmla="*/ 139700 h 425951"/>
                  <a:gd name="connsiteX56" fmla="*/ 333375 w 438151"/>
                  <a:gd name="connsiteY56" fmla="*/ 127000 h 425951"/>
                  <a:gd name="connsiteX57" fmla="*/ 327025 w 438151"/>
                  <a:gd name="connsiteY57" fmla="*/ 107950 h 425951"/>
                  <a:gd name="connsiteX58" fmla="*/ 323850 w 438151"/>
                  <a:gd name="connsiteY58" fmla="*/ 66675 h 425951"/>
                  <a:gd name="connsiteX59" fmla="*/ 320675 w 438151"/>
                  <a:gd name="connsiteY59" fmla="*/ 57150 h 425951"/>
                  <a:gd name="connsiteX60" fmla="*/ 311150 w 438151"/>
                  <a:gd name="connsiteY60" fmla="*/ 47625 h 425951"/>
                  <a:gd name="connsiteX61" fmla="*/ 276225 w 438151"/>
                  <a:gd name="connsiteY61" fmla="*/ 53975 h 425951"/>
                  <a:gd name="connsiteX62" fmla="*/ 250825 w 438151"/>
                  <a:gd name="connsiteY62" fmla="*/ 79375 h 425951"/>
                  <a:gd name="connsiteX63" fmla="*/ 244475 w 438151"/>
                  <a:gd name="connsiteY63" fmla="*/ 92075 h 425951"/>
                  <a:gd name="connsiteX64" fmla="*/ 234950 w 438151"/>
                  <a:gd name="connsiteY64" fmla="*/ 101600 h 425951"/>
                  <a:gd name="connsiteX65" fmla="*/ 228600 w 438151"/>
                  <a:gd name="connsiteY65" fmla="*/ 111125 h 425951"/>
                  <a:gd name="connsiteX66" fmla="*/ 219075 w 438151"/>
                  <a:gd name="connsiteY66" fmla="*/ 123825 h 425951"/>
                  <a:gd name="connsiteX67" fmla="*/ 212725 w 438151"/>
                  <a:gd name="connsiteY67" fmla="*/ 133350 h 425951"/>
                  <a:gd name="connsiteX68" fmla="*/ 203200 w 438151"/>
                  <a:gd name="connsiteY68" fmla="*/ 142875 h 425951"/>
                  <a:gd name="connsiteX69" fmla="*/ 184150 w 438151"/>
                  <a:gd name="connsiteY69" fmla="*/ 161925 h 425951"/>
                  <a:gd name="connsiteX70" fmla="*/ 177800 w 438151"/>
                  <a:gd name="connsiteY70" fmla="*/ 171450 h 425951"/>
                  <a:gd name="connsiteX71" fmla="*/ 168275 w 438151"/>
                  <a:gd name="connsiteY71" fmla="*/ 174625 h 425951"/>
                  <a:gd name="connsiteX72" fmla="*/ 158750 w 438151"/>
                  <a:gd name="connsiteY72" fmla="*/ 180975 h 425951"/>
                  <a:gd name="connsiteX73" fmla="*/ 139700 w 438151"/>
                  <a:gd name="connsiteY73" fmla="*/ 193675 h 425951"/>
                  <a:gd name="connsiteX74" fmla="*/ 130175 w 438151"/>
                  <a:gd name="connsiteY74" fmla="*/ 203200 h 425951"/>
                  <a:gd name="connsiteX75" fmla="*/ 120650 w 438151"/>
                  <a:gd name="connsiteY75" fmla="*/ 206375 h 425951"/>
                  <a:gd name="connsiteX76" fmla="*/ 101600 w 438151"/>
                  <a:gd name="connsiteY76" fmla="*/ 225425 h 425951"/>
                  <a:gd name="connsiteX77" fmla="*/ 95250 w 438151"/>
                  <a:gd name="connsiteY77" fmla="*/ 234950 h 425951"/>
                  <a:gd name="connsiteX78" fmla="*/ 85725 w 438151"/>
                  <a:gd name="connsiteY78" fmla="*/ 241300 h 425951"/>
                  <a:gd name="connsiteX79" fmla="*/ 82550 w 438151"/>
                  <a:gd name="connsiteY79" fmla="*/ 250825 h 425951"/>
                  <a:gd name="connsiteX80" fmla="*/ 69850 w 438151"/>
                  <a:gd name="connsiteY80" fmla="*/ 269875 h 425951"/>
                  <a:gd name="connsiteX81" fmla="*/ 47625 w 438151"/>
                  <a:gd name="connsiteY81" fmla="*/ 298450 h 425951"/>
                  <a:gd name="connsiteX82" fmla="*/ 28575 w 438151"/>
                  <a:gd name="connsiteY82" fmla="*/ 311150 h 425951"/>
                  <a:gd name="connsiteX83" fmla="*/ 9525 w 438151"/>
                  <a:gd name="connsiteY83" fmla="*/ 307975 h 425951"/>
                  <a:gd name="connsiteX84" fmla="*/ 6350 w 438151"/>
                  <a:gd name="connsiteY84" fmla="*/ 298450 h 425951"/>
                  <a:gd name="connsiteX85" fmla="*/ 0 w 438151"/>
                  <a:gd name="connsiteY85" fmla="*/ 276225 h 425951"/>
                  <a:gd name="connsiteX86" fmla="*/ 9525 w 438151"/>
                  <a:gd name="connsiteY86" fmla="*/ 222250 h 425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38151" h="425951">
                    <a:moveTo>
                      <a:pt x="9525" y="222250"/>
                    </a:moveTo>
                    <a:cubicBezTo>
                      <a:pt x="11642" y="210079"/>
                      <a:pt x="10085" y="209083"/>
                      <a:pt x="12700" y="203200"/>
                    </a:cubicBezTo>
                    <a:cubicBezTo>
                      <a:pt x="14524" y="199097"/>
                      <a:pt x="18776" y="196550"/>
                      <a:pt x="22225" y="193675"/>
                    </a:cubicBezTo>
                    <a:cubicBezTo>
                      <a:pt x="25156" y="191232"/>
                      <a:pt x="28645" y="189543"/>
                      <a:pt x="31750" y="187325"/>
                    </a:cubicBezTo>
                    <a:cubicBezTo>
                      <a:pt x="48569" y="175311"/>
                      <a:pt x="38518" y="179777"/>
                      <a:pt x="53975" y="174625"/>
                    </a:cubicBezTo>
                    <a:cubicBezTo>
                      <a:pt x="70908" y="149225"/>
                      <a:pt x="48683" y="179917"/>
                      <a:pt x="69850" y="158750"/>
                    </a:cubicBezTo>
                    <a:cubicBezTo>
                      <a:pt x="72548" y="156052"/>
                      <a:pt x="73665" y="152077"/>
                      <a:pt x="76200" y="149225"/>
                    </a:cubicBezTo>
                    <a:cubicBezTo>
                      <a:pt x="94235" y="128936"/>
                      <a:pt x="87991" y="132595"/>
                      <a:pt x="104775" y="127000"/>
                    </a:cubicBezTo>
                    <a:cubicBezTo>
                      <a:pt x="106892" y="123825"/>
                      <a:pt x="108427" y="120173"/>
                      <a:pt x="111125" y="117475"/>
                    </a:cubicBezTo>
                    <a:cubicBezTo>
                      <a:pt x="113823" y="114777"/>
                      <a:pt x="118266" y="114105"/>
                      <a:pt x="120650" y="111125"/>
                    </a:cubicBezTo>
                    <a:cubicBezTo>
                      <a:pt x="122741" y="108512"/>
                      <a:pt x="121969" y="104385"/>
                      <a:pt x="123825" y="101600"/>
                    </a:cubicBezTo>
                    <a:cubicBezTo>
                      <a:pt x="126316" y="97864"/>
                      <a:pt x="130475" y="95524"/>
                      <a:pt x="133350" y="92075"/>
                    </a:cubicBezTo>
                    <a:cubicBezTo>
                      <a:pt x="155452" y="65553"/>
                      <a:pt x="121398" y="100852"/>
                      <a:pt x="149225" y="73025"/>
                    </a:cubicBezTo>
                    <a:cubicBezTo>
                      <a:pt x="150283" y="69850"/>
                      <a:pt x="150544" y="66285"/>
                      <a:pt x="152400" y="63500"/>
                    </a:cubicBezTo>
                    <a:cubicBezTo>
                      <a:pt x="157096" y="56456"/>
                      <a:pt x="175569" y="43077"/>
                      <a:pt x="180975" y="41275"/>
                    </a:cubicBezTo>
                    <a:cubicBezTo>
                      <a:pt x="184150" y="40217"/>
                      <a:pt x="187507" y="39597"/>
                      <a:pt x="190500" y="38100"/>
                    </a:cubicBezTo>
                    <a:cubicBezTo>
                      <a:pt x="193913" y="36393"/>
                      <a:pt x="196612" y="33457"/>
                      <a:pt x="200025" y="31750"/>
                    </a:cubicBezTo>
                    <a:cubicBezTo>
                      <a:pt x="203018" y="30253"/>
                      <a:pt x="206557" y="30072"/>
                      <a:pt x="209550" y="28575"/>
                    </a:cubicBezTo>
                    <a:cubicBezTo>
                      <a:pt x="234169" y="16265"/>
                      <a:pt x="204659" y="27030"/>
                      <a:pt x="228600" y="19050"/>
                    </a:cubicBezTo>
                    <a:cubicBezTo>
                      <a:pt x="231476" y="16893"/>
                      <a:pt x="246182" y="5496"/>
                      <a:pt x="250825" y="3175"/>
                    </a:cubicBezTo>
                    <a:cubicBezTo>
                      <a:pt x="253818" y="1678"/>
                      <a:pt x="257175" y="1058"/>
                      <a:pt x="260350" y="0"/>
                    </a:cubicBezTo>
                    <a:lnTo>
                      <a:pt x="292100" y="3175"/>
                    </a:lnTo>
                    <a:cubicBezTo>
                      <a:pt x="299532" y="4049"/>
                      <a:pt x="306879" y="5605"/>
                      <a:pt x="314325" y="6350"/>
                    </a:cubicBezTo>
                    <a:cubicBezTo>
                      <a:pt x="328055" y="7723"/>
                      <a:pt x="341842" y="8467"/>
                      <a:pt x="355600" y="9525"/>
                    </a:cubicBezTo>
                    <a:cubicBezTo>
                      <a:pt x="365454" y="12810"/>
                      <a:pt x="368017" y="13165"/>
                      <a:pt x="377825" y="19050"/>
                    </a:cubicBezTo>
                    <a:cubicBezTo>
                      <a:pt x="384369" y="22977"/>
                      <a:pt x="396875" y="31750"/>
                      <a:pt x="396875" y="31750"/>
                    </a:cubicBezTo>
                    <a:cubicBezTo>
                      <a:pt x="405292" y="57000"/>
                      <a:pt x="397302" y="31139"/>
                      <a:pt x="406400" y="85725"/>
                    </a:cubicBezTo>
                    <a:cubicBezTo>
                      <a:pt x="407117" y="90029"/>
                      <a:pt x="407073" y="94850"/>
                      <a:pt x="409575" y="98425"/>
                    </a:cubicBezTo>
                    <a:cubicBezTo>
                      <a:pt x="414725" y="105782"/>
                      <a:pt x="424609" y="109443"/>
                      <a:pt x="428625" y="117475"/>
                    </a:cubicBezTo>
                    <a:cubicBezTo>
                      <a:pt x="436472" y="133168"/>
                      <a:pt x="433478" y="125685"/>
                      <a:pt x="438150" y="139700"/>
                    </a:cubicBezTo>
                    <a:cubicBezTo>
                      <a:pt x="437859" y="144360"/>
                      <a:pt x="439730" y="184165"/>
                      <a:pt x="431800" y="200025"/>
                    </a:cubicBezTo>
                    <a:cubicBezTo>
                      <a:pt x="430093" y="203438"/>
                      <a:pt x="427472" y="206314"/>
                      <a:pt x="425450" y="209550"/>
                    </a:cubicBezTo>
                    <a:cubicBezTo>
                      <a:pt x="423901" y="212028"/>
                      <a:pt x="413202" y="230597"/>
                      <a:pt x="409575" y="234950"/>
                    </a:cubicBezTo>
                    <a:cubicBezTo>
                      <a:pt x="384706" y="264793"/>
                      <a:pt x="419448" y="215377"/>
                      <a:pt x="387350" y="263525"/>
                    </a:cubicBezTo>
                    <a:cubicBezTo>
                      <a:pt x="385233" y="266700"/>
                      <a:pt x="382207" y="269430"/>
                      <a:pt x="381000" y="273050"/>
                    </a:cubicBezTo>
                    <a:lnTo>
                      <a:pt x="374650" y="292100"/>
                    </a:lnTo>
                    <a:cubicBezTo>
                      <a:pt x="371930" y="300261"/>
                      <a:pt x="369895" y="305554"/>
                      <a:pt x="368300" y="314325"/>
                    </a:cubicBezTo>
                    <a:cubicBezTo>
                      <a:pt x="366961" y="321688"/>
                      <a:pt x="366183" y="329142"/>
                      <a:pt x="365125" y="336550"/>
                    </a:cubicBezTo>
                    <a:cubicBezTo>
                      <a:pt x="367340" y="360919"/>
                      <a:pt x="367228" y="369288"/>
                      <a:pt x="371475" y="390525"/>
                    </a:cubicBezTo>
                    <a:cubicBezTo>
                      <a:pt x="374784" y="407068"/>
                      <a:pt x="373790" y="398628"/>
                      <a:pt x="377825" y="412750"/>
                    </a:cubicBezTo>
                    <a:cubicBezTo>
                      <a:pt x="379024" y="416946"/>
                      <a:pt x="384086" y="422364"/>
                      <a:pt x="381000" y="425450"/>
                    </a:cubicBezTo>
                    <a:cubicBezTo>
                      <a:pt x="378302" y="428148"/>
                      <a:pt x="376543" y="419238"/>
                      <a:pt x="374650" y="415925"/>
                    </a:cubicBezTo>
                    <a:cubicBezTo>
                      <a:pt x="372302" y="411816"/>
                      <a:pt x="370735" y="407284"/>
                      <a:pt x="368300" y="403225"/>
                    </a:cubicBezTo>
                    <a:cubicBezTo>
                      <a:pt x="364373" y="396681"/>
                      <a:pt x="358013" y="391415"/>
                      <a:pt x="355600" y="384175"/>
                    </a:cubicBezTo>
                    <a:cubicBezTo>
                      <a:pt x="347620" y="360234"/>
                      <a:pt x="358385" y="389744"/>
                      <a:pt x="346075" y="365125"/>
                    </a:cubicBezTo>
                    <a:cubicBezTo>
                      <a:pt x="336885" y="346745"/>
                      <a:pt x="351431" y="364131"/>
                      <a:pt x="333375" y="346075"/>
                    </a:cubicBezTo>
                    <a:cubicBezTo>
                      <a:pt x="331258" y="340783"/>
                      <a:pt x="327310" y="335892"/>
                      <a:pt x="327025" y="330200"/>
                    </a:cubicBezTo>
                    <a:cubicBezTo>
                      <a:pt x="326230" y="314310"/>
                      <a:pt x="327584" y="298269"/>
                      <a:pt x="330200" y="282575"/>
                    </a:cubicBezTo>
                    <a:cubicBezTo>
                      <a:pt x="331777" y="273112"/>
                      <a:pt x="340265" y="271929"/>
                      <a:pt x="346075" y="266700"/>
                    </a:cubicBezTo>
                    <a:cubicBezTo>
                      <a:pt x="354229" y="259361"/>
                      <a:pt x="376669" y="238418"/>
                      <a:pt x="381000" y="225425"/>
                    </a:cubicBezTo>
                    <a:lnTo>
                      <a:pt x="384175" y="215900"/>
                    </a:lnTo>
                    <a:cubicBezTo>
                      <a:pt x="383117" y="203200"/>
                      <a:pt x="384501" y="190054"/>
                      <a:pt x="381000" y="177800"/>
                    </a:cubicBezTo>
                    <a:cubicBezTo>
                      <a:pt x="379952" y="174131"/>
                      <a:pt x="374173" y="174148"/>
                      <a:pt x="371475" y="171450"/>
                    </a:cubicBezTo>
                    <a:cubicBezTo>
                      <a:pt x="368777" y="168752"/>
                      <a:pt x="367997" y="164438"/>
                      <a:pt x="365125" y="161925"/>
                    </a:cubicBezTo>
                    <a:cubicBezTo>
                      <a:pt x="359382" y="156899"/>
                      <a:pt x="351471" y="154621"/>
                      <a:pt x="346075" y="149225"/>
                    </a:cubicBezTo>
                    <a:lnTo>
                      <a:pt x="336550" y="139700"/>
                    </a:lnTo>
                    <a:cubicBezTo>
                      <a:pt x="335492" y="135467"/>
                      <a:pt x="334629" y="131180"/>
                      <a:pt x="333375" y="127000"/>
                    </a:cubicBezTo>
                    <a:cubicBezTo>
                      <a:pt x="331452" y="120589"/>
                      <a:pt x="327025" y="107950"/>
                      <a:pt x="327025" y="107950"/>
                    </a:cubicBezTo>
                    <a:cubicBezTo>
                      <a:pt x="325967" y="94192"/>
                      <a:pt x="325562" y="80367"/>
                      <a:pt x="323850" y="66675"/>
                    </a:cubicBezTo>
                    <a:cubicBezTo>
                      <a:pt x="323435" y="63354"/>
                      <a:pt x="322531" y="59935"/>
                      <a:pt x="320675" y="57150"/>
                    </a:cubicBezTo>
                    <a:cubicBezTo>
                      <a:pt x="318184" y="53414"/>
                      <a:pt x="314325" y="50800"/>
                      <a:pt x="311150" y="47625"/>
                    </a:cubicBezTo>
                    <a:cubicBezTo>
                      <a:pt x="302394" y="48719"/>
                      <a:pt x="286014" y="49081"/>
                      <a:pt x="276225" y="53975"/>
                    </a:cubicBezTo>
                    <a:cubicBezTo>
                      <a:pt x="265348" y="59413"/>
                      <a:pt x="256774" y="68965"/>
                      <a:pt x="250825" y="79375"/>
                    </a:cubicBezTo>
                    <a:cubicBezTo>
                      <a:pt x="248477" y="83484"/>
                      <a:pt x="247226" y="88224"/>
                      <a:pt x="244475" y="92075"/>
                    </a:cubicBezTo>
                    <a:cubicBezTo>
                      <a:pt x="241865" y="95729"/>
                      <a:pt x="237825" y="98151"/>
                      <a:pt x="234950" y="101600"/>
                    </a:cubicBezTo>
                    <a:cubicBezTo>
                      <a:pt x="232507" y="104531"/>
                      <a:pt x="230818" y="108020"/>
                      <a:pt x="228600" y="111125"/>
                    </a:cubicBezTo>
                    <a:cubicBezTo>
                      <a:pt x="225524" y="115431"/>
                      <a:pt x="222151" y="119519"/>
                      <a:pt x="219075" y="123825"/>
                    </a:cubicBezTo>
                    <a:cubicBezTo>
                      <a:pt x="216857" y="126930"/>
                      <a:pt x="215168" y="130419"/>
                      <a:pt x="212725" y="133350"/>
                    </a:cubicBezTo>
                    <a:cubicBezTo>
                      <a:pt x="209850" y="136799"/>
                      <a:pt x="206122" y="139466"/>
                      <a:pt x="203200" y="142875"/>
                    </a:cubicBezTo>
                    <a:cubicBezTo>
                      <a:pt x="187447" y="161253"/>
                      <a:pt x="200918" y="150746"/>
                      <a:pt x="184150" y="161925"/>
                    </a:cubicBezTo>
                    <a:cubicBezTo>
                      <a:pt x="182033" y="165100"/>
                      <a:pt x="180780" y="169066"/>
                      <a:pt x="177800" y="171450"/>
                    </a:cubicBezTo>
                    <a:cubicBezTo>
                      <a:pt x="175187" y="173541"/>
                      <a:pt x="171268" y="173128"/>
                      <a:pt x="168275" y="174625"/>
                    </a:cubicBezTo>
                    <a:cubicBezTo>
                      <a:pt x="164862" y="176332"/>
                      <a:pt x="161681" y="178532"/>
                      <a:pt x="158750" y="180975"/>
                    </a:cubicBezTo>
                    <a:cubicBezTo>
                      <a:pt x="142895" y="194188"/>
                      <a:pt x="156439" y="188095"/>
                      <a:pt x="139700" y="193675"/>
                    </a:cubicBezTo>
                    <a:cubicBezTo>
                      <a:pt x="136525" y="196850"/>
                      <a:pt x="133911" y="200709"/>
                      <a:pt x="130175" y="203200"/>
                    </a:cubicBezTo>
                    <a:cubicBezTo>
                      <a:pt x="127390" y="205056"/>
                      <a:pt x="123292" y="204320"/>
                      <a:pt x="120650" y="206375"/>
                    </a:cubicBezTo>
                    <a:cubicBezTo>
                      <a:pt x="113561" y="211888"/>
                      <a:pt x="106581" y="217953"/>
                      <a:pt x="101600" y="225425"/>
                    </a:cubicBezTo>
                    <a:cubicBezTo>
                      <a:pt x="99483" y="228600"/>
                      <a:pt x="97948" y="232252"/>
                      <a:pt x="95250" y="234950"/>
                    </a:cubicBezTo>
                    <a:cubicBezTo>
                      <a:pt x="92552" y="237648"/>
                      <a:pt x="88900" y="239183"/>
                      <a:pt x="85725" y="241300"/>
                    </a:cubicBezTo>
                    <a:cubicBezTo>
                      <a:pt x="84667" y="244475"/>
                      <a:pt x="84175" y="247899"/>
                      <a:pt x="82550" y="250825"/>
                    </a:cubicBezTo>
                    <a:cubicBezTo>
                      <a:pt x="78844" y="257496"/>
                      <a:pt x="72263" y="262635"/>
                      <a:pt x="69850" y="269875"/>
                    </a:cubicBezTo>
                    <a:cubicBezTo>
                      <a:pt x="63835" y="287919"/>
                      <a:pt x="69042" y="277033"/>
                      <a:pt x="47625" y="298450"/>
                    </a:cubicBezTo>
                    <a:cubicBezTo>
                      <a:pt x="35733" y="310342"/>
                      <a:pt x="42360" y="306555"/>
                      <a:pt x="28575" y="311150"/>
                    </a:cubicBezTo>
                    <a:cubicBezTo>
                      <a:pt x="22225" y="310092"/>
                      <a:pt x="15114" y="311169"/>
                      <a:pt x="9525" y="307975"/>
                    </a:cubicBezTo>
                    <a:cubicBezTo>
                      <a:pt x="6619" y="306315"/>
                      <a:pt x="7269" y="301668"/>
                      <a:pt x="6350" y="298450"/>
                    </a:cubicBezTo>
                    <a:cubicBezTo>
                      <a:pt x="-1623" y="270543"/>
                      <a:pt x="7613" y="299063"/>
                      <a:pt x="0" y="276225"/>
                    </a:cubicBezTo>
                    <a:cubicBezTo>
                      <a:pt x="3344" y="229415"/>
                      <a:pt x="7408" y="234421"/>
                      <a:pt x="9525" y="2222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638" name="Forme libre 435">
                <a:extLst>
                  <a:ext uri="{FF2B5EF4-FFF2-40B4-BE49-F238E27FC236}">
                    <a16:creationId xmlns:a16="http://schemas.microsoft.com/office/drawing/2014/main" id="{029B520E-40F3-493E-8657-03A4794ADC81}"/>
                  </a:ext>
                </a:extLst>
              </p:cNvPr>
              <p:cNvSpPr/>
              <p:nvPr/>
            </p:nvSpPr>
            <p:spPr>
              <a:xfrm>
                <a:off x="4034630" y="3356992"/>
                <a:ext cx="486242" cy="458440"/>
              </a:xfrm>
              <a:custGeom>
                <a:avLst/>
                <a:gdLst>
                  <a:gd name="connsiteX0" fmla="*/ 10320 w 486242"/>
                  <a:gd name="connsiteY0" fmla="*/ 206375 h 458440"/>
                  <a:gd name="connsiteX1" fmla="*/ 13495 w 486242"/>
                  <a:gd name="connsiteY1" fmla="*/ 190500 h 458440"/>
                  <a:gd name="connsiteX2" fmla="*/ 35720 w 486242"/>
                  <a:gd name="connsiteY2" fmla="*/ 174625 h 458440"/>
                  <a:gd name="connsiteX3" fmla="*/ 45245 w 486242"/>
                  <a:gd name="connsiteY3" fmla="*/ 168275 h 458440"/>
                  <a:gd name="connsiteX4" fmla="*/ 57945 w 486242"/>
                  <a:gd name="connsiteY4" fmla="*/ 161925 h 458440"/>
                  <a:gd name="connsiteX5" fmla="*/ 76995 w 486242"/>
                  <a:gd name="connsiteY5" fmla="*/ 149225 h 458440"/>
                  <a:gd name="connsiteX6" fmla="*/ 96045 w 486242"/>
                  <a:gd name="connsiteY6" fmla="*/ 139700 h 458440"/>
                  <a:gd name="connsiteX7" fmla="*/ 118270 w 486242"/>
                  <a:gd name="connsiteY7" fmla="*/ 127000 h 458440"/>
                  <a:gd name="connsiteX8" fmla="*/ 134145 w 486242"/>
                  <a:gd name="connsiteY8" fmla="*/ 114300 h 458440"/>
                  <a:gd name="connsiteX9" fmla="*/ 146845 w 486242"/>
                  <a:gd name="connsiteY9" fmla="*/ 101600 h 458440"/>
                  <a:gd name="connsiteX10" fmla="*/ 159545 w 486242"/>
                  <a:gd name="connsiteY10" fmla="*/ 92075 h 458440"/>
                  <a:gd name="connsiteX11" fmla="*/ 165895 w 486242"/>
                  <a:gd name="connsiteY11" fmla="*/ 82550 h 458440"/>
                  <a:gd name="connsiteX12" fmla="*/ 178595 w 486242"/>
                  <a:gd name="connsiteY12" fmla="*/ 76200 h 458440"/>
                  <a:gd name="connsiteX13" fmla="*/ 197645 w 486242"/>
                  <a:gd name="connsiteY13" fmla="*/ 66675 h 458440"/>
                  <a:gd name="connsiteX14" fmla="*/ 203995 w 486242"/>
                  <a:gd name="connsiteY14" fmla="*/ 57150 h 458440"/>
                  <a:gd name="connsiteX15" fmla="*/ 226220 w 486242"/>
                  <a:gd name="connsiteY15" fmla="*/ 47625 h 458440"/>
                  <a:gd name="connsiteX16" fmla="*/ 251620 w 486242"/>
                  <a:gd name="connsiteY16" fmla="*/ 34925 h 458440"/>
                  <a:gd name="connsiteX17" fmla="*/ 254795 w 486242"/>
                  <a:gd name="connsiteY17" fmla="*/ 25400 h 458440"/>
                  <a:gd name="connsiteX18" fmla="*/ 264320 w 486242"/>
                  <a:gd name="connsiteY18" fmla="*/ 15875 h 458440"/>
                  <a:gd name="connsiteX19" fmla="*/ 273845 w 486242"/>
                  <a:gd name="connsiteY19" fmla="*/ 9525 h 458440"/>
                  <a:gd name="connsiteX20" fmla="*/ 308770 w 486242"/>
                  <a:gd name="connsiteY20" fmla="*/ 0 h 458440"/>
                  <a:gd name="connsiteX21" fmla="*/ 356395 w 486242"/>
                  <a:gd name="connsiteY21" fmla="*/ 3175 h 458440"/>
                  <a:gd name="connsiteX22" fmla="*/ 375445 w 486242"/>
                  <a:gd name="connsiteY22" fmla="*/ 12700 h 458440"/>
                  <a:gd name="connsiteX23" fmla="*/ 384970 w 486242"/>
                  <a:gd name="connsiteY23" fmla="*/ 15875 h 458440"/>
                  <a:gd name="connsiteX24" fmla="*/ 407195 w 486242"/>
                  <a:gd name="connsiteY24" fmla="*/ 31750 h 458440"/>
                  <a:gd name="connsiteX25" fmla="*/ 416720 w 486242"/>
                  <a:gd name="connsiteY25" fmla="*/ 44450 h 458440"/>
                  <a:gd name="connsiteX26" fmla="*/ 426245 w 486242"/>
                  <a:gd name="connsiteY26" fmla="*/ 53975 h 458440"/>
                  <a:gd name="connsiteX27" fmla="*/ 432595 w 486242"/>
                  <a:gd name="connsiteY27" fmla="*/ 66675 h 458440"/>
                  <a:gd name="connsiteX28" fmla="*/ 438945 w 486242"/>
                  <a:gd name="connsiteY28" fmla="*/ 88900 h 458440"/>
                  <a:gd name="connsiteX29" fmla="*/ 435770 w 486242"/>
                  <a:gd name="connsiteY29" fmla="*/ 130175 h 458440"/>
                  <a:gd name="connsiteX30" fmla="*/ 432595 w 486242"/>
                  <a:gd name="connsiteY30" fmla="*/ 139700 h 458440"/>
                  <a:gd name="connsiteX31" fmla="*/ 429420 w 486242"/>
                  <a:gd name="connsiteY31" fmla="*/ 168275 h 458440"/>
                  <a:gd name="connsiteX32" fmla="*/ 435770 w 486242"/>
                  <a:gd name="connsiteY32" fmla="*/ 196850 h 458440"/>
                  <a:gd name="connsiteX33" fmla="*/ 442120 w 486242"/>
                  <a:gd name="connsiteY33" fmla="*/ 206375 h 458440"/>
                  <a:gd name="connsiteX34" fmla="*/ 448470 w 486242"/>
                  <a:gd name="connsiteY34" fmla="*/ 225425 h 458440"/>
                  <a:gd name="connsiteX35" fmla="*/ 454820 w 486242"/>
                  <a:gd name="connsiteY35" fmla="*/ 234950 h 458440"/>
                  <a:gd name="connsiteX36" fmla="*/ 461170 w 486242"/>
                  <a:gd name="connsiteY36" fmla="*/ 260350 h 458440"/>
                  <a:gd name="connsiteX37" fmla="*/ 464345 w 486242"/>
                  <a:gd name="connsiteY37" fmla="*/ 339725 h 458440"/>
                  <a:gd name="connsiteX38" fmla="*/ 467520 w 486242"/>
                  <a:gd name="connsiteY38" fmla="*/ 349250 h 458440"/>
                  <a:gd name="connsiteX39" fmla="*/ 477045 w 486242"/>
                  <a:gd name="connsiteY39" fmla="*/ 358775 h 458440"/>
                  <a:gd name="connsiteX40" fmla="*/ 483395 w 486242"/>
                  <a:gd name="connsiteY40" fmla="*/ 393700 h 458440"/>
                  <a:gd name="connsiteX41" fmla="*/ 480220 w 486242"/>
                  <a:gd name="connsiteY41" fmla="*/ 425450 h 458440"/>
                  <a:gd name="connsiteX42" fmla="*/ 483395 w 486242"/>
                  <a:gd name="connsiteY42" fmla="*/ 457200 h 458440"/>
                  <a:gd name="connsiteX43" fmla="*/ 473870 w 486242"/>
                  <a:gd name="connsiteY43" fmla="*/ 447675 h 458440"/>
                  <a:gd name="connsiteX44" fmla="*/ 457995 w 486242"/>
                  <a:gd name="connsiteY44" fmla="*/ 425450 h 458440"/>
                  <a:gd name="connsiteX45" fmla="*/ 454820 w 486242"/>
                  <a:gd name="connsiteY45" fmla="*/ 393700 h 458440"/>
                  <a:gd name="connsiteX46" fmla="*/ 445295 w 486242"/>
                  <a:gd name="connsiteY46" fmla="*/ 384175 h 458440"/>
                  <a:gd name="connsiteX47" fmla="*/ 426245 w 486242"/>
                  <a:gd name="connsiteY47" fmla="*/ 368300 h 458440"/>
                  <a:gd name="connsiteX48" fmla="*/ 423070 w 486242"/>
                  <a:gd name="connsiteY48" fmla="*/ 358775 h 458440"/>
                  <a:gd name="connsiteX49" fmla="*/ 410370 w 486242"/>
                  <a:gd name="connsiteY49" fmla="*/ 339725 h 458440"/>
                  <a:gd name="connsiteX50" fmla="*/ 400845 w 486242"/>
                  <a:gd name="connsiteY50" fmla="*/ 301625 h 458440"/>
                  <a:gd name="connsiteX51" fmla="*/ 404020 w 486242"/>
                  <a:gd name="connsiteY51" fmla="*/ 273050 h 458440"/>
                  <a:gd name="connsiteX52" fmla="*/ 407195 w 486242"/>
                  <a:gd name="connsiteY52" fmla="*/ 254000 h 458440"/>
                  <a:gd name="connsiteX53" fmla="*/ 413545 w 486242"/>
                  <a:gd name="connsiteY53" fmla="*/ 196850 h 458440"/>
                  <a:gd name="connsiteX54" fmla="*/ 407195 w 486242"/>
                  <a:gd name="connsiteY54" fmla="*/ 174625 h 458440"/>
                  <a:gd name="connsiteX55" fmla="*/ 391320 w 486242"/>
                  <a:gd name="connsiteY55" fmla="*/ 155575 h 458440"/>
                  <a:gd name="connsiteX56" fmla="*/ 384970 w 486242"/>
                  <a:gd name="connsiteY56" fmla="*/ 136525 h 458440"/>
                  <a:gd name="connsiteX57" fmla="*/ 381795 w 486242"/>
                  <a:gd name="connsiteY57" fmla="*/ 127000 h 458440"/>
                  <a:gd name="connsiteX58" fmla="*/ 372270 w 486242"/>
                  <a:gd name="connsiteY58" fmla="*/ 123825 h 458440"/>
                  <a:gd name="connsiteX59" fmla="*/ 365920 w 486242"/>
                  <a:gd name="connsiteY59" fmla="*/ 57150 h 458440"/>
                  <a:gd name="connsiteX60" fmla="*/ 356395 w 486242"/>
                  <a:gd name="connsiteY60" fmla="*/ 60325 h 458440"/>
                  <a:gd name="connsiteX61" fmla="*/ 334170 w 486242"/>
                  <a:gd name="connsiteY61" fmla="*/ 76200 h 458440"/>
                  <a:gd name="connsiteX62" fmla="*/ 302420 w 486242"/>
                  <a:gd name="connsiteY62" fmla="*/ 95250 h 458440"/>
                  <a:gd name="connsiteX63" fmla="*/ 283370 w 486242"/>
                  <a:gd name="connsiteY63" fmla="*/ 107950 h 458440"/>
                  <a:gd name="connsiteX64" fmla="*/ 254795 w 486242"/>
                  <a:gd name="connsiteY64" fmla="*/ 123825 h 458440"/>
                  <a:gd name="connsiteX65" fmla="*/ 242095 w 486242"/>
                  <a:gd name="connsiteY65" fmla="*/ 133350 h 458440"/>
                  <a:gd name="connsiteX66" fmla="*/ 232570 w 486242"/>
                  <a:gd name="connsiteY66" fmla="*/ 136525 h 458440"/>
                  <a:gd name="connsiteX67" fmla="*/ 210345 w 486242"/>
                  <a:gd name="connsiteY67" fmla="*/ 152400 h 458440"/>
                  <a:gd name="connsiteX68" fmla="*/ 200820 w 486242"/>
                  <a:gd name="connsiteY68" fmla="*/ 155575 h 458440"/>
                  <a:gd name="connsiteX69" fmla="*/ 191295 w 486242"/>
                  <a:gd name="connsiteY69" fmla="*/ 161925 h 458440"/>
                  <a:gd name="connsiteX70" fmla="*/ 181770 w 486242"/>
                  <a:gd name="connsiteY70" fmla="*/ 165100 h 458440"/>
                  <a:gd name="connsiteX71" fmla="*/ 172245 w 486242"/>
                  <a:gd name="connsiteY71" fmla="*/ 171450 h 458440"/>
                  <a:gd name="connsiteX72" fmla="*/ 162720 w 486242"/>
                  <a:gd name="connsiteY72" fmla="*/ 174625 h 458440"/>
                  <a:gd name="connsiteX73" fmla="*/ 150020 w 486242"/>
                  <a:gd name="connsiteY73" fmla="*/ 180975 h 458440"/>
                  <a:gd name="connsiteX74" fmla="*/ 140495 w 486242"/>
                  <a:gd name="connsiteY74" fmla="*/ 187325 h 458440"/>
                  <a:gd name="connsiteX75" fmla="*/ 121445 w 486242"/>
                  <a:gd name="connsiteY75" fmla="*/ 193675 h 458440"/>
                  <a:gd name="connsiteX76" fmla="*/ 108745 w 486242"/>
                  <a:gd name="connsiteY76" fmla="*/ 200025 h 458440"/>
                  <a:gd name="connsiteX77" fmla="*/ 99220 w 486242"/>
                  <a:gd name="connsiteY77" fmla="*/ 206375 h 458440"/>
                  <a:gd name="connsiteX78" fmla="*/ 86520 w 486242"/>
                  <a:gd name="connsiteY78" fmla="*/ 209550 h 458440"/>
                  <a:gd name="connsiteX79" fmla="*/ 64295 w 486242"/>
                  <a:gd name="connsiteY79" fmla="*/ 222250 h 458440"/>
                  <a:gd name="connsiteX80" fmla="*/ 54770 w 486242"/>
                  <a:gd name="connsiteY80" fmla="*/ 225425 h 458440"/>
                  <a:gd name="connsiteX81" fmla="*/ 42070 w 486242"/>
                  <a:gd name="connsiteY81" fmla="*/ 234950 h 458440"/>
                  <a:gd name="connsiteX82" fmla="*/ 32545 w 486242"/>
                  <a:gd name="connsiteY82" fmla="*/ 244475 h 458440"/>
                  <a:gd name="connsiteX83" fmla="*/ 23020 w 486242"/>
                  <a:gd name="connsiteY83" fmla="*/ 247650 h 458440"/>
                  <a:gd name="connsiteX84" fmla="*/ 13495 w 486242"/>
                  <a:gd name="connsiteY84" fmla="*/ 257175 h 458440"/>
                  <a:gd name="connsiteX85" fmla="*/ 795 w 486242"/>
                  <a:gd name="connsiteY85" fmla="*/ 254000 h 458440"/>
                  <a:gd name="connsiteX86" fmla="*/ 10320 w 486242"/>
                  <a:gd name="connsiteY86" fmla="*/ 206375 h 458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86242" h="458440">
                    <a:moveTo>
                      <a:pt x="10320" y="206375"/>
                    </a:moveTo>
                    <a:cubicBezTo>
                      <a:pt x="12437" y="195792"/>
                      <a:pt x="11082" y="195327"/>
                      <a:pt x="13495" y="190500"/>
                    </a:cubicBezTo>
                    <a:cubicBezTo>
                      <a:pt x="18149" y="181191"/>
                      <a:pt x="27666" y="179227"/>
                      <a:pt x="35720" y="174625"/>
                    </a:cubicBezTo>
                    <a:cubicBezTo>
                      <a:pt x="39033" y="172732"/>
                      <a:pt x="41932" y="170168"/>
                      <a:pt x="45245" y="168275"/>
                    </a:cubicBezTo>
                    <a:cubicBezTo>
                      <a:pt x="49354" y="165927"/>
                      <a:pt x="53886" y="164360"/>
                      <a:pt x="57945" y="161925"/>
                    </a:cubicBezTo>
                    <a:cubicBezTo>
                      <a:pt x="64489" y="157998"/>
                      <a:pt x="69755" y="151638"/>
                      <a:pt x="76995" y="149225"/>
                    </a:cubicBezTo>
                    <a:cubicBezTo>
                      <a:pt x="94459" y="143404"/>
                      <a:pt x="78811" y="149548"/>
                      <a:pt x="96045" y="139700"/>
                    </a:cubicBezTo>
                    <a:cubicBezTo>
                      <a:pt x="124243" y="123587"/>
                      <a:pt x="95064" y="142471"/>
                      <a:pt x="118270" y="127000"/>
                    </a:cubicBezTo>
                    <a:cubicBezTo>
                      <a:pt x="133743" y="103790"/>
                      <a:pt x="114627" y="128242"/>
                      <a:pt x="134145" y="114300"/>
                    </a:cubicBezTo>
                    <a:cubicBezTo>
                      <a:pt x="139017" y="110820"/>
                      <a:pt x="142339" y="105542"/>
                      <a:pt x="146845" y="101600"/>
                    </a:cubicBezTo>
                    <a:cubicBezTo>
                      <a:pt x="150827" y="98115"/>
                      <a:pt x="155803" y="95817"/>
                      <a:pt x="159545" y="92075"/>
                    </a:cubicBezTo>
                    <a:cubicBezTo>
                      <a:pt x="162243" y="89377"/>
                      <a:pt x="162964" y="84993"/>
                      <a:pt x="165895" y="82550"/>
                    </a:cubicBezTo>
                    <a:cubicBezTo>
                      <a:pt x="169531" y="79520"/>
                      <a:pt x="174486" y="78548"/>
                      <a:pt x="178595" y="76200"/>
                    </a:cubicBezTo>
                    <a:cubicBezTo>
                      <a:pt x="195829" y="66352"/>
                      <a:pt x="180181" y="72496"/>
                      <a:pt x="197645" y="66675"/>
                    </a:cubicBezTo>
                    <a:cubicBezTo>
                      <a:pt x="199762" y="63500"/>
                      <a:pt x="201064" y="59593"/>
                      <a:pt x="203995" y="57150"/>
                    </a:cubicBezTo>
                    <a:cubicBezTo>
                      <a:pt x="210077" y="52082"/>
                      <a:pt x="219001" y="50332"/>
                      <a:pt x="226220" y="47625"/>
                    </a:cubicBezTo>
                    <a:cubicBezTo>
                      <a:pt x="243974" y="40967"/>
                      <a:pt x="238467" y="43693"/>
                      <a:pt x="251620" y="34925"/>
                    </a:cubicBezTo>
                    <a:cubicBezTo>
                      <a:pt x="252678" y="31750"/>
                      <a:pt x="252939" y="28185"/>
                      <a:pt x="254795" y="25400"/>
                    </a:cubicBezTo>
                    <a:cubicBezTo>
                      <a:pt x="257286" y="21664"/>
                      <a:pt x="260871" y="18750"/>
                      <a:pt x="264320" y="15875"/>
                    </a:cubicBezTo>
                    <a:cubicBezTo>
                      <a:pt x="267251" y="13432"/>
                      <a:pt x="270358" y="11075"/>
                      <a:pt x="273845" y="9525"/>
                    </a:cubicBezTo>
                    <a:cubicBezTo>
                      <a:pt x="287028" y="3666"/>
                      <a:pt x="295189" y="2716"/>
                      <a:pt x="308770" y="0"/>
                    </a:cubicBezTo>
                    <a:cubicBezTo>
                      <a:pt x="324645" y="1058"/>
                      <a:pt x="340582" y="1418"/>
                      <a:pt x="356395" y="3175"/>
                    </a:cubicBezTo>
                    <a:cubicBezTo>
                      <a:pt x="366656" y="4315"/>
                      <a:pt x="366424" y="8190"/>
                      <a:pt x="375445" y="12700"/>
                    </a:cubicBezTo>
                    <a:cubicBezTo>
                      <a:pt x="378438" y="14197"/>
                      <a:pt x="381977" y="14378"/>
                      <a:pt x="384970" y="15875"/>
                    </a:cubicBezTo>
                    <a:cubicBezTo>
                      <a:pt x="388576" y="17678"/>
                      <a:pt x="405757" y="30312"/>
                      <a:pt x="407195" y="31750"/>
                    </a:cubicBezTo>
                    <a:cubicBezTo>
                      <a:pt x="410937" y="35492"/>
                      <a:pt x="413276" y="40432"/>
                      <a:pt x="416720" y="44450"/>
                    </a:cubicBezTo>
                    <a:cubicBezTo>
                      <a:pt x="419642" y="47859"/>
                      <a:pt x="423635" y="50321"/>
                      <a:pt x="426245" y="53975"/>
                    </a:cubicBezTo>
                    <a:cubicBezTo>
                      <a:pt x="428996" y="57826"/>
                      <a:pt x="430731" y="62325"/>
                      <a:pt x="432595" y="66675"/>
                    </a:cubicBezTo>
                    <a:cubicBezTo>
                      <a:pt x="435328" y="73052"/>
                      <a:pt x="437334" y="82455"/>
                      <a:pt x="438945" y="88900"/>
                    </a:cubicBezTo>
                    <a:cubicBezTo>
                      <a:pt x="437887" y="102658"/>
                      <a:pt x="437482" y="116483"/>
                      <a:pt x="435770" y="130175"/>
                    </a:cubicBezTo>
                    <a:cubicBezTo>
                      <a:pt x="435355" y="133496"/>
                      <a:pt x="433145" y="136399"/>
                      <a:pt x="432595" y="139700"/>
                    </a:cubicBezTo>
                    <a:cubicBezTo>
                      <a:pt x="431019" y="149153"/>
                      <a:pt x="430478" y="158750"/>
                      <a:pt x="429420" y="168275"/>
                    </a:cubicBezTo>
                    <a:cubicBezTo>
                      <a:pt x="430639" y="175592"/>
                      <a:pt x="431862" y="189034"/>
                      <a:pt x="435770" y="196850"/>
                    </a:cubicBezTo>
                    <a:cubicBezTo>
                      <a:pt x="437477" y="200263"/>
                      <a:pt x="440570" y="202888"/>
                      <a:pt x="442120" y="206375"/>
                    </a:cubicBezTo>
                    <a:cubicBezTo>
                      <a:pt x="444838" y="212492"/>
                      <a:pt x="444757" y="219856"/>
                      <a:pt x="448470" y="225425"/>
                    </a:cubicBezTo>
                    <a:cubicBezTo>
                      <a:pt x="450587" y="228600"/>
                      <a:pt x="453113" y="231537"/>
                      <a:pt x="454820" y="234950"/>
                    </a:cubicBezTo>
                    <a:cubicBezTo>
                      <a:pt x="458074" y="241459"/>
                      <a:pt x="459962" y="254312"/>
                      <a:pt x="461170" y="260350"/>
                    </a:cubicBezTo>
                    <a:cubicBezTo>
                      <a:pt x="462228" y="286808"/>
                      <a:pt x="462458" y="313313"/>
                      <a:pt x="464345" y="339725"/>
                    </a:cubicBezTo>
                    <a:cubicBezTo>
                      <a:pt x="464583" y="343063"/>
                      <a:pt x="465664" y="346465"/>
                      <a:pt x="467520" y="349250"/>
                    </a:cubicBezTo>
                    <a:cubicBezTo>
                      <a:pt x="470011" y="352986"/>
                      <a:pt x="473870" y="355600"/>
                      <a:pt x="477045" y="358775"/>
                    </a:cubicBezTo>
                    <a:cubicBezTo>
                      <a:pt x="481510" y="372170"/>
                      <a:pt x="483395" y="375749"/>
                      <a:pt x="483395" y="393700"/>
                    </a:cubicBezTo>
                    <a:cubicBezTo>
                      <a:pt x="483395" y="404336"/>
                      <a:pt x="481278" y="414867"/>
                      <a:pt x="480220" y="425450"/>
                    </a:cubicBezTo>
                    <a:cubicBezTo>
                      <a:pt x="481278" y="436033"/>
                      <a:pt x="490916" y="464721"/>
                      <a:pt x="483395" y="457200"/>
                    </a:cubicBezTo>
                    <a:cubicBezTo>
                      <a:pt x="480220" y="454025"/>
                      <a:pt x="476792" y="451084"/>
                      <a:pt x="473870" y="447675"/>
                    </a:cubicBezTo>
                    <a:cubicBezTo>
                      <a:pt x="467963" y="440783"/>
                      <a:pt x="463021" y="432988"/>
                      <a:pt x="457995" y="425450"/>
                    </a:cubicBezTo>
                    <a:cubicBezTo>
                      <a:pt x="456937" y="414867"/>
                      <a:pt x="457948" y="403866"/>
                      <a:pt x="454820" y="393700"/>
                    </a:cubicBezTo>
                    <a:cubicBezTo>
                      <a:pt x="453500" y="389408"/>
                      <a:pt x="448170" y="387624"/>
                      <a:pt x="445295" y="384175"/>
                    </a:cubicBezTo>
                    <a:cubicBezTo>
                      <a:pt x="432473" y="368789"/>
                      <a:pt x="447129" y="378742"/>
                      <a:pt x="426245" y="368300"/>
                    </a:cubicBezTo>
                    <a:cubicBezTo>
                      <a:pt x="425187" y="365125"/>
                      <a:pt x="424695" y="361701"/>
                      <a:pt x="423070" y="358775"/>
                    </a:cubicBezTo>
                    <a:cubicBezTo>
                      <a:pt x="419364" y="352104"/>
                      <a:pt x="412783" y="346965"/>
                      <a:pt x="410370" y="339725"/>
                    </a:cubicBezTo>
                    <a:cubicBezTo>
                      <a:pt x="401984" y="314568"/>
                      <a:pt x="405120" y="327277"/>
                      <a:pt x="400845" y="301625"/>
                    </a:cubicBezTo>
                    <a:cubicBezTo>
                      <a:pt x="401903" y="292100"/>
                      <a:pt x="402753" y="282550"/>
                      <a:pt x="404020" y="273050"/>
                    </a:cubicBezTo>
                    <a:cubicBezTo>
                      <a:pt x="404871" y="266669"/>
                      <a:pt x="406585" y="260409"/>
                      <a:pt x="407195" y="254000"/>
                    </a:cubicBezTo>
                    <a:cubicBezTo>
                      <a:pt x="412631" y="196920"/>
                      <a:pt x="404910" y="222755"/>
                      <a:pt x="413545" y="196850"/>
                    </a:cubicBezTo>
                    <a:cubicBezTo>
                      <a:pt x="411428" y="189442"/>
                      <a:pt x="410056" y="181779"/>
                      <a:pt x="407195" y="174625"/>
                    </a:cubicBezTo>
                    <a:cubicBezTo>
                      <a:pt x="404248" y="167258"/>
                      <a:pt x="396608" y="160863"/>
                      <a:pt x="391320" y="155575"/>
                    </a:cubicBezTo>
                    <a:lnTo>
                      <a:pt x="384970" y="136525"/>
                    </a:lnTo>
                    <a:cubicBezTo>
                      <a:pt x="383912" y="133350"/>
                      <a:pt x="384970" y="128058"/>
                      <a:pt x="381795" y="127000"/>
                    </a:cubicBezTo>
                    <a:lnTo>
                      <a:pt x="372270" y="123825"/>
                    </a:lnTo>
                    <a:cubicBezTo>
                      <a:pt x="372485" y="119527"/>
                      <a:pt x="396044" y="57150"/>
                      <a:pt x="365920" y="57150"/>
                    </a:cubicBezTo>
                    <a:cubicBezTo>
                      <a:pt x="362573" y="57150"/>
                      <a:pt x="359570" y="59267"/>
                      <a:pt x="356395" y="60325"/>
                    </a:cubicBezTo>
                    <a:cubicBezTo>
                      <a:pt x="350943" y="64414"/>
                      <a:pt x="340670" y="72486"/>
                      <a:pt x="334170" y="76200"/>
                    </a:cubicBezTo>
                    <a:cubicBezTo>
                      <a:pt x="322478" y="82881"/>
                      <a:pt x="312776" y="84894"/>
                      <a:pt x="302420" y="95250"/>
                    </a:cubicBezTo>
                    <a:cubicBezTo>
                      <a:pt x="281281" y="116389"/>
                      <a:pt x="304047" y="96463"/>
                      <a:pt x="283370" y="107950"/>
                    </a:cubicBezTo>
                    <a:cubicBezTo>
                      <a:pt x="250618" y="126146"/>
                      <a:pt x="276348" y="116641"/>
                      <a:pt x="254795" y="123825"/>
                    </a:cubicBezTo>
                    <a:cubicBezTo>
                      <a:pt x="250562" y="127000"/>
                      <a:pt x="246689" y="130725"/>
                      <a:pt x="242095" y="133350"/>
                    </a:cubicBezTo>
                    <a:cubicBezTo>
                      <a:pt x="239189" y="135010"/>
                      <a:pt x="235476" y="134865"/>
                      <a:pt x="232570" y="136525"/>
                    </a:cubicBezTo>
                    <a:cubicBezTo>
                      <a:pt x="222503" y="142278"/>
                      <a:pt x="220173" y="147486"/>
                      <a:pt x="210345" y="152400"/>
                    </a:cubicBezTo>
                    <a:cubicBezTo>
                      <a:pt x="207352" y="153897"/>
                      <a:pt x="203813" y="154078"/>
                      <a:pt x="200820" y="155575"/>
                    </a:cubicBezTo>
                    <a:cubicBezTo>
                      <a:pt x="197407" y="157282"/>
                      <a:pt x="194708" y="160218"/>
                      <a:pt x="191295" y="161925"/>
                    </a:cubicBezTo>
                    <a:cubicBezTo>
                      <a:pt x="188302" y="163422"/>
                      <a:pt x="184763" y="163603"/>
                      <a:pt x="181770" y="165100"/>
                    </a:cubicBezTo>
                    <a:cubicBezTo>
                      <a:pt x="178357" y="166807"/>
                      <a:pt x="175658" y="169743"/>
                      <a:pt x="172245" y="171450"/>
                    </a:cubicBezTo>
                    <a:cubicBezTo>
                      <a:pt x="169252" y="172947"/>
                      <a:pt x="165796" y="173307"/>
                      <a:pt x="162720" y="174625"/>
                    </a:cubicBezTo>
                    <a:cubicBezTo>
                      <a:pt x="158370" y="176489"/>
                      <a:pt x="154129" y="178627"/>
                      <a:pt x="150020" y="180975"/>
                    </a:cubicBezTo>
                    <a:cubicBezTo>
                      <a:pt x="146707" y="182868"/>
                      <a:pt x="143982" y="185775"/>
                      <a:pt x="140495" y="187325"/>
                    </a:cubicBezTo>
                    <a:cubicBezTo>
                      <a:pt x="134378" y="190043"/>
                      <a:pt x="127432" y="190682"/>
                      <a:pt x="121445" y="193675"/>
                    </a:cubicBezTo>
                    <a:cubicBezTo>
                      <a:pt x="117212" y="195792"/>
                      <a:pt x="112854" y="197677"/>
                      <a:pt x="108745" y="200025"/>
                    </a:cubicBezTo>
                    <a:cubicBezTo>
                      <a:pt x="105432" y="201918"/>
                      <a:pt x="102727" y="204872"/>
                      <a:pt x="99220" y="206375"/>
                    </a:cubicBezTo>
                    <a:cubicBezTo>
                      <a:pt x="95209" y="208094"/>
                      <a:pt x="90753" y="208492"/>
                      <a:pt x="86520" y="209550"/>
                    </a:cubicBezTo>
                    <a:cubicBezTo>
                      <a:pt x="76954" y="215927"/>
                      <a:pt x="75574" y="217416"/>
                      <a:pt x="64295" y="222250"/>
                    </a:cubicBezTo>
                    <a:cubicBezTo>
                      <a:pt x="61219" y="223568"/>
                      <a:pt x="57945" y="224367"/>
                      <a:pt x="54770" y="225425"/>
                    </a:cubicBezTo>
                    <a:cubicBezTo>
                      <a:pt x="50537" y="228600"/>
                      <a:pt x="46088" y="231506"/>
                      <a:pt x="42070" y="234950"/>
                    </a:cubicBezTo>
                    <a:cubicBezTo>
                      <a:pt x="38661" y="237872"/>
                      <a:pt x="36281" y="241984"/>
                      <a:pt x="32545" y="244475"/>
                    </a:cubicBezTo>
                    <a:cubicBezTo>
                      <a:pt x="29760" y="246331"/>
                      <a:pt x="26195" y="246592"/>
                      <a:pt x="23020" y="247650"/>
                    </a:cubicBezTo>
                    <a:cubicBezTo>
                      <a:pt x="19845" y="250825"/>
                      <a:pt x="17812" y="255941"/>
                      <a:pt x="13495" y="257175"/>
                    </a:cubicBezTo>
                    <a:cubicBezTo>
                      <a:pt x="9299" y="258374"/>
                      <a:pt x="1853" y="258233"/>
                      <a:pt x="795" y="254000"/>
                    </a:cubicBezTo>
                    <a:cubicBezTo>
                      <a:pt x="-3055" y="238599"/>
                      <a:pt x="8203" y="216958"/>
                      <a:pt x="10320" y="20637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grpSp>
            <p:nvGrpSpPr>
              <p:cNvPr id="1639" name="Groupe 1638">
                <a:extLst>
                  <a:ext uri="{FF2B5EF4-FFF2-40B4-BE49-F238E27FC236}">
                    <a16:creationId xmlns:a16="http://schemas.microsoft.com/office/drawing/2014/main" id="{1B7328FF-F410-4332-B3FC-CACFA6DBB67B}"/>
                  </a:ext>
                </a:extLst>
              </p:cNvPr>
              <p:cNvGrpSpPr/>
              <p:nvPr/>
            </p:nvGrpSpPr>
            <p:grpSpPr>
              <a:xfrm>
                <a:off x="4041279" y="2399184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1653" name="Larme 1652">
                  <a:extLst>
                    <a:ext uri="{FF2B5EF4-FFF2-40B4-BE49-F238E27FC236}">
                      <a16:creationId xmlns:a16="http://schemas.microsoft.com/office/drawing/2014/main" id="{E5BE5067-8B8D-4DBD-A030-547BED2A8560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654" name="Larme 1653">
                  <a:extLst>
                    <a:ext uri="{FF2B5EF4-FFF2-40B4-BE49-F238E27FC236}">
                      <a16:creationId xmlns:a16="http://schemas.microsoft.com/office/drawing/2014/main" id="{D0FC69D7-9FC5-4DB9-B75E-936A6D8D506F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655" name="Larme 1654">
                  <a:extLst>
                    <a:ext uri="{FF2B5EF4-FFF2-40B4-BE49-F238E27FC236}">
                      <a16:creationId xmlns:a16="http://schemas.microsoft.com/office/drawing/2014/main" id="{8FB92AC0-EA36-44C2-B2EF-B5CF47DFEBD4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656" name="Larme 1655">
                  <a:extLst>
                    <a:ext uri="{FF2B5EF4-FFF2-40B4-BE49-F238E27FC236}">
                      <a16:creationId xmlns:a16="http://schemas.microsoft.com/office/drawing/2014/main" id="{1B99BEAF-422B-4D54-B5F4-2AB4BAE706D2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657" name="Larme 1656">
                  <a:extLst>
                    <a:ext uri="{FF2B5EF4-FFF2-40B4-BE49-F238E27FC236}">
                      <a16:creationId xmlns:a16="http://schemas.microsoft.com/office/drawing/2014/main" id="{AC621177-8BB6-4FF7-B605-6EC640647FBB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658" name="Larme 1657">
                  <a:extLst>
                    <a:ext uri="{FF2B5EF4-FFF2-40B4-BE49-F238E27FC236}">
                      <a16:creationId xmlns:a16="http://schemas.microsoft.com/office/drawing/2014/main" id="{0E4E9857-2952-4FDE-9904-62CBDA5B5C95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1659" name="Connecteur droit 1658">
                  <a:extLst>
                    <a:ext uri="{FF2B5EF4-FFF2-40B4-BE49-F238E27FC236}">
                      <a16:creationId xmlns:a16="http://schemas.microsoft.com/office/drawing/2014/main" id="{06D3F208-C401-470A-AB58-34606FB99832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0" name="Connecteur droit 1659">
                  <a:extLst>
                    <a:ext uri="{FF2B5EF4-FFF2-40B4-BE49-F238E27FC236}">
                      <a16:creationId xmlns:a16="http://schemas.microsoft.com/office/drawing/2014/main" id="{61EAF949-C0D9-4062-BCC0-FAD14B56A17D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1" name="Connecteur droit 1660">
                  <a:extLst>
                    <a:ext uri="{FF2B5EF4-FFF2-40B4-BE49-F238E27FC236}">
                      <a16:creationId xmlns:a16="http://schemas.microsoft.com/office/drawing/2014/main" id="{38D7C309-7032-48FF-AC4E-BE88BC3BC36A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2" name="Connecteur droit 1661">
                  <a:extLst>
                    <a:ext uri="{FF2B5EF4-FFF2-40B4-BE49-F238E27FC236}">
                      <a16:creationId xmlns:a16="http://schemas.microsoft.com/office/drawing/2014/main" id="{CE75CCE3-5E46-4FB5-B400-310A782FC68A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3" name="Connecteur droit 1662">
                  <a:extLst>
                    <a:ext uri="{FF2B5EF4-FFF2-40B4-BE49-F238E27FC236}">
                      <a16:creationId xmlns:a16="http://schemas.microsoft.com/office/drawing/2014/main" id="{A409ECA8-A531-4CB5-B203-5E0F022644DB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4" name="Connecteur droit 1663">
                  <a:extLst>
                    <a:ext uri="{FF2B5EF4-FFF2-40B4-BE49-F238E27FC236}">
                      <a16:creationId xmlns:a16="http://schemas.microsoft.com/office/drawing/2014/main" id="{40A61537-FDE9-45DE-A452-EB4A55A24897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40" name="Groupe 1639">
                <a:extLst>
                  <a:ext uri="{FF2B5EF4-FFF2-40B4-BE49-F238E27FC236}">
                    <a16:creationId xmlns:a16="http://schemas.microsoft.com/office/drawing/2014/main" id="{E0192B70-DB9C-4F54-8021-7AC86D0890C6}"/>
                  </a:ext>
                </a:extLst>
              </p:cNvPr>
              <p:cNvGrpSpPr/>
              <p:nvPr/>
            </p:nvGrpSpPr>
            <p:grpSpPr>
              <a:xfrm flipH="1">
                <a:off x="3874403" y="2396717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1641" name="Larme 1640">
                  <a:extLst>
                    <a:ext uri="{FF2B5EF4-FFF2-40B4-BE49-F238E27FC236}">
                      <a16:creationId xmlns:a16="http://schemas.microsoft.com/office/drawing/2014/main" id="{095DEEAB-E541-46AC-84A2-BD7E3975676A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642" name="Larme 1641">
                  <a:extLst>
                    <a:ext uri="{FF2B5EF4-FFF2-40B4-BE49-F238E27FC236}">
                      <a16:creationId xmlns:a16="http://schemas.microsoft.com/office/drawing/2014/main" id="{D537B015-5FD7-463E-A79F-5D29EC6266E7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643" name="Larme 1642">
                  <a:extLst>
                    <a:ext uri="{FF2B5EF4-FFF2-40B4-BE49-F238E27FC236}">
                      <a16:creationId xmlns:a16="http://schemas.microsoft.com/office/drawing/2014/main" id="{AD1D52E5-0AC7-4A0F-B8A8-9F198DB91312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644" name="Larme 1643">
                  <a:extLst>
                    <a:ext uri="{FF2B5EF4-FFF2-40B4-BE49-F238E27FC236}">
                      <a16:creationId xmlns:a16="http://schemas.microsoft.com/office/drawing/2014/main" id="{6D71B86B-D688-442E-A2B0-26174E4630FB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645" name="Larme 1644">
                  <a:extLst>
                    <a:ext uri="{FF2B5EF4-FFF2-40B4-BE49-F238E27FC236}">
                      <a16:creationId xmlns:a16="http://schemas.microsoft.com/office/drawing/2014/main" id="{93910614-7BFD-4478-AE92-80EDAF757F31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646" name="Larme 1645">
                  <a:extLst>
                    <a:ext uri="{FF2B5EF4-FFF2-40B4-BE49-F238E27FC236}">
                      <a16:creationId xmlns:a16="http://schemas.microsoft.com/office/drawing/2014/main" id="{7BEA1A98-F916-42E6-A81F-B94D4F2DB1C9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1647" name="Connecteur droit 1646">
                  <a:extLst>
                    <a:ext uri="{FF2B5EF4-FFF2-40B4-BE49-F238E27FC236}">
                      <a16:creationId xmlns:a16="http://schemas.microsoft.com/office/drawing/2014/main" id="{2653A0D9-19FD-4672-A7EF-3C3691B6CB04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8" name="Connecteur droit 1647">
                  <a:extLst>
                    <a:ext uri="{FF2B5EF4-FFF2-40B4-BE49-F238E27FC236}">
                      <a16:creationId xmlns:a16="http://schemas.microsoft.com/office/drawing/2014/main" id="{6DBCB969-B287-450B-B10B-2A43E63D2B19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9" name="Connecteur droit 1648">
                  <a:extLst>
                    <a:ext uri="{FF2B5EF4-FFF2-40B4-BE49-F238E27FC236}">
                      <a16:creationId xmlns:a16="http://schemas.microsoft.com/office/drawing/2014/main" id="{B9A343F2-4349-4DDF-AB53-DEFF34788D79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0" name="Connecteur droit 1649">
                  <a:extLst>
                    <a:ext uri="{FF2B5EF4-FFF2-40B4-BE49-F238E27FC236}">
                      <a16:creationId xmlns:a16="http://schemas.microsoft.com/office/drawing/2014/main" id="{FA7A948B-B31D-4597-A520-6211EF0A5F93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1" name="Connecteur droit 1650">
                  <a:extLst>
                    <a:ext uri="{FF2B5EF4-FFF2-40B4-BE49-F238E27FC236}">
                      <a16:creationId xmlns:a16="http://schemas.microsoft.com/office/drawing/2014/main" id="{04889690-C016-47AC-83F1-4000BC5AFCAB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2" name="Connecteur droit 1651">
                  <a:extLst>
                    <a:ext uri="{FF2B5EF4-FFF2-40B4-BE49-F238E27FC236}">
                      <a16:creationId xmlns:a16="http://schemas.microsoft.com/office/drawing/2014/main" id="{B50F0186-3B79-4F2C-9B1A-97C21BEE79FB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50" name="Groupe 849">
              <a:extLst>
                <a:ext uri="{FF2B5EF4-FFF2-40B4-BE49-F238E27FC236}">
                  <a16:creationId xmlns:a16="http://schemas.microsoft.com/office/drawing/2014/main" id="{DB711F9E-598E-4AD0-83CA-FAC287F8F9E2}"/>
                </a:ext>
              </a:extLst>
            </p:cNvPr>
            <p:cNvGrpSpPr/>
            <p:nvPr/>
          </p:nvGrpSpPr>
          <p:grpSpPr>
            <a:xfrm>
              <a:off x="4732855" y="1396806"/>
              <a:ext cx="825238" cy="2422500"/>
              <a:chOff x="3562350" y="2396717"/>
              <a:chExt cx="958522" cy="2436219"/>
            </a:xfrm>
            <a:solidFill>
              <a:srgbClr val="EEF1C7"/>
            </a:solidFill>
          </p:grpSpPr>
          <p:sp>
            <p:nvSpPr>
              <p:cNvPr id="1599" name="Forme libre 429">
                <a:extLst>
                  <a:ext uri="{FF2B5EF4-FFF2-40B4-BE49-F238E27FC236}">
                    <a16:creationId xmlns:a16="http://schemas.microsoft.com/office/drawing/2014/main" id="{8DAA3D08-3D4D-4F10-AE9A-4B3E14C11660}"/>
                  </a:ext>
                </a:extLst>
              </p:cNvPr>
              <p:cNvSpPr/>
              <p:nvPr/>
            </p:nvSpPr>
            <p:spPr>
              <a:xfrm>
                <a:off x="3743325" y="3068960"/>
                <a:ext cx="314325" cy="365125"/>
              </a:xfrm>
              <a:custGeom>
                <a:avLst/>
                <a:gdLst>
                  <a:gd name="connsiteX0" fmla="*/ 298450 w 314325"/>
                  <a:gd name="connsiteY0" fmla="*/ 184150 h 365125"/>
                  <a:gd name="connsiteX1" fmla="*/ 314325 w 314325"/>
                  <a:gd name="connsiteY1" fmla="*/ 158750 h 365125"/>
                  <a:gd name="connsiteX2" fmla="*/ 311150 w 314325"/>
                  <a:gd name="connsiteY2" fmla="*/ 136525 h 365125"/>
                  <a:gd name="connsiteX3" fmla="*/ 301625 w 314325"/>
                  <a:gd name="connsiteY3" fmla="*/ 98425 h 365125"/>
                  <a:gd name="connsiteX4" fmla="*/ 292100 w 314325"/>
                  <a:gd name="connsiteY4" fmla="*/ 95250 h 365125"/>
                  <a:gd name="connsiteX5" fmla="*/ 273050 w 314325"/>
                  <a:gd name="connsiteY5" fmla="*/ 82550 h 365125"/>
                  <a:gd name="connsiteX6" fmla="*/ 250825 w 314325"/>
                  <a:gd name="connsiteY6" fmla="*/ 76200 h 365125"/>
                  <a:gd name="connsiteX7" fmla="*/ 231775 w 314325"/>
                  <a:gd name="connsiteY7" fmla="*/ 66675 h 365125"/>
                  <a:gd name="connsiteX8" fmla="*/ 222250 w 314325"/>
                  <a:gd name="connsiteY8" fmla="*/ 57150 h 365125"/>
                  <a:gd name="connsiteX9" fmla="*/ 203200 w 314325"/>
                  <a:gd name="connsiteY9" fmla="*/ 44450 h 365125"/>
                  <a:gd name="connsiteX10" fmla="*/ 180975 w 314325"/>
                  <a:gd name="connsiteY10" fmla="*/ 22225 h 365125"/>
                  <a:gd name="connsiteX11" fmla="*/ 171450 w 314325"/>
                  <a:gd name="connsiteY11" fmla="*/ 12700 h 365125"/>
                  <a:gd name="connsiteX12" fmla="*/ 155575 w 314325"/>
                  <a:gd name="connsiteY12" fmla="*/ 6350 h 365125"/>
                  <a:gd name="connsiteX13" fmla="*/ 142875 w 314325"/>
                  <a:gd name="connsiteY13" fmla="*/ 0 h 365125"/>
                  <a:gd name="connsiteX14" fmla="*/ 104775 w 314325"/>
                  <a:gd name="connsiteY14" fmla="*/ 3175 h 365125"/>
                  <a:gd name="connsiteX15" fmla="*/ 82550 w 314325"/>
                  <a:gd name="connsiteY15" fmla="*/ 12700 h 365125"/>
                  <a:gd name="connsiteX16" fmla="*/ 63500 w 314325"/>
                  <a:gd name="connsiteY16" fmla="*/ 31750 h 365125"/>
                  <a:gd name="connsiteX17" fmla="*/ 50800 w 314325"/>
                  <a:gd name="connsiteY17" fmla="*/ 41275 h 365125"/>
                  <a:gd name="connsiteX18" fmla="*/ 47625 w 314325"/>
                  <a:gd name="connsiteY18" fmla="*/ 50800 h 365125"/>
                  <a:gd name="connsiteX19" fmla="*/ 31750 w 314325"/>
                  <a:gd name="connsiteY19" fmla="*/ 69850 h 365125"/>
                  <a:gd name="connsiteX20" fmla="*/ 28575 w 314325"/>
                  <a:gd name="connsiteY20" fmla="*/ 82550 h 365125"/>
                  <a:gd name="connsiteX21" fmla="*/ 19050 w 314325"/>
                  <a:gd name="connsiteY21" fmla="*/ 155575 h 365125"/>
                  <a:gd name="connsiteX22" fmla="*/ 15875 w 314325"/>
                  <a:gd name="connsiteY22" fmla="*/ 187325 h 365125"/>
                  <a:gd name="connsiteX23" fmla="*/ 6350 w 314325"/>
                  <a:gd name="connsiteY23" fmla="*/ 196850 h 365125"/>
                  <a:gd name="connsiteX24" fmla="*/ 0 w 314325"/>
                  <a:gd name="connsiteY24" fmla="*/ 209550 h 365125"/>
                  <a:gd name="connsiteX25" fmla="*/ 3175 w 314325"/>
                  <a:gd name="connsiteY25" fmla="*/ 238125 h 365125"/>
                  <a:gd name="connsiteX26" fmla="*/ 12700 w 314325"/>
                  <a:gd name="connsiteY26" fmla="*/ 247650 h 365125"/>
                  <a:gd name="connsiteX27" fmla="*/ 22225 w 314325"/>
                  <a:gd name="connsiteY27" fmla="*/ 266700 h 365125"/>
                  <a:gd name="connsiteX28" fmla="*/ 19050 w 314325"/>
                  <a:gd name="connsiteY28" fmla="*/ 295275 h 365125"/>
                  <a:gd name="connsiteX29" fmla="*/ 9525 w 314325"/>
                  <a:gd name="connsiteY29" fmla="*/ 320675 h 365125"/>
                  <a:gd name="connsiteX30" fmla="*/ 12700 w 314325"/>
                  <a:gd name="connsiteY30" fmla="*/ 352425 h 365125"/>
                  <a:gd name="connsiteX31" fmla="*/ 22225 w 314325"/>
                  <a:gd name="connsiteY31" fmla="*/ 358775 h 365125"/>
                  <a:gd name="connsiteX32" fmla="*/ 41275 w 314325"/>
                  <a:gd name="connsiteY32" fmla="*/ 365125 h 365125"/>
                  <a:gd name="connsiteX33" fmla="*/ 34925 w 314325"/>
                  <a:gd name="connsiteY33" fmla="*/ 349250 h 365125"/>
                  <a:gd name="connsiteX34" fmla="*/ 41275 w 314325"/>
                  <a:gd name="connsiteY34" fmla="*/ 266700 h 365125"/>
                  <a:gd name="connsiteX35" fmla="*/ 41275 w 314325"/>
                  <a:gd name="connsiteY35" fmla="*/ 215900 h 365125"/>
                  <a:gd name="connsiteX36" fmla="*/ 60325 w 314325"/>
                  <a:gd name="connsiteY36" fmla="*/ 203200 h 365125"/>
                  <a:gd name="connsiteX37" fmla="*/ 76200 w 314325"/>
                  <a:gd name="connsiteY37" fmla="*/ 184150 h 365125"/>
                  <a:gd name="connsiteX38" fmla="*/ 82550 w 314325"/>
                  <a:gd name="connsiteY38" fmla="*/ 111125 h 365125"/>
                  <a:gd name="connsiteX39" fmla="*/ 88900 w 314325"/>
                  <a:gd name="connsiteY39" fmla="*/ 98425 h 365125"/>
                  <a:gd name="connsiteX40" fmla="*/ 101600 w 314325"/>
                  <a:gd name="connsiteY40" fmla="*/ 69850 h 365125"/>
                  <a:gd name="connsiteX41" fmla="*/ 111125 w 314325"/>
                  <a:gd name="connsiteY41" fmla="*/ 63500 h 365125"/>
                  <a:gd name="connsiteX42" fmla="*/ 120650 w 314325"/>
                  <a:gd name="connsiteY42" fmla="*/ 60325 h 365125"/>
                  <a:gd name="connsiteX43" fmla="*/ 152400 w 314325"/>
                  <a:gd name="connsiteY43" fmla="*/ 66675 h 365125"/>
                  <a:gd name="connsiteX44" fmla="*/ 180975 w 314325"/>
                  <a:gd name="connsiteY44" fmla="*/ 92075 h 365125"/>
                  <a:gd name="connsiteX45" fmla="*/ 200025 w 314325"/>
                  <a:gd name="connsiteY45" fmla="*/ 104775 h 365125"/>
                  <a:gd name="connsiteX46" fmla="*/ 219075 w 314325"/>
                  <a:gd name="connsiteY46" fmla="*/ 117475 h 365125"/>
                  <a:gd name="connsiteX47" fmla="*/ 247650 w 314325"/>
                  <a:gd name="connsiteY47" fmla="*/ 133350 h 365125"/>
                  <a:gd name="connsiteX48" fmla="*/ 266700 w 314325"/>
                  <a:gd name="connsiteY48" fmla="*/ 149225 h 365125"/>
                  <a:gd name="connsiteX49" fmla="*/ 276225 w 314325"/>
                  <a:gd name="connsiteY49" fmla="*/ 155575 h 365125"/>
                  <a:gd name="connsiteX50" fmla="*/ 285750 w 314325"/>
                  <a:gd name="connsiteY50" fmla="*/ 165100 h 365125"/>
                  <a:gd name="connsiteX51" fmla="*/ 298450 w 314325"/>
                  <a:gd name="connsiteY51" fmla="*/ 184150 h 365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314325" h="365125">
                    <a:moveTo>
                      <a:pt x="298450" y="184150"/>
                    </a:moveTo>
                    <a:cubicBezTo>
                      <a:pt x="303212" y="183092"/>
                      <a:pt x="314325" y="168056"/>
                      <a:pt x="314325" y="158750"/>
                    </a:cubicBezTo>
                    <a:cubicBezTo>
                      <a:pt x="314325" y="151266"/>
                      <a:pt x="312139" y="143943"/>
                      <a:pt x="311150" y="136525"/>
                    </a:cubicBezTo>
                    <a:cubicBezTo>
                      <a:pt x="309918" y="127285"/>
                      <a:pt x="310387" y="107187"/>
                      <a:pt x="301625" y="98425"/>
                    </a:cubicBezTo>
                    <a:cubicBezTo>
                      <a:pt x="299258" y="96058"/>
                      <a:pt x="295026" y="96875"/>
                      <a:pt x="292100" y="95250"/>
                    </a:cubicBezTo>
                    <a:cubicBezTo>
                      <a:pt x="285429" y="91544"/>
                      <a:pt x="280454" y="84401"/>
                      <a:pt x="273050" y="82550"/>
                    </a:cubicBezTo>
                    <a:cubicBezTo>
                      <a:pt x="268981" y="81533"/>
                      <a:pt x="255380" y="78477"/>
                      <a:pt x="250825" y="76200"/>
                    </a:cubicBezTo>
                    <a:cubicBezTo>
                      <a:pt x="226206" y="63890"/>
                      <a:pt x="255716" y="74655"/>
                      <a:pt x="231775" y="66675"/>
                    </a:cubicBezTo>
                    <a:cubicBezTo>
                      <a:pt x="228600" y="63500"/>
                      <a:pt x="225794" y="59907"/>
                      <a:pt x="222250" y="57150"/>
                    </a:cubicBezTo>
                    <a:cubicBezTo>
                      <a:pt x="216226" y="52465"/>
                      <a:pt x="203200" y="44450"/>
                      <a:pt x="203200" y="44450"/>
                    </a:cubicBezTo>
                    <a:cubicBezTo>
                      <a:pt x="188644" y="22615"/>
                      <a:pt x="197740" y="27813"/>
                      <a:pt x="180975" y="22225"/>
                    </a:cubicBezTo>
                    <a:cubicBezTo>
                      <a:pt x="177800" y="19050"/>
                      <a:pt x="175258" y="15080"/>
                      <a:pt x="171450" y="12700"/>
                    </a:cubicBezTo>
                    <a:cubicBezTo>
                      <a:pt x="166617" y="9679"/>
                      <a:pt x="160783" y="8665"/>
                      <a:pt x="155575" y="6350"/>
                    </a:cubicBezTo>
                    <a:cubicBezTo>
                      <a:pt x="151250" y="4428"/>
                      <a:pt x="147108" y="2117"/>
                      <a:pt x="142875" y="0"/>
                    </a:cubicBezTo>
                    <a:cubicBezTo>
                      <a:pt x="130175" y="1058"/>
                      <a:pt x="117407" y="1491"/>
                      <a:pt x="104775" y="3175"/>
                    </a:cubicBezTo>
                    <a:cubicBezTo>
                      <a:pt x="99958" y="3817"/>
                      <a:pt x="85235" y="10552"/>
                      <a:pt x="82550" y="12700"/>
                    </a:cubicBezTo>
                    <a:cubicBezTo>
                      <a:pt x="75538" y="18310"/>
                      <a:pt x="70684" y="26362"/>
                      <a:pt x="63500" y="31750"/>
                    </a:cubicBezTo>
                    <a:lnTo>
                      <a:pt x="50800" y="41275"/>
                    </a:lnTo>
                    <a:cubicBezTo>
                      <a:pt x="49742" y="44450"/>
                      <a:pt x="49716" y="48187"/>
                      <a:pt x="47625" y="50800"/>
                    </a:cubicBezTo>
                    <a:cubicBezTo>
                      <a:pt x="31675" y="70738"/>
                      <a:pt x="42891" y="40140"/>
                      <a:pt x="31750" y="69850"/>
                    </a:cubicBezTo>
                    <a:cubicBezTo>
                      <a:pt x="30218" y="73936"/>
                      <a:pt x="29214" y="78233"/>
                      <a:pt x="28575" y="82550"/>
                    </a:cubicBezTo>
                    <a:cubicBezTo>
                      <a:pt x="24978" y="106833"/>
                      <a:pt x="21493" y="131149"/>
                      <a:pt x="19050" y="155575"/>
                    </a:cubicBezTo>
                    <a:cubicBezTo>
                      <a:pt x="17992" y="166158"/>
                      <a:pt x="19003" y="177159"/>
                      <a:pt x="15875" y="187325"/>
                    </a:cubicBezTo>
                    <a:cubicBezTo>
                      <a:pt x="14555" y="191617"/>
                      <a:pt x="8960" y="193196"/>
                      <a:pt x="6350" y="196850"/>
                    </a:cubicBezTo>
                    <a:cubicBezTo>
                      <a:pt x="3599" y="200701"/>
                      <a:pt x="2117" y="205317"/>
                      <a:pt x="0" y="209550"/>
                    </a:cubicBezTo>
                    <a:cubicBezTo>
                      <a:pt x="1058" y="219075"/>
                      <a:pt x="144" y="229033"/>
                      <a:pt x="3175" y="238125"/>
                    </a:cubicBezTo>
                    <a:cubicBezTo>
                      <a:pt x="4595" y="242385"/>
                      <a:pt x="9825" y="244201"/>
                      <a:pt x="12700" y="247650"/>
                    </a:cubicBezTo>
                    <a:cubicBezTo>
                      <a:pt x="19539" y="255856"/>
                      <a:pt x="19043" y="257154"/>
                      <a:pt x="22225" y="266700"/>
                    </a:cubicBezTo>
                    <a:cubicBezTo>
                      <a:pt x="21167" y="276225"/>
                      <a:pt x="20626" y="285822"/>
                      <a:pt x="19050" y="295275"/>
                    </a:cubicBezTo>
                    <a:cubicBezTo>
                      <a:pt x="18339" y="299541"/>
                      <a:pt x="9853" y="319855"/>
                      <a:pt x="9525" y="320675"/>
                    </a:cubicBezTo>
                    <a:cubicBezTo>
                      <a:pt x="10583" y="331258"/>
                      <a:pt x="9337" y="342335"/>
                      <a:pt x="12700" y="352425"/>
                    </a:cubicBezTo>
                    <a:cubicBezTo>
                      <a:pt x="13907" y="356045"/>
                      <a:pt x="18738" y="357225"/>
                      <a:pt x="22225" y="358775"/>
                    </a:cubicBezTo>
                    <a:cubicBezTo>
                      <a:pt x="28342" y="361493"/>
                      <a:pt x="41275" y="365125"/>
                      <a:pt x="41275" y="365125"/>
                    </a:cubicBezTo>
                    <a:cubicBezTo>
                      <a:pt x="39158" y="359833"/>
                      <a:pt x="35144" y="354945"/>
                      <a:pt x="34925" y="349250"/>
                    </a:cubicBezTo>
                    <a:cubicBezTo>
                      <a:pt x="33154" y="303199"/>
                      <a:pt x="34998" y="298084"/>
                      <a:pt x="41275" y="266700"/>
                    </a:cubicBezTo>
                    <a:cubicBezTo>
                      <a:pt x="35357" y="248947"/>
                      <a:pt x="31161" y="240464"/>
                      <a:pt x="41275" y="215900"/>
                    </a:cubicBezTo>
                    <a:cubicBezTo>
                      <a:pt x="44181" y="208843"/>
                      <a:pt x="54929" y="208596"/>
                      <a:pt x="60325" y="203200"/>
                    </a:cubicBezTo>
                    <a:cubicBezTo>
                      <a:pt x="72548" y="190977"/>
                      <a:pt x="67359" y="197411"/>
                      <a:pt x="76200" y="184150"/>
                    </a:cubicBezTo>
                    <a:cubicBezTo>
                      <a:pt x="76569" y="177146"/>
                      <a:pt x="75149" y="130861"/>
                      <a:pt x="82550" y="111125"/>
                    </a:cubicBezTo>
                    <a:cubicBezTo>
                      <a:pt x="84212" y="106693"/>
                      <a:pt x="87142" y="102819"/>
                      <a:pt x="88900" y="98425"/>
                    </a:cubicBezTo>
                    <a:cubicBezTo>
                      <a:pt x="93092" y="87946"/>
                      <a:pt x="93455" y="77995"/>
                      <a:pt x="101600" y="69850"/>
                    </a:cubicBezTo>
                    <a:cubicBezTo>
                      <a:pt x="104298" y="67152"/>
                      <a:pt x="107712" y="65207"/>
                      <a:pt x="111125" y="63500"/>
                    </a:cubicBezTo>
                    <a:cubicBezTo>
                      <a:pt x="114118" y="62003"/>
                      <a:pt x="117475" y="61383"/>
                      <a:pt x="120650" y="60325"/>
                    </a:cubicBezTo>
                    <a:cubicBezTo>
                      <a:pt x="131233" y="62442"/>
                      <a:pt x="142084" y="63501"/>
                      <a:pt x="152400" y="66675"/>
                    </a:cubicBezTo>
                    <a:cubicBezTo>
                      <a:pt x="160981" y="69315"/>
                      <a:pt x="179033" y="90780"/>
                      <a:pt x="180975" y="92075"/>
                    </a:cubicBezTo>
                    <a:cubicBezTo>
                      <a:pt x="187325" y="96308"/>
                      <a:pt x="194629" y="99379"/>
                      <a:pt x="200025" y="104775"/>
                    </a:cubicBezTo>
                    <a:cubicBezTo>
                      <a:pt x="211917" y="116667"/>
                      <a:pt x="205290" y="112880"/>
                      <a:pt x="219075" y="117475"/>
                    </a:cubicBezTo>
                    <a:cubicBezTo>
                      <a:pt x="248970" y="147370"/>
                      <a:pt x="201031" y="102270"/>
                      <a:pt x="247650" y="133350"/>
                    </a:cubicBezTo>
                    <a:cubicBezTo>
                      <a:pt x="271299" y="149116"/>
                      <a:pt x="242254" y="128853"/>
                      <a:pt x="266700" y="149225"/>
                    </a:cubicBezTo>
                    <a:cubicBezTo>
                      <a:pt x="269631" y="151668"/>
                      <a:pt x="273294" y="153132"/>
                      <a:pt x="276225" y="155575"/>
                    </a:cubicBezTo>
                    <a:cubicBezTo>
                      <a:pt x="279674" y="158450"/>
                      <a:pt x="282301" y="162225"/>
                      <a:pt x="285750" y="165100"/>
                    </a:cubicBezTo>
                    <a:cubicBezTo>
                      <a:pt x="288681" y="167543"/>
                      <a:pt x="293688" y="185208"/>
                      <a:pt x="298450" y="1841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600" name="Forme libre 430">
                <a:extLst>
                  <a:ext uri="{FF2B5EF4-FFF2-40B4-BE49-F238E27FC236}">
                    <a16:creationId xmlns:a16="http://schemas.microsoft.com/office/drawing/2014/main" id="{1C1D6662-9B08-4810-A794-FAC213EEC85A}"/>
                  </a:ext>
                </a:extLst>
              </p:cNvPr>
              <p:cNvSpPr/>
              <p:nvPr/>
            </p:nvSpPr>
            <p:spPr>
              <a:xfrm>
                <a:off x="3562350" y="3645024"/>
                <a:ext cx="539750" cy="393700"/>
              </a:xfrm>
              <a:custGeom>
                <a:avLst/>
                <a:gdLst>
                  <a:gd name="connsiteX0" fmla="*/ 485775 w 539750"/>
                  <a:gd name="connsiteY0" fmla="*/ 215900 h 393700"/>
                  <a:gd name="connsiteX1" fmla="*/ 517525 w 539750"/>
                  <a:gd name="connsiteY1" fmla="*/ 209550 h 393700"/>
                  <a:gd name="connsiteX2" fmla="*/ 527050 w 539750"/>
                  <a:gd name="connsiteY2" fmla="*/ 203200 h 393700"/>
                  <a:gd name="connsiteX3" fmla="*/ 536575 w 539750"/>
                  <a:gd name="connsiteY3" fmla="*/ 193675 h 393700"/>
                  <a:gd name="connsiteX4" fmla="*/ 539750 w 539750"/>
                  <a:gd name="connsiteY4" fmla="*/ 184150 h 393700"/>
                  <a:gd name="connsiteX5" fmla="*/ 527050 w 539750"/>
                  <a:gd name="connsiteY5" fmla="*/ 161925 h 393700"/>
                  <a:gd name="connsiteX6" fmla="*/ 514350 w 539750"/>
                  <a:gd name="connsiteY6" fmla="*/ 142875 h 393700"/>
                  <a:gd name="connsiteX7" fmla="*/ 504825 w 539750"/>
                  <a:gd name="connsiteY7" fmla="*/ 133350 h 393700"/>
                  <a:gd name="connsiteX8" fmla="*/ 492125 w 539750"/>
                  <a:gd name="connsiteY8" fmla="*/ 114300 h 393700"/>
                  <a:gd name="connsiteX9" fmla="*/ 485775 w 539750"/>
                  <a:gd name="connsiteY9" fmla="*/ 104775 h 393700"/>
                  <a:gd name="connsiteX10" fmla="*/ 476250 w 539750"/>
                  <a:gd name="connsiteY10" fmla="*/ 98425 h 393700"/>
                  <a:gd name="connsiteX11" fmla="*/ 466725 w 539750"/>
                  <a:gd name="connsiteY11" fmla="*/ 95250 h 393700"/>
                  <a:gd name="connsiteX12" fmla="*/ 444500 w 539750"/>
                  <a:gd name="connsiteY12" fmla="*/ 73025 h 393700"/>
                  <a:gd name="connsiteX13" fmla="*/ 425450 w 539750"/>
                  <a:gd name="connsiteY13" fmla="*/ 63500 h 393700"/>
                  <a:gd name="connsiteX14" fmla="*/ 393700 w 539750"/>
                  <a:gd name="connsiteY14" fmla="*/ 34925 h 393700"/>
                  <a:gd name="connsiteX15" fmla="*/ 377825 w 539750"/>
                  <a:gd name="connsiteY15" fmla="*/ 15875 h 393700"/>
                  <a:gd name="connsiteX16" fmla="*/ 365125 w 539750"/>
                  <a:gd name="connsiteY16" fmla="*/ 9525 h 393700"/>
                  <a:gd name="connsiteX17" fmla="*/ 346075 w 539750"/>
                  <a:gd name="connsiteY17" fmla="*/ 0 h 393700"/>
                  <a:gd name="connsiteX18" fmla="*/ 257175 w 539750"/>
                  <a:gd name="connsiteY18" fmla="*/ 3175 h 393700"/>
                  <a:gd name="connsiteX19" fmla="*/ 244475 w 539750"/>
                  <a:gd name="connsiteY19" fmla="*/ 6350 h 393700"/>
                  <a:gd name="connsiteX20" fmla="*/ 225425 w 539750"/>
                  <a:gd name="connsiteY20" fmla="*/ 12700 h 393700"/>
                  <a:gd name="connsiteX21" fmla="*/ 206375 w 539750"/>
                  <a:gd name="connsiteY21" fmla="*/ 25400 h 393700"/>
                  <a:gd name="connsiteX22" fmla="*/ 187325 w 539750"/>
                  <a:gd name="connsiteY22" fmla="*/ 41275 h 393700"/>
                  <a:gd name="connsiteX23" fmla="*/ 184150 w 539750"/>
                  <a:gd name="connsiteY23" fmla="*/ 50800 h 393700"/>
                  <a:gd name="connsiteX24" fmla="*/ 171450 w 539750"/>
                  <a:gd name="connsiteY24" fmla="*/ 69850 h 393700"/>
                  <a:gd name="connsiteX25" fmla="*/ 168275 w 539750"/>
                  <a:gd name="connsiteY25" fmla="*/ 79375 h 393700"/>
                  <a:gd name="connsiteX26" fmla="*/ 161925 w 539750"/>
                  <a:gd name="connsiteY26" fmla="*/ 95250 h 393700"/>
                  <a:gd name="connsiteX27" fmla="*/ 155575 w 539750"/>
                  <a:gd name="connsiteY27" fmla="*/ 120650 h 393700"/>
                  <a:gd name="connsiteX28" fmla="*/ 146050 w 539750"/>
                  <a:gd name="connsiteY28" fmla="*/ 139700 h 393700"/>
                  <a:gd name="connsiteX29" fmla="*/ 142875 w 539750"/>
                  <a:gd name="connsiteY29" fmla="*/ 168275 h 393700"/>
                  <a:gd name="connsiteX30" fmla="*/ 136525 w 539750"/>
                  <a:gd name="connsiteY30" fmla="*/ 177800 h 393700"/>
                  <a:gd name="connsiteX31" fmla="*/ 117475 w 539750"/>
                  <a:gd name="connsiteY31" fmla="*/ 196850 h 393700"/>
                  <a:gd name="connsiteX32" fmla="*/ 107950 w 539750"/>
                  <a:gd name="connsiteY32" fmla="*/ 206375 h 393700"/>
                  <a:gd name="connsiteX33" fmla="*/ 95250 w 539750"/>
                  <a:gd name="connsiteY33" fmla="*/ 209550 h 393700"/>
                  <a:gd name="connsiteX34" fmla="*/ 82550 w 539750"/>
                  <a:gd name="connsiteY34" fmla="*/ 219075 h 393700"/>
                  <a:gd name="connsiteX35" fmla="*/ 73025 w 539750"/>
                  <a:gd name="connsiteY35" fmla="*/ 222250 h 393700"/>
                  <a:gd name="connsiteX36" fmla="*/ 60325 w 539750"/>
                  <a:gd name="connsiteY36" fmla="*/ 231775 h 393700"/>
                  <a:gd name="connsiteX37" fmla="*/ 31750 w 539750"/>
                  <a:gd name="connsiteY37" fmla="*/ 254000 h 393700"/>
                  <a:gd name="connsiteX38" fmla="*/ 22225 w 539750"/>
                  <a:gd name="connsiteY38" fmla="*/ 273050 h 393700"/>
                  <a:gd name="connsiteX39" fmla="*/ 19050 w 539750"/>
                  <a:gd name="connsiteY39" fmla="*/ 282575 h 393700"/>
                  <a:gd name="connsiteX40" fmla="*/ 15875 w 539750"/>
                  <a:gd name="connsiteY40" fmla="*/ 374650 h 393700"/>
                  <a:gd name="connsiteX41" fmla="*/ 9525 w 539750"/>
                  <a:gd name="connsiteY41" fmla="*/ 384175 h 393700"/>
                  <a:gd name="connsiteX42" fmla="*/ 0 w 539750"/>
                  <a:gd name="connsiteY42" fmla="*/ 390525 h 393700"/>
                  <a:gd name="connsiteX43" fmla="*/ 9525 w 539750"/>
                  <a:gd name="connsiteY43" fmla="*/ 393700 h 393700"/>
                  <a:gd name="connsiteX44" fmla="*/ 31750 w 539750"/>
                  <a:gd name="connsiteY44" fmla="*/ 387350 h 393700"/>
                  <a:gd name="connsiteX45" fmla="*/ 47625 w 539750"/>
                  <a:gd name="connsiteY45" fmla="*/ 355600 h 393700"/>
                  <a:gd name="connsiteX46" fmla="*/ 50800 w 539750"/>
                  <a:gd name="connsiteY46" fmla="*/ 346075 h 393700"/>
                  <a:gd name="connsiteX47" fmla="*/ 47625 w 539750"/>
                  <a:gd name="connsiteY47" fmla="*/ 317500 h 393700"/>
                  <a:gd name="connsiteX48" fmla="*/ 44450 w 539750"/>
                  <a:gd name="connsiteY48" fmla="*/ 307975 h 393700"/>
                  <a:gd name="connsiteX49" fmla="*/ 47625 w 539750"/>
                  <a:gd name="connsiteY49" fmla="*/ 292100 h 393700"/>
                  <a:gd name="connsiteX50" fmla="*/ 63500 w 539750"/>
                  <a:gd name="connsiteY50" fmla="*/ 288925 h 393700"/>
                  <a:gd name="connsiteX51" fmla="*/ 82550 w 539750"/>
                  <a:gd name="connsiteY51" fmla="*/ 282575 h 393700"/>
                  <a:gd name="connsiteX52" fmla="*/ 95250 w 539750"/>
                  <a:gd name="connsiteY52" fmla="*/ 279400 h 393700"/>
                  <a:gd name="connsiteX53" fmla="*/ 104775 w 539750"/>
                  <a:gd name="connsiteY53" fmla="*/ 273050 h 393700"/>
                  <a:gd name="connsiteX54" fmla="*/ 117475 w 539750"/>
                  <a:gd name="connsiteY54" fmla="*/ 269875 h 393700"/>
                  <a:gd name="connsiteX55" fmla="*/ 127000 w 539750"/>
                  <a:gd name="connsiteY55" fmla="*/ 260350 h 393700"/>
                  <a:gd name="connsiteX56" fmla="*/ 136525 w 539750"/>
                  <a:gd name="connsiteY56" fmla="*/ 254000 h 393700"/>
                  <a:gd name="connsiteX57" fmla="*/ 146050 w 539750"/>
                  <a:gd name="connsiteY57" fmla="*/ 250825 h 393700"/>
                  <a:gd name="connsiteX58" fmla="*/ 171450 w 539750"/>
                  <a:gd name="connsiteY58" fmla="*/ 241300 h 393700"/>
                  <a:gd name="connsiteX59" fmla="*/ 190500 w 539750"/>
                  <a:gd name="connsiteY59" fmla="*/ 228600 h 393700"/>
                  <a:gd name="connsiteX60" fmla="*/ 212725 w 539750"/>
                  <a:gd name="connsiteY60" fmla="*/ 200025 h 393700"/>
                  <a:gd name="connsiteX61" fmla="*/ 219075 w 539750"/>
                  <a:gd name="connsiteY61" fmla="*/ 190500 h 393700"/>
                  <a:gd name="connsiteX62" fmla="*/ 222250 w 539750"/>
                  <a:gd name="connsiteY62" fmla="*/ 180975 h 393700"/>
                  <a:gd name="connsiteX63" fmla="*/ 234950 w 539750"/>
                  <a:gd name="connsiteY63" fmla="*/ 161925 h 393700"/>
                  <a:gd name="connsiteX64" fmla="*/ 231775 w 539750"/>
                  <a:gd name="connsiteY64" fmla="*/ 92075 h 393700"/>
                  <a:gd name="connsiteX65" fmla="*/ 234950 w 539750"/>
                  <a:gd name="connsiteY65" fmla="*/ 79375 h 393700"/>
                  <a:gd name="connsiteX66" fmla="*/ 257175 w 539750"/>
                  <a:gd name="connsiteY66" fmla="*/ 66675 h 393700"/>
                  <a:gd name="connsiteX67" fmla="*/ 266700 w 539750"/>
                  <a:gd name="connsiteY67" fmla="*/ 57150 h 393700"/>
                  <a:gd name="connsiteX68" fmla="*/ 285750 w 539750"/>
                  <a:gd name="connsiteY68" fmla="*/ 44450 h 393700"/>
                  <a:gd name="connsiteX69" fmla="*/ 336550 w 539750"/>
                  <a:gd name="connsiteY69" fmla="*/ 47625 h 393700"/>
                  <a:gd name="connsiteX70" fmla="*/ 358775 w 539750"/>
                  <a:gd name="connsiteY70" fmla="*/ 73025 h 393700"/>
                  <a:gd name="connsiteX71" fmla="*/ 381000 w 539750"/>
                  <a:gd name="connsiteY71" fmla="*/ 88900 h 393700"/>
                  <a:gd name="connsiteX72" fmla="*/ 387350 w 539750"/>
                  <a:gd name="connsiteY72" fmla="*/ 98425 h 393700"/>
                  <a:gd name="connsiteX73" fmla="*/ 409575 w 539750"/>
                  <a:gd name="connsiteY73" fmla="*/ 117475 h 393700"/>
                  <a:gd name="connsiteX74" fmla="*/ 419100 w 539750"/>
                  <a:gd name="connsiteY74" fmla="*/ 120650 h 393700"/>
                  <a:gd name="connsiteX75" fmla="*/ 434975 w 539750"/>
                  <a:gd name="connsiteY75" fmla="*/ 133350 h 393700"/>
                  <a:gd name="connsiteX76" fmla="*/ 447675 w 539750"/>
                  <a:gd name="connsiteY76" fmla="*/ 152400 h 393700"/>
                  <a:gd name="connsiteX77" fmla="*/ 454025 w 539750"/>
                  <a:gd name="connsiteY77" fmla="*/ 161925 h 393700"/>
                  <a:gd name="connsiteX78" fmla="*/ 476250 w 539750"/>
                  <a:gd name="connsiteY78" fmla="*/ 180975 h 393700"/>
                  <a:gd name="connsiteX79" fmla="*/ 482600 w 539750"/>
                  <a:gd name="connsiteY79" fmla="*/ 190500 h 393700"/>
                  <a:gd name="connsiteX80" fmla="*/ 485775 w 539750"/>
                  <a:gd name="connsiteY80" fmla="*/ 215900 h 393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539750" h="393700">
                    <a:moveTo>
                      <a:pt x="485775" y="215900"/>
                    </a:moveTo>
                    <a:cubicBezTo>
                      <a:pt x="491596" y="219075"/>
                      <a:pt x="508659" y="213983"/>
                      <a:pt x="517525" y="209550"/>
                    </a:cubicBezTo>
                    <a:cubicBezTo>
                      <a:pt x="520938" y="207843"/>
                      <a:pt x="524119" y="205643"/>
                      <a:pt x="527050" y="203200"/>
                    </a:cubicBezTo>
                    <a:cubicBezTo>
                      <a:pt x="530499" y="200325"/>
                      <a:pt x="533400" y="196850"/>
                      <a:pt x="536575" y="193675"/>
                    </a:cubicBezTo>
                    <a:cubicBezTo>
                      <a:pt x="537633" y="190500"/>
                      <a:pt x="539750" y="187497"/>
                      <a:pt x="539750" y="184150"/>
                    </a:cubicBezTo>
                    <a:cubicBezTo>
                      <a:pt x="539750" y="175836"/>
                      <a:pt x="530917" y="167449"/>
                      <a:pt x="527050" y="161925"/>
                    </a:cubicBezTo>
                    <a:cubicBezTo>
                      <a:pt x="522673" y="155673"/>
                      <a:pt x="519746" y="148271"/>
                      <a:pt x="514350" y="142875"/>
                    </a:cubicBezTo>
                    <a:cubicBezTo>
                      <a:pt x="511175" y="139700"/>
                      <a:pt x="507582" y="136894"/>
                      <a:pt x="504825" y="133350"/>
                    </a:cubicBezTo>
                    <a:cubicBezTo>
                      <a:pt x="500140" y="127326"/>
                      <a:pt x="496358" y="120650"/>
                      <a:pt x="492125" y="114300"/>
                    </a:cubicBezTo>
                    <a:cubicBezTo>
                      <a:pt x="490008" y="111125"/>
                      <a:pt x="488950" y="106892"/>
                      <a:pt x="485775" y="104775"/>
                    </a:cubicBezTo>
                    <a:cubicBezTo>
                      <a:pt x="482600" y="102658"/>
                      <a:pt x="479663" y="100132"/>
                      <a:pt x="476250" y="98425"/>
                    </a:cubicBezTo>
                    <a:cubicBezTo>
                      <a:pt x="473257" y="96928"/>
                      <a:pt x="469900" y="96308"/>
                      <a:pt x="466725" y="95250"/>
                    </a:cubicBezTo>
                    <a:cubicBezTo>
                      <a:pt x="459317" y="87842"/>
                      <a:pt x="454439" y="76338"/>
                      <a:pt x="444500" y="73025"/>
                    </a:cubicBezTo>
                    <a:cubicBezTo>
                      <a:pt x="435800" y="70125"/>
                      <a:pt x="432691" y="70017"/>
                      <a:pt x="425450" y="63500"/>
                    </a:cubicBezTo>
                    <a:cubicBezTo>
                      <a:pt x="389845" y="31456"/>
                      <a:pt x="415833" y="49680"/>
                      <a:pt x="393700" y="34925"/>
                    </a:cubicBezTo>
                    <a:cubicBezTo>
                      <a:pt x="388637" y="27330"/>
                      <a:pt x="385603" y="21431"/>
                      <a:pt x="377825" y="15875"/>
                    </a:cubicBezTo>
                    <a:cubicBezTo>
                      <a:pt x="373974" y="13124"/>
                      <a:pt x="369234" y="11873"/>
                      <a:pt x="365125" y="9525"/>
                    </a:cubicBezTo>
                    <a:cubicBezTo>
                      <a:pt x="347891" y="-323"/>
                      <a:pt x="363539" y="5821"/>
                      <a:pt x="346075" y="0"/>
                    </a:cubicBezTo>
                    <a:cubicBezTo>
                      <a:pt x="316442" y="1058"/>
                      <a:pt x="286769" y="1325"/>
                      <a:pt x="257175" y="3175"/>
                    </a:cubicBezTo>
                    <a:cubicBezTo>
                      <a:pt x="252820" y="3447"/>
                      <a:pt x="248655" y="5096"/>
                      <a:pt x="244475" y="6350"/>
                    </a:cubicBezTo>
                    <a:cubicBezTo>
                      <a:pt x="238064" y="8273"/>
                      <a:pt x="230994" y="8987"/>
                      <a:pt x="225425" y="12700"/>
                    </a:cubicBezTo>
                    <a:cubicBezTo>
                      <a:pt x="219075" y="16933"/>
                      <a:pt x="211771" y="20004"/>
                      <a:pt x="206375" y="25400"/>
                    </a:cubicBezTo>
                    <a:cubicBezTo>
                      <a:pt x="194152" y="37623"/>
                      <a:pt x="200586" y="32434"/>
                      <a:pt x="187325" y="41275"/>
                    </a:cubicBezTo>
                    <a:cubicBezTo>
                      <a:pt x="186267" y="44450"/>
                      <a:pt x="185775" y="47874"/>
                      <a:pt x="184150" y="50800"/>
                    </a:cubicBezTo>
                    <a:cubicBezTo>
                      <a:pt x="180444" y="57471"/>
                      <a:pt x="173863" y="62610"/>
                      <a:pt x="171450" y="69850"/>
                    </a:cubicBezTo>
                    <a:cubicBezTo>
                      <a:pt x="170392" y="73025"/>
                      <a:pt x="169450" y="76241"/>
                      <a:pt x="168275" y="79375"/>
                    </a:cubicBezTo>
                    <a:cubicBezTo>
                      <a:pt x="166274" y="84711"/>
                      <a:pt x="163563" y="89791"/>
                      <a:pt x="161925" y="95250"/>
                    </a:cubicBezTo>
                    <a:cubicBezTo>
                      <a:pt x="159208" y="104307"/>
                      <a:pt x="159766" y="112269"/>
                      <a:pt x="155575" y="120650"/>
                    </a:cubicBezTo>
                    <a:cubicBezTo>
                      <a:pt x="143265" y="145269"/>
                      <a:pt x="154030" y="115759"/>
                      <a:pt x="146050" y="139700"/>
                    </a:cubicBezTo>
                    <a:cubicBezTo>
                      <a:pt x="144992" y="149225"/>
                      <a:pt x="145199" y="158978"/>
                      <a:pt x="142875" y="168275"/>
                    </a:cubicBezTo>
                    <a:cubicBezTo>
                      <a:pt x="141950" y="171977"/>
                      <a:pt x="139060" y="174948"/>
                      <a:pt x="136525" y="177800"/>
                    </a:cubicBezTo>
                    <a:cubicBezTo>
                      <a:pt x="130559" y="184512"/>
                      <a:pt x="123825" y="190500"/>
                      <a:pt x="117475" y="196850"/>
                    </a:cubicBezTo>
                    <a:cubicBezTo>
                      <a:pt x="114300" y="200025"/>
                      <a:pt x="112306" y="205286"/>
                      <a:pt x="107950" y="206375"/>
                    </a:cubicBezTo>
                    <a:lnTo>
                      <a:pt x="95250" y="209550"/>
                    </a:lnTo>
                    <a:cubicBezTo>
                      <a:pt x="91017" y="212725"/>
                      <a:pt x="87144" y="216450"/>
                      <a:pt x="82550" y="219075"/>
                    </a:cubicBezTo>
                    <a:cubicBezTo>
                      <a:pt x="79644" y="220735"/>
                      <a:pt x="75931" y="220590"/>
                      <a:pt x="73025" y="222250"/>
                    </a:cubicBezTo>
                    <a:cubicBezTo>
                      <a:pt x="68431" y="224875"/>
                      <a:pt x="64660" y="228740"/>
                      <a:pt x="60325" y="231775"/>
                    </a:cubicBezTo>
                    <a:cubicBezTo>
                      <a:pt x="35007" y="249497"/>
                      <a:pt x="48161" y="237589"/>
                      <a:pt x="31750" y="254000"/>
                    </a:cubicBezTo>
                    <a:cubicBezTo>
                      <a:pt x="23770" y="277941"/>
                      <a:pt x="34535" y="248431"/>
                      <a:pt x="22225" y="273050"/>
                    </a:cubicBezTo>
                    <a:cubicBezTo>
                      <a:pt x="20728" y="276043"/>
                      <a:pt x="20108" y="279400"/>
                      <a:pt x="19050" y="282575"/>
                    </a:cubicBezTo>
                    <a:cubicBezTo>
                      <a:pt x="17992" y="313267"/>
                      <a:pt x="18741" y="344074"/>
                      <a:pt x="15875" y="374650"/>
                    </a:cubicBezTo>
                    <a:cubicBezTo>
                      <a:pt x="15519" y="378449"/>
                      <a:pt x="12223" y="381477"/>
                      <a:pt x="9525" y="384175"/>
                    </a:cubicBezTo>
                    <a:cubicBezTo>
                      <a:pt x="6827" y="386873"/>
                      <a:pt x="3175" y="388408"/>
                      <a:pt x="0" y="390525"/>
                    </a:cubicBezTo>
                    <a:cubicBezTo>
                      <a:pt x="3175" y="391583"/>
                      <a:pt x="6178" y="393700"/>
                      <a:pt x="9525" y="393700"/>
                    </a:cubicBezTo>
                    <a:cubicBezTo>
                      <a:pt x="13512" y="393700"/>
                      <a:pt x="27258" y="388847"/>
                      <a:pt x="31750" y="387350"/>
                    </a:cubicBezTo>
                    <a:cubicBezTo>
                      <a:pt x="45291" y="369295"/>
                      <a:pt x="39602" y="379670"/>
                      <a:pt x="47625" y="355600"/>
                    </a:cubicBezTo>
                    <a:lnTo>
                      <a:pt x="50800" y="346075"/>
                    </a:lnTo>
                    <a:cubicBezTo>
                      <a:pt x="49742" y="336550"/>
                      <a:pt x="49201" y="326953"/>
                      <a:pt x="47625" y="317500"/>
                    </a:cubicBezTo>
                    <a:cubicBezTo>
                      <a:pt x="47075" y="314199"/>
                      <a:pt x="44450" y="311322"/>
                      <a:pt x="44450" y="307975"/>
                    </a:cubicBezTo>
                    <a:cubicBezTo>
                      <a:pt x="44450" y="302579"/>
                      <a:pt x="43809" y="295916"/>
                      <a:pt x="47625" y="292100"/>
                    </a:cubicBezTo>
                    <a:cubicBezTo>
                      <a:pt x="51441" y="288284"/>
                      <a:pt x="58294" y="290345"/>
                      <a:pt x="63500" y="288925"/>
                    </a:cubicBezTo>
                    <a:cubicBezTo>
                      <a:pt x="69958" y="287164"/>
                      <a:pt x="76056" y="284198"/>
                      <a:pt x="82550" y="282575"/>
                    </a:cubicBezTo>
                    <a:lnTo>
                      <a:pt x="95250" y="279400"/>
                    </a:lnTo>
                    <a:cubicBezTo>
                      <a:pt x="98425" y="277283"/>
                      <a:pt x="101268" y="274553"/>
                      <a:pt x="104775" y="273050"/>
                    </a:cubicBezTo>
                    <a:cubicBezTo>
                      <a:pt x="108786" y="271331"/>
                      <a:pt x="113686" y="272040"/>
                      <a:pt x="117475" y="269875"/>
                    </a:cubicBezTo>
                    <a:cubicBezTo>
                      <a:pt x="121374" y="267647"/>
                      <a:pt x="123551" y="263225"/>
                      <a:pt x="127000" y="260350"/>
                    </a:cubicBezTo>
                    <a:cubicBezTo>
                      <a:pt x="129931" y="257907"/>
                      <a:pt x="133112" y="255707"/>
                      <a:pt x="136525" y="254000"/>
                    </a:cubicBezTo>
                    <a:cubicBezTo>
                      <a:pt x="139518" y="252503"/>
                      <a:pt x="142974" y="252143"/>
                      <a:pt x="146050" y="250825"/>
                    </a:cubicBezTo>
                    <a:cubicBezTo>
                      <a:pt x="169294" y="240863"/>
                      <a:pt x="148035" y="247154"/>
                      <a:pt x="171450" y="241300"/>
                    </a:cubicBezTo>
                    <a:cubicBezTo>
                      <a:pt x="201836" y="210914"/>
                      <a:pt x="162931" y="246980"/>
                      <a:pt x="190500" y="228600"/>
                    </a:cubicBezTo>
                    <a:cubicBezTo>
                      <a:pt x="199453" y="222631"/>
                      <a:pt x="207679" y="207594"/>
                      <a:pt x="212725" y="200025"/>
                    </a:cubicBezTo>
                    <a:cubicBezTo>
                      <a:pt x="214842" y="196850"/>
                      <a:pt x="217868" y="194120"/>
                      <a:pt x="219075" y="190500"/>
                    </a:cubicBezTo>
                    <a:cubicBezTo>
                      <a:pt x="220133" y="187325"/>
                      <a:pt x="220625" y="183901"/>
                      <a:pt x="222250" y="180975"/>
                    </a:cubicBezTo>
                    <a:cubicBezTo>
                      <a:pt x="225956" y="174304"/>
                      <a:pt x="234950" y="161925"/>
                      <a:pt x="234950" y="161925"/>
                    </a:cubicBezTo>
                    <a:cubicBezTo>
                      <a:pt x="243551" y="127519"/>
                      <a:pt x="235191" y="167226"/>
                      <a:pt x="231775" y="92075"/>
                    </a:cubicBezTo>
                    <a:cubicBezTo>
                      <a:pt x="231577" y="87716"/>
                      <a:pt x="232414" y="82926"/>
                      <a:pt x="234950" y="79375"/>
                    </a:cubicBezTo>
                    <a:cubicBezTo>
                      <a:pt x="240957" y="70965"/>
                      <a:pt x="248556" y="69548"/>
                      <a:pt x="257175" y="66675"/>
                    </a:cubicBezTo>
                    <a:cubicBezTo>
                      <a:pt x="260350" y="63500"/>
                      <a:pt x="262964" y="59641"/>
                      <a:pt x="266700" y="57150"/>
                    </a:cubicBezTo>
                    <a:cubicBezTo>
                      <a:pt x="294269" y="38770"/>
                      <a:pt x="255364" y="74836"/>
                      <a:pt x="285750" y="44450"/>
                    </a:cubicBezTo>
                    <a:cubicBezTo>
                      <a:pt x="302683" y="45508"/>
                      <a:pt x="319791" y="44979"/>
                      <a:pt x="336550" y="47625"/>
                    </a:cubicBezTo>
                    <a:cubicBezTo>
                      <a:pt x="348684" y="49541"/>
                      <a:pt x="351440" y="68135"/>
                      <a:pt x="358775" y="73025"/>
                    </a:cubicBezTo>
                    <a:cubicBezTo>
                      <a:pt x="364183" y="76631"/>
                      <a:pt x="377062" y="84962"/>
                      <a:pt x="381000" y="88900"/>
                    </a:cubicBezTo>
                    <a:cubicBezTo>
                      <a:pt x="383698" y="91598"/>
                      <a:pt x="384907" y="95494"/>
                      <a:pt x="387350" y="98425"/>
                    </a:cubicBezTo>
                    <a:cubicBezTo>
                      <a:pt x="392468" y="104567"/>
                      <a:pt x="402886" y="113653"/>
                      <a:pt x="409575" y="117475"/>
                    </a:cubicBezTo>
                    <a:cubicBezTo>
                      <a:pt x="412481" y="119135"/>
                      <a:pt x="415925" y="119592"/>
                      <a:pt x="419100" y="120650"/>
                    </a:cubicBezTo>
                    <a:cubicBezTo>
                      <a:pt x="424392" y="124883"/>
                      <a:pt x="430442" y="128313"/>
                      <a:pt x="434975" y="133350"/>
                    </a:cubicBezTo>
                    <a:cubicBezTo>
                      <a:pt x="440080" y="139023"/>
                      <a:pt x="443442" y="146050"/>
                      <a:pt x="447675" y="152400"/>
                    </a:cubicBezTo>
                    <a:cubicBezTo>
                      <a:pt x="449792" y="155575"/>
                      <a:pt x="450850" y="159808"/>
                      <a:pt x="454025" y="161925"/>
                    </a:cubicBezTo>
                    <a:cubicBezTo>
                      <a:pt x="465260" y="169415"/>
                      <a:pt x="465985" y="168999"/>
                      <a:pt x="476250" y="180975"/>
                    </a:cubicBezTo>
                    <a:cubicBezTo>
                      <a:pt x="478733" y="183872"/>
                      <a:pt x="481772" y="186775"/>
                      <a:pt x="482600" y="190500"/>
                    </a:cubicBezTo>
                    <a:cubicBezTo>
                      <a:pt x="483978" y="196699"/>
                      <a:pt x="479954" y="212725"/>
                      <a:pt x="485775" y="21590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601" name="Forme libre 431">
                <a:extLst>
                  <a:ext uri="{FF2B5EF4-FFF2-40B4-BE49-F238E27FC236}">
                    <a16:creationId xmlns:a16="http://schemas.microsoft.com/office/drawing/2014/main" id="{28E2C204-5CED-425A-85AC-8A0ED6F504D7}"/>
                  </a:ext>
                </a:extLst>
              </p:cNvPr>
              <p:cNvSpPr/>
              <p:nvPr/>
            </p:nvSpPr>
            <p:spPr>
              <a:xfrm>
                <a:off x="3663888" y="4206875"/>
                <a:ext cx="415987" cy="444500"/>
              </a:xfrm>
              <a:custGeom>
                <a:avLst/>
                <a:gdLst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371537 w 415987"/>
                  <a:gd name="connsiteY73" fmla="*/ 228600 h 444500"/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406462 w 415987"/>
                  <a:gd name="connsiteY73" fmla="*/ 11430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415987" h="444500">
                    <a:moveTo>
                      <a:pt x="415987" y="120650"/>
                    </a:moveTo>
                    <a:cubicBezTo>
                      <a:pt x="408579" y="117475"/>
                      <a:pt x="401246" y="114118"/>
                      <a:pt x="393762" y="111125"/>
                    </a:cubicBezTo>
                    <a:cubicBezTo>
                      <a:pt x="383871" y="107168"/>
                      <a:pt x="366849" y="103603"/>
                      <a:pt x="358837" y="101600"/>
                    </a:cubicBezTo>
                    <a:cubicBezTo>
                      <a:pt x="319135" y="91674"/>
                      <a:pt x="368496" y="104360"/>
                      <a:pt x="336612" y="95250"/>
                    </a:cubicBezTo>
                    <a:cubicBezTo>
                      <a:pt x="332416" y="94051"/>
                      <a:pt x="328145" y="93133"/>
                      <a:pt x="323912" y="92075"/>
                    </a:cubicBezTo>
                    <a:cubicBezTo>
                      <a:pt x="319679" y="88900"/>
                      <a:pt x="315945" y="84917"/>
                      <a:pt x="311212" y="82550"/>
                    </a:cubicBezTo>
                    <a:cubicBezTo>
                      <a:pt x="305225" y="79557"/>
                      <a:pt x="298149" y="79193"/>
                      <a:pt x="292162" y="76200"/>
                    </a:cubicBezTo>
                    <a:cubicBezTo>
                      <a:pt x="287929" y="74083"/>
                      <a:pt x="283812" y="71714"/>
                      <a:pt x="279462" y="69850"/>
                    </a:cubicBezTo>
                    <a:cubicBezTo>
                      <a:pt x="276386" y="68532"/>
                      <a:pt x="272863" y="68300"/>
                      <a:pt x="269937" y="66675"/>
                    </a:cubicBezTo>
                    <a:cubicBezTo>
                      <a:pt x="263266" y="62969"/>
                      <a:pt x="257237" y="58208"/>
                      <a:pt x="250887" y="53975"/>
                    </a:cubicBezTo>
                    <a:cubicBezTo>
                      <a:pt x="247712" y="51858"/>
                      <a:pt x="244775" y="49332"/>
                      <a:pt x="241362" y="47625"/>
                    </a:cubicBezTo>
                    <a:cubicBezTo>
                      <a:pt x="221836" y="37862"/>
                      <a:pt x="232600" y="43900"/>
                      <a:pt x="209612" y="28575"/>
                    </a:cubicBezTo>
                    <a:lnTo>
                      <a:pt x="190562" y="15875"/>
                    </a:lnTo>
                    <a:cubicBezTo>
                      <a:pt x="187387" y="13758"/>
                      <a:pt x="184657" y="10732"/>
                      <a:pt x="181037" y="9525"/>
                    </a:cubicBezTo>
                    <a:lnTo>
                      <a:pt x="161987" y="3175"/>
                    </a:lnTo>
                    <a:lnTo>
                      <a:pt x="152462" y="0"/>
                    </a:lnTo>
                    <a:cubicBezTo>
                      <a:pt x="138704" y="1058"/>
                      <a:pt x="124879" y="1463"/>
                      <a:pt x="111187" y="3175"/>
                    </a:cubicBezTo>
                    <a:cubicBezTo>
                      <a:pt x="107866" y="3590"/>
                      <a:pt x="104880" y="5431"/>
                      <a:pt x="101662" y="6350"/>
                    </a:cubicBezTo>
                    <a:cubicBezTo>
                      <a:pt x="97466" y="7549"/>
                      <a:pt x="93195" y="8467"/>
                      <a:pt x="88962" y="9525"/>
                    </a:cubicBezTo>
                    <a:cubicBezTo>
                      <a:pt x="86845" y="12700"/>
                      <a:pt x="84319" y="15637"/>
                      <a:pt x="82612" y="19050"/>
                    </a:cubicBezTo>
                    <a:cubicBezTo>
                      <a:pt x="77436" y="29402"/>
                      <a:pt x="79920" y="35431"/>
                      <a:pt x="76262" y="47625"/>
                    </a:cubicBezTo>
                    <a:cubicBezTo>
                      <a:pt x="73599" y="56500"/>
                      <a:pt x="61088" y="73560"/>
                      <a:pt x="57212" y="79375"/>
                    </a:cubicBezTo>
                    <a:cubicBezTo>
                      <a:pt x="55095" y="82550"/>
                      <a:pt x="52069" y="85280"/>
                      <a:pt x="50862" y="88900"/>
                    </a:cubicBezTo>
                    <a:cubicBezTo>
                      <a:pt x="49804" y="92075"/>
                      <a:pt x="49632" y="95702"/>
                      <a:pt x="47687" y="98425"/>
                    </a:cubicBezTo>
                    <a:cubicBezTo>
                      <a:pt x="44207" y="103297"/>
                      <a:pt x="39220" y="106892"/>
                      <a:pt x="34987" y="111125"/>
                    </a:cubicBezTo>
                    <a:cubicBezTo>
                      <a:pt x="29918" y="126331"/>
                      <a:pt x="29345" y="123484"/>
                      <a:pt x="34987" y="146050"/>
                    </a:cubicBezTo>
                    <a:cubicBezTo>
                      <a:pt x="36135" y="150642"/>
                      <a:pt x="39579" y="154356"/>
                      <a:pt x="41337" y="158750"/>
                    </a:cubicBezTo>
                    <a:lnTo>
                      <a:pt x="50862" y="187325"/>
                    </a:lnTo>
                    <a:cubicBezTo>
                      <a:pt x="51920" y="190500"/>
                      <a:pt x="52181" y="194065"/>
                      <a:pt x="54037" y="196850"/>
                    </a:cubicBezTo>
                    <a:lnTo>
                      <a:pt x="60387" y="206375"/>
                    </a:lnTo>
                    <a:cubicBezTo>
                      <a:pt x="59329" y="218017"/>
                      <a:pt x="59661" y="229870"/>
                      <a:pt x="57212" y="241300"/>
                    </a:cubicBezTo>
                    <a:cubicBezTo>
                      <a:pt x="56412" y="245031"/>
                      <a:pt x="52755" y="247512"/>
                      <a:pt x="50862" y="250825"/>
                    </a:cubicBezTo>
                    <a:cubicBezTo>
                      <a:pt x="48514" y="254934"/>
                      <a:pt x="46376" y="259175"/>
                      <a:pt x="44512" y="263525"/>
                    </a:cubicBezTo>
                    <a:cubicBezTo>
                      <a:pt x="43194" y="266601"/>
                      <a:pt x="43428" y="270437"/>
                      <a:pt x="41337" y="273050"/>
                    </a:cubicBezTo>
                    <a:cubicBezTo>
                      <a:pt x="38953" y="276030"/>
                      <a:pt x="34743" y="276957"/>
                      <a:pt x="31812" y="279400"/>
                    </a:cubicBezTo>
                    <a:cubicBezTo>
                      <a:pt x="28363" y="282275"/>
                      <a:pt x="25736" y="286050"/>
                      <a:pt x="22287" y="288925"/>
                    </a:cubicBezTo>
                    <a:cubicBezTo>
                      <a:pt x="-4235" y="311027"/>
                      <a:pt x="31064" y="276973"/>
                      <a:pt x="3237" y="304800"/>
                    </a:cubicBezTo>
                    <a:cubicBezTo>
                      <a:pt x="2179" y="307975"/>
                      <a:pt x="62" y="310978"/>
                      <a:pt x="62" y="314325"/>
                    </a:cubicBezTo>
                    <a:cubicBezTo>
                      <a:pt x="62" y="372904"/>
                      <a:pt x="-1080" y="345255"/>
                      <a:pt x="6412" y="371475"/>
                    </a:cubicBezTo>
                    <a:cubicBezTo>
                      <a:pt x="7611" y="375671"/>
                      <a:pt x="7166" y="380544"/>
                      <a:pt x="9587" y="384175"/>
                    </a:cubicBezTo>
                    <a:cubicBezTo>
                      <a:pt x="11704" y="387350"/>
                      <a:pt x="16026" y="388281"/>
                      <a:pt x="19112" y="390525"/>
                    </a:cubicBezTo>
                    <a:cubicBezTo>
                      <a:pt x="62432" y="422030"/>
                      <a:pt x="27187" y="398025"/>
                      <a:pt x="63562" y="422275"/>
                    </a:cubicBezTo>
                    <a:lnTo>
                      <a:pt x="73087" y="428625"/>
                    </a:lnTo>
                    <a:lnTo>
                      <a:pt x="82612" y="434975"/>
                    </a:lnTo>
                    <a:cubicBezTo>
                      <a:pt x="83670" y="438150"/>
                      <a:pt x="82440" y="444500"/>
                      <a:pt x="85787" y="444500"/>
                    </a:cubicBezTo>
                    <a:cubicBezTo>
                      <a:pt x="89134" y="444500"/>
                      <a:pt x="88962" y="438322"/>
                      <a:pt x="88962" y="434975"/>
                    </a:cubicBezTo>
                    <a:cubicBezTo>
                      <a:pt x="88962" y="428537"/>
                      <a:pt x="87823" y="422032"/>
                      <a:pt x="85787" y="415925"/>
                    </a:cubicBezTo>
                    <a:cubicBezTo>
                      <a:pt x="84114" y="410905"/>
                      <a:pt x="73702" y="399401"/>
                      <a:pt x="69912" y="396875"/>
                    </a:cubicBezTo>
                    <a:cubicBezTo>
                      <a:pt x="67127" y="395019"/>
                      <a:pt x="63562" y="394758"/>
                      <a:pt x="60387" y="393700"/>
                    </a:cubicBezTo>
                    <a:cubicBezTo>
                      <a:pt x="57212" y="390525"/>
                      <a:pt x="53090" y="388074"/>
                      <a:pt x="50862" y="384175"/>
                    </a:cubicBezTo>
                    <a:cubicBezTo>
                      <a:pt x="45660" y="375071"/>
                      <a:pt x="47063" y="352587"/>
                      <a:pt x="50862" y="346075"/>
                    </a:cubicBezTo>
                    <a:cubicBezTo>
                      <a:pt x="54707" y="339483"/>
                      <a:pt x="64516" y="338771"/>
                      <a:pt x="69912" y="333375"/>
                    </a:cubicBezTo>
                    <a:cubicBezTo>
                      <a:pt x="73087" y="330200"/>
                      <a:pt x="75988" y="326725"/>
                      <a:pt x="79437" y="323850"/>
                    </a:cubicBezTo>
                    <a:cubicBezTo>
                      <a:pt x="93752" y="311921"/>
                      <a:pt x="92575" y="321606"/>
                      <a:pt x="108012" y="298450"/>
                    </a:cubicBezTo>
                    <a:cubicBezTo>
                      <a:pt x="110129" y="295275"/>
                      <a:pt x="112655" y="292338"/>
                      <a:pt x="114362" y="288925"/>
                    </a:cubicBezTo>
                    <a:cubicBezTo>
                      <a:pt x="117030" y="283590"/>
                      <a:pt x="119186" y="271786"/>
                      <a:pt x="120712" y="266700"/>
                    </a:cubicBezTo>
                    <a:cubicBezTo>
                      <a:pt x="122635" y="260289"/>
                      <a:pt x="127062" y="247650"/>
                      <a:pt x="127062" y="247650"/>
                    </a:cubicBezTo>
                    <a:cubicBezTo>
                      <a:pt x="126621" y="241041"/>
                      <a:pt x="125958" y="199888"/>
                      <a:pt x="120712" y="184150"/>
                    </a:cubicBezTo>
                    <a:cubicBezTo>
                      <a:pt x="118163" y="176504"/>
                      <a:pt x="114362" y="169333"/>
                      <a:pt x="111187" y="161925"/>
                    </a:cubicBezTo>
                    <a:cubicBezTo>
                      <a:pt x="112245" y="142875"/>
                      <a:pt x="111664" y="123663"/>
                      <a:pt x="114362" y="104775"/>
                    </a:cubicBezTo>
                    <a:cubicBezTo>
                      <a:pt x="114902" y="100997"/>
                      <a:pt x="117732" y="97634"/>
                      <a:pt x="120712" y="95250"/>
                    </a:cubicBezTo>
                    <a:cubicBezTo>
                      <a:pt x="123325" y="93159"/>
                      <a:pt x="127062" y="93133"/>
                      <a:pt x="130237" y="92075"/>
                    </a:cubicBezTo>
                    <a:cubicBezTo>
                      <a:pt x="148229" y="94192"/>
                      <a:pt x="166297" y="95738"/>
                      <a:pt x="184212" y="98425"/>
                    </a:cubicBezTo>
                    <a:cubicBezTo>
                      <a:pt x="187522" y="98921"/>
                      <a:pt x="190811" y="99975"/>
                      <a:pt x="193737" y="101600"/>
                    </a:cubicBezTo>
                    <a:cubicBezTo>
                      <a:pt x="196071" y="102897"/>
                      <a:pt x="221325" y="119663"/>
                      <a:pt x="225487" y="123825"/>
                    </a:cubicBezTo>
                    <a:cubicBezTo>
                      <a:pt x="228185" y="126523"/>
                      <a:pt x="229139" y="130652"/>
                      <a:pt x="231837" y="133350"/>
                    </a:cubicBezTo>
                    <a:cubicBezTo>
                      <a:pt x="234535" y="136048"/>
                      <a:pt x="238431" y="137257"/>
                      <a:pt x="241362" y="139700"/>
                    </a:cubicBezTo>
                    <a:cubicBezTo>
                      <a:pt x="244811" y="142575"/>
                      <a:pt x="247478" y="146303"/>
                      <a:pt x="250887" y="149225"/>
                    </a:cubicBezTo>
                    <a:cubicBezTo>
                      <a:pt x="259114" y="156277"/>
                      <a:pt x="274440" y="165985"/>
                      <a:pt x="282637" y="171450"/>
                    </a:cubicBezTo>
                    <a:cubicBezTo>
                      <a:pt x="285812" y="173567"/>
                      <a:pt x="289109" y="175510"/>
                      <a:pt x="292162" y="177800"/>
                    </a:cubicBezTo>
                    <a:cubicBezTo>
                      <a:pt x="295038" y="179957"/>
                      <a:pt x="309744" y="191354"/>
                      <a:pt x="314387" y="193675"/>
                    </a:cubicBezTo>
                    <a:cubicBezTo>
                      <a:pt x="330357" y="201660"/>
                      <a:pt x="322940" y="189528"/>
                      <a:pt x="342962" y="209550"/>
                    </a:cubicBezTo>
                    <a:cubicBezTo>
                      <a:pt x="349984" y="216572"/>
                      <a:pt x="351429" y="241300"/>
                      <a:pt x="362012" y="225425"/>
                    </a:cubicBezTo>
                    <a:cubicBezTo>
                      <a:pt x="372595" y="209550"/>
                      <a:pt x="406462" y="114300"/>
                      <a:pt x="406462" y="114300"/>
                    </a:cubicBezTo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602" name="Rectangle 1601">
                <a:extLst>
                  <a:ext uri="{FF2B5EF4-FFF2-40B4-BE49-F238E27FC236}">
                    <a16:creationId xmlns:a16="http://schemas.microsoft.com/office/drawing/2014/main" id="{51DBD453-8517-468F-AE1A-49463B1FAD33}"/>
                  </a:ext>
                </a:extLst>
              </p:cNvPr>
              <p:cNvSpPr/>
              <p:nvPr/>
            </p:nvSpPr>
            <p:spPr>
              <a:xfrm>
                <a:off x="4026159" y="2799840"/>
                <a:ext cx="32052" cy="2033096"/>
              </a:xfrm>
              <a:prstGeom prst="rect">
                <a:avLst/>
              </a:pr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603" name="Forme libre 433">
                <a:extLst>
                  <a:ext uri="{FF2B5EF4-FFF2-40B4-BE49-F238E27FC236}">
                    <a16:creationId xmlns:a16="http://schemas.microsoft.com/office/drawing/2014/main" id="{C097C1CE-DDAB-43D4-9A0F-88C46F90246E}"/>
                  </a:ext>
                </a:extLst>
              </p:cNvPr>
              <p:cNvSpPr/>
              <p:nvPr/>
            </p:nvSpPr>
            <p:spPr>
              <a:xfrm>
                <a:off x="4035425" y="4542894"/>
                <a:ext cx="459080" cy="254258"/>
              </a:xfrm>
              <a:custGeom>
                <a:avLst/>
                <a:gdLst>
                  <a:gd name="connsiteX0" fmla="*/ 22225 w 459080"/>
                  <a:gd name="connsiteY0" fmla="*/ 187325 h 254258"/>
                  <a:gd name="connsiteX1" fmla="*/ 53975 w 459080"/>
                  <a:gd name="connsiteY1" fmla="*/ 180975 h 254258"/>
                  <a:gd name="connsiteX2" fmla="*/ 76200 w 459080"/>
                  <a:gd name="connsiteY2" fmla="*/ 152400 h 254258"/>
                  <a:gd name="connsiteX3" fmla="*/ 85725 w 459080"/>
                  <a:gd name="connsiteY3" fmla="*/ 149225 h 254258"/>
                  <a:gd name="connsiteX4" fmla="*/ 107950 w 459080"/>
                  <a:gd name="connsiteY4" fmla="*/ 139700 h 254258"/>
                  <a:gd name="connsiteX5" fmla="*/ 127000 w 459080"/>
                  <a:gd name="connsiteY5" fmla="*/ 127000 h 254258"/>
                  <a:gd name="connsiteX6" fmla="*/ 136525 w 459080"/>
                  <a:gd name="connsiteY6" fmla="*/ 114300 h 254258"/>
                  <a:gd name="connsiteX7" fmla="*/ 142875 w 459080"/>
                  <a:gd name="connsiteY7" fmla="*/ 104775 h 254258"/>
                  <a:gd name="connsiteX8" fmla="*/ 152400 w 459080"/>
                  <a:gd name="connsiteY8" fmla="*/ 98425 h 254258"/>
                  <a:gd name="connsiteX9" fmla="*/ 174625 w 459080"/>
                  <a:gd name="connsiteY9" fmla="*/ 82550 h 254258"/>
                  <a:gd name="connsiteX10" fmla="*/ 187325 w 459080"/>
                  <a:gd name="connsiteY10" fmla="*/ 73025 h 254258"/>
                  <a:gd name="connsiteX11" fmla="*/ 206375 w 459080"/>
                  <a:gd name="connsiteY11" fmla="*/ 63500 h 254258"/>
                  <a:gd name="connsiteX12" fmla="*/ 234950 w 459080"/>
                  <a:gd name="connsiteY12" fmla="*/ 38100 h 254258"/>
                  <a:gd name="connsiteX13" fmla="*/ 244475 w 459080"/>
                  <a:gd name="connsiteY13" fmla="*/ 19050 h 254258"/>
                  <a:gd name="connsiteX14" fmla="*/ 254000 w 459080"/>
                  <a:gd name="connsiteY14" fmla="*/ 12700 h 254258"/>
                  <a:gd name="connsiteX15" fmla="*/ 266700 w 459080"/>
                  <a:gd name="connsiteY15" fmla="*/ 6350 h 254258"/>
                  <a:gd name="connsiteX16" fmla="*/ 317500 w 459080"/>
                  <a:gd name="connsiteY16" fmla="*/ 0 h 254258"/>
                  <a:gd name="connsiteX17" fmla="*/ 342900 w 459080"/>
                  <a:gd name="connsiteY17" fmla="*/ 3175 h 254258"/>
                  <a:gd name="connsiteX18" fmla="*/ 349250 w 459080"/>
                  <a:gd name="connsiteY18" fmla="*/ 12700 h 254258"/>
                  <a:gd name="connsiteX19" fmla="*/ 352425 w 459080"/>
                  <a:gd name="connsiteY19" fmla="*/ 22225 h 254258"/>
                  <a:gd name="connsiteX20" fmla="*/ 358775 w 459080"/>
                  <a:gd name="connsiteY20" fmla="*/ 38100 h 254258"/>
                  <a:gd name="connsiteX21" fmla="*/ 361950 w 459080"/>
                  <a:gd name="connsiteY21" fmla="*/ 47625 h 254258"/>
                  <a:gd name="connsiteX22" fmla="*/ 384175 w 459080"/>
                  <a:gd name="connsiteY22" fmla="*/ 63500 h 254258"/>
                  <a:gd name="connsiteX23" fmla="*/ 400050 w 459080"/>
                  <a:gd name="connsiteY23" fmla="*/ 82550 h 254258"/>
                  <a:gd name="connsiteX24" fmla="*/ 406400 w 459080"/>
                  <a:gd name="connsiteY24" fmla="*/ 104775 h 254258"/>
                  <a:gd name="connsiteX25" fmla="*/ 419100 w 459080"/>
                  <a:gd name="connsiteY25" fmla="*/ 187325 h 254258"/>
                  <a:gd name="connsiteX26" fmla="*/ 431800 w 459080"/>
                  <a:gd name="connsiteY26" fmla="*/ 206375 h 254258"/>
                  <a:gd name="connsiteX27" fmla="*/ 438150 w 459080"/>
                  <a:gd name="connsiteY27" fmla="*/ 215900 h 254258"/>
                  <a:gd name="connsiteX28" fmla="*/ 444500 w 459080"/>
                  <a:gd name="connsiteY28" fmla="*/ 234950 h 254258"/>
                  <a:gd name="connsiteX29" fmla="*/ 457200 w 459080"/>
                  <a:gd name="connsiteY29" fmla="*/ 254000 h 254258"/>
                  <a:gd name="connsiteX30" fmla="*/ 438150 w 459080"/>
                  <a:gd name="connsiteY30" fmla="*/ 247650 h 254258"/>
                  <a:gd name="connsiteX31" fmla="*/ 419100 w 459080"/>
                  <a:gd name="connsiteY31" fmla="*/ 238125 h 254258"/>
                  <a:gd name="connsiteX32" fmla="*/ 409575 w 459080"/>
                  <a:gd name="connsiteY32" fmla="*/ 228600 h 254258"/>
                  <a:gd name="connsiteX33" fmla="*/ 400050 w 459080"/>
                  <a:gd name="connsiteY33" fmla="*/ 225425 h 254258"/>
                  <a:gd name="connsiteX34" fmla="*/ 390525 w 459080"/>
                  <a:gd name="connsiteY34" fmla="*/ 219075 h 254258"/>
                  <a:gd name="connsiteX35" fmla="*/ 377825 w 459080"/>
                  <a:gd name="connsiteY35" fmla="*/ 203200 h 254258"/>
                  <a:gd name="connsiteX36" fmla="*/ 368300 w 459080"/>
                  <a:gd name="connsiteY36" fmla="*/ 184150 h 254258"/>
                  <a:gd name="connsiteX37" fmla="*/ 365125 w 459080"/>
                  <a:gd name="connsiteY37" fmla="*/ 123825 h 254258"/>
                  <a:gd name="connsiteX38" fmla="*/ 349250 w 459080"/>
                  <a:gd name="connsiteY38" fmla="*/ 104775 h 254258"/>
                  <a:gd name="connsiteX39" fmla="*/ 339725 w 459080"/>
                  <a:gd name="connsiteY39" fmla="*/ 101600 h 254258"/>
                  <a:gd name="connsiteX40" fmla="*/ 320675 w 459080"/>
                  <a:gd name="connsiteY40" fmla="*/ 88900 h 254258"/>
                  <a:gd name="connsiteX41" fmla="*/ 298450 w 459080"/>
                  <a:gd name="connsiteY41" fmla="*/ 73025 h 254258"/>
                  <a:gd name="connsiteX42" fmla="*/ 282575 w 459080"/>
                  <a:gd name="connsiteY42" fmla="*/ 57150 h 254258"/>
                  <a:gd name="connsiteX43" fmla="*/ 260350 w 459080"/>
                  <a:gd name="connsiteY43" fmla="*/ 60325 h 254258"/>
                  <a:gd name="connsiteX44" fmla="*/ 250825 w 459080"/>
                  <a:gd name="connsiteY44" fmla="*/ 66675 h 254258"/>
                  <a:gd name="connsiteX45" fmla="*/ 231775 w 459080"/>
                  <a:gd name="connsiteY45" fmla="*/ 85725 h 254258"/>
                  <a:gd name="connsiteX46" fmla="*/ 212725 w 459080"/>
                  <a:gd name="connsiteY46" fmla="*/ 101600 h 254258"/>
                  <a:gd name="connsiteX47" fmla="*/ 203200 w 459080"/>
                  <a:gd name="connsiteY47" fmla="*/ 120650 h 254258"/>
                  <a:gd name="connsiteX48" fmla="*/ 193675 w 459080"/>
                  <a:gd name="connsiteY48" fmla="*/ 130175 h 254258"/>
                  <a:gd name="connsiteX49" fmla="*/ 174625 w 459080"/>
                  <a:gd name="connsiteY49" fmla="*/ 139700 h 254258"/>
                  <a:gd name="connsiteX50" fmla="*/ 161925 w 459080"/>
                  <a:gd name="connsiteY50" fmla="*/ 146050 h 254258"/>
                  <a:gd name="connsiteX51" fmla="*/ 130175 w 459080"/>
                  <a:gd name="connsiteY51" fmla="*/ 155575 h 254258"/>
                  <a:gd name="connsiteX52" fmla="*/ 120650 w 459080"/>
                  <a:gd name="connsiteY52" fmla="*/ 158750 h 254258"/>
                  <a:gd name="connsiteX53" fmla="*/ 114300 w 459080"/>
                  <a:gd name="connsiteY53" fmla="*/ 168275 h 254258"/>
                  <a:gd name="connsiteX54" fmla="*/ 104775 w 459080"/>
                  <a:gd name="connsiteY54" fmla="*/ 174625 h 254258"/>
                  <a:gd name="connsiteX55" fmla="*/ 92075 w 459080"/>
                  <a:gd name="connsiteY55" fmla="*/ 190500 h 254258"/>
                  <a:gd name="connsiteX56" fmla="*/ 76200 w 459080"/>
                  <a:gd name="connsiteY56" fmla="*/ 209550 h 254258"/>
                  <a:gd name="connsiteX57" fmla="*/ 63500 w 459080"/>
                  <a:gd name="connsiteY57" fmla="*/ 219075 h 254258"/>
                  <a:gd name="connsiteX58" fmla="*/ 53975 w 459080"/>
                  <a:gd name="connsiteY58" fmla="*/ 228600 h 254258"/>
                  <a:gd name="connsiteX59" fmla="*/ 44450 w 459080"/>
                  <a:gd name="connsiteY59" fmla="*/ 234950 h 254258"/>
                  <a:gd name="connsiteX60" fmla="*/ 34925 w 459080"/>
                  <a:gd name="connsiteY60" fmla="*/ 244475 h 254258"/>
                  <a:gd name="connsiteX61" fmla="*/ 15875 w 459080"/>
                  <a:gd name="connsiteY61" fmla="*/ 250825 h 254258"/>
                  <a:gd name="connsiteX62" fmla="*/ 6350 w 459080"/>
                  <a:gd name="connsiteY62" fmla="*/ 247650 h 254258"/>
                  <a:gd name="connsiteX63" fmla="*/ 3175 w 459080"/>
                  <a:gd name="connsiteY63" fmla="*/ 231775 h 254258"/>
                  <a:gd name="connsiteX64" fmla="*/ 0 w 459080"/>
                  <a:gd name="connsiteY64" fmla="*/ 212725 h 254258"/>
                  <a:gd name="connsiteX65" fmla="*/ 6350 w 459080"/>
                  <a:gd name="connsiteY65" fmla="*/ 193675 h 254258"/>
                  <a:gd name="connsiteX66" fmla="*/ 15875 w 459080"/>
                  <a:gd name="connsiteY66" fmla="*/ 190500 h 254258"/>
                  <a:gd name="connsiteX67" fmla="*/ 22225 w 459080"/>
                  <a:gd name="connsiteY67" fmla="*/ 187325 h 25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459080" h="254258">
                    <a:moveTo>
                      <a:pt x="22225" y="187325"/>
                    </a:moveTo>
                    <a:cubicBezTo>
                      <a:pt x="28575" y="185737"/>
                      <a:pt x="50562" y="191214"/>
                      <a:pt x="53975" y="180975"/>
                    </a:cubicBezTo>
                    <a:cubicBezTo>
                      <a:pt x="57994" y="168917"/>
                      <a:pt x="60138" y="157754"/>
                      <a:pt x="76200" y="152400"/>
                    </a:cubicBezTo>
                    <a:cubicBezTo>
                      <a:pt x="79375" y="151342"/>
                      <a:pt x="82732" y="150722"/>
                      <a:pt x="85725" y="149225"/>
                    </a:cubicBezTo>
                    <a:cubicBezTo>
                      <a:pt x="107651" y="138262"/>
                      <a:pt x="81519" y="146308"/>
                      <a:pt x="107950" y="139700"/>
                    </a:cubicBezTo>
                    <a:cubicBezTo>
                      <a:pt x="114300" y="135467"/>
                      <a:pt x="122421" y="133105"/>
                      <a:pt x="127000" y="127000"/>
                    </a:cubicBezTo>
                    <a:cubicBezTo>
                      <a:pt x="130175" y="122767"/>
                      <a:pt x="133449" y="118606"/>
                      <a:pt x="136525" y="114300"/>
                    </a:cubicBezTo>
                    <a:cubicBezTo>
                      <a:pt x="138743" y="111195"/>
                      <a:pt x="140177" y="107473"/>
                      <a:pt x="142875" y="104775"/>
                    </a:cubicBezTo>
                    <a:cubicBezTo>
                      <a:pt x="145573" y="102077"/>
                      <a:pt x="149503" y="100908"/>
                      <a:pt x="152400" y="98425"/>
                    </a:cubicBezTo>
                    <a:cubicBezTo>
                      <a:pt x="171576" y="81989"/>
                      <a:pt x="157123" y="88384"/>
                      <a:pt x="174625" y="82550"/>
                    </a:cubicBezTo>
                    <a:cubicBezTo>
                      <a:pt x="178858" y="79375"/>
                      <a:pt x="182731" y="75650"/>
                      <a:pt x="187325" y="73025"/>
                    </a:cubicBezTo>
                    <a:cubicBezTo>
                      <a:pt x="202771" y="64198"/>
                      <a:pt x="191441" y="76774"/>
                      <a:pt x="206375" y="63500"/>
                    </a:cubicBezTo>
                    <a:cubicBezTo>
                      <a:pt x="238997" y="34502"/>
                      <a:pt x="213332" y="52512"/>
                      <a:pt x="234950" y="38100"/>
                    </a:cubicBezTo>
                    <a:cubicBezTo>
                      <a:pt x="237532" y="30353"/>
                      <a:pt x="238320" y="25205"/>
                      <a:pt x="244475" y="19050"/>
                    </a:cubicBezTo>
                    <a:cubicBezTo>
                      <a:pt x="247173" y="16352"/>
                      <a:pt x="250687" y="14593"/>
                      <a:pt x="254000" y="12700"/>
                    </a:cubicBezTo>
                    <a:cubicBezTo>
                      <a:pt x="258109" y="10352"/>
                      <a:pt x="262059" y="7278"/>
                      <a:pt x="266700" y="6350"/>
                    </a:cubicBezTo>
                    <a:cubicBezTo>
                      <a:pt x="283434" y="3003"/>
                      <a:pt x="317500" y="0"/>
                      <a:pt x="317500" y="0"/>
                    </a:cubicBezTo>
                    <a:cubicBezTo>
                      <a:pt x="325967" y="1058"/>
                      <a:pt x="334978" y="6"/>
                      <a:pt x="342900" y="3175"/>
                    </a:cubicBezTo>
                    <a:cubicBezTo>
                      <a:pt x="346443" y="4592"/>
                      <a:pt x="347543" y="9287"/>
                      <a:pt x="349250" y="12700"/>
                    </a:cubicBezTo>
                    <a:cubicBezTo>
                      <a:pt x="350747" y="15693"/>
                      <a:pt x="351250" y="19091"/>
                      <a:pt x="352425" y="22225"/>
                    </a:cubicBezTo>
                    <a:cubicBezTo>
                      <a:pt x="354426" y="27561"/>
                      <a:pt x="356774" y="32764"/>
                      <a:pt x="358775" y="38100"/>
                    </a:cubicBezTo>
                    <a:cubicBezTo>
                      <a:pt x="359950" y="41234"/>
                      <a:pt x="360094" y="44840"/>
                      <a:pt x="361950" y="47625"/>
                    </a:cubicBezTo>
                    <a:cubicBezTo>
                      <a:pt x="370956" y="61133"/>
                      <a:pt x="371534" y="54471"/>
                      <a:pt x="384175" y="63500"/>
                    </a:cubicBezTo>
                    <a:cubicBezTo>
                      <a:pt x="389636" y="67401"/>
                      <a:pt x="396956" y="76362"/>
                      <a:pt x="400050" y="82550"/>
                    </a:cubicBezTo>
                    <a:cubicBezTo>
                      <a:pt x="402327" y="87105"/>
                      <a:pt x="405383" y="100706"/>
                      <a:pt x="406400" y="104775"/>
                    </a:cubicBezTo>
                    <a:cubicBezTo>
                      <a:pt x="408878" y="130799"/>
                      <a:pt x="405585" y="162547"/>
                      <a:pt x="419100" y="187325"/>
                    </a:cubicBezTo>
                    <a:cubicBezTo>
                      <a:pt x="422754" y="194025"/>
                      <a:pt x="427567" y="200025"/>
                      <a:pt x="431800" y="206375"/>
                    </a:cubicBezTo>
                    <a:cubicBezTo>
                      <a:pt x="433917" y="209550"/>
                      <a:pt x="436943" y="212280"/>
                      <a:pt x="438150" y="215900"/>
                    </a:cubicBezTo>
                    <a:cubicBezTo>
                      <a:pt x="440267" y="222250"/>
                      <a:pt x="440787" y="229381"/>
                      <a:pt x="444500" y="234950"/>
                    </a:cubicBezTo>
                    <a:cubicBezTo>
                      <a:pt x="448733" y="241300"/>
                      <a:pt x="464440" y="256413"/>
                      <a:pt x="457200" y="254000"/>
                    </a:cubicBezTo>
                    <a:lnTo>
                      <a:pt x="438150" y="247650"/>
                    </a:lnTo>
                    <a:cubicBezTo>
                      <a:pt x="428604" y="244468"/>
                      <a:pt x="427306" y="244964"/>
                      <a:pt x="419100" y="238125"/>
                    </a:cubicBezTo>
                    <a:cubicBezTo>
                      <a:pt x="415651" y="235250"/>
                      <a:pt x="413311" y="231091"/>
                      <a:pt x="409575" y="228600"/>
                    </a:cubicBezTo>
                    <a:cubicBezTo>
                      <a:pt x="406790" y="226744"/>
                      <a:pt x="403043" y="226922"/>
                      <a:pt x="400050" y="225425"/>
                    </a:cubicBezTo>
                    <a:cubicBezTo>
                      <a:pt x="396637" y="223718"/>
                      <a:pt x="393700" y="221192"/>
                      <a:pt x="390525" y="219075"/>
                    </a:cubicBezTo>
                    <a:cubicBezTo>
                      <a:pt x="384344" y="200532"/>
                      <a:pt x="392186" y="217561"/>
                      <a:pt x="377825" y="203200"/>
                    </a:cubicBezTo>
                    <a:cubicBezTo>
                      <a:pt x="371670" y="197045"/>
                      <a:pt x="370882" y="191897"/>
                      <a:pt x="368300" y="184150"/>
                    </a:cubicBezTo>
                    <a:cubicBezTo>
                      <a:pt x="367242" y="164042"/>
                      <a:pt x="367846" y="143777"/>
                      <a:pt x="365125" y="123825"/>
                    </a:cubicBezTo>
                    <a:cubicBezTo>
                      <a:pt x="364539" y="119530"/>
                      <a:pt x="351760" y="106448"/>
                      <a:pt x="349250" y="104775"/>
                    </a:cubicBezTo>
                    <a:cubicBezTo>
                      <a:pt x="346465" y="102919"/>
                      <a:pt x="342651" y="103225"/>
                      <a:pt x="339725" y="101600"/>
                    </a:cubicBezTo>
                    <a:cubicBezTo>
                      <a:pt x="333054" y="97894"/>
                      <a:pt x="327025" y="93133"/>
                      <a:pt x="320675" y="88900"/>
                    </a:cubicBezTo>
                    <a:cubicBezTo>
                      <a:pt x="315267" y="85294"/>
                      <a:pt x="302388" y="76963"/>
                      <a:pt x="298450" y="73025"/>
                    </a:cubicBezTo>
                    <a:cubicBezTo>
                      <a:pt x="277283" y="51858"/>
                      <a:pt x="307975" y="74083"/>
                      <a:pt x="282575" y="57150"/>
                    </a:cubicBezTo>
                    <a:cubicBezTo>
                      <a:pt x="275167" y="58208"/>
                      <a:pt x="267518" y="58175"/>
                      <a:pt x="260350" y="60325"/>
                    </a:cubicBezTo>
                    <a:cubicBezTo>
                      <a:pt x="256695" y="61421"/>
                      <a:pt x="253677" y="64140"/>
                      <a:pt x="250825" y="66675"/>
                    </a:cubicBezTo>
                    <a:cubicBezTo>
                      <a:pt x="244113" y="72641"/>
                      <a:pt x="239247" y="80744"/>
                      <a:pt x="231775" y="85725"/>
                    </a:cubicBezTo>
                    <a:cubicBezTo>
                      <a:pt x="222409" y="91969"/>
                      <a:pt x="220365" y="92433"/>
                      <a:pt x="212725" y="101600"/>
                    </a:cubicBezTo>
                    <a:cubicBezTo>
                      <a:pt x="187746" y="131575"/>
                      <a:pt x="222293" y="92011"/>
                      <a:pt x="203200" y="120650"/>
                    </a:cubicBezTo>
                    <a:cubicBezTo>
                      <a:pt x="200709" y="124386"/>
                      <a:pt x="197124" y="127300"/>
                      <a:pt x="193675" y="130175"/>
                    </a:cubicBezTo>
                    <a:cubicBezTo>
                      <a:pt x="182908" y="139148"/>
                      <a:pt x="186417" y="134646"/>
                      <a:pt x="174625" y="139700"/>
                    </a:cubicBezTo>
                    <a:cubicBezTo>
                      <a:pt x="170275" y="141564"/>
                      <a:pt x="166319" y="144292"/>
                      <a:pt x="161925" y="146050"/>
                    </a:cubicBezTo>
                    <a:cubicBezTo>
                      <a:pt x="143062" y="153595"/>
                      <a:pt x="146548" y="150897"/>
                      <a:pt x="130175" y="155575"/>
                    </a:cubicBezTo>
                    <a:cubicBezTo>
                      <a:pt x="126957" y="156494"/>
                      <a:pt x="123825" y="157692"/>
                      <a:pt x="120650" y="158750"/>
                    </a:cubicBezTo>
                    <a:cubicBezTo>
                      <a:pt x="118533" y="161925"/>
                      <a:pt x="116998" y="165577"/>
                      <a:pt x="114300" y="168275"/>
                    </a:cubicBezTo>
                    <a:cubicBezTo>
                      <a:pt x="111602" y="170973"/>
                      <a:pt x="107159" y="171645"/>
                      <a:pt x="104775" y="174625"/>
                    </a:cubicBezTo>
                    <a:cubicBezTo>
                      <a:pt x="87248" y="196533"/>
                      <a:pt x="119372" y="172302"/>
                      <a:pt x="92075" y="190500"/>
                    </a:cubicBezTo>
                    <a:cubicBezTo>
                      <a:pt x="85543" y="200298"/>
                      <a:pt x="85707" y="201401"/>
                      <a:pt x="76200" y="209550"/>
                    </a:cubicBezTo>
                    <a:cubicBezTo>
                      <a:pt x="72182" y="212994"/>
                      <a:pt x="67518" y="215631"/>
                      <a:pt x="63500" y="219075"/>
                    </a:cubicBezTo>
                    <a:cubicBezTo>
                      <a:pt x="60091" y="221997"/>
                      <a:pt x="57424" y="225725"/>
                      <a:pt x="53975" y="228600"/>
                    </a:cubicBezTo>
                    <a:cubicBezTo>
                      <a:pt x="51044" y="231043"/>
                      <a:pt x="47381" y="232507"/>
                      <a:pt x="44450" y="234950"/>
                    </a:cubicBezTo>
                    <a:cubicBezTo>
                      <a:pt x="41001" y="237825"/>
                      <a:pt x="38850" y="242294"/>
                      <a:pt x="34925" y="244475"/>
                    </a:cubicBezTo>
                    <a:cubicBezTo>
                      <a:pt x="29074" y="247726"/>
                      <a:pt x="15875" y="250825"/>
                      <a:pt x="15875" y="250825"/>
                    </a:cubicBezTo>
                    <a:cubicBezTo>
                      <a:pt x="12700" y="249767"/>
                      <a:pt x="8206" y="250435"/>
                      <a:pt x="6350" y="247650"/>
                    </a:cubicBezTo>
                    <a:cubicBezTo>
                      <a:pt x="3357" y="243160"/>
                      <a:pt x="4140" y="237084"/>
                      <a:pt x="3175" y="231775"/>
                    </a:cubicBezTo>
                    <a:cubicBezTo>
                      <a:pt x="2023" y="225441"/>
                      <a:pt x="1058" y="219075"/>
                      <a:pt x="0" y="212725"/>
                    </a:cubicBezTo>
                    <a:cubicBezTo>
                      <a:pt x="2117" y="206375"/>
                      <a:pt x="2459" y="199122"/>
                      <a:pt x="6350" y="193675"/>
                    </a:cubicBezTo>
                    <a:cubicBezTo>
                      <a:pt x="8295" y="190952"/>
                      <a:pt x="13198" y="192508"/>
                      <a:pt x="15875" y="190500"/>
                    </a:cubicBezTo>
                    <a:cubicBezTo>
                      <a:pt x="17768" y="189080"/>
                      <a:pt x="15875" y="188913"/>
                      <a:pt x="22225" y="18732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604" name="Forme libre 434">
                <a:extLst>
                  <a:ext uri="{FF2B5EF4-FFF2-40B4-BE49-F238E27FC236}">
                    <a16:creationId xmlns:a16="http://schemas.microsoft.com/office/drawing/2014/main" id="{272450D9-0466-45E1-9619-62AD620AF535}"/>
                  </a:ext>
                </a:extLst>
              </p:cNvPr>
              <p:cNvSpPr/>
              <p:nvPr/>
            </p:nvSpPr>
            <p:spPr>
              <a:xfrm>
                <a:off x="4032250" y="3939153"/>
                <a:ext cx="438151" cy="425951"/>
              </a:xfrm>
              <a:custGeom>
                <a:avLst/>
                <a:gdLst>
                  <a:gd name="connsiteX0" fmla="*/ 9525 w 438151"/>
                  <a:gd name="connsiteY0" fmla="*/ 222250 h 425951"/>
                  <a:gd name="connsiteX1" fmla="*/ 12700 w 438151"/>
                  <a:gd name="connsiteY1" fmla="*/ 203200 h 425951"/>
                  <a:gd name="connsiteX2" fmla="*/ 22225 w 438151"/>
                  <a:gd name="connsiteY2" fmla="*/ 193675 h 425951"/>
                  <a:gd name="connsiteX3" fmla="*/ 31750 w 438151"/>
                  <a:gd name="connsiteY3" fmla="*/ 187325 h 425951"/>
                  <a:gd name="connsiteX4" fmla="*/ 53975 w 438151"/>
                  <a:gd name="connsiteY4" fmla="*/ 174625 h 425951"/>
                  <a:gd name="connsiteX5" fmla="*/ 69850 w 438151"/>
                  <a:gd name="connsiteY5" fmla="*/ 158750 h 425951"/>
                  <a:gd name="connsiteX6" fmla="*/ 76200 w 438151"/>
                  <a:gd name="connsiteY6" fmla="*/ 149225 h 425951"/>
                  <a:gd name="connsiteX7" fmla="*/ 104775 w 438151"/>
                  <a:gd name="connsiteY7" fmla="*/ 127000 h 425951"/>
                  <a:gd name="connsiteX8" fmla="*/ 111125 w 438151"/>
                  <a:gd name="connsiteY8" fmla="*/ 117475 h 425951"/>
                  <a:gd name="connsiteX9" fmla="*/ 120650 w 438151"/>
                  <a:gd name="connsiteY9" fmla="*/ 111125 h 425951"/>
                  <a:gd name="connsiteX10" fmla="*/ 123825 w 438151"/>
                  <a:gd name="connsiteY10" fmla="*/ 101600 h 425951"/>
                  <a:gd name="connsiteX11" fmla="*/ 133350 w 438151"/>
                  <a:gd name="connsiteY11" fmla="*/ 92075 h 425951"/>
                  <a:gd name="connsiteX12" fmla="*/ 149225 w 438151"/>
                  <a:gd name="connsiteY12" fmla="*/ 73025 h 425951"/>
                  <a:gd name="connsiteX13" fmla="*/ 152400 w 438151"/>
                  <a:gd name="connsiteY13" fmla="*/ 63500 h 425951"/>
                  <a:gd name="connsiteX14" fmla="*/ 180975 w 438151"/>
                  <a:gd name="connsiteY14" fmla="*/ 41275 h 425951"/>
                  <a:gd name="connsiteX15" fmla="*/ 190500 w 438151"/>
                  <a:gd name="connsiteY15" fmla="*/ 38100 h 425951"/>
                  <a:gd name="connsiteX16" fmla="*/ 200025 w 438151"/>
                  <a:gd name="connsiteY16" fmla="*/ 31750 h 425951"/>
                  <a:gd name="connsiteX17" fmla="*/ 209550 w 438151"/>
                  <a:gd name="connsiteY17" fmla="*/ 28575 h 425951"/>
                  <a:gd name="connsiteX18" fmla="*/ 228600 w 438151"/>
                  <a:gd name="connsiteY18" fmla="*/ 19050 h 425951"/>
                  <a:gd name="connsiteX19" fmla="*/ 250825 w 438151"/>
                  <a:gd name="connsiteY19" fmla="*/ 3175 h 425951"/>
                  <a:gd name="connsiteX20" fmla="*/ 260350 w 438151"/>
                  <a:gd name="connsiteY20" fmla="*/ 0 h 425951"/>
                  <a:gd name="connsiteX21" fmla="*/ 292100 w 438151"/>
                  <a:gd name="connsiteY21" fmla="*/ 3175 h 425951"/>
                  <a:gd name="connsiteX22" fmla="*/ 314325 w 438151"/>
                  <a:gd name="connsiteY22" fmla="*/ 6350 h 425951"/>
                  <a:gd name="connsiteX23" fmla="*/ 355600 w 438151"/>
                  <a:gd name="connsiteY23" fmla="*/ 9525 h 425951"/>
                  <a:gd name="connsiteX24" fmla="*/ 377825 w 438151"/>
                  <a:gd name="connsiteY24" fmla="*/ 19050 h 425951"/>
                  <a:gd name="connsiteX25" fmla="*/ 396875 w 438151"/>
                  <a:gd name="connsiteY25" fmla="*/ 31750 h 425951"/>
                  <a:gd name="connsiteX26" fmla="*/ 406400 w 438151"/>
                  <a:gd name="connsiteY26" fmla="*/ 85725 h 425951"/>
                  <a:gd name="connsiteX27" fmla="*/ 409575 w 438151"/>
                  <a:gd name="connsiteY27" fmla="*/ 98425 h 425951"/>
                  <a:gd name="connsiteX28" fmla="*/ 428625 w 438151"/>
                  <a:gd name="connsiteY28" fmla="*/ 117475 h 425951"/>
                  <a:gd name="connsiteX29" fmla="*/ 438150 w 438151"/>
                  <a:gd name="connsiteY29" fmla="*/ 139700 h 425951"/>
                  <a:gd name="connsiteX30" fmla="*/ 431800 w 438151"/>
                  <a:gd name="connsiteY30" fmla="*/ 200025 h 425951"/>
                  <a:gd name="connsiteX31" fmla="*/ 425450 w 438151"/>
                  <a:gd name="connsiteY31" fmla="*/ 209550 h 425951"/>
                  <a:gd name="connsiteX32" fmla="*/ 409575 w 438151"/>
                  <a:gd name="connsiteY32" fmla="*/ 234950 h 425951"/>
                  <a:gd name="connsiteX33" fmla="*/ 387350 w 438151"/>
                  <a:gd name="connsiteY33" fmla="*/ 263525 h 425951"/>
                  <a:gd name="connsiteX34" fmla="*/ 381000 w 438151"/>
                  <a:gd name="connsiteY34" fmla="*/ 273050 h 425951"/>
                  <a:gd name="connsiteX35" fmla="*/ 374650 w 438151"/>
                  <a:gd name="connsiteY35" fmla="*/ 292100 h 425951"/>
                  <a:gd name="connsiteX36" fmla="*/ 368300 w 438151"/>
                  <a:gd name="connsiteY36" fmla="*/ 314325 h 425951"/>
                  <a:gd name="connsiteX37" fmla="*/ 365125 w 438151"/>
                  <a:gd name="connsiteY37" fmla="*/ 336550 h 425951"/>
                  <a:gd name="connsiteX38" fmla="*/ 371475 w 438151"/>
                  <a:gd name="connsiteY38" fmla="*/ 390525 h 425951"/>
                  <a:gd name="connsiteX39" fmla="*/ 377825 w 438151"/>
                  <a:gd name="connsiteY39" fmla="*/ 412750 h 425951"/>
                  <a:gd name="connsiteX40" fmla="*/ 381000 w 438151"/>
                  <a:gd name="connsiteY40" fmla="*/ 425450 h 425951"/>
                  <a:gd name="connsiteX41" fmla="*/ 374650 w 438151"/>
                  <a:gd name="connsiteY41" fmla="*/ 415925 h 425951"/>
                  <a:gd name="connsiteX42" fmla="*/ 368300 w 438151"/>
                  <a:gd name="connsiteY42" fmla="*/ 403225 h 425951"/>
                  <a:gd name="connsiteX43" fmla="*/ 355600 w 438151"/>
                  <a:gd name="connsiteY43" fmla="*/ 384175 h 425951"/>
                  <a:gd name="connsiteX44" fmla="*/ 346075 w 438151"/>
                  <a:gd name="connsiteY44" fmla="*/ 365125 h 425951"/>
                  <a:gd name="connsiteX45" fmla="*/ 333375 w 438151"/>
                  <a:gd name="connsiteY45" fmla="*/ 346075 h 425951"/>
                  <a:gd name="connsiteX46" fmla="*/ 327025 w 438151"/>
                  <a:gd name="connsiteY46" fmla="*/ 330200 h 425951"/>
                  <a:gd name="connsiteX47" fmla="*/ 330200 w 438151"/>
                  <a:gd name="connsiteY47" fmla="*/ 282575 h 425951"/>
                  <a:gd name="connsiteX48" fmla="*/ 346075 w 438151"/>
                  <a:gd name="connsiteY48" fmla="*/ 266700 h 425951"/>
                  <a:gd name="connsiteX49" fmla="*/ 381000 w 438151"/>
                  <a:gd name="connsiteY49" fmla="*/ 225425 h 425951"/>
                  <a:gd name="connsiteX50" fmla="*/ 384175 w 438151"/>
                  <a:gd name="connsiteY50" fmla="*/ 215900 h 425951"/>
                  <a:gd name="connsiteX51" fmla="*/ 381000 w 438151"/>
                  <a:gd name="connsiteY51" fmla="*/ 177800 h 425951"/>
                  <a:gd name="connsiteX52" fmla="*/ 371475 w 438151"/>
                  <a:gd name="connsiteY52" fmla="*/ 171450 h 425951"/>
                  <a:gd name="connsiteX53" fmla="*/ 365125 w 438151"/>
                  <a:gd name="connsiteY53" fmla="*/ 161925 h 425951"/>
                  <a:gd name="connsiteX54" fmla="*/ 346075 w 438151"/>
                  <a:gd name="connsiteY54" fmla="*/ 149225 h 425951"/>
                  <a:gd name="connsiteX55" fmla="*/ 336550 w 438151"/>
                  <a:gd name="connsiteY55" fmla="*/ 139700 h 425951"/>
                  <a:gd name="connsiteX56" fmla="*/ 333375 w 438151"/>
                  <a:gd name="connsiteY56" fmla="*/ 127000 h 425951"/>
                  <a:gd name="connsiteX57" fmla="*/ 327025 w 438151"/>
                  <a:gd name="connsiteY57" fmla="*/ 107950 h 425951"/>
                  <a:gd name="connsiteX58" fmla="*/ 323850 w 438151"/>
                  <a:gd name="connsiteY58" fmla="*/ 66675 h 425951"/>
                  <a:gd name="connsiteX59" fmla="*/ 320675 w 438151"/>
                  <a:gd name="connsiteY59" fmla="*/ 57150 h 425951"/>
                  <a:gd name="connsiteX60" fmla="*/ 311150 w 438151"/>
                  <a:gd name="connsiteY60" fmla="*/ 47625 h 425951"/>
                  <a:gd name="connsiteX61" fmla="*/ 276225 w 438151"/>
                  <a:gd name="connsiteY61" fmla="*/ 53975 h 425951"/>
                  <a:gd name="connsiteX62" fmla="*/ 250825 w 438151"/>
                  <a:gd name="connsiteY62" fmla="*/ 79375 h 425951"/>
                  <a:gd name="connsiteX63" fmla="*/ 244475 w 438151"/>
                  <a:gd name="connsiteY63" fmla="*/ 92075 h 425951"/>
                  <a:gd name="connsiteX64" fmla="*/ 234950 w 438151"/>
                  <a:gd name="connsiteY64" fmla="*/ 101600 h 425951"/>
                  <a:gd name="connsiteX65" fmla="*/ 228600 w 438151"/>
                  <a:gd name="connsiteY65" fmla="*/ 111125 h 425951"/>
                  <a:gd name="connsiteX66" fmla="*/ 219075 w 438151"/>
                  <a:gd name="connsiteY66" fmla="*/ 123825 h 425951"/>
                  <a:gd name="connsiteX67" fmla="*/ 212725 w 438151"/>
                  <a:gd name="connsiteY67" fmla="*/ 133350 h 425951"/>
                  <a:gd name="connsiteX68" fmla="*/ 203200 w 438151"/>
                  <a:gd name="connsiteY68" fmla="*/ 142875 h 425951"/>
                  <a:gd name="connsiteX69" fmla="*/ 184150 w 438151"/>
                  <a:gd name="connsiteY69" fmla="*/ 161925 h 425951"/>
                  <a:gd name="connsiteX70" fmla="*/ 177800 w 438151"/>
                  <a:gd name="connsiteY70" fmla="*/ 171450 h 425951"/>
                  <a:gd name="connsiteX71" fmla="*/ 168275 w 438151"/>
                  <a:gd name="connsiteY71" fmla="*/ 174625 h 425951"/>
                  <a:gd name="connsiteX72" fmla="*/ 158750 w 438151"/>
                  <a:gd name="connsiteY72" fmla="*/ 180975 h 425951"/>
                  <a:gd name="connsiteX73" fmla="*/ 139700 w 438151"/>
                  <a:gd name="connsiteY73" fmla="*/ 193675 h 425951"/>
                  <a:gd name="connsiteX74" fmla="*/ 130175 w 438151"/>
                  <a:gd name="connsiteY74" fmla="*/ 203200 h 425951"/>
                  <a:gd name="connsiteX75" fmla="*/ 120650 w 438151"/>
                  <a:gd name="connsiteY75" fmla="*/ 206375 h 425951"/>
                  <a:gd name="connsiteX76" fmla="*/ 101600 w 438151"/>
                  <a:gd name="connsiteY76" fmla="*/ 225425 h 425951"/>
                  <a:gd name="connsiteX77" fmla="*/ 95250 w 438151"/>
                  <a:gd name="connsiteY77" fmla="*/ 234950 h 425951"/>
                  <a:gd name="connsiteX78" fmla="*/ 85725 w 438151"/>
                  <a:gd name="connsiteY78" fmla="*/ 241300 h 425951"/>
                  <a:gd name="connsiteX79" fmla="*/ 82550 w 438151"/>
                  <a:gd name="connsiteY79" fmla="*/ 250825 h 425951"/>
                  <a:gd name="connsiteX80" fmla="*/ 69850 w 438151"/>
                  <a:gd name="connsiteY80" fmla="*/ 269875 h 425951"/>
                  <a:gd name="connsiteX81" fmla="*/ 47625 w 438151"/>
                  <a:gd name="connsiteY81" fmla="*/ 298450 h 425951"/>
                  <a:gd name="connsiteX82" fmla="*/ 28575 w 438151"/>
                  <a:gd name="connsiteY82" fmla="*/ 311150 h 425951"/>
                  <a:gd name="connsiteX83" fmla="*/ 9525 w 438151"/>
                  <a:gd name="connsiteY83" fmla="*/ 307975 h 425951"/>
                  <a:gd name="connsiteX84" fmla="*/ 6350 w 438151"/>
                  <a:gd name="connsiteY84" fmla="*/ 298450 h 425951"/>
                  <a:gd name="connsiteX85" fmla="*/ 0 w 438151"/>
                  <a:gd name="connsiteY85" fmla="*/ 276225 h 425951"/>
                  <a:gd name="connsiteX86" fmla="*/ 9525 w 438151"/>
                  <a:gd name="connsiteY86" fmla="*/ 222250 h 425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38151" h="425951">
                    <a:moveTo>
                      <a:pt x="9525" y="222250"/>
                    </a:moveTo>
                    <a:cubicBezTo>
                      <a:pt x="11642" y="210079"/>
                      <a:pt x="10085" y="209083"/>
                      <a:pt x="12700" y="203200"/>
                    </a:cubicBezTo>
                    <a:cubicBezTo>
                      <a:pt x="14524" y="199097"/>
                      <a:pt x="18776" y="196550"/>
                      <a:pt x="22225" y="193675"/>
                    </a:cubicBezTo>
                    <a:cubicBezTo>
                      <a:pt x="25156" y="191232"/>
                      <a:pt x="28645" y="189543"/>
                      <a:pt x="31750" y="187325"/>
                    </a:cubicBezTo>
                    <a:cubicBezTo>
                      <a:pt x="48569" y="175311"/>
                      <a:pt x="38518" y="179777"/>
                      <a:pt x="53975" y="174625"/>
                    </a:cubicBezTo>
                    <a:cubicBezTo>
                      <a:pt x="70908" y="149225"/>
                      <a:pt x="48683" y="179917"/>
                      <a:pt x="69850" y="158750"/>
                    </a:cubicBezTo>
                    <a:cubicBezTo>
                      <a:pt x="72548" y="156052"/>
                      <a:pt x="73665" y="152077"/>
                      <a:pt x="76200" y="149225"/>
                    </a:cubicBezTo>
                    <a:cubicBezTo>
                      <a:pt x="94235" y="128936"/>
                      <a:pt x="87991" y="132595"/>
                      <a:pt x="104775" y="127000"/>
                    </a:cubicBezTo>
                    <a:cubicBezTo>
                      <a:pt x="106892" y="123825"/>
                      <a:pt x="108427" y="120173"/>
                      <a:pt x="111125" y="117475"/>
                    </a:cubicBezTo>
                    <a:cubicBezTo>
                      <a:pt x="113823" y="114777"/>
                      <a:pt x="118266" y="114105"/>
                      <a:pt x="120650" y="111125"/>
                    </a:cubicBezTo>
                    <a:cubicBezTo>
                      <a:pt x="122741" y="108512"/>
                      <a:pt x="121969" y="104385"/>
                      <a:pt x="123825" y="101600"/>
                    </a:cubicBezTo>
                    <a:cubicBezTo>
                      <a:pt x="126316" y="97864"/>
                      <a:pt x="130475" y="95524"/>
                      <a:pt x="133350" y="92075"/>
                    </a:cubicBezTo>
                    <a:cubicBezTo>
                      <a:pt x="155452" y="65553"/>
                      <a:pt x="121398" y="100852"/>
                      <a:pt x="149225" y="73025"/>
                    </a:cubicBezTo>
                    <a:cubicBezTo>
                      <a:pt x="150283" y="69850"/>
                      <a:pt x="150544" y="66285"/>
                      <a:pt x="152400" y="63500"/>
                    </a:cubicBezTo>
                    <a:cubicBezTo>
                      <a:pt x="157096" y="56456"/>
                      <a:pt x="175569" y="43077"/>
                      <a:pt x="180975" y="41275"/>
                    </a:cubicBezTo>
                    <a:cubicBezTo>
                      <a:pt x="184150" y="40217"/>
                      <a:pt x="187507" y="39597"/>
                      <a:pt x="190500" y="38100"/>
                    </a:cubicBezTo>
                    <a:cubicBezTo>
                      <a:pt x="193913" y="36393"/>
                      <a:pt x="196612" y="33457"/>
                      <a:pt x="200025" y="31750"/>
                    </a:cubicBezTo>
                    <a:cubicBezTo>
                      <a:pt x="203018" y="30253"/>
                      <a:pt x="206557" y="30072"/>
                      <a:pt x="209550" y="28575"/>
                    </a:cubicBezTo>
                    <a:cubicBezTo>
                      <a:pt x="234169" y="16265"/>
                      <a:pt x="204659" y="27030"/>
                      <a:pt x="228600" y="19050"/>
                    </a:cubicBezTo>
                    <a:cubicBezTo>
                      <a:pt x="231476" y="16893"/>
                      <a:pt x="246182" y="5496"/>
                      <a:pt x="250825" y="3175"/>
                    </a:cubicBezTo>
                    <a:cubicBezTo>
                      <a:pt x="253818" y="1678"/>
                      <a:pt x="257175" y="1058"/>
                      <a:pt x="260350" y="0"/>
                    </a:cubicBezTo>
                    <a:lnTo>
                      <a:pt x="292100" y="3175"/>
                    </a:lnTo>
                    <a:cubicBezTo>
                      <a:pt x="299532" y="4049"/>
                      <a:pt x="306879" y="5605"/>
                      <a:pt x="314325" y="6350"/>
                    </a:cubicBezTo>
                    <a:cubicBezTo>
                      <a:pt x="328055" y="7723"/>
                      <a:pt x="341842" y="8467"/>
                      <a:pt x="355600" y="9525"/>
                    </a:cubicBezTo>
                    <a:cubicBezTo>
                      <a:pt x="365454" y="12810"/>
                      <a:pt x="368017" y="13165"/>
                      <a:pt x="377825" y="19050"/>
                    </a:cubicBezTo>
                    <a:cubicBezTo>
                      <a:pt x="384369" y="22977"/>
                      <a:pt x="396875" y="31750"/>
                      <a:pt x="396875" y="31750"/>
                    </a:cubicBezTo>
                    <a:cubicBezTo>
                      <a:pt x="405292" y="57000"/>
                      <a:pt x="397302" y="31139"/>
                      <a:pt x="406400" y="85725"/>
                    </a:cubicBezTo>
                    <a:cubicBezTo>
                      <a:pt x="407117" y="90029"/>
                      <a:pt x="407073" y="94850"/>
                      <a:pt x="409575" y="98425"/>
                    </a:cubicBezTo>
                    <a:cubicBezTo>
                      <a:pt x="414725" y="105782"/>
                      <a:pt x="424609" y="109443"/>
                      <a:pt x="428625" y="117475"/>
                    </a:cubicBezTo>
                    <a:cubicBezTo>
                      <a:pt x="436472" y="133168"/>
                      <a:pt x="433478" y="125685"/>
                      <a:pt x="438150" y="139700"/>
                    </a:cubicBezTo>
                    <a:cubicBezTo>
                      <a:pt x="437859" y="144360"/>
                      <a:pt x="439730" y="184165"/>
                      <a:pt x="431800" y="200025"/>
                    </a:cubicBezTo>
                    <a:cubicBezTo>
                      <a:pt x="430093" y="203438"/>
                      <a:pt x="427472" y="206314"/>
                      <a:pt x="425450" y="209550"/>
                    </a:cubicBezTo>
                    <a:cubicBezTo>
                      <a:pt x="423901" y="212028"/>
                      <a:pt x="413202" y="230597"/>
                      <a:pt x="409575" y="234950"/>
                    </a:cubicBezTo>
                    <a:cubicBezTo>
                      <a:pt x="384706" y="264793"/>
                      <a:pt x="419448" y="215377"/>
                      <a:pt x="387350" y="263525"/>
                    </a:cubicBezTo>
                    <a:cubicBezTo>
                      <a:pt x="385233" y="266700"/>
                      <a:pt x="382207" y="269430"/>
                      <a:pt x="381000" y="273050"/>
                    </a:cubicBezTo>
                    <a:lnTo>
                      <a:pt x="374650" y="292100"/>
                    </a:lnTo>
                    <a:cubicBezTo>
                      <a:pt x="371930" y="300261"/>
                      <a:pt x="369895" y="305554"/>
                      <a:pt x="368300" y="314325"/>
                    </a:cubicBezTo>
                    <a:cubicBezTo>
                      <a:pt x="366961" y="321688"/>
                      <a:pt x="366183" y="329142"/>
                      <a:pt x="365125" y="336550"/>
                    </a:cubicBezTo>
                    <a:cubicBezTo>
                      <a:pt x="367340" y="360919"/>
                      <a:pt x="367228" y="369288"/>
                      <a:pt x="371475" y="390525"/>
                    </a:cubicBezTo>
                    <a:cubicBezTo>
                      <a:pt x="374784" y="407068"/>
                      <a:pt x="373790" y="398628"/>
                      <a:pt x="377825" y="412750"/>
                    </a:cubicBezTo>
                    <a:cubicBezTo>
                      <a:pt x="379024" y="416946"/>
                      <a:pt x="384086" y="422364"/>
                      <a:pt x="381000" y="425450"/>
                    </a:cubicBezTo>
                    <a:cubicBezTo>
                      <a:pt x="378302" y="428148"/>
                      <a:pt x="376543" y="419238"/>
                      <a:pt x="374650" y="415925"/>
                    </a:cubicBezTo>
                    <a:cubicBezTo>
                      <a:pt x="372302" y="411816"/>
                      <a:pt x="370735" y="407284"/>
                      <a:pt x="368300" y="403225"/>
                    </a:cubicBezTo>
                    <a:cubicBezTo>
                      <a:pt x="364373" y="396681"/>
                      <a:pt x="358013" y="391415"/>
                      <a:pt x="355600" y="384175"/>
                    </a:cubicBezTo>
                    <a:cubicBezTo>
                      <a:pt x="347620" y="360234"/>
                      <a:pt x="358385" y="389744"/>
                      <a:pt x="346075" y="365125"/>
                    </a:cubicBezTo>
                    <a:cubicBezTo>
                      <a:pt x="336885" y="346745"/>
                      <a:pt x="351431" y="364131"/>
                      <a:pt x="333375" y="346075"/>
                    </a:cubicBezTo>
                    <a:cubicBezTo>
                      <a:pt x="331258" y="340783"/>
                      <a:pt x="327310" y="335892"/>
                      <a:pt x="327025" y="330200"/>
                    </a:cubicBezTo>
                    <a:cubicBezTo>
                      <a:pt x="326230" y="314310"/>
                      <a:pt x="327584" y="298269"/>
                      <a:pt x="330200" y="282575"/>
                    </a:cubicBezTo>
                    <a:cubicBezTo>
                      <a:pt x="331777" y="273112"/>
                      <a:pt x="340265" y="271929"/>
                      <a:pt x="346075" y="266700"/>
                    </a:cubicBezTo>
                    <a:cubicBezTo>
                      <a:pt x="354229" y="259361"/>
                      <a:pt x="376669" y="238418"/>
                      <a:pt x="381000" y="225425"/>
                    </a:cubicBezTo>
                    <a:lnTo>
                      <a:pt x="384175" y="215900"/>
                    </a:lnTo>
                    <a:cubicBezTo>
                      <a:pt x="383117" y="203200"/>
                      <a:pt x="384501" y="190054"/>
                      <a:pt x="381000" y="177800"/>
                    </a:cubicBezTo>
                    <a:cubicBezTo>
                      <a:pt x="379952" y="174131"/>
                      <a:pt x="374173" y="174148"/>
                      <a:pt x="371475" y="171450"/>
                    </a:cubicBezTo>
                    <a:cubicBezTo>
                      <a:pt x="368777" y="168752"/>
                      <a:pt x="367997" y="164438"/>
                      <a:pt x="365125" y="161925"/>
                    </a:cubicBezTo>
                    <a:cubicBezTo>
                      <a:pt x="359382" y="156899"/>
                      <a:pt x="351471" y="154621"/>
                      <a:pt x="346075" y="149225"/>
                    </a:cubicBezTo>
                    <a:lnTo>
                      <a:pt x="336550" y="139700"/>
                    </a:lnTo>
                    <a:cubicBezTo>
                      <a:pt x="335492" y="135467"/>
                      <a:pt x="334629" y="131180"/>
                      <a:pt x="333375" y="127000"/>
                    </a:cubicBezTo>
                    <a:cubicBezTo>
                      <a:pt x="331452" y="120589"/>
                      <a:pt x="327025" y="107950"/>
                      <a:pt x="327025" y="107950"/>
                    </a:cubicBezTo>
                    <a:cubicBezTo>
                      <a:pt x="325967" y="94192"/>
                      <a:pt x="325562" y="80367"/>
                      <a:pt x="323850" y="66675"/>
                    </a:cubicBezTo>
                    <a:cubicBezTo>
                      <a:pt x="323435" y="63354"/>
                      <a:pt x="322531" y="59935"/>
                      <a:pt x="320675" y="57150"/>
                    </a:cubicBezTo>
                    <a:cubicBezTo>
                      <a:pt x="318184" y="53414"/>
                      <a:pt x="314325" y="50800"/>
                      <a:pt x="311150" y="47625"/>
                    </a:cubicBezTo>
                    <a:cubicBezTo>
                      <a:pt x="302394" y="48719"/>
                      <a:pt x="286014" y="49081"/>
                      <a:pt x="276225" y="53975"/>
                    </a:cubicBezTo>
                    <a:cubicBezTo>
                      <a:pt x="265348" y="59413"/>
                      <a:pt x="256774" y="68965"/>
                      <a:pt x="250825" y="79375"/>
                    </a:cubicBezTo>
                    <a:cubicBezTo>
                      <a:pt x="248477" y="83484"/>
                      <a:pt x="247226" y="88224"/>
                      <a:pt x="244475" y="92075"/>
                    </a:cubicBezTo>
                    <a:cubicBezTo>
                      <a:pt x="241865" y="95729"/>
                      <a:pt x="237825" y="98151"/>
                      <a:pt x="234950" y="101600"/>
                    </a:cubicBezTo>
                    <a:cubicBezTo>
                      <a:pt x="232507" y="104531"/>
                      <a:pt x="230818" y="108020"/>
                      <a:pt x="228600" y="111125"/>
                    </a:cubicBezTo>
                    <a:cubicBezTo>
                      <a:pt x="225524" y="115431"/>
                      <a:pt x="222151" y="119519"/>
                      <a:pt x="219075" y="123825"/>
                    </a:cubicBezTo>
                    <a:cubicBezTo>
                      <a:pt x="216857" y="126930"/>
                      <a:pt x="215168" y="130419"/>
                      <a:pt x="212725" y="133350"/>
                    </a:cubicBezTo>
                    <a:cubicBezTo>
                      <a:pt x="209850" y="136799"/>
                      <a:pt x="206122" y="139466"/>
                      <a:pt x="203200" y="142875"/>
                    </a:cubicBezTo>
                    <a:cubicBezTo>
                      <a:pt x="187447" y="161253"/>
                      <a:pt x="200918" y="150746"/>
                      <a:pt x="184150" y="161925"/>
                    </a:cubicBezTo>
                    <a:cubicBezTo>
                      <a:pt x="182033" y="165100"/>
                      <a:pt x="180780" y="169066"/>
                      <a:pt x="177800" y="171450"/>
                    </a:cubicBezTo>
                    <a:cubicBezTo>
                      <a:pt x="175187" y="173541"/>
                      <a:pt x="171268" y="173128"/>
                      <a:pt x="168275" y="174625"/>
                    </a:cubicBezTo>
                    <a:cubicBezTo>
                      <a:pt x="164862" y="176332"/>
                      <a:pt x="161681" y="178532"/>
                      <a:pt x="158750" y="180975"/>
                    </a:cubicBezTo>
                    <a:cubicBezTo>
                      <a:pt x="142895" y="194188"/>
                      <a:pt x="156439" y="188095"/>
                      <a:pt x="139700" y="193675"/>
                    </a:cubicBezTo>
                    <a:cubicBezTo>
                      <a:pt x="136525" y="196850"/>
                      <a:pt x="133911" y="200709"/>
                      <a:pt x="130175" y="203200"/>
                    </a:cubicBezTo>
                    <a:cubicBezTo>
                      <a:pt x="127390" y="205056"/>
                      <a:pt x="123292" y="204320"/>
                      <a:pt x="120650" y="206375"/>
                    </a:cubicBezTo>
                    <a:cubicBezTo>
                      <a:pt x="113561" y="211888"/>
                      <a:pt x="106581" y="217953"/>
                      <a:pt x="101600" y="225425"/>
                    </a:cubicBezTo>
                    <a:cubicBezTo>
                      <a:pt x="99483" y="228600"/>
                      <a:pt x="97948" y="232252"/>
                      <a:pt x="95250" y="234950"/>
                    </a:cubicBezTo>
                    <a:cubicBezTo>
                      <a:pt x="92552" y="237648"/>
                      <a:pt x="88900" y="239183"/>
                      <a:pt x="85725" y="241300"/>
                    </a:cubicBezTo>
                    <a:cubicBezTo>
                      <a:pt x="84667" y="244475"/>
                      <a:pt x="84175" y="247899"/>
                      <a:pt x="82550" y="250825"/>
                    </a:cubicBezTo>
                    <a:cubicBezTo>
                      <a:pt x="78844" y="257496"/>
                      <a:pt x="72263" y="262635"/>
                      <a:pt x="69850" y="269875"/>
                    </a:cubicBezTo>
                    <a:cubicBezTo>
                      <a:pt x="63835" y="287919"/>
                      <a:pt x="69042" y="277033"/>
                      <a:pt x="47625" y="298450"/>
                    </a:cubicBezTo>
                    <a:cubicBezTo>
                      <a:pt x="35733" y="310342"/>
                      <a:pt x="42360" y="306555"/>
                      <a:pt x="28575" y="311150"/>
                    </a:cubicBezTo>
                    <a:cubicBezTo>
                      <a:pt x="22225" y="310092"/>
                      <a:pt x="15114" y="311169"/>
                      <a:pt x="9525" y="307975"/>
                    </a:cubicBezTo>
                    <a:cubicBezTo>
                      <a:pt x="6619" y="306315"/>
                      <a:pt x="7269" y="301668"/>
                      <a:pt x="6350" y="298450"/>
                    </a:cubicBezTo>
                    <a:cubicBezTo>
                      <a:pt x="-1623" y="270543"/>
                      <a:pt x="7613" y="299063"/>
                      <a:pt x="0" y="276225"/>
                    </a:cubicBezTo>
                    <a:cubicBezTo>
                      <a:pt x="3344" y="229415"/>
                      <a:pt x="7408" y="234421"/>
                      <a:pt x="9525" y="2222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605" name="Forme libre 435">
                <a:extLst>
                  <a:ext uri="{FF2B5EF4-FFF2-40B4-BE49-F238E27FC236}">
                    <a16:creationId xmlns:a16="http://schemas.microsoft.com/office/drawing/2014/main" id="{9AB56A25-287B-46A1-87E3-71F00713310C}"/>
                  </a:ext>
                </a:extLst>
              </p:cNvPr>
              <p:cNvSpPr/>
              <p:nvPr/>
            </p:nvSpPr>
            <p:spPr>
              <a:xfrm>
                <a:off x="4034630" y="3356992"/>
                <a:ext cx="486242" cy="458440"/>
              </a:xfrm>
              <a:custGeom>
                <a:avLst/>
                <a:gdLst>
                  <a:gd name="connsiteX0" fmla="*/ 10320 w 486242"/>
                  <a:gd name="connsiteY0" fmla="*/ 206375 h 458440"/>
                  <a:gd name="connsiteX1" fmla="*/ 13495 w 486242"/>
                  <a:gd name="connsiteY1" fmla="*/ 190500 h 458440"/>
                  <a:gd name="connsiteX2" fmla="*/ 35720 w 486242"/>
                  <a:gd name="connsiteY2" fmla="*/ 174625 h 458440"/>
                  <a:gd name="connsiteX3" fmla="*/ 45245 w 486242"/>
                  <a:gd name="connsiteY3" fmla="*/ 168275 h 458440"/>
                  <a:gd name="connsiteX4" fmla="*/ 57945 w 486242"/>
                  <a:gd name="connsiteY4" fmla="*/ 161925 h 458440"/>
                  <a:gd name="connsiteX5" fmla="*/ 76995 w 486242"/>
                  <a:gd name="connsiteY5" fmla="*/ 149225 h 458440"/>
                  <a:gd name="connsiteX6" fmla="*/ 96045 w 486242"/>
                  <a:gd name="connsiteY6" fmla="*/ 139700 h 458440"/>
                  <a:gd name="connsiteX7" fmla="*/ 118270 w 486242"/>
                  <a:gd name="connsiteY7" fmla="*/ 127000 h 458440"/>
                  <a:gd name="connsiteX8" fmla="*/ 134145 w 486242"/>
                  <a:gd name="connsiteY8" fmla="*/ 114300 h 458440"/>
                  <a:gd name="connsiteX9" fmla="*/ 146845 w 486242"/>
                  <a:gd name="connsiteY9" fmla="*/ 101600 h 458440"/>
                  <a:gd name="connsiteX10" fmla="*/ 159545 w 486242"/>
                  <a:gd name="connsiteY10" fmla="*/ 92075 h 458440"/>
                  <a:gd name="connsiteX11" fmla="*/ 165895 w 486242"/>
                  <a:gd name="connsiteY11" fmla="*/ 82550 h 458440"/>
                  <a:gd name="connsiteX12" fmla="*/ 178595 w 486242"/>
                  <a:gd name="connsiteY12" fmla="*/ 76200 h 458440"/>
                  <a:gd name="connsiteX13" fmla="*/ 197645 w 486242"/>
                  <a:gd name="connsiteY13" fmla="*/ 66675 h 458440"/>
                  <a:gd name="connsiteX14" fmla="*/ 203995 w 486242"/>
                  <a:gd name="connsiteY14" fmla="*/ 57150 h 458440"/>
                  <a:gd name="connsiteX15" fmla="*/ 226220 w 486242"/>
                  <a:gd name="connsiteY15" fmla="*/ 47625 h 458440"/>
                  <a:gd name="connsiteX16" fmla="*/ 251620 w 486242"/>
                  <a:gd name="connsiteY16" fmla="*/ 34925 h 458440"/>
                  <a:gd name="connsiteX17" fmla="*/ 254795 w 486242"/>
                  <a:gd name="connsiteY17" fmla="*/ 25400 h 458440"/>
                  <a:gd name="connsiteX18" fmla="*/ 264320 w 486242"/>
                  <a:gd name="connsiteY18" fmla="*/ 15875 h 458440"/>
                  <a:gd name="connsiteX19" fmla="*/ 273845 w 486242"/>
                  <a:gd name="connsiteY19" fmla="*/ 9525 h 458440"/>
                  <a:gd name="connsiteX20" fmla="*/ 308770 w 486242"/>
                  <a:gd name="connsiteY20" fmla="*/ 0 h 458440"/>
                  <a:gd name="connsiteX21" fmla="*/ 356395 w 486242"/>
                  <a:gd name="connsiteY21" fmla="*/ 3175 h 458440"/>
                  <a:gd name="connsiteX22" fmla="*/ 375445 w 486242"/>
                  <a:gd name="connsiteY22" fmla="*/ 12700 h 458440"/>
                  <a:gd name="connsiteX23" fmla="*/ 384970 w 486242"/>
                  <a:gd name="connsiteY23" fmla="*/ 15875 h 458440"/>
                  <a:gd name="connsiteX24" fmla="*/ 407195 w 486242"/>
                  <a:gd name="connsiteY24" fmla="*/ 31750 h 458440"/>
                  <a:gd name="connsiteX25" fmla="*/ 416720 w 486242"/>
                  <a:gd name="connsiteY25" fmla="*/ 44450 h 458440"/>
                  <a:gd name="connsiteX26" fmla="*/ 426245 w 486242"/>
                  <a:gd name="connsiteY26" fmla="*/ 53975 h 458440"/>
                  <a:gd name="connsiteX27" fmla="*/ 432595 w 486242"/>
                  <a:gd name="connsiteY27" fmla="*/ 66675 h 458440"/>
                  <a:gd name="connsiteX28" fmla="*/ 438945 w 486242"/>
                  <a:gd name="connsiteY28" fmla="*/ 88900 h 458440"/>
                  <a:gd name="connsiteX29" fmla="*/ 435770 w 486242"/>
                  <a:gd name="connsiteY29" fmla="*/ 130175 h 458440"/>
                  <a:gd name="connsiteX30" fmla="*/ 432595 w 486242"/>
                  <a:gd name="connsiteY30" fmla="*/ 139700 h 458440"/>
                  <a:gd name="connsiteX31" fmla="*/ 429420 w 486242"/>
                  <a:gd name="connsiteY31" fmla="*/ 168275 h 458440"/>
                  <a:gd name="connsiteX32" fmla="*/ 435770 w 486242"/>
                  <a:gd name="connsiteY32" fmla="*/ 196850 h 458440"/>
                  <a:gd name="connsiteX33" fmla="*/ 442120 w 486242"/>
                  <a:gd name="connsiteY33" fmla="*/ 206375 h 458440"/>
                  <a:gd name="connsiteX34" fmla="*/ 448470 w 486242"/>
                  <a:gd name="connsiteY34" fmla="*/ 225425 h 458440"/>
                  <a:gd name="connsiteX35" fmla="*/ 454820 w 486242"/>
                  <a:gd name="connsiteY35" fmla="*/ 234950 h 458440"/>
                  <a:gd name="connsiteX36" fmla="*/ 461170 w 486242"/>
                  <a:gd name="connsiteY36" fmla="*/ 260350 h 458440"/>
                  <a:gd name="connsiteX37" fmla="*/ 464345 w 486242"/>
                  <a:gd name="connsiteY37" fmla="*/ 339725 h 458440"/>
                  <a:gd name="connsiteX38" fmla="*/ 467520 w 486242"/>
                  <a:gd name="connsiteY38" fmla="*/ 349250 h 458440"/>
                  <a:gd name="connsiteX39" fmla="*/ 477045 w 486242"/>
                  <a:gd name="connsiteY39" fmla="*/ 358775 h 458440"/>
                  <a:gd name="connsiteX40" fmla="*/ 483395 w 486242"/>
                  <a:gd name="connsiteY40" fmla="*/ 393700 h 458440"/>
                  <a:gd name="connsiteX41" fmla="*/ 480220 w 486242"/>
                  <a:gd name="connsiteY41" fmla="*/ 425450 h 458440"/>
                  <a:gd name="connsiteX42" fmla="*/ 483395 w 486242"/>
                  <a:gd name="connsiteY42" fmla="*/ 457200 h 458440"/>
                  <a:gd name="connsiteX43" fmla="*/ 473870 w 486242"/>
                  <a:gd name="connsiteY43" fmla="*/ 447675 h 458440"/>
                  <a:gd name="connsiteX44" fmla="*/ 457995 w 486242"/>
                  <a:gd name="connsiteY44" fmla="*/ 425450 h 458440"/>
                  <a:gd name="connsiteX45" fmla="*/ 454820 w 486242"/>
                  <a:gd name="connsiteY45" fmla="*/ 393700 h 458440"/>
                  <a:gd name="connsiteX46" fmla="*/ 445295 w 486242"/>
                  <a:gd name="connsiteY46" fmla="*/ 384175 h 458440"/>
                  <a:gd name="connsiteX47" fmla="*/ 426245 w 486242"/>
                  <a:gd name="connsiteY47" fmla="*/ 368300 h 458440"/>
                  <a:gd name="connsiteX48" fmla="*/ 423070 w 486242"/>
                  <a:gd name="connsiteY48" fmla="*/ 358775 h 458440"/>
                  <a:gd name="connsiteX49" fmla="*/ 410370 w 486242"/>
                  <a:gd name="connsiteY49" fmla="*/ 339725 h 458440"/>
                  <a:gd name="connsiteX50" fmla="*/ 400845 w 486242"/>
                  <a:gd name="connsiteY50" fmla="*/ 301625 h 458440"/>
                  <a:gd name="connsiteX51" fmla="*/ 404020 w 486242"/>
                  <a:gd name="connsiteY51" fmla="*/ 273050 h 458440"/>
                  <a:gd name="connsiteX52" fmla="*/ 407195 w 486242"/>
                  <a:gd name="connsiteY52" fmla="*/ 254000 h 458440"/>
                  <a:gd name="connsiteX53" fmla="*/ 413545 w 486242"/>
                  <a:gd name="connsiteY53" fmla="*/ 196850 h 458440"/>
                  <a:gd name="connsiteX54" fmla="*/ 407195 w 486242"/>
                  <a:gd name="connsiteY54" fmla="*/ 174625 h 458440"/>
                  <a:gd name="connsiteX55" fmla="*/ 391320 w 486242"/>
                  <a:gd name="connsiteY55" fmla="*/ 155575 h 458440"/>
                  <a:gd name="connsiteX56" fmla="*/ 384970 w 486242"/>
                  <a:gd name="connsiteY56" fmla="*/ 136525 h 458440"/>
                  <a:gd name="connsiteX57" fmla="*/ 381795 w 486242"/>
                  <a:gd name="connsiteY57" fmla="*/ 127000 h 458440"/>
                  <a:gd name="connsiteX58" fmla="*/ 372270 w 486242"/>
                  <a:gd name="connsiteY58" fmla="*/ 123825 h 458440"/>
                  <a:gd name="connsiteX59" fmla="*/ 365920 w 486242"/>
                  <a:gd name="connsiteY59" fmla="*/ 57150 h 458440"/>
                  <a:gd name="connsiteX60" fmla="*/ 356395 w 486242"/>
                  <a:gd name="connsiteY60" fmla="*/ 60325 h 458440"/>
                  <a:gd name="connsiteX61" fmla="*/ 334170 w 486242"/>
                  <a:gd name="connsiteY61" fmla="*/ 76200 h 458440"/>
                  <a:gd name="connsiteX62" fmla="*/ 302420 w 486242"/>
                  <a:gd name="connsiteY62" fmla="*/ 95250 h 458440"/>
                  <a:gd name="connsiteX63" fmla="*/ 283370 w 486242"/>
                  <a:gd name="connsiteY63" fmla="*/ 107950 h 458440"/>
                  <a:gd name="connsiteX64" fmla="*/ 254795 w 486242"/>
                  <a:gd name="connsiteY64" fmla="*/ 123825 h 458440"/>
                  <a:gd name="connsiteX65" fmla="*/ 242095 w 486242"/>
                  <a:gd name="connsiteY65" fmla="*/ 133350 h 458440"/>
                  <a:gd name="connsiteX66" fmla="*/ 232570 w 486242"/>
                  <a:gd name="connsiteY66" fmla="*/ 136525 h 458440"/>
                  <a:gd name="connsiteX67" fmla="*/ 210345 w 486242"/>
                  <a:gd name="connsiteY67" fmla="*/ 152400 h 458440"/>
                  <a:gd name="connsiteX68" fmla="*/ 200820 w 486242"/>
                  <a:gd name="connsiteY68" fmla="*/ 155575 h 458440"/>
                  <a:gd name="connsiteX69" fmla="*/ 191295 w 486242"/>
                  <a:gd name="connsiteY69" fmla="*/ 161925 h 458440"/>
                  <a:gd name="connsiteX70" fmla="*/ 181770 w 486242"/>
                  <a:gd name="connsiteY70" fmla="*/ 165100 h 458440"/>
                  <a:gd name="connsiteX71" fmla="*/ 172245 w 486242"/>
                  <a:gd name="connsiteY71" fmla="*/ 171450 h 458440"/>
                  <a:gd name="connsiteX72" fmla="*/ 162720 w 486242"/>
                  <a:gd name="connsiteY72" fmla="*/ 174625 h 458440"/>
                  <a:gd name="connsiteX73" fmla="*/ 150020 w 486242"/>
                  <a:gd name="connsiteY73" fmla="*/ 180975 h 458440"/>
                  <a:gd name="connsiteX74" fmla="*/ 140495 w 486242"/>
                  <a:gd name="connsiteY74" fmla="*/ 187325 h 458440"/>
                  <a:gd name="connsiteX75" fmla="*/ 121445 w 486242"/>
                  <a:gd name="connsiteY75" fmla="*/ 193675 h 458440"/>
                  <a:gd name="connsiteX76" fmla="*/ 108745 w 486242"/>
                  <a:gd name="connsiteY76" fmla="*/ 200025 h 458440"/>
                  <a:gd name="connsiteX77" fmla="*/ 99220 w 486242"/>
                  <a:gd name="connsiteY77" fmla="*/ 206375 h 458440"/>
                  <a:gd name="connsiteX78" fmla="*/ 86520 w 486242"/>
                  <a:gd name="connsiteY78" fmla="*/ 209550 h 458440"/>
                  <a:gd name="connsiteX79" fmla="*/ 64295 w 486242"/>
                  <a:gd name="connsiteY79" fmla="*/ 222250 h 458440"/>
                  <a:gd name="connsiteX80" fmla="*/ 54770 w 486242"/>
                  <a:gd name="connsiteY80" fmla="*/ 225425 h 458440"/>
                  <a:gd name="connsiteX81" fmla="*/ 42070 w 486242"/>
                  <a:gd name="connsiteY81" fmla="*/ 234950 h 458440"/>
                  <a:gd name="connsiteX82" fmla="*/ 32545 w 486242"/>
                  <a:gd name="connsiteY82" fmla="*/ 244475 h 458440"/>
                  <a:gd name="connsiteX83" fmla="*/ 23020 w 486242"/>
                  <a:gd name="connsiteY83" fmla="*/ 247650 h 458440"/>
                  <a:gd name="connsiteX84" fmla="*/ 13495 w 486242"/>
                  <a:gd name="connsiteY84" fmla="*/ 257175 h 458440"/>
                  <a:gd name="connsiteX85" fmla="*/ 795 w 486242"/>
                  <a:gd name="connsiteY85" fmla="*/ 254000 h 458440"/>
                  <a:gd name="connsiteX86" fmla="*/ 10320 w 486242"/>
                  <a:gd name="connsiteY86" fmla="*/ 206375 h 458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86242" h="458440">
                    <a:moveTo>
                      <a:pt x="10320" y="206375"/>
                    </a:moveTo>
                    <a:cubicBezTo>
                      <a:pt x="12437" y="195792"/>
                      <a:pt x="11082" y="195327"/>
                      <a:pt x="13495" y="190500"/>
                    </a:cubicBezTo>
                    <a:cubicBezTo>
                      <a:pt x="18149" y="181191"/>
                      <a:pt x="27666" y="179227"/>
                      <a:pt x="35720" y="174625"/>
                    </a:cubicBezTo>
                    <a:cubicBezTo>
                      <a:pt x="39033" y="172732"/>
                      <a:pt x="41932" y="170168"/>
                      <a:pt x="45245" y="168275"/>
                    </a:cubicBezTo>
                    <a:cubicBezTo>
                      <a:pt x="49354" y="165927"/>
                      <a:pt x="53886" y="164360"/>
                      <a:pt x="57945" y="161925"/>
                    </a:cubicBezTo>
                    <a:cubicBezTo>
                      <a:pt x="64489" y="157998"/>
                      <a:pt x="69755" y="151638"/>
                      <a:pt x="76995" y="149225"/>
                    </a:cubicBezTo>
                    <a:cubicBezTo>
                      <a:pt x="94459" y="143404"/>
                      <a:pt x="78811" y="149548"/>
                      <a:pt x="96045" y="139700"/>
                    </a:cubicBezTo>
                    <a:cubicBezTo>
                      <a:pt x="124243" y="123587"/>
                      <a:pt x="95064" y="142471"/>
                      <a:pt x="118270" y="127000"/>
                    </a:cubicBezTo>
                    <a:cubicBezTo>
                      <a:pt x="133743" y="103790"/>
                      <a:pt x="114627" y="128242"/>
                      <a:pt x="134145" y="114300"/>
                    </a:cubicBezTo>
                    <a:cubicBezTo>
                      <a:pt x="139017" y="110820"/>
                      <a:pt x="142339" y="105542"/>
                      <a:pt x="146845" y="101600"/>
                    </a:cubicBezTo>
                    <a:cubicBezTo>
                      <a:pt x="150827" y="98115"/>
                      <a:pt x="155803" y="95817"/>
                      <a:pt x="159545" y="92075"/>
                    </a:cubicBezTo>
                    <a:cubicBezTo>
                      <a:pt x="162243" y="89377"/>
                      <a:pt x="162964" y="84993"/>
                      <a:pt x="165895" y="82550"/>
                    </a:cubicBezTo>
                    <a:cubicBezTo>
                      <a:pt x="169531" y="79520"/>
                      <a:pt x="174486" y="78548"/>
                      <a:pt x="178595" y="76200"/>
                    </a:cubicBezTo>
                    <a:cubicBezTo>
                      <a:pt x="195829" y="66352"/>
                      <a:pt x="180181" y="72496"/>
                      <a:pt x="197645" y="66675"/>
                    </a:cubicBezTo>
                    <a:cubicBezTo>
                      <a:pt x="199762" y="63500"/>
                      <a:pt x="201064" y="59593"/>
                      <a:pt x="203995" y="57150"/>
                    </a:cubicBezTo>
                    <a:cubicBezTo>
                      <a:pt x="210077" y="52082"/>
                      <a:pt x="219001" y="50332"/>
                      <a:pt x="226220" y="47625"/>
                    </a:cubicBezTo>
                    <a:cubicBezTo>
                      <a:pt x="243974" y="40967"/>
                      <a:pt x="238467" y="43693"/>
                      <a:pt x="251620" y="34925"/>
                    </a:cubicBezTo>
                    <a:cubicBezTo>
                      <a:pt x="252678" y="31750"/>
                      <a:pt x="252939" y="28185"/>
                      <a:pt x="254795" y="25400"/>
                    </a:cubicBezTo>
                    <a:cubicBezTo>
                      <a:pt x="257286" y="21664"/>
                      <a:pt x="260871" y="18750"/>
                      <a:pt x="264320" y="15875"/>
                    </a:cubicBezTo>
                    <a:cubicBezTo>
                      <a:pt x="267251" y="13432"/>
                      <a:pt x="270358" y="11075"/>
                      <a:pt x="273845" y="9525"/>
                    </a:cubicBezTo>
                    <a:cubicBezTo>
                      <a:pt x="287028" y="3666"/>
                      <a:pt x="295189" y="2716"/>
                      <a:pt x="308770" y="0"/>
                    </a:cubicBezTo>
                    <a:cubicBezTo>
                      <a:pt x="324645" y="1058"/>
                      <a:pt x="340582" y="1418"/>
                      <a:pt x="356395" y="3175"/>
                    </a:cubicBezTo>
                    <a:cubicBezTo>
                      <a:pt x="366656" y="4315"/>
                      <a:pt x="366424" y="8190"/>
                      <a:pt x="375445" y="12700"/>
                    </a:cubicBezTo>
                    <a:cubicBezTo>
                      <a:pt x="378438" y="14197"/>
                      <a:pt x="381977" y="14378"/>
                      <a:pt x="384970" y="15875"/>
                    </a:cubicBezTo>
                    <a:cubicBezTo>
                      <a:pt x="388576" y="17678"/>
                      <a:pt x="405757" y="30312"/>
                      <a:pt x="407195" y="31750"/>
                    </a:cubicBezTo>
                    <a:cubicBezTo>
                      <a:pt x="410937" y="35492"/>
                      <a:pt x="413276" y="40432"/>
                      <a:pt x="416720" y="44450"/>
                    </a:cubicBezTo>
                    <a:cubicBezTo>
                      <a:pt x="419642" y="47859"/>
                      <a:pt x="423635" y="50321"/>
                      <a:pt x="426245" y="53975"/>
                    </a:cubicBezTo>
                    <a:cubicBezTo>
                      <a:pt x="428996" y="57826"/>
                      <a:pt x="430731" y="62325"/>
                      <a:pt x="432595" y="66675"/>
                    </a:cubicBezTo>
                    <a:cubicBezTo>
                      <a:pt x="435328" y="73052"/>
                      <a:pt x="437334" y="82455"/>
                      <a:pt x="438945" y="88900"/>
                    </a:cubicBezTo>
                    <a:cubicBezTo>
                      <a:pt x="437887" y="102658"/>
                      <a:pt x="437482" y="116483"/>
                      <a:pt x="435770" y="130175"/>
                    </a:cubicBezTo>
                    <a:cubicBezTo>
                      <a:pt x="435355" y="133496"/>
                      <a:pt x="433145" y="136399"/>
                      <a:pt x="432595" y="139700"/>
                    </a:cubicBezTo>
                    <a:cubicBezTo>
                      <a:pt x="431019" y="149153"/>
                      <a:pt x="430478" y="158750"/>
                      <a:pt x="429420" y="168275"/>
                    </a:cubicBezTo>
                    <a:cubicBezTo>
                      <a:pt x="430639" y="175592"/>
                      <a:pt x="431862" y="189034"/>
                      <a:pt x="435770" y="196850"/>
                    </a:cubicBezTo>
                    <a:cubicBezTo>
                      <a:pt x="437477" y="200263"/>
                      <a:pt x="440570" y="202888"/>
                      <a:pt x="442120" y="206375"/>
                    </a:cubicBezTo>
                    <a:cubicBezTo>
                      <a:pt x="444838" y="212492"/>
                      <a:pt x="444757" y="219856"/>
                      <a:pt x="448470" y="225425"/>
                    </a:cubicBezTo>
                    <a:cubicBezTo>
                      <a:pt x="450587" y="228600"/>
                      <a:pt x="453113" y="231537"/>
                      <a:pt x="454820" y="234950"/>
                    </a:cubicBezTo>
                    <a:cubicBezTo>
                      <a:pt x="458074" y="241459"/>
                      <a:pt x="459962" y="254312"/>
                      <a:pt x="461170" y="260350"/>
                    </a:cubicBezTo>
                    <a:cubicBezTo>
                      <a:pt x="462228" y="286808"/>
                      <a:pt x="462458" y="313313"/>
                      <a:pt x="464345" y="339725"/>
                    </a:cubicBezTo>
                    <a:cubicBezTo>
                      <a:pt x="464583" y="343063"/>
                      <a:pt x="465664" y="346465"/>
                      <a:pt x="467520" y="349250"/>
                    </a:cubicBezTo>
                    <a:cubicBezTo>
                      <a:pt x="470011" y="352986"/>
                      <a:pt x="473870" y="355600"/>
                      <a:pt x="477045" y="358775"/>
                    </a:cubicBezTo>
                    <a:cubicBezTo>
                      <a:pt x="481510" y="372170"/>
                      <a:pt x="483395" y="375749"/>
                      <a:pt x="483395" y="393700"/>
                    </a:cubicBezTo>
                    <a:cubicBezTo>
                      <a:pt x="483395" y="404336"/>
                      <a:pt x="481278" y="414867"/>
                      <a:pt x="480220" y="425450"/>
                    </a:cubicBezTo>
                    <a:cubicBezTo>
                      <a:pt x="481278" y="436033"/>
                      <a:pt x="490916" y="464721"/>
                      <a:pt x="483395" y="457200"/>
                    </a:cubicBezTo>
                    <a:cubicBezTo>
                      <a:pt x="480220" y="454025"/>
                      <a:pt x="476792" y="451084"/>
                      <a:pt x="473870" y="447675"/>
                    </a:cubicBezTo>
                    <a:cubicBezTo>
                      <a:pt x="467963" y="440783"/>
                      <a:pt x="463021" y="432988"/>
                      <a:pt x="457995" y="425450"/>
                    </a:cubicBezTo>
                    <a:cubicBezTo>
                      <a:pt x="456937" y="414867"/>
                      <a:pt x="457948" y="403866"/>
                      <a:pt x="454820" y="393700"/>
                    </a:cubicBezTo>
                    <a:cubicBezTo>
                      <a:pt x="453500" y="389408"/>
                      <a:pt x="448170" y="387624"/>
                      <a:pt x="445295" y="384175"/>
                    </a:cubicBezTo>
                    <a:cubicBezTo>
                      <a:pt x="432473" y="368789"/>
                      <a:pt x="447129" y="378742"/>
                      <a:pt x="426245" y="368300"/>
                    </a:cubicBezTo>
                    <a:cubicBezTo>
                      <a:pt x="425187" y="365125"/>
                      <a:pt x="424695" y="361701"/>
                      <a:pt x="423070" y="358775"/>
                    </a:cubicBezTo>
                    <a:cubicBezTo>
                      <a:pt x="419364" y="352104"/>
                      <a:pt x="412783" y="346965"/>
                      <a:pt x="410370" y="339725"/>
                    </a:cubicBezTo>
                    <a:cubicBezTo>
                      <a:pt x="401984" y="314568"/>
                      <a:pt x="405120" y="327277"/>
                      <a:pt x="400845" y="301625"/>
                    </a:cubicBezTo>
                    <a:cubicBezTo>
                      <a:pt x="401903" y="292100"/>
                      <a:pt x="402753" y="282550"/>
                      <a:pt x="404020" y="273050"/>
                    </a:cubicBezTo>
                    <a:cubicBezTo>
                      <a:pt x="404871" y="266669"/>
                      <a:pt x="406585" y="260409"/>
                      <a:pt x="407195" y="254000"/>
                    </a:cubicBezTo>
                    <a:cubicBezTo>
                      <a:pt x="412631" y="196920"/>
                      <a:pt x="404910" y="222755"/>
                      <a:pt x="413545" y="196850"/>
                    </a:cubicBezTo>
                    <a:cubicBezTo>
                      <a:pt x="411428" y="189442"/>
                      <a:pt x="410056" y="181779"/>
                      <a:pt x="407195" y="174625"/>
                    </a:cubicBezTo>
                    <a:cubicBezTo>
                      <a:pt x="404248" y="167258"/>
                      <a:pt x="396608" y="160863"/>
                      <a:pt x="391320" y="155575"/>
                    </a:cubicBezTo>
                    <a:lnTo>
                      <a:pt x="384970" y="136525"/>
                    </a:lnTo>
                    <a:cubicBezTo>
                      <a:pt x="383912" y="133350"/>
                      <a:pt x="384970" y="128058"/>
                      <a:pt x="381795" y="127000"/>
                    </a:cubicBezTo>
                    <a:lnTo>
                      <a:pt x="372270" y="123825"/>
                    </a:lnTo>
                    <a:cubicBezTo>
                      <a:pt x="372485" y="119527"/>
                      <a:pt x="396044" y="57150"/>
                      <a:pt x="365920" y="57150"/>
                    </a:cubicBezTo>
                    <a:cubicBezTo>
                      <a:pt x="362573" y="57150"/>
                      <a:pt x="359570" y="59267"/>
                      <a:pt x="356395" y="60325"/>
                    </a:cubicBezTo>
                    <a:cubicBezTo>
                      <a:pt x="350943" y="64414"/>
                      <a:pt x="340670" y="72486"/>
                      <a:pt x="334170" y="76200"/>
                    </a:cubicBezTo>
                    <a:cubicBezTo>
                      <a:pt x="322478" y="82881"/>
                      <a:pt x="312776" y="84894"/>
                      <a:pt x="302420" y="95250"/>
                    </a:cubicBezTo>
                    <a:cubicBezTo>
                      <a:pt x="281281" y="116389"/>
                      <a:pt x="304047" y="96463"/>
                      <a:pt x="283370" y="107950"/>
                    </a:cubicBezTo>
                    <a:cubicBezTo>
                      <a:pt x="250618" y="126146"/>
                      <a:pt x="276348" y="116641"/>
                      <a:pt x="254795" y="123825"/>
                    </a:cubicBezTo>
                    <a:cubicBezTo>
                      <a:pt x="250562" y="127000"/>
                      <a:pt x="246689" y="130725"/>
                      <a:pt x="242095" y="133350"/>
                    </a:cubicBezTo>
                    <a:cubicBezTo>
                      <a:pt x="239189" y="135010"/>
                      <a:pt x="235476" y="134865"/>
                      <a:pt x="232570" y="136525"/>
                    </a:cubicBezTo>
                    <a:cubicBezTo>
                      <a:pt x="222503" y="142278"/>
                      <a:pt x="220173" y="147486"/>
                      <a:pt x="210345" y="152400"/>
                    </a:cubicBezTo>
                    <a:cubicBezTo>
                      <a:pt x="207352" y="153897"/>
                      <a:pt x="203813" y="154078"/>
                      <a:pt x="200820" y="155575"/>
                    </a:cubicBezTo>
                    <a:cubicBezTo>
                      <a:pt x="197407" y="157282"/>
                      <a:pt x="194708" y="160218"/>
                      <a:pt x="191295" y="161925"/>
                    </a:cubicBezTo>
                    <a:cubicBezTo>
                      <a:pt x="188302" y="163422"/>
                      <a:pt x="184763" y="163603"/>
                      <a:pt x="181770" y="165100"/>
                    </a:cubicBezTo>
                    <a:cubicBezTo>
                      <a:pt x="178357" y="166807"/>
                      <a:pt x="175658" y="169743"/>
                      <a:pt x="172245" y="171450"/>
                    </a:cubicBezTo>
                    <a:cubicBezTo>
                      <a:pt x="169252" y="172947"/>
                      <a:pt x="165796" y="173307"/>
                      <a:pt x="162720" y="174625"/>
                    </a:cubicBezTo>
                    <a:cubicBezTo>
                      <a:pt x="158370" y="176489"/>
                      <a:pt x="154129" y="178627"/>
                      <a:pt x="150020" y="180975"/>
                    </a:cubicBezTo>
                    <a:cubicBezTo>
                      <a:pt x="146707" y="182868"/>
                      <a:pt x="143982" y="185775"/>
                      <a:pt x="140495" y="187325"/>
                    </a:cubicBezTo>
                    <a:cubicBezTo>
                      <a:pt x="134378" y="190043"/>
                      <a:pt x="127432" y="190682"/>
                      <a:pt x="121445" y="193675"/>
                    </a:cubicBezTo>
                    <a:cubicBezTo>
                      <a:pt x="117212" y="195792"/>
                      <a:pt x="112854" y="197677"/>
                      <a:pt x="108745" y="200025"/>
                    </a:cubicBezTo>
                    <a:cubicBezTo>
                      <a:pt x="105432" y="201918"/>
                      <a:pt x="102727" y="204872"/>
                      <a:pt x="99220" y="206375"/>
                    </a:cubicBezTo>
                    <a:cubicBezTo>
                      <a:pt x="95209" y="208094"/>
                      <a:pt x="90753" y="208492"/>
                      <a:pt x="86520" y="209550"/>
                    </a:cubicBezTo>
                    <a:cubicBezTo>
                      <a:pt x="76954" y="215927"/>
                      <a:pt x="75574" y="217416"/>
                      <a:pt x="64295" y="222250"/>
                    </a:cubicBezTo>
                    <a:cubicBezTo>
                      <a:pt x="61219" y="223568"/>
                      <a:pt x="57945" y="224367"/>
                      <a:pt x="54770" y="225425"/>
                    </a:cubicBezTo>
                    <a:cubicBezTo>
                      <a:pt x="50537" y="228600"/>
                      <a:pt x="46088" y="231506"/>
                      <a:pt x="42070" y="234950"/>
                    </a:cubicBezTo>
                    <a:cubicBezTo>
                      <a:pt x="38661" y="237872"/>
                      <a:pt x="36281" y="241984"/>
                      <a:pt x="32545" y="244475"/>
                    </a:cubicBezTo>
                    <a:cubicBezTo>
                      <a:pt x="29760" y="246331"/>
                      <a:pt x="26195" y="246592"/>
                      <a:pt x="23020" y="247650"/>
                    </a:cubicBezTo>
                    <a:cubicBezTo>
                      <a:pt x="19845" y="250825"/>
                      <a:pt x="17812" y="255941"/>
                      <a:pt x="13495" y="257175"/>
                    </a:cubicBezTo>
                    <a:cubicBezTo>
                      <a:pt x="9299" y="258374"/>
                      <a:pt x="1853" y="258233"/>
                      <a:pt x="795" y="254000"/>
                    </a:cubicBezTo>
                    <a:cubicBezTo>
                      <a:pt x="-3055" y="238599"/>
                      <a:pt x="8203" y="216958"/>
                      <a:pt x="10320" y="20637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grpSp>
            <p:nvGrpSpPr>
              <p:cNvPr id="1606" name="Groupe 1605">
                <a:extLst>
                  <a:ext uri="{FF2B5EF4-FFF2-40B4-BE49-F238E27FC236}">
                    <a16:creationId xmlns:a16="http://schemas.microsoft.com/office/drawing/2014/main" id="{BF15296C-C256-4269-98A2-4197D0F28DB2}"/>
                  </a:ext>
                </a:extLst>
              </p:cNvPr>
              <p:cNvGrpSpPr/>
              <p:nvPr/>
            </p:nvGrpSpPr>
            <p:grpSpPr>
              <a:xfrm>
                <a:off x="4041279" y="2399184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1620" name="Larme 1619">
                  <a:extLst>
                    <a:ext uri="{FF2B5EF4-FFF2-40B4-BE49-F238E27FC236}">
                      <a16:creationId xmlns:a16="http://schemas.microsoft.com/office/drawing/2014/main" id="{736A9AF7-4A49-4881-89E2-466F88E45902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621" name="Larme 1620">
                  <a:extLst>
                    <a:ext uri="{FF2B5EF4-FFF2-40B4-BE49-F238E27FC236}">
                      <a16:creationId xmlns:a16="http://schemas.microsoft.com/office/drawing/2014/main" id="{25A1AB08-E6BB-43F3-A242-5EDBB24D1F56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622" name="Larme 1621">
                  <a:extLst>
                    <a:ext uri="{FF2B5EF4-FFF2-40B4-BE49-F238E27FC236}">
                      <a16:creationId xmlns:a16="http://schemas.microsoft.com/office/drawing/2014/main" id="{641B96F2-8C4E-44B7-BFCF-3B736A9DE702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623" name="Larme 1622">
                  <a:extLst>
                    <a:ext uri="{FF2B5EF4-FFF2-40B4-BE49-F238E27FC236}">
                      <a16:creationId xmlns:a16="http://schemas.microsoft.com/office/drawing/2014/main" id="{6FE2EE83-52B9-41FB-A177-E20861ADED15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624" name="Larme 1623">
                  <a:extLst>
                    <a:ext uri="{FF2B5EF4-FFF2-40B4-BE49-F238E27FC236}">
                      <a16:creationId xmlns:a16="http://schemas.microsoft.com/office/drawing/2014/main" id="{0595AE0B-BE7C-437B-9CF4-CA8AC4810810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625" name="Larme 1624">
                  <a:extLst>
                    <a:ext uri="{FF2B5EF4-FFF2-40B4-BE49-F238E27FC236}">
                      <a16:creationId xmlns:a16="http://schemas.microsoft.com/office/drawing/2014/main" id="{6AF42A10-6CA7-4343-B19F-47C39FB55346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1626" name="Connecteur droit 1625">
                  <a:extLst>
                    <a:ext uri="{FF2B5EF4-FFF2-40B4-BE49-F238E27FC236}">
                      <a16:creationId xmlns:a16="http://schemas.microsoft.com/office/drawing/2014/main" id="{C122545E-42D3-4E4B-82C0-E698B978D6C7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7" name="Connecteur droit 1626">
                  <a:extLst>
                    <a:ext uri="{FF2B5EF4-FFF2-40B4-BE49-F238E27FC236}">
                      <a16:creationId xmlns:a16="http://schemas.microsoft.com/office/drawing/2014/main" id="{C8422E76-A5FA-4607-9B7E-36601FB44AD9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8" name="Connecteur droit 1627">
                  <a:extLst>
                    <a:ext uri="{FF2B5EF4-FFF2-40B4-BE49-F238E27FC236}">
                      <a16:creationId xmlns:a16="http://schemas.microsoft.com/office/drawing/2014/main" id="{C1D6A24E-1872-42E2-B743-E60D84DB74FE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9" name="Connecteur droit 1628">
                  <a:extLst>
                    <a:ext uri="{FF2B5EF4-FFF2-40B4-BE49-F238E27FC236}">
                      <a16:creationId xmlns:a16="http://schemas.microsoft.com/office/drawing/2014/main" id="{6B96613B-0395-4FDC-9232-6D034A3B07C0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0" name="Connecteur droit 1629">
                  <a:extLst>
                    <a:ext uri="{FF2B5EF4-FFF2-40B4-BE49-F238E27FC236}">
                      <a16:creationId xmlns:a16="http://schemas.microsoft.com/office/drawing/2014/main" id="{38315380-6658-45BD-8A15-EB97539DE7CC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1" name="Connecteur droit 1630">
                  <a:extLst>
                    <a:ext uri="{FF2B5EF4-FFF2-40B4-BE49-F238E27FC236}">
                      <a16:creationId xmlns:a16="http://schemas.microsoft.com/office/drawing/2014/main" id="{D8E09556-1DFF-4994-AD91-67686CA67A23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07" name="Groupe 1606">
                <a:extLst>
                  <a:ext uri="{FF2B5EF4-FFF2-40B4-BE49-F238E27FC236}">
                    <a16:creationId xmlns:a16="http://schemas.microsoft.com/office/drawing/2014/main" id="{95D45338-9AEC-4736-8B09-ED7C2A66FA17}"/>
                  </a:ext>
                </a:extLst>
              </p:cNvPr>
              <p:cNvGrpSpPr/>
              <p:nvPr/>
            </p:nvGrpSpPr>
            <p:grpSpPr>
              <a:xfrm flipH="1">
                <a:off x="3874403" y="2396717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1608" name="Larme 1607">
                  <a:extLst>
                    <a:ext uri="{FF2B5EF4-FFF2-40B4-BE49-F238E27FC236}">
                      <a16:creationId xmlns:a16="http://schemas.microsoft.com/office/drawing/2014/main" id="{3CE35F26-0DA8-4F08-9F98-28F2783CEEDD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609" name="Larme 1608">
                  <a:extLst>
                    <a:ext uri="{FF2B5EF4-FFF2-40B4-BE49-F238E27FC236}">
                      <a16:creationId xmlns:a16="http://schemas.microsoft.com/office/drawing/2014/main" id="{D14C4646-E407-4070-9277-FD625A93D6E4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610" name="Larme 1609">
                  <a:extLst>
                    <a:ext uri="{FF2B5EF4-FFF2-40B4-BE49-F238E27FC236}">
                      <a16:creationId xmlns:a16="http://schemas.microsoft.com/office/drawing/2014/main" id="{B235BA69-9FED-44F7-B55A-284CED5B659A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611" name="Larme 1610">
                  <a:extLst>
                    <a:ext uri="{FF2B5EF4-FFF2-40B4-BE49-F238E27FC236}">
                      <a16:creationId xmlns:a16="http://schemas.microsoft.com/office/drawing/2014/main" id="{A21661DD-C0AE-4C98-97AB-21B299A53784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612" name="Larme 1611">
                  <a:extLst>
                    <a:ext uri="{FF2B5EF4-FFF2-40B4-BE49-F238E27FC236}">
                      <a16:creationId xmlns:a16="http://schemas.microsoft.com/office/drawing/2014/main" id="{198FF878-3BAA-4B6B-9571-D3C1E8BF62AF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613" name="Larme 1612">
                  <a:extLst>
                    <a:ext uri="{FF2B5EF4-FFF2-40B4-BE49-F238E27FC236}">
                      <a16:creationId xmlns:a16="http://schemas.microsoft.com/office/drawing/2014/main" id="{5C3613A9-B6EB-4C49-847F-9D4127B5553A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1614" name="Connecteur droit 1613">
                  <a:extLst>
                    <a:ext uri="{FF2B5EF4-FFF2-40B4-BE49-F238E27FC236}">
                      <a16:creationId xmlns:a16="http://schemas.microsoft.com/office/drawing/2014/main" id="{767B5380-F062-4938-91B3-558BF6C14ECB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5" name="Connecteur droit 1614">
                  <a:extLst>
                    <a:ext uri="{FF2B5EF4-FFF2-40B4-BE49-F238E27FC236}">
                      <a16:creationId xmlns:a16="http://schemas.microsoft.com/office/drawing/2014/main" id="{B348A7FA-E919-4B02-AC76-767784CAE150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6" name="Connecteur droit 1615">
                  <a:extLst>
                    <a:ext uri="{FF2B5EF4-FFF2-40B4-BE49-F238E27FC236}">
                      <a16:creationId xmlns:a16="http://schemas.microsoft.com/office/drawing/2014/main" id="{7B933D59-00E1-4D2B-A3AC-32C8EE870F4A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7" name="Connecteur droit 1616">
                  <a:extLst>
                    <a:ext uri="{FF2B5EF4-FFF2-40B4-BE49-F238E27FC236}">
                      <a16:creationId xmlns:a16="http://schemas.microsoft.com/office/drawing/2014/main" id="{93A02289-8C27-45E4-AA33-35FE2BC5986C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8" name="Connecteur droit 1617">
                  <a:extLst>
                    <a:ext uri="{FF2B5EF4-FFF2-40B4-BE49-F238E27FC236}">
                      <a16:creationId xmlns:a16="http://schemas.microsoft.com/office/drawing/2014/main" id="{29839356-6134-4EFE-9700-875FDB6E13FB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9" name="Connecteur droit 1618">
                  <a:extLst>
                    <a:ext uri="{FF2B5EF4-FFF2-40B4-BE49-F238E27FC236}">
                      <a16:creationId xmlns:a16="http://schemas.microsoft.com/office/drawing/2014/main" id="{33AA3E05-78B6-4236-8711-4EBA51CC9ECA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51" name="Groupe 850">
              <a:extLst>
                <a:ext uri="{FF2B5EF4-FFF2-40B4-BE49-F238E27FC236}">
                  <a16:creationId xmlns:a16="http://schemas.microsoft.com/office/drawing/2014/main" id="{429BE38A-6094-45A0-8B35-494FC4BAC5C1}"/>
                </a:ext>
              </a:extLst>
            </p:cNvPr>
            <p:cNvGrpSpPr/>
            <p:nvPr/>
          </p:nvGrpSpPr>
          <p:grpSpPr>
            <a:xfrm>
              <a:off x="4879379" y="1396806"/>
              <a:ext cx="825238" cy="2422500"/>
              <a:chOff x="3562350" y="2396717"/>
              <a:chExt cx="958522" cy="2436219"/>
            </a:xfrm>
            <a:solidFill>
              <a:srgbClr val="EEF1C7"/>
            </a:solidFill>
          </p:grpSpPr>
          <p:sp>
            <p:nvSpPr>
              <p:cNvPr id="1566" name="Forme libre 429">
                <a:extLst>
                  <a:ext uri="{FF2B5EF4-FFF2-40B4-BE49-F238E27FC236}">
                    <a16:creationId xmlns:a16="http://schemas.microsoft.com/office/drawing/2014/main" id="{E410EDFB-A21C-4D3E-9B75-9DDAFF821C29}"/>
                  </a:ext>
                </a:extLst>
              </p:cNvPr>
              <p:cNvSpPr/>
              <p:nvPr/>
            </p:nvSpPr>
            <p:spPr>
              <a:xfrm>
                <a:off x="3743325" y="3068960"/>
                <a:ext cx="314325" cy="365125"/>
              </a:xfrm>
              <a:custGeom>
                <a:avLst/>
                <a:gdLst>
                  <a:gd name="connsiteX0" fmla="*/ 298450 w 314325"/>
                  <a:gd name="connsiteY0" fmla="*/ 184150 h 365125"/>
                  <a:gd name="connsiteX1" fmla="*/ 314325 w 314325"/>
                  <a:gd name="connsiteY1" fmla="*/ 158750 h 365125"/>
                  <a:gd name="connsiteX2" fmla="*/ 311150 w 314325"/>
                  <a:gd name="connsiteY2" fmla="*/ 136525 h 365125"/>
                  <a:gd name="connsiteX3" fmla="*/ 301625 w 314325"/>
                  <a:gd name="connsiteY3" fmla="*/ 98425 h 365125"/>
                  <a:gd name="connsiteX4" fmla="*/ 292100 w 314325"/>
                  <a:gd name="connsiteY4" fmla="*/ 95250 h 365125"/>
                  <a:gd name="connsiteX5" fmla="*/ 273050 w 314325"/>
                  <a:gd name="connsiteY5" fmla="*/ 82550 h 365125"/>
                  <a:gd name="connsiteX6" fmla="*/ 250825 w 314325"/>
                  <a:gd name="connsiteY6" fmla="*/ 76200 h 365125"/>
                  <a:gd name="connsiteX7" fmla="*/ 231775 w 314325"/>
                  <a:gd name="connsiteY7" fmla="*/ 66675 h 365125"/>
                  <a:gd name="connsiteX8" fmla="*/ 222250 w 314325"/>
                  <a:gd name="connsiteY8" fmla="*/ 57150 h 365125"/>
                  <a:gd name="connsiteX9" fmla="*/ 203200 w 314325"/>
                  <a:gd name="connsiteY9" fmla="*/ 44450 h 365125"/>
                  <a:gd name="connsiteX10" fmla="*/ 180975 w 314325"/>
                  <a:gd name="connsiteY10" fmla="*/ 22225 h 365125"/>
                  <a:gd name="connsiteX11" fmla="*/ 171450 w 314325"/>
                  <a:gd name="connsiteY11" fmla="*/ 12700 h 365125"/>
                  <a:gd name="connsiteX12" fmla="*/ 155575 w 314325"/>
                  <a:gd name="connsiteY12" fmla="*/ 6350 h 365125"/>
                  <a:gd name="connsiteX13" fmla="*/ 142875 w 314325"/>
                  <a:gd name="connsiteY13" fmla="*/ 0 h 365125"/>
                  <a:gd name="connsiteX14" fmla="*/ 104775 w 314325"/>
                  <a:gd name="connsiteY14" fmla="*/ 3175 h 365125"/>
                  <a:gd name="connsiteX15" fmla="*/ 82550 w 314325"/>
                  <a:gd name="connsiteY15" fmla="*/ 12700 h 365125"/>
                  <a:gd name="connsiteX16" fmla="*/ 63500 w 314325"/>
                  <a:gd name="connsiteY16" fmla="*/ 31750 h 365125"/>
                  <a:gd name="connsiteX17" fmla="*/ 50800 w 314325"/>
                  <a:gd name="connsiteY17" fmla="*/ 41275 h 365125"/>
                  <a:gd name="connsiteX18" fmla="*/ 47625 w 314325"/>
                  <a:gd name="connsiteY18" fmla="*/ 50800 h 365125"/>
                  <a:gd name="connsiteX19" fmla="*/ 31750 w 314325"/>
                  <a:gd name="connsiteY19" fmla="*/ 69850 h 365125"/>
                  <a:gd name="connsiteX20" fmla="*/ 28575 w 314325"/>
                  <a:gd name="connsiteY20" fmla="*/ 82550 h 365125"/>
                  <a:gd name="connsiteX21" fmla="*/ 19050 w 314325"/>
                  <a:gd name="connsiteY21" fmla="*/ 155575 h 365125"/>
                  <a:gd name="connsiteX22" fmla="*/ 15875 w 314325"/>
                  <a:gd name="connsiteY22" fmla="*/ 187325 h 365125"/>
                  <a:gd name="connsiteX23" fmla="*/ 6350 w 314325"/>
                  <a:gd name="connsiteY23" fmla="*/ 196850 h 365125"/>
                  <a:gd name="connsiteX24" fmla="*/ 0 w 314325"/>
                  <a:gd name="connsiteY24" fmla="*/ 209550 h 365125"/>
                  <a:gd name="connsiteX25" fmla="*/ 3175 w 314325"/>
                  <a:gd name="connsiteY25" fmla="*/ 238125 h 365125"/>
                  <a:gd name="connsiteX26" fmla="*/ 12700 w 314325"/>
                  <a:gd name="connsiteY26" fmla="*/ 247650 h 365125"/>
                  <a:gd name="connsiteX27" fmla="*/ 22225 w 314325"/>
                  <a:gd name="connsiteY27" fmla="*/ 266700 h 365125"/>
                  <a:gd name="connsiteX28" fmla="*/ 19050 w 314325"/>
                  <a:gd name="connsiteY28" fmla="*/ 295275 h 365125"/>
                  <a:gd name="connsiteX29" fmla="*/ 9525 w 314325"/>
                  <a:gd name="connsiteY29" fmla="*/ 320675 h 365125"/>
                  <a:gd name="connsiteX30" fmla="*/ 12700 w 314325"/>
                  <a:gd name="connsiteY30" fmla="*/ 352425 h 365125"/>
                  <a:gd name="connsiteX31" fmla="*/ 22225 w 314325"/>
                  <a:gd name="connsiteY31" fmla="*/ 358775 h 365125"/>
                  <a:gd name="connsiteX32" fmla="*/ 41275 w 314325"/>
                  <a:gd name="connsiteY32" fmla="*/ 365125 h 365125"/>
                  <a:gd name="connsiteX33" fmla="*/ 34925 w 314325"/>
                  <a:gd name="connsiteY33" fmla="*/ 349250 h 365125"/>
                  <a:gd name="connsiteX34" fmla="*/ 41275 w 314325"/>
                  <a:gd name="connsiteY34" fmla="*/ 266700 h 365125"/>
                  <a:gd name="connsiteX35" fmla="*/ 41275 w 314325"/>
                  <a:gd name="connsiteY35" fmla="*/ 215900 h 365125"/>
                  <a:gd name="connsiteX36" fmla="*/ 60325 w 314325"/>
                  <a:gd name="connsiteY36" fmla="*/ 203200 h 365125"/>
                  <a:gd name="connsiteX37" fmla="*/ 76200 w 314325"/>
                  <a:gd name="connsiteY37" fmla="*/ 184150 h 365125"/>
                  <a:gd name="connsiteX38" fmla="*/ 82550 w 314325"/>
                  <a:gd name="connsiteY38" fmla="*/ 111125 h 365125"/>
                  <a:gd name="connsiteX39" fmla="*/ 88900 w 314325"/>
                  <a:gd name="connsiteY39" fmla="*/ 98425 h 365125"/>
                  <a:gd name="connsiteX40" fmla="*/ 101600 w 314325"/>
                  <a:gd name="connsiteY40" fmla="*/ 69850 h 365125"/>
                  <a:gd name="connsiteX41" fmla="*/ 111125 w 314325"/>
                  <a:gd name="connsiteY41" fmla="*/ 63500 h 365125"/>
                  <a:gd name="connsiteX42" fmla="*/ 120650 w 314325"/>
                  <a:gd name="connsiteY42" fmla="*/ 60325 h 365125"/>
                  <a:gd name="connsiteX43" fmla="*/ 152400 w 314325"/>
                  <a:gd name="connsiteY43" fmla="*/ 66675 h 365125"/>
                  <a:gd name="connsiteX44" fmla="*/ 180975 w 314325"/>
                  <a:gd name="connsiteY44" fmla="*/ 92075 h 365125"/>
                  <a:gd name="connsiteX45" fmla="*/ 200025 w 314325"/>
                  <a:gd name="connsiteY45" fmla="*/ 104775 h 365125"/>
                  <a:gd name="connsiteX46" fmla="*/ 219075 w 314325"/>
                  <a:gd name="connsiteY46" fmla="*/ 117475 h 365125"/>
                  <a:gd name="connsiteX47" fmla="*/ 247650 w 314325"/>
                  <a:gd name="connsiteY47" fmla="*/ 133350 h 365125"/>
                  <a:gd name="connsiteX48" fmla="*/ 266700 w 314325"/>
                  <a:gd name="connsiteY48" fmla="*/ 149225 h 365125"/>
                  <a:gd name="connsiteX49" fmla="*/ 276225 w 314325"/>
                  <a:gd name="connsiteY49" fmla="*/ 155575 h 365125"/>
                  <a:gd name="connsiteX50" fmla="*/ 285750 w 314325"/>
                  <a:gd name="connsiteY50" fmla="*/ 165100 h 365125"/>
                  <a:gd name="connsiteX51" fmla="*/ 298450 w 314325"/>
                  <a:gd name="connsiteY51" fmla="*/ 184150 h 365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314325" h="365125">
                    <a:moveTo>
                      <a:pt x="298450" y="184150"/>
                    </a:moveTo>
                    <a:cubicBezTo>
                      <a:pt x="303212" y="183092"/>
                      <a:pt x="314325" y="168056"/>
                      <a:pt x="314325" y="158750"/>
                    </a:cubicBezTo>
                    <a:cubicBezTo>
                      <a:pt x="314325" y="151266"/>
                      <a:pt x="312139" y="143943"/>
                      <a:pt x="311150" y="136525"/>
                    </a:cubicBezTo>
                    <a:cubicBezTo>
                      <a:pt x="309918" y="127285"/>
                      <a:pt x="310387" y="107187"/>
                      <a:pt x="301625" y="98425"/>
                    </a:cubicBezTo>
                    <a:cubicBezTo>
                      <a:pt x="299258" y="96058"/>
                      <a:pt x="295026" y="96875"/>
                      <a:pt x="292100" y="95250"/>
                    </a:cubicBezTo>
                    <a:cubicBezTo>
                      <a:pt x="285429" y="91544"/>
                      <a:pt x="280454" y="84401"/>
                      <a:pt x="273050" y="82550"/>
                    </a:cubicBezTo>
                    <a:cubicBezTo>
                      <a:pt x="268981" y="81533"/>
                      <a:pt x="255380" y="78477"/>
                      <a:pt x="250825" y="76200"/>
                    </a:cubicBezTo>
                    <a:cubicBezTo>
                      <a:pt x="226206" y="63890"/>
                      <a:pt x="255716" y="74655"/>
                      <a:pt x="231775" y="66675"/>
                    </a:cubicBezTo>
                    <a:cubicBezTo>
                      <a:pt x="228600" y="63500"/>
                      <a:pt x="225794" y="59907"/>
                      <a:pt x="222250" y="57150"/>
                    </a:cubicBezTo>
                    <a:cubicBezTo>
                      <a:pt x="216226" y="52465"/>
                      <a:pt x="203200" y="44450"/>
                      <a:pt x="203200" y="44450"/>
                    </a:cubicBezTo>
                    <a:cubicBezTo>
                      <a:pt x="188644" y="22615"/>
                      <a:pt x="197740" y="27813"/>
                      <a:pt x="180975" y="22225"/>
                    </a:cubicBezTo>
                    <a:cubicBezTo>
                      <a:pt x="177800" y="19050"/>
                      <a:pt x="175258" y="15080"/>
                      <a:pt x="171450" y="12700"/>
                    </a:cubicBezTo>
                    <a:cubicBezTo>
                      <a:pt x="166617" y="9679"/>
                      <a:pt x="160783" y="8665"/>
                      <a:pt x="155575" y="6350"/>
                    </a:cubicBezTo>
                    <a:cubicBezTo>
                      <a:pt x="151250" y="4428"/>
                      <a:pt x="147108" y="2117"/>
                      <a:pt x="142875" y="0"/>
                    </a:cubicBezTo>
                    <a:cubicBezTo>
                      <a:pt x="130175" y="1058"/>
                      <a:pt x="117407" y="1491"/>
                      <a:pt x="104775" y="3175"/>
                    </a:cubicBezTo>
                    <a:cubicBezTo>
                      <a:pt x="99958" y="3817"/>
                      <a:pt x="85235" y="10552"/>
                      <a:pt x="82550" y="12700"/>
                    </a:cubicBezTo>
                    <a:cubicBezTo>
                      <a:pt x="75538" y="18310"/>
                      <a:pt x="70684" y="26362"/>
                      <a:pt x="63500" y="31750"/>
                    </a:cubicBezTo>
                    <a:lnTo>
                      <a:pt x="50800" y="41275"/>
                    </a:lnTo>
                    <a:cubicBezTo>
                      <a:pt x="49742" y="44450"/>
                      <a:pt x="49716" y="48187"/>
                      <a:pt x="47625" y="50800"/>
                    </a:cubicBezTo>
                    <a:cubicBezTo>
                      <a:pt x="31675" y="70738"/>
                      <a:pt x="42891" y="40140"/>
                      <a:pt x="31750" y="69850"/>
                    </a:cubicBezTo>
                    <a:cubicBezTo>
                      <a:pt x="30218" y="73936"/>
                      <a:pt x="29214" y="78233"/>
                      <a:pt x="28575" y="82550"/>
                    </a:cubicBezTo>
                    <a:cubicBezTo>
                      <a:pt x="24978" y="106833"/>
                      <a:pt x="21493" y="131149"/>
                      <a:pt x="19050" y="155575"/>
                    </a:cubicBezTo>
                    <a:cubicBezTo>
                      <a:pt x="17992" y="166158"/>
                      <a:pt x="19003" y="177159"/>
                      <a:pt x="15875" y="187325"/>
                    </a:cubicBezTo>
                    <a:cubicBezTo>
                      <a:pt x="14555" y="191617"/>
                      <a:pt x="8960" y="193196"/>
                      <a:pt x="6350" y="196850"/>
                    </a:cubicBezTo>
                    <a:cubicBezTo>
                      <a:pt x="3599" y="200701"/>
                      <a:pt x="2117" y="205317"/>
                      <a:pt x="0" y="209550"/>
                    </a:cubicBezTo>
                    <a:cubicBezTo>
                      <a:pt x="1058" y="219075"/>
                      <a:pt x="144" y="229033"/>
                      <a:pt x="3175" y="238125"/>
                    </a:cubicBezTo>
                    <a:cubicBezTo>
                      <a:pt x="4595" y="242385"/>
                      <a:pt x="9825" y="244201"/>
                      <a:pt x="12700" y="247650"/>
                    </a:cubicBezTo>
                    <a:cubicBezTo>
                      <a:pt x="19539" y="255856"/>
                      <a:pt x="19043" y="257154"/>
                      <a:pt x="22225" y="266700"/>
                    </a:cubicBezTo>
                    <a:cubicBezTo>
                      <a:pt x="21167" y="276225"/>
                      <a:pt x="20626" y="285822"/>
                      <a:pt x="19050" y="295275"/>
                    </a:cubicBezTo>
                    <a:cubicBezTo>
                      <a:pt x="18339" y="299541"/>
                      <a:pt x="9853" y="319855"/>
                      <a:pt x="9525" y="320675"/>
                    </a:cubicBezTo>
                    <a:cubicBezTo>
                      <a:pt x="10583" y="331258"/>
                      <a:pt x="9337" y="342335"/>
                      <a:pt x="12700" y="352425"/>
                    </a:cubicBezTo>
                    <a:cubicBezTo>
                      <a:pt x="13907" y="356045"/>
                      <a:pt x="18738" y="357225"/>
                      <a:pt x="22225" y="358775"/>
                    </a:cubicBezTo>
                    <a:cubicBezTo>
                      <a:pt x="28342" y="361493"/>
                      <a:pt x="41275" y="365125"/>
                      <a:pt x="41275" y="365125"/>
                    </a:cubicBezTo>
                    <a:cubicBezTo>
                      <a:pt x="39158" y="359833"/>
                      <a:pt x="35144" y="354945"/>
                      <a:pt x="34925" y="349250"/>
                    </a:cubicBezTo>
                    <a:cubicBezTo>
                      <a:pt x="33154" y="303199"/>
                      <a:pt x="34998" y="298084"/>
                      <a:pt x="41275" y="266700"/>
                    </a:cubicBezTo>
                    <a:cubicBezTo>
                      <a:pt x="35357" y="248947"/>
                      <a:pt x="31161" y="240464"/>
                      <a:pt x="41275" y="215900"/>
                    </a:cubicBezTo>
                    <a:cubicBezTo>
                      <a:pt x="44181" y="208843"/>
                      <a:pt x="54929" y="208596"/>
                      <a:pt x="60325" y="203200"/>
                    </a:cubicBezTo>
                    <a:cubicBezTo>
                      <a:pt x="72548" y="190977"/>
                      <a:pt x="67359" y="197411"/>
                      <a:pt x="76200" y="184150"/>
                    </a:cubicBezTo>
                    <a:cubicBezTo>
                      <a:pt x="76569" y="177146"/>
                      <a:pt x="75149" y="130861"/>
                      <a:pt x="82550" y="111125"/>
                    </a:cubicBezTo>
                    <a:cubicBezTo>
                      <a:pt x="84212" y="106693"/>
                      <a:pt x="87142" y="102819"/>
                      <a:pt x="88900" y="98425"/>
                    </a:cubicBezTo>
                    <a:cubicBezTo>
                      <a:pt x="93092" y="87946"/>
                      <a:pt x="93455" y="77995"/>
                      <a:pt x="101600" y="69850"/>
                    </a:cubicBezTo>
                    <a:cubicBezTo>
                      <a:pt x="104298" y="67152"/>
                      <a:pt x="107712" y="65207"/>
                      <a:pt x="111125" y="63500"/>
                    </a:cubicBezTo>
                    <a:cubicBezTo>
                      <a:pt x="114118" y="62003"/>
                      <a:pt x="117475" y="61383"/>
                      <a:pt x="120650" y="60325"/>
                    </a:cubicBezTo>
                    <a:cubicBezTo>
                      <a:pt x="131233" y="62442"/>
                      <a:pt x="142084" y="63501"/>
                      <a:pt x="152400" y="66675"/>
                    </a:cubicBezTo>
                    <a:cubicBezTo>
                      <a:pt x="160981" y="69315"/>
                      <a:pt x="179033" y="90780"/>
                      <a:pt x="180975" y="92075"/>
                    </a:cubicBezTo>
                    <a:cubicBezTo>
                      <a:pt x="187325" y="96308"/>
                      <a:pt x="194629" y="99379"/>
                      <a:pt x="200025" y="104775"/>
                    </a:cubicBezTo>
                    <a:cubicBezTo>
                      <a:pt x="211917" y="116667"/>
                      <a:pt x="205290" y="112880"/>
                      <a:pt x="219075" y="117475"/>
                    </a:cubicBezTo>
                    <a:cubicBezTo>
                      <a:pt x="248970" y="147370"/>
                      <a:pt x="201031" y="102270"/>
                      <a:pt x="247650" y="133350"/>
                    </a:cubicBezTo>
                    <a:cubicBezTo>
                      <a:pt x="271299" y="149116"/>
                      <a:pt x="242254" y="128853"/>
                      <a:pt x="266700" y="149225"/>
                    </a:cubicBezTo>
                    <a:cubicBezTo>
                      <a:pt x="269631" y="151668"/>
                      <a:pt x="273294" y="153132"/>
                      <a:pt x="276225" y="155575"/>
                    </a:cubicBezTo>
                    <a:cubicBezTo>
                      <a:pt x="279674" y="158450"/>
                      <a:pt x="282301" y="162225"/>
                      <a:pt x="285750" y="165100"/>
                    </a:cubicBezTo>
                    <a:cubicBezTo>
                      <a:pt x="288681" y="167543"/>
                      <a:pt x="293688" y="185208"/>
                      <a:pt x="298450" y="1841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567" name="Forme libre 430">
                <a:extLst>
                  <a:ext uri="{FF2B5EF4-FFF2-40B4-BE49-F238E27FC236}">
                    <a16:creationId xmlns:a16="http://schemas.microsoft.com/office/drawing/2014/main" id="{70994255-F105-440B-919D-CA1F67F008CE}"/>
                  </a:ext>
                </a:extLst>
              </p:cNvPr>
              <p:cNvSpPr/>
              <p:nvPr/>
            </p:nvSpPr>
            <p:spPr>
              <a:xfrm>
                <a:off x="3562350" y="3645024"/>
                <a:ext cx="539750" cy="393700"/>
              </a:xfrm>
              <a:custGeom>
                <a:avLst/>
                <a:gdLst>
                  <a:gd name="connsiteX0" fmla="*/ 485775 w 539750"/>
                  <a:gd name="connsiteY0" fmla="*/ 215900 h 393700"/>
                  <a:gd name="connsiteX1" fmla="*/ 517525 w 539750"/>
                  <a:gd name="connsiteY1" fmla="*/ 209550 h 393700"/>
                  <a:gd name="connsiteX2" fmla="*/ 527050 w 539750"/>
                  <a:gd name="connsiteY2" fmla="*/ 203200 h 393700"/>
                  <a:gd name="connsiteX3" fmla="*/ 536575 w 539750"/>
                  <a:gd name="connsiteY3" fmla="*/ 193675 h 393700"/>
                  <a:gd name="connsiteX4" fmla="*/ 539750 w 539750"/>
                  <a:gd name="connsiteY4" fmla="*/ 184150 h 393700"/>
                  <a:gd name="connsiteX5" fmla="*/ 527050 w 539750"/>
                  <a:gd name="connsiteY5" fmla="*/ 161925 h 393700"/>
                  <a:gd name="connsiteX6" fmla="*/ 514350 w 539750"/>
                  <a:gd name="connsiteY6" fmla="*/ 142875 h 393700"/>
                  <a:gd name="connsiteX7" fmla="*/ 504825 w 539750"/>
                  <a:gd name="connsiteY7" fmla="*/ 133350 h 393700"/>
                  <a:gd name="connsiteX8" fmla="*/ 492125 w 539750"/>
                  <a:gd name="connsiteY8" fmla="*/ 114300 h 393700"/>
                  <a:gd name="connsiteX9" fmla="*/ 485775 w 539750"/>
                  <a:gd name="connsiteY9" fmla="*/ 104775 h 393700"/>
                  <a:gd name="connsiteX10" fmla="*/ 476250 w 539750"/>
                  <a:gd name="connsiteY10" fmla="*/ 98425 h 393700"/>
                  <a:gd name="connsiteX11" fmla="*/ 466725 w 539750"/>
                  <a:gd name="connsiteY11" fmla="*/ 95250 h 393700"/>
                  <a:gd name="connsiteX12" fmla="*/ 444500 w 539750"/>
                  <a:gd name="connsiteY12" fmla="*/ 73025 h 393700"/>
                  <a:gd name="connsiteX13" fmla="*/ 425450 w 539750"/>
                  <a:gd name="connsiteY13" fmla="*/ 63500 h 393700"/>
                  <a:gd name="connsiteX14" fmla="*/ 393700 w 539750"/>
                  <a:gd name="connsiteY14" fmla="*/ 34925 h 393700"/>
                  <a:gd name="connsiteX15" fmla="*/ 377825 w 539750"/>
                  <a:gd name="connsiteY15" fmla="*/ 15875 h 393700"/>
                  <a:gd name="connsiteX16" fmla="*/ 365125 w 539750"/>
                  <a:gd name="connsiteY16" fmla="*/ 9525 h 393700"/>
                  <a:gd name="connsiteX17" fmla="*/ 346075 w 539750"/>
                  <a:gd name="connsiteY17" fmla="*/ 0 h 393700"/>
                  <a:gd name="connsiteX18" fmla="*/ 257175 w 539750"/>
                  <a:gd name="connsiteY18" fmla="*/ 3175 h 393700"/>
                  <a:gd name="connsiteX19" fmla="*/ 244475 w 539750"/>
                  <a:gd name="connsiteY19" fmla="*/ 6350 h 393700"/>
                  <a:gd name="connsiteX20" fmla="*/ 225425 w 539750"/>
                  <a:gd name="connsiteY20" fmla="*/ 12700 h 393700"/>
                  <a:gd name="connsiteX21" fmla="*/ 206375 w 539750"/>
                  <a:gd name="connsiteY21" fmla="*/ 25400 h 393700"/>
                  <a:gd name="connsiteX22" fmla="*/ 187325 w 539750"/>
                  <a:gd name="connsiteY22" fmla="*/ 41275 h 393700"/>
                  <a:gd name="connsiteX23" fmla="*/ 184150 w 539750"/>
                  <a:gd name="connsiteY23" fmla="*/ 50800 h 393700"/>
                  <a:gd name="connsiteX24" fmla="*/ 171450 w 539750"/>
                  <a:gd name="connsiteY24" fmla="*/ 69850 h 393700"/>
                  <a:gd name="connsiteX25" fmla="*/ 168275 w 539750"/>
                  <a:gd name="connsiteY25" fmla="*/ 79375 h 393700"/>
                  <a:gd name="connsiteX26" fmla="*/ 161925 w 539750"/>
                  <a:gd name="connsiteY26" fmla="*/ 95250 h 393700"/>
                  <a:gd name="connsiteX27" fmla="*/ 155575 w 539750"/>
                  <a:gd name="connsiteY27" fmla="*/ 120650 h 393700"/>
                  <a:gd name="connsiteX28" fmla="*/ 146050 w 539750"/>
                  <a:gd name="connsiteY28" fmla="*/ 139700 h 393700"/>
                  <a:gd name="connsiteX29" fmla="*/ 142875 w 539750"/>
                  <a:gd name="connsiteY29" fmla="*/ 168275 h 393700"/>
                  <a:gd name="connsiteX30" fmla="*/ 136525 w 539750"/>
                  <a:gd name="connsiteY30" fmla="*/ 177800 h 393700"/>
                  <a:gd name="connsiteX31" fmla="*/ 117475 w 539750"/>
                  <a:gd name="connsiteY31" fmla="*/ 196850 h 393700"/>
                  <a:gd name="connsiteX32" fmla="*/ 107950 w 539750"/>
                  <a:gd name="connsiteY32" fmla="*/ 206375 h 393700"/>
                  <a:gd name="connsiteX33" fmla="*/ 95250 w 539750"/>
                  <a:gd name="connsiteY33" fmla="*/ 209550 h 393700"/>
                  <a:gd name="connsiteX34" fmla="*/ 82550 w 539750"/>
                  <a:gd name="connsiteY34" fmla="*/ 219075 h 393700"/>
                  <a:gd name="connsiteX35" fmla="*/ 73025 w 539750"/>
                  <a:gd name="connsiteY35" fmla="*/ 222250 h 393700"/>
                  <a:gd name="connsiteX36" fmla="*/ 60325 w 539750"/>
                  <a:gd name="connsiteY36" fmla="*/ 231775 h 393700"/>
                  <a:gd name="connsiteX37" fmla="*/ 31750 w 539750"/>
                  <a:gd name="connsiteY37" fmla="*/ 254000 h 393700"/>
                  <a:gd name="connsiteX38" fmla="*/ 22225 w 539750"/>
                  <a:gd name="connsiteY38" fmla="*/ 273050 h 393700"/>
                  <a:gd name="connsiteX39" fmla="*/ 19050 w 539750"/>
                  <a:gd name="connsiteY39" fmla="*/ 282575 h 393700"/>
                  <a:gd name="connsiteX40" fmla="*/ 15875 w 539750"/>
                  <a:gd name="connsiteY40" fmla="*/ 374650 h 393700"/>
                  <a:gd name="connsiteX41" fmla="*/ 9525 w 539750"/>
                  <a:gd name="connsiteY41" fmla="*/ 384175 h 393700"/>
                  <a:gd name="connsiteX42" fmla="*/ 0 w 539750"/>
                  <a:gd name="connsiteY42" fmla="*/ 390525 h 393700"/>
                  <a:gd name="connsiteX43" fmla="*/ 9525 w 539750"/>
                  <a:gd name="connsiteY43" fmla="*/ 393700 h 393700"/>
                  <a:gd name="connsiteX44" fmla="*/ 31750 w 539750"/>
                  <a:gd name="connsiteY44" fmla="*/ 387350 h 393700"/>
                  <a:gd name="connsiteX45" fmla="*/ 47625 w 539750"/>
                  <a:gd name="connsiteY45" fmla="*/ 355600 h 393700"/>
                  <a:gd name="connsiteX46" fmla="*/ 50800 w 539750"/>
                  <a:gd name="connsiteY46" fmla="*/ 346075 h 393700"/>
                  <a:gd name="connsiteX47" fmla="*/ 47625 w 539750"/>
                  <a:gd name="connsiteY47" fmla="*/ 317500 h 393700"/>
                  <a:gd name="connsiteX48" fmla="*/ 44450 w 539750"/>
                  <a:gd name="connsiteY48" fmla="*/ 307975 h 393700"/>
                  <a:gd name="connsiteX49" fmla="*/ 47625 w 539750"/>
                  <a:gd name="connsiteY49" fmla="*/ 292100 h 393700"/>
                  <a:gd name="connsiteX50" fmla="*/ 63500 w 539750"/>
                  <a:gd name="connsiteY50" fmla="*/ 288925 h 393700"/>
                  <a:gd name="connsiteX51" fmla="*/ 82550 w 539750"/>
                  <a:gd name="connsiteY51" fmla="*/ 282575 h 393700"/>
                  <a:gd name="connsiteX52" fmla="*/ 95250 w 539750"/>
                  <a:gd name="connsiteY52" fmla="*/ 279400 h 393700"/>
                  <a:gd name="connsiteX53" fmla="*/ 104775 w 539750"/>
                  <a:gd name="connsiteY53" fmla="*/ 273050 h 393700"/>
                  <a:gd name="connsiteX54" fmla="*/ 117475 w 539750"/>
                  <a:gd name="connsiteY54" fmla="*/ 269875 h 393700"/>
                  <a:gd name="connsiteX55" fmla="*/ 127000 w 539750"/>
                  <a:gd name="connsiteY55" fmla="*/ 260350 h 393700"/>
                  <a:gd name="connsiteX56" fmla="*/ 136525 w 539750"/>
                  <a:gd name="connsiteY56" fmla="*/ 254000 h 393700"/>
                  <a:gd name="connsiteX57" fmla="*/ 146050 w 539750"/>
                  <a:gd name="connsiteY57" fmla="*/ 250825 h 393700"/>
                  <a:gd name="connsiteX58" fmla="*/ 171450 w 539750"/>
                  <a:gd name="connsiteY58" fmla="*/ 241300 h 393700"/>
                  <a:gd name="connsiteX59" fmla="*/ 190500 w 539750"/>
                  <a:gd name="connsiteY59" fmla="*/ 228600 h 393700"/>
                  <a:gd name="connsiteX60" fmla="*/ 212725 w 539750"/>
                  <a:gd name="connsiteY60" fmla="*/ 200025 h 393700"/>
                  <a:gd name="connsiteX61" fmla="*/ 219075 w 539750"/>
                  <a:gd name="connsiteY61" fmla="*/ 190500 h 393700"/>
                  <a:gd name="connsiteX62" fmla="*/ 222250 w 539750"/>
                  <a:gd name="connsiteY62" fmla="*/ 180975 h 393700"/>
                  <a:gd name="connsiteX63" fmla="*/ 234950 w 539750"/>
                  <a:gd name="connsiteY63" fmla="*/ 161925 h 393700"/>
                  <a:gd name="connsiteX64" fmla="*/ 231775 w 539750"/>
                  <a:gd name="connsiteY64" fmla="*/ 92075 h 393700"/>
                  <a:gd name="connsiteX65" fmla="*/ 234950 w 539750"/>
                  <a:gd name="connsiteY65" fmla="*/ 79375 h 393700"/>
                  <a:gd name="connsiteX66" fmla="*/ 257175 w 539750"/>
                  <a:gd name="connsiteY66" fmla="*/ 66675 h 393700"/>
                  <a:gd name="connsiteX67" fmla="*/ 266700 w 539750"/>
                  <a:gd name="connsiteY67" fmla="*/ 57150 h 393700"/>
                  <a:gd name="connsiteX68" fmla="*/ 285750 w 539750"/>
                  <a:gd name="connsiteY68" fmla="*/ 44450 h 393700"/>
                  <a:gd name="connsiteX69" fmla="*/ 336550 w 539750"/>
                  <a:gd name="connsiteY69" fmla="*/ 47625 h 393700"/>
                  <a:gd name="connsiteX70" fmla="*/ 358775 w 539750"/>
                  <a:gd name="connsiteY70" fmla="*/ 73025 h 393700"/>
                  <a:gd name="connsiteX71" fmla="*/ 381000 w 539750"/>
                  <a:gd name="connsiteY71" fmla="*/ 88900 h 393700"/>
                  <a:gd name="connsiteX72" fmla="*/ 387350 w 539750"/>
                  <a:gd name="connsiteY72" fmla="*/ 98425 h 393700"/>
                  <a:gd name="connsiteX73" fmla="*/ 409575 w 539750"/>
                  <a:gd name="connsiteY73" fmla="*/ 117475 h 393700"/>
                  <a:gd name="connsiteX74" fmla="*/ 419100 w 539750"/>
                  <a:gd name="connsiteY74" fmla="*/ 120650 h 393700"/>
                  <a:gd name="connsiteX75" fmla="*/ 434975 w 539750"/>
                  <a:gd name="connsiteY75" fmla="*/ 133350 h 393700"/>
                  <a:gd name="connsiteX76" fmla="*/ 447675 w 539750"/>
                  <a:gd name="connsiteY76" fmla="*/ 152400 h 393700"/>
                  <a:gd name="connsiteX77" fmla="*/ 454025 w 539750"/>
                  <a:gd name="connsiteY77" fmla="*/ 161925 h 393700"/>
                  <a:gd name="connsiteX78" fmla="*/ 476250 w 539750"/>
                  <a:gd name="connsiteY78" fmla="*/ 180975 h 393700"/>
                  <a:gd name="connsiteX79" fmla="*/ 482600 w 539750"/>
                  <a:gd name="connsiteY79" fmla="*/ 190500 h 393700"/>
                  <a:gd name="connsiteX80" fmla="*/ 485775 w 539750"/>
                  <a:gd name="connsiteY80" fmla="*/ 215900 h 393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539750" h="393700">
                    <a:moveTo>
                      <a:pt x="485775" y="215900"/>
                    </a:moveTo>
                    <a:cubicBezTo>
                      <a:pt x="491596" y="219075"/>
                      <a:pt x="508659" y="213983"/>
                      <a:pt x="517525" y="209550"/>
                    </a:cubicBezTo>
                    <a:cubicBezTo>
                      <a:pt x="520938" y="207843"/>
                      <a:pt x="524119" y="205643"/>
                      <a:pt x="527050" y="203200"/>
                    </a:cubicBezTo>
                    <a:cubicBezTo>
                      <a:pt x="530499" y="200325"/>
                      <a:pt x="533400" y="196850"/>
                      <a:pt x="536575" y="193675"/>
                    </a:cubicBezTo>
                    <a:cubicBezTo>
                      <a:pt x="537633" y="190500"/>
                      <a:pt x="539750" y="187497"/>
                      <a:pt x="539750" y="184150"/>
                    </a:cubicBezTo>
                    <a:cubicBezTo>
                      <a:pt x="539750" y="175836"/>
                      <a:pt x="530917" y="167449"/>
                      <a:pt x="527050" y="161925"/>
                    </a:cubicBezTo>
                    <a:cubicBezTo>
                      <a:pt x="522673" y="155673"/>
                      <a:pt x="519746" y="148271"/>
                      <a:pt x="514350" y="142875"/>
                    </a:cubicBezTo>
                    <a:cubicBezTo>
                      <a:pt x="511175" y="139700"/>
                      <a:pt x="507582" y="136894"/>
                      <a:pt x="504825" y="133350"/>
                    </a:cubicBezTo>
                    <a:cubicBezTo>
                      <a:pt x="500140" y="127326"/>
                      <a:pt x="496358" y="120650"/>
                      <a:pt x="492125" y="114300"/>
                    </a:cubicBezTo>
                    <a:cubicBezTo>
                      <a:pt x="490008" y="111125"/>
                      <a:pt x="488950" y="106892"/>
                      <a:pt x="485775" y="104775"/>
                    </a:cubicBezTo>
                    <a:cubicBezTo>
                      <a:pt x="482600" y="102658"/>
                      <a:pt x="479663" y="100132"/>
                      <a:pt x="476250" y="98425"/>
                    </a:cubicBezTo>
                    <a:cubicBezTo>
                      <a:pt x="473257" y="96928"/>
                      <a:pt x="469900" y="96308"/>
                      <a:pt x="466725" y="95250"/>
                    </a:cubicBezTo>
                    <a:cubicBezTo>
                      <a:pt x="459317" y="87842"/>
                      <a:pt x="454439" y="76338"/>
                      <a:pt x="444500" y="73025"/>
                    </a:cubicBezTo>
                    <a:cubicBezTo>
                      <a:pt x="435800" y="70125"/>
                      <a:pt x="432691" y="70017"/>
                      <a:pt x="425450" y="63500"/>
                    </a:cubicBezTo>
                    <a:cubicBezTo>
                      <a:pt x="389845" y="31456"/>
                      <a:pt x="415833" y="49680"/>
                      <a:pt x="393700" y="34925"/>
                    </a:cubicBezTo>
                    <a:cubicBezTo>
                      <a:pt x="388637" y="27330"/>
                      <a:pt x="385603" y="21431"/>
                      <a:pt x="377825" y="15875"/>
                    </a:cubicBezTo>
                    <a:cubicBezTo>
                      <a:pt x="373974" y="13124"/>
                      <a:pt x="369234" y="11873"/>
                      <a:pt x="365125" y="9525"/>
                    </a:cubicBezTo>
                    <a:cubicBezTo>
                      <a:pt x="347891" y="-323"/>
                      <a:pt x="363539" y="5821"/>
                      <a:pt x="346075" y="0"/>
                    </a:cubicBezTo>
                    <a:cubicBezTo>
                      <a:pt x="316442" y="1058"/>
                      <a:pt x="286769" y="1325"/>
                      <a:pt x="257175" y="3175"/>
                    </a:cubicBezTo>
                    <a:cubicBezTo>
                      <a:pt x="252820" y="3447"/>
                      <a:pt x="248655" y="5096"/>
                      <a:pt x="244475" y="6350"/>
                    </a:cubicBezTo>
                    <a:cubicBezTo>
                      <a:pt x="238064" y="8273"/>
                      <a:pt x="230994" y="8987"/>
                      <a:pt x="225425" y="12700"/>
                    </a:cubicBezTo>
                    <a:cubicBezTo>
                      <a:pt x="219075" y="16933"/>
                      <a:pt x="211771" y="20004"/>
                      <a:pt x="206375" y="25400"/>
                    </a:cubicBezTo>
                    <a:cubicBezTo>
                      <a:pt x="194152" y="37623"/>
                      <a:pt x="200586" y="32434"/>
                      <a:pt x="187325" y="41275"/>
                    </a:cubicBezTo>
                    <a:cubicBezTo>
                      <a:pt x="186267" y="44450"/>
                      <a:pt x="185775" y="47874"/>
                      <a:pt x="184150" y="50800"/>
                    </a:cubicBezTo>
                    <a:cubicBezTo>
                      <a:pt x="180444" y="57471"/>
                      <a:pt x="173863" y="62610"/>
                      <a:pt x="171450" y="69850"/>
                    </a:cubicBezTo>
                    <a:cubicBezTo>
                      <a:pt x="170392" y="73025"/>
                      <a:pt x="169450" y="76241"/>
                      <a:pt x="168275" y="79375"/>
                    </a:cubicBezTo>
                    <a:cubicBezTo>
                      <a:pt x="166274" y="84711"/>
                      <a:pt x="163563" y="89791"/>
                      <a:pt x="161925" y="95250"/>
                    </a:cubicBezTo>
                    <a:cubicBezTo>
                      <a:pt x="159208" y="104307"/>
                      <a:pt x="159766" y="112269"/>
                      <a:pt x="155575" y="120650"/>
                    </a:cubicBezTo>
                    <a:cubicBezTo>
                      <a:pt x="143265" y="145269"/>
                      <a:pt x="154030" y="115759"/>
                      <a:pt x="146050" y="139700"/>
                    </a:cubicBezTo>
                    <a:cubicBezTo>
                      <a:pt x="144992" y="149225"/>
                      <a:pt x="145199" y="158978"/>
                      <a:pt x="142875" y="168275"/>
                    </a:cubicBezTo>
                    <a:cubicBezTo>
                      <a:pt x="141950" y="171977"/>
                      <a:pt x="139060" y="174948"/>
                      <a:pt x="136525" y="177800"/>
                    </a:cubicBezTo>
                    <a:cubicBezTo>
                      <a:pt x="130559" y="184512"/>
                      <a:pt x="123825" y="190500"/>
                      <a:pt x="117475" y="196850"/>
                    </a:cubicBezTo>
                    <a:cubicBezTo>
                      <a:pt x="114300" y="200025"/>
                      <a:pt x="112306" y="205286"/>
                      <a:pt x="107950" y="206375"/>
                    </a:cubicBezTo>
                    <a:lnTo>
                      <a:pt x="95250" y="209550"/>
                    </a:lnTo>
                    <a:cubicBezTo>
                      <a:pt x="91017" y="212725"/>
                      <a:pt x="87144" y="216450"/>
                      <a:pt x="82550" y="219075"/>
                    </a:cubicBezTo>
                    <a:cubicBezTo>
                      <a:pt x="79644" y="220735"/>
                      <a:pt x="75931" y="220590"/>
                      <a:pt x="73025" y="222250"/>
                    </a:cubicBezTo>
                    <a:cubicBezTo>
                      <a:pt x="68431" y="224875"/>
                      <a:pt x="64660" y="228740"/>
                      <a:pt x="60325" y="231775"/>
                    </a:cubicBezTo>
                    <a:cubicBezTo>
                      <a:pt x="35007" y="249497"/>
                      <a:pt x="48161" y="237589"/>
                      <a:pt x="31750" y="254000"/>
                    </a:cubicBezTo>
                    <a:cubicBezTo>
                      <a:pt x="23770" y="277941"/>
                      <a:pt x="34535" y="248431"/>
                      <a:pt x="22225" y="273050"/>
                    </a:cubicBezTo>
                    <a:cubicBezTo>
                      <a:pt x="20728" y="276043"/>
                      <a:pt x="20108" y="279400"/>
                      <a:pt x="19050" y="282575"/>
                    </a:cubicBezTo>
                    <a:cubicBezTo>
                      <a:pt x="17992" y="313267"/>
                      <a:pt x="18741" y="344074"/>
                      <a:pt x="15875" y="374650"/>
                    </a:cubicBezTo>
                    <a:cubicBezTo>
                      <a:pt x="15519" y="378449"/>
                      <a:pt x="12223" y="381477"/>
                      <a:pt x="9525" y="384175"/>
                    </a:cubicBezTo>
                    <a:cubicBezTo>
                      <a:pt x="6827" y="386873"/>
                      <a:pt x="3175" y="388408"/>
                      <a:pt x="0" y="390525"/>
                    </a:cubicBezTo>
                    <a:cubicBezTo>
                      <a:pt x="3175" y="391583"/>
                      <a:pt x="6178" y="393700"/>
                      <a:pt x="9525" y="393700"/>
                    </a:cubicBezTo>
                    <a:cubicBezTo>
                      <a:pt x="13512" y="393700"/>
                      <a:pt x="27258" y="388847"/>
                      <a:pt x="31750" y="387350"/>
                    </a:cubicBezTo>
                    <a:cubicBezTo>
                      <a:pt x="45291" y="369295"/>
                      <a:pt x="39602" y="379670"/>
                      <a:pt x="47625" y="355600"/>
                    </a:cubicBezTo>
                    <a:lnTo>
                      <a:pt x="50800" y="346075"/>
                    </a:lnTo>
                    <a:cubicBezTo>
                      <a:pt x="49742" y="336550"/>
                      <a:pt x="49201" y="326953"/>
                      <a:pt x="47625" y="317500"/>
                    </a:cubicBezTo>
                    <a:cubicBezTo>
                      <a:pt x="47075" y="314199"/>
                      <a:pt x="44450" y="311322"/>
                      <a:pt x="44450" y="307975"/>
                    </a:cubicBezTo>
                    <a:cubicBezTo>
                      <a:pt x="44450" y="302579"/>
                      <a:pt x="43809" y="295916"/>
                      <a:pt x="47625" y="292100"/>
                    </a:cubicBezTo>
                    <a:cubicBezTo>
                      <a:pt x="51441" y="288284"/>
                      <a:pt x="58294" y="290345"/>
                      <a:pt x="63500" y="288925"/>
                    </a:cubicBezTo>
                    <a:cubicBezTo>
                      <a:pt x="69958" y="287164"/>
                      <a:pt x="76056" y="284198"/>
                      <a:pt x="82550" y="282575"/>
                    </a:cubicBezTo>
                    <a:lnTo>
                      <a:pt x="95250" y="279400"/>
                    </a:lnTo>
                    <a:cubicBezTo>
                      <a:pt x="98425" y="277283"/>
                      <a:pt x="101268" y="274553"/>
                      <a:pt x="104775" y="273050"/>
                    </a:cubicBezTo>
                    <a:cubicBezTo>
                      <a:pt x="108786" y="271331"/>
                      <a:pt x="113686" y="272040"/>
                      <a:pt x="117475" y="269875"/>
                    </a:cubicBezTo>
                    <a:cubicBezTo>
                      <a:pt x="121374" y="267647"/>
                      <a:pt x="123551" y="263225"/>
                      <a:pt x="127000" y="260350"/>
                    </a:cubicBezTo>
                    <a:cubicBezTo>
                      <a:pt x="129931" y="257907"/>
                      <a:pt x="133112" y="255707"/>
                      <a:pt x="136525" y="254000"/>
                    </a:cubicBezTo>
                    <a:cubicBezTo>
                      <a:pt x="139518" y="252503"/>
                      <a:pt x="142974" y="252143"/>
                      <a:pt x="146050" y="250825"/>
                    </a:cubicBezTo>
                    <a:cubicBezTo>
                      <a:pt x="169294" y="240863"/>
                      <a:pt x="148035" y="247154"/>
                      <a:pt x="171450" y="241300"/>
                    </a:cubicBezTo>
                    <a:cubicBezTo>
                      <a:pt x="201836" y="210914"/>
                      <a:pt x="162931" y="246980"/>
                      <a:pt x="190500" y="228600"/>
                    </a:cubicBezTo>
                    <a:cubicBezTo>
                      <a:pt x="199453" y="222631"/>
                      <a:pt x="207679" y="207594"/>
                      <a:pt x="212725" y="200025"/>
                    </a:cubicBezTo>
                    <a:cubicBezTo>
                      <a:pt x="214842" y="196850"/>
                      <a:pt x="217868" y="194120"/>
                      <a:pt x="219075" y="190500"/>
                    </a:cubicBezTo>
                    <a:cubicBezTo>
                      <a:pt x="220133" y="187325"/>
                      <a:pt x="220625" y="183901"/>
                      <a:pt x="222250" y="180975"/>
                    </a:cubicBezTo>
                    <a:cubicBezTo>
                      <a:pt x="225956" y="174304"/>
                      <a:pt x="234950" y="161925"/>
                      <a:pt x="234950" y="161925"/>
                    </a:cubicBezTo>
                    <a:cubicBezTo>
                      <a:pt x="243551" y="127519"/>
                      <a:pt x="235191" y="167226"/>
                      <a:pt x="231775" y="92075"/>
                    </a:cubicBezTo>
                    <a:cubicBezTo>
                      <a:pt x="231577" y="87716"/>
                      <a:pt x="232414" y="82926"/>
                      <a:pt x="234950" y="79375"/>
                    </a:cubicBezTo>
                    <a:cubicBezTo>
                      <a:pt x="240957" y="70965"/>
                      <a:pt x="248556" y="69548"/>
                      <a:pt x="257175" y="66675"/>
                    </a:cubicBezTo>
                    <a:cubicBezTo>
                      <a:pt x="260350" y="63500"/>
                      <a:pt x="262964" y="59641"/>
                      <a:pt x="266700" y="57150"/>
                    </a:cubicBezTo>
                    <a:cubicBezTo>
                      <a:pt x="294269" y="38770"/>
                      <a:pt x="255364" y="74836"/>
                      <a:pt x="285750" y="44450"/>
                    </a:cubicBezTo>
                    <a:cubicBezTo>
                      <a:pt x="302683" y="45508"/>
                      <a:pt x="319791" y="44979"/>
                      <a:pt x="336550" y="47625"/>
                    </a:cubicBezTo>
                    <a:cubicBezTo>
                      <a:pt x="348684" y="49541"/>
                      <a:pt x="351440" y="68135"/>
                      <a:pt x="358775" y="73025"/>
                    </a:cubicBezTo>
                    <a:cubicBezTo>
                      <a:pt x="364183" y="76631"/>
                      <a:pt x="377062" y="84962"/>
                      <a:pt x="381000" y="88900"/>
                    </a:cubicBezTo>
                    <a:cubicBezTo>
                      <a:pt x="383698" y="91598"/>
                      <a:pt x="384907" y="95494"/>
                      <a:pt x="387350" y="98425"/>
                    </a:cubicBezTo>
                    <a:cubicBezTo>
                      <a:pt x="392468" y="104567"/>
                      <a:pt x="402886" y="113653"/>
                      <a:pt x="409575" y="117475"/>
                    </a:cubicBezTo>
                    <a:cubicBezTo>
                      <a:pt x="412481" y="119135"/>
                      <a:pt x="415925" y="119592"/>
                      <a:pt x="419100" y="120650"/>
                    </a:cubicBezTo>
                    <a:cubicBezTo>
                      <a:pt x="424392" y="124883"/>
                      <a:pt x="430442" y="128313"/>
                      <a:pt x="434975" y="133350"/>
                    </a:cubicBezTo>
                    <a:cubicBezTo>
                      <a:pt x="440080" y="139023"/>
                      <a:pt x="443442" y="146050"/>
                      <a:pt x="447675" y="152400"/>
                    </a:cubicBezTo>
                    <a:cubicBezTo>
                      <a:pt x="449792" y="155575"/>
                      <a:pt x="450850" y="159808"/>
                      <a:pt x="454025" y="161925"/>
                    </a:cubicBezTo>
                    <a:cubicBezTo>
                      <a:pt x="465260" y="169415"/>
                      <a:pt x="465985" y="168999"/>
                      <a:pt x="476250" y="180975"/>
                    </a:cubicBezTo>
                    <a:cubicBezTo>
                      <a:pt x="478733" y="183872"/>
                      <a:pt x="481772" y="186775"/>
                      <a:pt x="482600" y="190500"/>
                    </a:cubicBezTo>
                    <a:cubicBezTo>
                      <a:pt x="483978" y="196699"/>
                      <a:pt x="479954" y="212725"/>
                      <a:pt x="485775" y="21590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568" name="Forme libre 431">
                <a:extLst>
                  <a:ext uri="{FF2B5EF4-FFF2-40B4-BE49-F238E27FC236}">
                    <a16:creationId xmlns:a16="http://schemas.microsoft.com/office/drawing/2014/main" id="{866F09BD-7DBF-4792-903B-6B687FC60AF1}"/>
                  </a:ext>
                </a:extLst>
              </p:cNvPr>
              <p:cNvSpPr/>
              <p:nvPr/>
            </p:nvSpPr>
            <p:spPr>
              <a:xfrm>
                <a:off x="3663888" y="4206875"/>
                <a:ext cx="415987" cy="444500"/>
              </a:xfrm>
              <a:custGeom>
                <a:avLst/>
                <a:gdLst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371537 w 415987"/>
                  <a:gd name="connsiteY73" fmla="*/ 228600 h 444500"/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406462 w 415987"/>
                  <a:gd name="connsiteY73" fmla="*/ 11430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415987" h="444500">
                    <a:moveTo>
                      <a:pt x="415987" y="120650"/>
                    </a:moveTo>
                    <a:cubicBezTo>
                      <a:pt x="408579" y="117475"/>
                      <a:pt x="401246" y="114118"/>
                      <a:pt x="393762" y="111125"/>
                    </a:cubicBezTo>
                    <a:cubicBezTo>
                      <a:pt x="383871" y="107168"/>
                      <a:pt x="366849" y="103603"/>
                      <a:pt x="358837" y="101600"/>
                    </a:cubicBezTo>
                    <a:cubicBezTo>
                      <a:pt x="319135" y="91674"/>
                      <a:pt x="368496" y="104360"/>
                      <a:pt x="336612" y="95250"/>
                    </a:cubicBezTo>
                    <a:cubicBezTo>
                      <a:pt x="332416" y="94051"/>
                      <a:pt x="328145" y="93133"/>
                      <a:pt x="323912" y="92075"/>
                    </a:cubicBezTo>
                    <a:cubicBezTo>
                      <a:pt x="319679" y="88900"/>
                      <a:pt x="315945" y="84917"/>
                      <a:pt x="311212" y="82550"/>
                    </a:cubicBezTo>
                    <a:cubicBezTo>
                      <a:pt x="305225" y="79557"/>
                      <a:pt x="298149" y="79193"/>
                      <a:pt x="292162" y="76200"/>
                    </a:cubicBezTo>
                    <a:cubicBezTo>
                      <a:pt x="287929" y="74083"/>
                      <a:pt x="283812" y="71714"/>
                      <a:pt x="279462" y="69850"/>
                    </a:cubicBezTo>
                    <a:cubicBezTo>
                      <a:pt x="276386" y="68532"/>
                      <a:pt x="272863" y="68300"/>
                      <a:pt x="269937" y="66675"/>
                    </a:cubicBezTo>
                    <a:cubicBezTo>
                      <a:pt x="263266" y="62969"/>
                      <a:pt x="257237" y="58208"/>
                      <a:pt x="250887" y="53975"/>
                    </a:cubicBezTo>
                    <a:cubicBezTo>
                      <a:pt x="247712" y="51858"/>
                      <a:pt x="244775" y="49332"/>
                      <a:pt x="241362" y="47625"/>
                    </a:cubicBezTo>
                    <a:cubicBezTo>
                      <a:pt x="221836" y="37862"/>
                      <a:pt x="232600" y="43900"/>
                      <a:pt x="209612" y="28575"/>
                    </a:cubicBezTo>
                    <a:lnTo>
                      <a:pt x="190562" y="15875"/>
                    </a:lnTo>
                    <a:cubicBezTo>
                      <a:pt x="187387" y="13758"/>
                      <a:pt x="184657" y="10732"/>
                      <a:pt x="181037" y="9525"/>
                    </a:cubicBezTo>
                    <a:lnTo>
                      <a:pt x="161987" y="3175"/>
                    </a:lnTo>
                    <a:lnTo>
                      <a:pt x="152462" y="0"/>
                    </a:lnTo>
                    <a:cubicBezTo>
                      <a:pt x="138704" y="1058"/>
                      <a:pt x="124879" y="1463"/>
                      <a:pt x="111187" y="3175"/>
                    </a:cubicBezTo>
                    <a:cubicBezTo>
                      <a:pt x="107866" y="3590"/>
                      <a:pt x="104880" y="5431"/>
                      <a:pt x="101662" y="6350"/>
                    </a:cubicBezTo>
                    <a:cubicBezTo>
                      <a:pt x="97466" y="7549"/>
                      <a:pt x="93195" y="8467"/>
                      <a:pt x="88962" y="9525"/>
                    </a:cubicBezTo>
                    <a:cubicBezTo>
                      <a:pt x="86845" y="12700"/>
                      <a:pt x="84319" y="15637"/>
                      <a:pt x="82612" y="19050"/>
                    </a:cubicBezTo>
                    <a:cubicBezTo>
                      <a:pt x="77436" y="29402"/>
                      <a:pt x="79920" y="35431"/>
                      <a:pt x="76262" y="47625"/>
                    </a:cubicBezTo>
                    <a:cubicBezTo>
                      <a:pt x="73599" y="56500"/>
                      <a:pt x="61088" y="73560"/>
                      <a:pt x="57212" y="79375"/>
                    </a:cubicBezTo>
                    <a:cubicBezTo>
                      <a:pt x="55095" y="82550"/>
                      <a:pt x="52069" y="85280"/>
                      <a:pt x="50862" y="88900"/>
                    </a:cubicBezTo>
                    <a:cubicBezTo>
                      <a:pt x="49804" y="92075"/>
                      <a:pt x="49632" y="95702"/>
                      <a:pt x="47687" y="98425"/>
                    </a:cubicBezTo>
                    <a:cubicBezTo>
                      <a:pt x="44207" y="103297"/>
                      <a:pt x="39220" y="106892"/>
                      <a:pt x="34987" y="111125"/>
                    </a:cubicBezTo>
                    <a:cubicBezTo>
                      <a:pt x="29918" y="126331"/>
                      <a:pt x="29345" y="123484"/>
                      <a:pt x="34987" y="146050"/>
                    </a:cubicBezTo>
                    <a:cubicBezTo>
                      <a:pt x="36135" y="150642"/>
                      <a:pt x="39579" y="154356"/>
                      <a:pt x="41337" y="158750"/>
                    </a:cubicBezTo>
                    <a:lnTo>
                      <a:pt x="50862" y="187325"/>
                    </a:lnTo>
                    <a:cubicBezTo>
                      <a:pt x="51920" y="190500"/>
                      <a:pt x="52181" y="194065"/>
                      <a:pt x="54037" y="196850"/>
                    </a:cubicBezTo>
                    <a:lnTo>
                      <a:pt x="60387" y="206375"/>
                    </a:lnTo>
                    <a:cubicBezTo>
                      <a:pt x="59329" y="218017"/>
                      <a:pt x="59661" y="229870"/>
                      <a:pt x="57212" y="241300"/>
                    </a:cubicBezTo>
                    <a:cubicBezTo>
                      <a:pt x="56412" y="245031"/>
                      <a:pt x="52755" y="247512"/>
                      <a:pt x="50862" y="250825"/>
                    </a:cubicBezTo>
                    <a:cubicBezTo>
                      <a:pt x="48514" y="254934"/>
                      <a:pt x="46376" y="259175"/>
                      <a:pt x="44512" y="263525"/>
                    </a:cubicBezTo>
                    <a:cubicBezTo>
                      <a:pt x="43194" y="266601"/>
                      <a:pt x="43428" y="270437"/>
                      <a:pt x="41337" y="273050"/>
                    </a:cubicBezTo>
                    <a:cubicBezTo>
                      <a:pt x="38953" y="276030"/>
                      <a:pt x="34743" y="276957"/>
                      <a:pt x="31812" y="279400"/>
                    </a:cubicBezTo>
                    <a:cubicBezTo>
                      <a:pt x="28363" y="282275"/>
                      <a:pt x="25736" y="286050"/>
                      <a:pt x="22287" y="288925"/>
                    </a:cubicBezTo>
                    <a:cubicBezTo>
                      <a:pt x="-4235" y="311027"/>
                      <a:pt x="31064" y="276973"/>
                      <a:pt x="3237" y="304800"/>
                    </a:cubicBezTo>
                    <a:cubicBezTo>
                      <a:pt x="2179" y="307975"/>
                      <a:pt x="62" y="310978"/>
                      <a:pt x="62" y="314325"/>
                    </a:cubicBezTo>
                    <a:cubicBezTo>
                      <a:pt x="62" y="372904"/>
                      <a:pt x="-1080" y="345255"/>
                      <a:pt x="6412" y="371475"/>
                    </a:cubicBezTo>
                    <a:cubicBezTo>
                      <a:pt x="7611" y="375671"/>
                      <a:pt x="7166" y="380544"/>
                      <a:pt x="9587" y="384175"/>
                    </a:cubicBezTo>
                    <a:cubicBezTo>
                      <a:pt x="11704" y="387350"/>
                      <a:pt x="16026" y="388281"/>
                      <a:pt x="19112" y="390525"/>
                    </a:cubicBezTo>
                    <a:cubicBezTo>
                      <a:pt x="62432" y="422030"/>
                      <a:pt x="27187" y="398025"/>
                      <a:pt x="63562" y="422275"/>
                    </a:cubicBezTo>
                    <a:lnTo>
                      <a:pt x="73087" y="428625"/>
                    </a:lnTo>
                    <a:lnTo>
                      <a:pt x="82612" y="434975"/>
                    </a:lnTo>
                    <a:cubicBezTo>
                      <a:pt x="83670" y="438150"/>
                      <a:pt x="82440" y="444500"/>
                      <a:pt x="85787" y="444500"/>
                    </a:cubicBezTo>
                    <a:cubicBezTo>
                      <a:pt x="89134" y="444500"/>
                      <a:pt x="88962" y="438322"/>
                      <a:pt x="88962" y="434975"/>
                    </a:cubicBezTo>
                    <a:cubicBezTo>
                      <a:pt x="88962" y="428537"/>
                      <a:pt x="87823" y="422032"/>
                      <a:pt x="85787" y="415925"/>
                    </a:cubicBezTo>
                    <a:cubicBezTo>
                      <a:pt x="84114" y="410905"/>
                      <a:pt x="73702" y="399401"/>
                      <a:pt x="69912" y="396875"/>
                    </a:cubicBezTo>
                    <a:cubicBezTo>
                      <a:pt x="67127" y="395019"/>
                      <a:pt x="63562" y="394758"/>
                      <a:pt x="60387" y="393700"/>
                    </a:cubicBezTo>
                    <a:cubicBezTo>
                      <a:pt x="57212" y="390525"/>
                      <a:pt x="53090" y="388074"/>
                      <a:pt x="50862" y="384175"/>
                    </a:cubicBezTo>
                    <a:cubicBezTo>
                      <a:pt x="45660" y="375071"/>
                      <a:pt x="47063" y="352587"/>
                      <a:pt x="50862" y="346075"/>
                    </a:cubicBezTo>
                    <a:cubicBezTo>
                      <a:pt x="54707" y="339483"/>
                      <a:pt x="64516" y="338771"/>
                      <a:pt x="69912" y="333375"/>
                    </a:cubicBezTo>
                    <a:cubicBezTo>
                      <a:pt x="73087" y="330200"/>
                      <a:pt x="75988" y="326725"/>
                      <a:pt x="79437" y="323850"/>
                    </a:cubicBezTo>
                    <a:cubicBezTo>
                      <a:pt x="93752" y="311921"/>
                      <a:pt x="92575" y="321606"/>
                      <a:pt x="108012" y="298450"/>
                    </a:cubicBezTo>
                    <a:cubicBezTo>
                      <a:pt x="110129" y="295275"/>
                      <a:pt x="112655" y="292338"/>
                      <a:pt x="114362" y="288925"/>
                    </a:cubicBezTo>
                    <a:cubicBezTo>
                      <a:pt x="117030" y="283590"/>
                      <a:pt x="119186" y="271786"/>
                      <a:pt x="120712" y="266700"/>
                    </a:cubicBezTo>
                    <a:cubicBezTo>
                      <a:pt x="122635" y="260289"/>
                      <a:pt x="127062" y="247650"/>
                      <a:pt x="127062" y="247650"/>
                    </a:cubicBezTo>
                    <a:cubicBezTo>
                      <a:pt x="126621" y="241041"/>
                      <a:pt x="125958" y="199888"/>
                      <a:pt x="120712" y="184150"/>
                    </a:cubicBezTo>
                    <a:cubicBezTo>
                      <a:pt x="118163" y="176504"/>
                      <a:pt x="114362" y="169333"/>
                      <a:pt x="111187" y="161925"/>
                    </a:cubicBezTo>
                    <a:cubicBezTo>
                      <a:pt x="112245" y="142875"/>
                      <a:pt x="111664" y="123663"/>
                      <a:pt x="114362" y="104775"/>
                    </a:cubicBezTo>
                    <a:cubicBezTo>
                      <a:pt x="114902" y="100997"/>
                      <a:pt x="117732" y="97634"/>
                      <a:pt x="120712" y="95250"/>
                    </a:cubicBezTo>
                    <a:cubicBezTo>
                      <a:pt x="123325" y="93159"/>
                      <a:pt x="127062" y="93133"/>
                      <a:pt x="130237" y="92075"/>
                    </a:cubicBezTo>
                    <a:cubicBezTo>
                      <a:pt x="148229" y="94192"/>
                      <a:pt x="166297" y="95738"/>
                      <a:pt x="184212" y="98425"/>
                    </a:cubicBezTo>
                    <a:cubicBezTo>
                      <a:pt x="187522" y="98921"/>
                      <a:pt x="190811" y="99975"/>
                      <a:pt x="193737" y="101600"/>
                    </a:cubicBezTo>
                    <a:cubicBezTo>
                      <a:pt x="196071" y="102897"/>
                      <a:pt x="221325" y="119663"/>
                      <a:pt x="225487" y="123825"/>
                    </a:cubicBezTo>
                    <a:cubicBezTo>
                      <a:pt x="228185" y="126523"/>
                      <a:pt x="229139" y="130652"/>
                      <a:pt x="231837" y="133350"/>
                    </a:cubicBezTo>
                    <a:cubicBezTo>
                      <a:pt x="234535" y="136048"/>
                      <a:pt x="238431" y="137257"/>
                      <a:pt x="241362" y="139700"/>
                    </a:cubicBezTo>
                    <a:cubicBezTo>
                      <a:pt x="244811" y="142575"/>
                      <a:pt x="247478" y="146303"/>
                      <a:pt x="250887" y="149225"/>
                    </a:cubicBezTo>
                    <a:cubicBezTo>
                      <a:pt x="259114" y="156277"/>
                      <a:pt x="274440" y="165985"/>
                      <a:pt x="282637" y="171450"/>
                    </a:cubicBezTo>
                    <a:cubicBezTo>
                      <a:pt x="285812" y="173567"/>
                      <a:pt x="289109" y="175510"/>
                      <a:pt x="292162" y="177800"/>
                    </a:cubicBezTo>
                    <a:cubicBezTo>
                      <a:pt x="295038" y="179957"/>
                      <a:pt x="309744" y="191354"/>
                      <a:pt x="314387" y="193675"/>
                    </a:cubicBezTo>
                    <a:cubicBezTo>
                      <a:pt x="330357" y="201660"/>
                      <a:pt x="322940" y="189528"/>
                      <a:pt x="342962" y="209550"/>
                    </a:cubicBezTo>
                    <a:cubicBezTo>
                      <a:pt x="349984" y="216572"/>
                      <a:pt x="351429" y="241300"/>
                      <a:pt x="362012" y="225425"/>
                    </a:cubicBezTo>
                    <a:cubicBezTo>
                      <a:pt x="372595" y="209550"/>
                      <a:pt x="406462" y="114300"/>
                      <a:pt x="406462" y="114300"/>
                    </a:cubicBezTo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569" name="Rectangle 1568">
                <a:extLst>
                  <a:ext uri="{FF2B5EF4-FFF2-40B4-BE49-F238E27FC236}">
                    <a16:creationId xmlns:a16="http://schemas.microsoft.com/office/drawing/2014/main" id="{85F4D4C0-A852-491D-80D9-81A9F8F20C28}"/>
                  </a:ext>
                </a:extLst>
              </p:cNvPr>
              <p:cNvSpPr/>
              <p:nvPr/>
            </p:nvSpPr>
            <p:spPr>
              <a:xfrm>
                <a:off x="4026159" y="2799840"/>
                <a:ext cx="32052" cy="2033096"/>
              </a:xfrm>
              <a:prstGeom prst="rect">
                <a:avLst/>
              </a:pr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570" name="Forme libre 433">
                <a:extLst>
                  <a:ext uri="{FF2B5EF4-FFF2-40B4-BE49-F238E27FC236}">
                    <a16:creationId xmlns:a16="http://schemas.microsoft.com/office/drawing/2014/main" id="{6B976ECC-DECE-40BC-A2D7-D3B58CD21B33}"/>
                  </a:ext>
                </a:extLst>
              </p:cNvPr>
              <p:cNvSpPr/>
              <p:nvPr/>
            </p:nvSpPr>
            <p:spPr>
              <a:xfrm>
                <a:off x="4035425" y="4542894"/>
                <a:ext cx="459080" cy="254258"/>
              </a:xfrm>
              <a:custGeom>
                <a:avLst/>
                <a:gdLst>
                  <a:gd name="connsiteX0" fmla="*/ 22225 w 459080"/>
                  <a:gd name="connsiteY0" fmla="*/ 187325 h 254258"/>
                  <a:gd name="connsiteX1" fmla="*/ 53975 w 459080"/>
                  <a:gd name="connsiteY1" fmla="*/ 180975 h 254258"/>
                  <a:gd name="connsiteX2" fmla="*/ 76200 w 459080"/>
                  <a:gd name="connsiteY2" fmla="*/ 152400 h 254258"/>
                  <a:gd name="connsiteX3" fmla="*/ 85725 w 459080"/>
                  <a:gd name="connsiteY3" fmla="*/ 149225 h 254258"/>
                  <a:gd name="connsiteX4" fmla="*/ 107950 w 459080"/>
                  <a:gd name="connsiteY4" fmla="*/ 139700 h 254258"/>
                  <a:gd name="connsiteX5" fmla="*/ 127000 w 459080"/>
                  <a:gd name="connsiteY5" fmla="*/ 127000 h 254258"/>
                  <a:gd name="connsiteX6" fmla="*/ 136525 w 459080"/>
                  <a:gd name="connsiteY6" fmla="*/ 114300 h 254258"/>
                  <a:gd name="connsiteX7" fmla="*/ 142875 w 459080"/>
                  <a:gd name="connsiteY7" fmla="*/ 104775 h 254258"/>
                  <a:gd name="connsiteX8" fmla="*/ 152400 w 459080"/>
                  <a:gd name="connsiteY8" fmla="*/ 98425 h 254258"/>
                  <a:gd name="connsiteX9" fmla="*/ 174625 w 459080"/>
                  <a:gd name="connsiteY9" fmla="*/ 82550 h 254258"/>
                  <a:gd name="connsiteX10" fmla="*/ 187325 w 459080"/>
                  <a:gd name="connsiteY10" fmla="*/ 73025 h 254258"/>
                  <a:gd name="connsiteX11" fmla="*/ 206375 w 459080"/>
                  <a:gd name="connsiteY11" fmla="*/ 63500 h 254258"/>
                  <a:gd name="connsiteX12" fmla="*/ 234950 w 459080"/>
                  <a:gd name="connsiteY12" fmla="*/ 38100 h 254258"/>
                  <a:gd name="connsiteX13" fmla="*/ 244475 w 459080"/>
                  <a:gd name="connsiteY13" fmla="*/ 19050 h 254258"/>
                  <a:gd name="connsiteX14" fmla="*/ 254000 w 459080"/>
                  <a:gd name="connsiteY14" fmla="*/ 12700 h 254258"/>
                  <a:gd name="connsiteX15" fmla="*/ 266700 w 459080"/>
                  <a:gd name="connsiteY15" fmla="*/ 6350 h 254258"/>
                  <a:gd name="connsiteX16" fmla="*/ 317500 w 459080"/>
                  <a:gd name="connsiteY16" fmla="*/ 0 h 254258"/>
                  <a:gd name="connsiteX17" fmla="*/ 342900 w 459080"/>
                  <a:gd name="connsiteY17" fmla="*/ 3175 h 254258"/>
                  <a:gd name="connsiteX18" fmla="*/ 349250 w 459080"/>
                  <a:gd name="connsiteY18" fmla="*/ 12700 h 254258"/>
                  <a:gd name="connsiteX19" fmla="*/ 352425 w 459080"/>
                  <a:gd name="connsiteY19" fmla="*/ 22225 h 254258"/>
                  <a:gd name="connsiteX20" fmla="*/ 358775 w 459080"/>
                  <a:gd name="connsiteY20" fmla="*/ 38100 h 254258"/>
                  <a:gd name="connsiteX21" fmla="*/ 361950 w 459080"/>
                  <a:gd name="connsiteY21" fmla="*/ 47625 h 254258"/>
                  <a:gd name="connsiteX22" fmla="*/ 384175 w 459080"/>
                  <a:gd name="connsiteY22" fmla="*/ 63500 h 254258"/>
                  <a:gd name="connsiteX23" fmla="*/ 400050 w 459080"/>
                  <a:gd name="connsiteY23" fmla="*/ 82550 h 254258"/>
                  <a:gd name="connsiteX24" fmla="*/ 406400 w 459080"/>
                  <a:gd name="connsiteY24" fmla="*/ 104775 h 254258"/>
                  <a:gd name="connsiteX25" fmla="*/ 419100 w 459080"/>
                  <a:gd name="connsiteY25" fmla="*/ 187325 h 254258"/>
                  <a:gd name="connsiteX26" fmla="*/ 431800 w 459080"/>
                  <a:gd name="connsiteY26" fmla="*/ 206375 h 254258"/>
                  <a:gd name="connsiteX27" fmla="*/ 438150 w 459080"/>
                  <a:gd name="connsiteY27" fmla="*/ 215900 h 254258"/>
                  <a:gd name="connsiteX28" fmla="*/ 444500 w 459080"/>
                  <a:gd name="connsiteY28" fmla="*/ 234950 h 254258"/>
                  <a:gd name="connsiteX29" fmla="*/ 457200 w 459080"/>
                  <a:gd name="connsiteY29" fmla="*/ 254000 h 254258"/>
                  <a:gd name="connsiteX30" fmla="*/ 438150 w 459080"/>
                  <a:gd name="connsiteY30" fmla="*/ 247650 h 254258"/>
                  <a:gd name="connsiteX31" fmla="*/ 419100 w 459080"/>
                  <a:gd name="connsiteY31" fmla="*/ 238125 h 254258"/>
                  <a:gd name="connsiteX32" fmla="*/ 409575 w 459080"/>
                  <a:gd name="connsiteY32" fmla="*/ 228600 h 254258"/>
                  <a:gd name="connsiteX33" fmla="*/ 400050 w 459080"/>
                  <a:gd name="connsiteY33" fmla="*/ 225425 h 254258"/>
                  <a:gd name="connsiteX34" fmla="*/ 390525 w 459080"/>
                  <a:gd name="connsiteY34" fmla="*/ 219075 h 254258"/>
                  <a:gd name="connsiteX35" fmla="*/ 377825 w 459080"/>
                  <a:gd name="connsiteY35" fmla="*/ 203200 h 254258"/>
                  <a:gd name="connsiteX36" fmla="*/ 368300 w 459080"/>
                  <a:gd name="connsiteY36" fmla="*/ 184150 h 254258"/>
                  <a:gd name="connsiteX37" fmla="*/ 365125 w 459080"/>
                  <a:gd name="connsiteY37" fmla="*/ 123825 h 254258"/>
                  <a:gd name="connsiteX38" fmla="*/ 349250 w 459080"/>
                  <a:gd name="connsiteY38" fmla="*/ 104775 h 254258"/>
                  <a:gd name="connsiteX39" fmla="*/ 339725 w 459080"/>
                  <a:gd name="connsiteY39" fmla="*/ 101600 h 254258"/>
                  <a:gd name="connsiteX40" fmla="*/ 320675 w 459080"/>
                  <a:gd name="connsiteY40" fmla="*/ 88900 h 254258"/>
                  <a:gd name="connsiteX41" fmla="*/ 298450 w 459080"/>
                  <a:gd name="connsiteY41" fmla="*/ 73025 h 254258"/>
                  <a:gd name="connsiteX42" fmla="*/ 282575 w 459080"/>
                  <a:gd name="connsiteY42" fmla="*/ 57150 h 254258"/>
                  <a:gd name="connsiteX43" fmla="*/ 260350 w 459080"/>
                  <a:gd name="connsiteY43" fmla="*/ 60325 h 254258"/>
                  <a:gd name="connsiteX44" fmla="*/ 250825 w 459080"/>
                  <a:gd name="connsiteY44" fmla="*/ 66675 h 254258"/>
                  <a:gd name="connsiteX45" fmla="*/ 231775 w 459080"/>
                  <a:gd name="connsiteY45" fmla="*/ 85725 h 254258"/>
                  <a:gd name="connsiteX46" fmla="*/ 212725 w 459080"/>
                  <a:gd name="connsiteY46" fmla="*/ 101600 h 254258"/>
                  <a:gd name="connsiteX47" fmla="*/ 203200 w 459080"/>
                  <a:gd name="connsiteY47" fmla="*/ 120650 h 254258"/>
                  <a:gd name="connsiteX48" fmla="*/ 193675 w 459080"/>
                  <a:gd name="connsiteY48" fmla="*/ 130175 h 254258"/>
                  <a:gd name="connsiteX49" fmla="*/ 174625 w 459080"/>
                  <a:gd name="connsiteY49" fmla="*/ 139700 h 254258"/>
                  <a:gd name="connsiteX50" fmla="*/ 161925 w 459080"/>
                  <a:gd name="connsiteY50" fmla="*/ 146050 h 254258"/>
                  <a:gd name="connsiteX51" fmla="*/ 130175 w 459080"/>
                  <a:gd name="connsiteY51" fmla="*/ 155575 h 254258"/>
                  <a:gd name="connsiteX52" fmla="*/ 120650 w 459080"/>
                  <a:gd name="connsiteY52" fmla="*/ 158750 h 254258"/>
                  <a:gd name="connsiteX53" fmla="*/ 114300 w 459080"/>
                  <a:gd name="connsiteY53" fmla="*/ 168275 h 254258"/>
                  <a:gd name="connsiteX54" fmla="*/ 104775 w 459080"/>
                  <a:gd name="connsiteY54" fmla="*/ 174625 h 254258"/>
                  <a:gd name="connsiteX55" fmla="*/ 92075 w 459080"/>
                  <a:gd name="connsiteY55" fmla="*/ 190500 h 254258"/>
                  <a:gd name="connsiteX56" fmla="*/ 76200 w 459080"/>
                  <a:gd name="connsiteY56" fmla="*/ 209550 h 254258"/>
                  <a:gd name="connsiteX57" fmla="*/ 63500 w 459080"/>
                  <a:gd name="connsiteY57" fmla="*/ 219075 h 254258"/>
                  <a:gd name="connsiteX58" fmla="*/ 53975 w 459080"/>
                  <a:gd name="connsiteY58" fmla="*/ 228600 h 254258"/>
                  <a:gd name="connsiteX59" fmla="*/ 44450 w 459080"/>
                  <a:gd name="connsiteY59" fmla="*/ 234950 h 254258"/>
                  <a:gd name="connsiteX60" fmla="*/ 34925 w 459080"/>
                  <a:gd name="connsiteY60" fmla="*/ 244475 h 254258"/>
                  <a:gd name="connsiteX61" fmla="*/ 15875 w 459080"/>
                  <a:gd name="connsiteY61" fmla="*/ 250825 h 254258"/>
                  <a:gd name="connsiteX62" fmla="*/ 6350 w 459080"/>
                  <a:gd name="connsiteY62" fmla="*/ 247650 h 254258"/>
                  <a:gd name="connsiteX63" fmla="*/ 3175 w 459080"/>
                  <a:gd name="connsiteY63" fmla="*/ 231775 h 254258"/>
                  <a:gd name="connsiteX64" fmla="*/ 0 w 459080"/>
                  <a:gd name="connsiteY64" fmla="*/ 212725 h 254258"/>
                  <a:gd name="connsiteX65" fmla="*/ 6350 w 459080"/>
                  <a:gd name="connsiteY65" fmla="*/ 193675 h 254258"/>
                  <a:gd name="connsiteX66" fmla="*/ 15875 w 459080"/>
                  <a:gd name="connsiteY66" fmla="*/ 190500 h 254258"/>
                  <a:gd name="connsiteX67" fmla="*/ 22225 w 459080"/>
                  <a:gd name="connsiteY67" fmla="*/ 187325 h 25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459080" h="254258">
                    <a:moveTo>
                      <a:pt x="22225" y="187325"/>
                    </a:moveTo>
                    <a:cubicBezTo>
                      <a:pt x="28575" y="185737"/>
                      <a:pt x="50562" y="191214"/>
                      <a:pt x="53975" y="180975"/>
                    </a:cubicBezTo>
                    <a:cubicBezTo>
                      <a:pt x="57994" y="168917"/>
                      <a:pt x="60138" y="157754"/>
                      <a:pt x="76200" y="152400"/>
                    </a:cubicBezTo>
                    <a:cubicBezTo>
                      <a:pt x="79375" y="151342"/>
                      <a:pt x="82732" y="150722"/>
                      <a:pt x="85725" y="149225"/>
                    </a:cubicBezTo>
                    <a:cubicBezTo>
                      <a:pt x="107651" y="138262"/>
                      <a:pt x="81519" y="146308"/>
                      <a:pt x="107950" y="139700"/>
                    </a:cubicBezTo>
                    <a:cubicBezTo>
                      <a:pt x="114300" y="135467"/>
                      <a:pt x="122421" y="133105"/>
                      <a:pt x="127000" y="127000"/>
                    </a:cubicBezTo>
                    <a:cubicBezTo>
                      <a:pt x="130175" y="122767"/>
                      <a:pt x="133449" y="118606"/>
                      <a:pt x="136525" y="114300"/>
                    </a:cubicBezTo>
                    <a:cubicBezTo>
                      <a:pt x="138743" y="111195"/>
                      <a:pt x="140177" y="107473"/>
                      <a:pt x="142875" y="104775"/>
                    </a:cubicBezTo>
                    <a:cubicBezTo>
                      <a:pt x="145573" y="102077"/>
                      <a:pt x="149503" y="100908"/>
                      <a:pt x="152400" y="98425"/>
                    </a:cubicBezTo>
                    <a:cubicBezTo>
                      <a:pt x="171576" y="81989"/>
                      <a:pt x="157123" y="88384"/>
                      <a:pt x="174625" y="82550"/>
                    </a:cubicBezTo>
                    <a:cubicBezTo>
                      <a:pt x="178858" y="79375"/>
                      <a:pt x="182731" y="75650"/>
                      <a:pt x="187325" y="73025"/>
                    </a:cubicBezTo>
                    <a:cubicBezTo>
                      <a:pt x="202771" y="64198"/>
                      <a:pt x="191441" y="76774"/>
                      <a:pt x="206375" y="63500"/>
                    </a:cubicBezTo>
                    <a:cubicBezTo>
                      <a:pt x="238997" y="34502"/>
                      <a:pt x="213332" y="52512"/>
                      <a:pt x="234950" y="38100"/>
                    </a:cubicBezTo>
                    <a:cubicBezTo>
                      <a:pt x="237532" y="30353"/>
                      <a:pt x="238320" y="25205"/>
                      <a:pt x="244475" y="19050"/>
                    </a:cubicBezTo>
                    <a:cubicBezTo>
                      <a:pt x="247173" y="16352"/>
                      <a:pt x="250687" y="14593"/>
                      <a:pt x="254000" y="12700"/>
                    </a:cubicBezTo>
                    <a:cubicBezTo>
                      <a:pt x="258109" y="10352"/>
                      <a:pt x="262059" y="7278"/>
                      <a:pt x="266700" y="6350"/>
                    </a:cubicBezTo>
                    <a:cubicBezTo>
                      <a:pt x="283434" y="3003"/>
                      <a:pt x="317500" y="0"/>
                      <a:pt x="317500" y="0"/>
                    </a:cubicBezTo>
                    <a:cubicBezTo>
                      <a:pt x="325967" y="1058"/>
                      <a:pt x="334978" y="6"/>
                      <a:pt x="342900" y="3175"/>
                    </a:cubicBezTo>
                    <a:cubicBezTo>
                      <a:pt x="346443" y="4592"/>
                      <a:pt x="347543" y="9287"/>
                      <a:pt x="349250" y="12700"/>
                    </a:cubicBezTo>
                    <a:cubicBezTo>
                      <a:pt x="350747" y="15693"/>
                      <a:pt x="351250" y="19091"/>
                      <a:pt x="352425" y="22225"/>
                    </a:cubicBezTo>
                    <a:cubicBezTo>
                      <a:pt x="354426" y="27561"/>
                      <a:pt x="356774" y="32764"/>
                      <a:pt x="358775" y="38100"/>
                    </a:cubicBezTo>
                    <a:cubicBezTo>
                      <a:pt x="359950" y="41234"/>
                      <a:pt x="360094" y="44840"/>
                      <a:pt x="361950" y="47625"/>
                    </a:cubicBezTo>
                    <a:cubicBezTo>
                      <a:pt x="370956" y="61133"/>
                      <a:pt x="371534" y="54471"/>
                      <a:pt x="384175" y="63500"/>
                    </a:cubicBezTo>
                    <a:cubicBezTo>
                      <a:pt x="389636" y="67401"/>
                      <a:pt x="396956" y="76362"/>
                      <a:pt x="400050" y="82550"/>
                    </a:cubicBezTo>
                    <a:cubicBezTo>
                      <a:pt x="402327" y="87105"/>
                      <a:pt x="405383" y="100706"/>
                      <a:pt x="406400" y="104775"/>
                    </a:cubicBezTo>
                    <a:cubicBezTo>
                      <a:pt x="408878" y="130799"/>
                      <a:pt x="405585" y="162547"/>
                      <a:pt x="419100" y="187325"/>
                    </a:cubicBezTo>
                    <a:cubicBezTo>
                      <a:pt x="422754" y="194025"/>
                      <a:pt x="427567" y="200025"/>
                      <a:pt x="431800" y="206375"/>
                    </a:cubicBezTo>
                    <a:cubicBezTo>
                      <a:pt x="433917" y="209550"/>
                      <a:pt x="436943" y="212280"/>
                      <a:pt x="438150" y="215900"/>
                    </a:cubicBezTo>
                    <a:cubicBezTo>
                      <a:pt x="440267" y="222250"/>
                      <a:pt x="440787" y="229381"/>
                      <a:pt x="444500" y="234950"/>
                    </a:cubicBezTo>
                    <a:cubicBezTo>
                      <a:pt x="448733" y="241300"/>
                      <a:pt x="464440" y="256413"/>
                      <a:pt x="457200" y="254000"/>
                    </a:cubicBezTo>
                    <a:lnTo>
                      <a:pt x="438150" y="247650"/>
                    </a:lnTo>
                    <a:cubicBezTo>
                      <a:pt x="428604" y="244468"/>
                      <a:pt x="427306" y="244964"/>
                      <a:pt x="419100" y="238125"/>
                    </a:cubicBezTo>
                    <a:cubicBezTo>
                      <a:pt x="415651" y="235250"/>
                      <a:pt x="413311" y="231091"/>
                      <a:pt x="409575" y="228600"/>
                    </a:cubicBezTo>
                    <a:cubicBezTo>
                      <a:pt x="406790" y="226744"/>
                      <a:pt x="403043" y="226922"/>
                      <a:pt x="400050" y="225425"/>
                    </a:cubicBezTo>
                    <a:cubicBezTo>
                      <a:pt x="396637" y="223718"/>
                      <a:pt x="393700" y="221192"/>
                      <a:pt x="390525" y="219075"/>
                    </a:cubicBezTo>
                    <a:cubicBezTo>
                      <a:pt x="384344" y="200532"/>
                      <a:pt x="392186" y="217561"/>
                      <a:pt x="377825" y="203200"/>
                    </a:cubicBezTo>
                    <a:cubicBezTo>
                      <a:pt x="371670" y="197045"/>
                      <a:pt x="370882" y="191897"/>
                      <a:pt x="368300" y="184150"/>
                    </a:cubicBezTo>
                    <a:cubicBezTo>
                      <a:pt x="367242" y="164042"/>
                      <a:pt x="367846" y="143777"/>
                      <a:pt x="365125" y="123825"/>
                    </a:cubicBezTo>
                    <a:cubicBezTo>
                      <a:pt x="364539" y="119530"/>
                      <a:pt x="351760" y="106448"/>
                      <a:pt x="349250" y="104775"/>
                    </a:cubicBezTo>
                    <a:cubicBezTo>
                      <a:pt x="346465" y="102919"/>
                      <a:pt x="342651" y="103225"/>
                      <a:pt x="339725" y="101600"/>
                    </a:cubicBezTo>
                    <a:cubicBezTo>
                      <a:pt x="333054" y="97894"/>
                      <a:pt x="327025" y="93133"/>
                      <a:pt x="320675" y="88900"/>
                    </a:cubicBezTo>
                    <a:cubicBezTo>
                      <a:pt x="315267" y="85294"/>
                      <a:pt x="302388" y="76963"/>
                      <a:pt x="298450" y="73025"/>
                    </a:cubicBezTo>
                    <a:cubicBezTo>
                      <a:pt x="277283" y="51858"/>
                      <a:pt x="307975" y="74083"/>
                      <a:pt x="282575" y="57150"/>
                    </a:cubicBezTo>
                    <a:cubicBezTo>
                      <a:pt x="275167" y="58208"/>
                      <a:pt x="267518" y="58175"/>
                      <a:pt x="260350" y="60325"/>
                    </a:cubicBezTo>
                    <a:cubicBezTo>
                      <a:pt x="256695" y="61421"/>
                      <a:pt x="253677" y="64140"/>
                      <a:pt x="250825" y="66675"/>
                    </a:cubicBezTo>
                    <a:cubicBezTo>
                      <a:pt x="244113" y="72641"/>
                      <a:pt x="239247" y="80744"/>
                      <a:pt x="231775" y="85725"/>
                    </a:cubicBezTo>
                    <a:cubicBezTo>
                      <a:pt x="222409" y="91969"/>
                      <a:pt x="220365" y="92433"/>
                      <a:pt x="212725" y="101600"/>
                    </a:cubicBezTo>
                    <a:cubicBezTo>
                      <a:pt x="187746" y="131575"/>
                      <a:pt x="222293" y="92011"/>
                      <a:pt x="203200" y="120650"/>
                    </a:cubicBezTo>
                    <a:cubicBezTo>
                      <a:pt x="200709" y="124386"/>
                      <a:pt x="197124" y="127300"/>
                      <a:pt x="193675" y="130175"/>
                    </a:cubicBezTo>
                    <a:cubicBezTo>
                      <a:pt x="182908" y="139148"/>
                      <a:pt x="186417" y="134646"/>
                      <a:pt x="174625" y="139700"/>
                    </a:cubicBezTo>
                    <a:cubicBezTo>
                      <a:pt x="170275" y="141564"/>
                      <a:pt x="166319" y="144292"/>
                      <a:pt x="161925" y="146050"/>
                    </a:cubicBezTo>
                    <a:cubicBezTo>
                      <a:pt x="143062" y="153595"/>
                      <a:pt x="146548" y="150897"/>
                      <a:pt x="130175" y="155575"/>
                    </a:cubicBezTo>
                    <a:cubicBezTo>
                      <a:pt x="126957" y="156494"/>
                      <a:pt x="123825" y="157692"/>
                      <a:pt x="120650" y="158750"/>
                    </a:cubicBezTo>
                    <a:cubicBezTo>
                      <a:pt x="118533" y="161925"/>
                      <a:pt x="116998" y="165577"/>
                      <a:pt x="114300" y="168275"/>
                    </a:cubicBezTo>
                    <a:cubicBezTo>
                      <a:pt x="111602" y="170973"/>
                      <a:pt x="107159" y="171645"/>
                      <a:pt x="104775" y="174625"/>
                    </a:cubicBezTo>
                    <a:cubicBezTo>
                      <a:pt x="87248" y="196533"/>
                      <a:pt x="119372" y="172302"/>
                      <a:pt x="92075" y="190500"/>
                    </a:cubicBezTo>
                    <a:cubicBezTo>
                      <a:pt x="85543" y="200298"/>
                      <a:pt x="85707" y="201401"/>
                      <a:pt x="76200" y="209550"/>
                    </a:cubicBezTo>
                    <a:cubicBezTo>
                      <a:pt x="72182" y="212994"/>
                      <a:pt x="67518" y="215631"/>
                      <a:pt x="63500" y="219075"/>
                    </a:cubicBezTo>
                    <a:cubicBezTo>
                      <a:pt x="60091" y="221997"/>
                      <a:pt x="57424" y="225725"/>
                      <a:pt x="53975" y="228600"/>
                    </a:cubicBezTo>
                    <a:cubicBezTo>
                      <a:pt x="51044" y="231043"/>
                      <a:pt x="47381" y="232507"/>
                      <a:pt x="44450" y="234950"/>
                    </a:cubicBezTo>
                    <a:cubicBezTo>
                      <a:pt x="41001" y="237825"/>
                      <a:pt x="38850" y="242294"/>
                      <a:pt x="34925" y="244475"/>
                    </a:cubicBezTo>
                    <a:cubicBezTo>
                      <a:pt x="29074" y="247726"/>
                      <a:pt x="15875" y="250825"/>
                      <a:pt x="15875" y="250825"/>
                    </a:cubicBezTo>
                    <a:cubicBezTo>
                      <a:pt x="12700" y="249767"/>
                      <a:pt x="8206" y="250435"/>
                      <a:pt x="6350" y="247650"/>
                    </a:cubicBezTo>
                    <a:cubicBezTo>
                      <a:pt x="3357" y="243160"/>
                      <a:pt x="4140" y="237084"/>
                      <a:pt x="3175" y="231775"/>
                    </a:cubicBezTo>
                    <a:cubicBezTo>
                      <a:pt x="2023" y="225441"/>
                      <a:pt x="1058" y="219075"/>
                      <a:pt x="0" y="212725"/>
                    </a:cubicBezTo>
                    <a:cubicBezTo>
                      <a:pt x="2117" y="206375"/>
                      <a:pt x="2459" y="199122"/>
                      <a:pt x="6350" y="193675"/>
                    </a:cubicBezTo>
                    <a:cubicBezTo>
                      <a:pt x="8295" y="190952"/>
                      <a:pt x="13198" y="192508"/>
                      <a:pt x="15875" y="190500"/>
                    </a:cubicBezTo>
                    <a:cubicBezTo>
                      <a:pt x="17768" y="189080"/>
                      <a:pt x="15875" y="188913"/>
                      <a:pt x="22225" y="18732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571" name="Forme libre 434">
                <a:extLst>
                  <a:ext uri="{FF2B5EF4-FFF2-40B4-BE49-F238E27FC236}">
                    <a16:creationId xmlns:a16="http://schemas.microsoft.com/office/drawing/2014/main" id="{E4FCDB39-AE2E-47A2-8520-8E4FB5168808}"/>
                  </a:ext>
                </a:extLst>
              </p:cNvPr>
              <p:cNvSpPr/>
              <p:nvPr/>
            </p:nvSpPr>
            <p:spPr>
              <a:xfrm>
                <a:off x="4032250" y="3939153"/>
                <a:ext cx="438151" cy="425951"/>
              </a:xfrm>
              <a:custGeom>
                <a:avLst/>
                <a:gdLst>
                  <a:gd name="connsiteX0" fmla="*/ 9525 w 438151"/>
                  <a:gd name="connsiteY0" fmla="*/ 222250 h 425951"/>
                  <a:gd name="connsiteX1" fmla="*/ 12700 w 438151"/>
                  <a:gd name="connsiteY1" fmla="*/ 203200 h 425951"/>
                  <a:gd name="connsiteX2" fmla="*/ 22225 w 438151"/>
                  <a:gd name="connsiteY2" fmla="*/ 193675 h 425951"/>
                  <a:gd name="connsiteX3" fmla="*/ 31750 w 438151"/>
                  <a:gd name="connsiteY3" fmla="*/ 187325 h 425951"/>
                  <a:gd name="connsiteX4" fmla="*/ 53975 w 438151"/>
                  <a:gd name="connsiteY4" fmla="*/ 174625 h 425951"/>
                  <a:gd name="connsiteX5" fmla="*/ 69850 w 438151"/>
                  <a:gd name="connsiteY5" fmla="*/ 158750 h 425951"/>
                  <a:gd name="connsiteX6" fmla="*/ 76200 w 438151"/>
                  <a:gd name="connsiteY6" fmla="*/ 149225 h 425951"/>
                  <a:gd name="connsiteX7" fmla="*/ 104775 w 438151"/>
                  <a:gd name="connsiteY7" fmla="*/ 127000 h 425951"/>
                  <a:gd name="connsiteX8" fmla="*/ 111125 w 438151"/>
                  <a:gd name="connsiteY8" fmla="*/ 117475 h 425951"/>
                  <a:gd name="connsiteX9" fmla="*/ 120650 w 438151"/>
                  <a:gd name="connsiteY9" fmla="*/ 111125 h 425951"/>
                  <a:gd name="connsiteX10" fmla="*/ 123825 w 438151"/>
                  <a:gd name="connsiteY10" fmla="*/ 101600 h 425951"/>
                  <a:gd name="connsiteX11" fmla="*/ 133350 w 438151"/>
                  <a:gd name="connsiteY11" fmla="*/ 92075 h 425951"/>
                  <a:gd name="connsiteX12" fmla="*/ 149225 w 438151"/>
                  <a:gd name="connsiteY12" fmla="*/ 73025 h 425951"/>
                  <a:gd name="connsiteX13" fmla="*/ 152400 w 438151"/>
                  <a:gd name="connsiteY13" fmla="*/ 63500 h 425951"/>
                  <a:gd name="connsiteX14" fmla="*/ 180975 w 438151"/>
                  <a:gd name="connsiteY14" fmla="*/ 41275 h 425951"/>
                  <a:gd name="connsiteX15" fmla="*/ 190500 w 438151"/>
                  <a:gd name="connsiteY15" fmla="*/ 38100 h 425951"/>
                  <a:gd name="connsiteX16" fmla="*/ 200025 w 438151"/>
                  <a:gd name="connsiteY16" fmla="*/ 31750 h 425951"/>
                  <a:gd name="connsiteX17" fmla="*/ 209550 w 438151"/>
                  <a:gd name="connsiteY17" fmla="*/ 28575 h 425951"/>
                  <a:gd name="connsiteX18" fmla="*/ 228600 w 438151"/>
                  <a:gd name="connsiteY18" fmla="*/ 19050 h 425951"/>
                  <a:gd name="connsiteX19" fmla="*/ 250825 w 438151"/>
                  <a:gd name="connsiteY19" fmla="*/ 3175 h 425951"/>
                  <a:gd name="connsiteX20" fmla="*/ 260350 w 438151"/>
                  <a:gd name="connsiteY20" fmla="*/ 0 h 425951"/>
                  <a:gd name="connsiteX21" fmla="*/ 292100 w 438151"/>
                  <a:gd name="connsiteY21" fmla="*/ 3175 h 425951"/>
                  <a:gd name="connsiteX22" fmla="*/ 314325 w 438151"/>
                  <a:gd name="connsiteY22" fmla="*/ 6350 h 425951"/>
                  <a:gd name="connsiteX23" fmla="*/ 355600 w 438151"/>
                  <a:gd name="connsiteY23" fmla="*/ 9525 h 425951"/>
                  <a:gd name="connsiteX24" fmla="*/ 377825 w 438151"/>
                  <a:gd name="connsiteY24" fmla="*/ 19050 h 425951"/>
                  <a:gd name="connsiteX25" fmla="*/ 396875 w 438151"/>
                  <a:gd name="connsiteY25" fmla="*/ 31750 h 425951"/>
                  <a:gd name="connsiteX26" fmla="*/ 406400 w 438151"/>
                  <a:gd name="connsiteY26" fmla="*/ 85725 h 425951"/>
                  <a:gd name="connsiteX27" fmla="*/ 409575 w 438151"/>
                  <a:gd name="connsiteY27" fmla="*/ 98425 h 425951"/>
                  <a:gd name="connsiteX28" fmla="*/ 428625 w 438151"/>
                  <a:gd name="connsiteY28" fmla="*/ 117475 h 425951"/>
                  <a:gd name="connsiteX29" fmla="*/ 438150 w 438151"/>
                  <a:gd name="connsiteY29" fmla="*/ 139700 h 425951"/>
                  <a:gd name="connsiteX30" fmla="*/ 431800 w 438151"/>
                  <a:gd name="connsiteY30" fmla="*/ 200025 h 425951"/>
                  <a:gd name="connsiteX31" fmla="*/ 425450 w 438151"/>
                  <a:gd name="connsiteY31" fmla="*/ 209550 h 425951"/>
                  <a:gd name="connsiteX32" fmla="*/ 409575 w 438151"/>
                  <a:gd name="connsiteY32" fmla="*/ 234950 h 425951"/>
                  <a:gd name="connsiteX33" fmla="*/ 387350 w 438151"/>
                  <a:gd name="connsiteY33" fmla="*/ 263525 h 425951"/>
                  <a:gd name="connsiteX34" fmla="*/ 381000 w 438151"/>
                  <a:gd name="connsiteY34" fmla="*/ 273050 h 425951"/>
                  <a:gd name="connsiteX35" fmla="*/ 374650 w 438151"/>
                  <a:gd name="connsiteY35" fmla="*/ 292100 h 425951"/>
                  <a:gd name="connsiteX36" fmla="*/ 368300 w 438151"/>
                  <a:gd name="connsiteY36" fmla="*/ 314325 h 425951"/>
                  <a:gd name="connsiteX37" fmla="*/ 365125 w 438151"/>
                  <a:gd name="connsiteY37" fmla="*/ 336550 h 425951"/>
                  <a:gd name="connsiteX38" fmla="*/ 371475 w 438151"/>
                  <a:gd name="connsiteY38" fmla="*/ 390525 h 425951"/>
                  <a:gd name="connsiteX39" fmla="*/ 377825 w 438151"/>
                  <a:gd name="connsiteY39" fmla="*/ 412750 h 425951"/>
                  <a:gd name="connsiteX40" fmla="*/ 381000 w 438151"/>
                  <a:gd name="connsiteY40" fmla="*/ 425450 h 425951"/>
                  <a:gd name="connsiteX41" fmla="*/ 374650 w 438151"/>
                  <a:gd name="connsiteY41" fmla="*/ 415925 h 425951"/>
                  <a:gd name="connsiteX42" fmla="*/ 368300 w 438151"/>
                  <a:gd name="connsiteY42" fmla="*/ 403225 h 425951"/>
                  <a:gd name="connsiteX43" fmla="*/ 355600 w 438151"/>
                  <a:gd name="connsiteY43" fmla="*/ 384175 h 425951"/>
                  <a:gd name="connsiteX44" fmla="*/ 346075 w 438151"/>
                  <a:gd name="connsiteY44" fmla="*/ 365125 h 425951"/>
                  <a:gd name="connsiteX45" fmla="*/ 333375 w 438151"/>
                  <a:gd name="connsiteY45" fmla="*/ 346075 h 425951"/>
                  <a:gd name="connsiteX46" fmla="*/ 327025 w 438151"/>
                  <a:gd name="connsiteY46" fmla="*/ 330200 h 425951"/>
                  <a:gd name="connsiteX47" fmla="*/ 330200 w 438151"/>
                  <a:gd name="connsiteY47" fmla="*/ 282575 h 425951"/>
                  <a:gd name="connsiteX48" fmla="*/ 346075 w 438151"/>
                  <a:gd name="connsiteY48" fmla="*/ 266700 h 425951"/>
                  <a:gd name="connsiteX49" fmla="*/ 381000 w 438151"/>
                  <a:gd name="connsiteY49" fmla="*/ 225425 h 425951"/>
                  <a:gd name="connsiteX50" fmla="*/ 384175 w 438151"/>
                  <a:gd name="connsiteY50" fmla="*/ 215900 h 425951"/>
                  <a:gd name="connsiteX51" fmla="*/ 381000 w 438151"/>
                  <a:gd name="connsiteY51" fmla="*/ 177800 h 425951"/>
                  <a:gd name="connsiteX52" fmla="*/ 371475 w 438151"/>
                  <a:gd name="connsiteY52" fmla="*/ 171450 h 425951"/>
                  <a:gd name="connsiteX53" fmla="*/ 365125 w 438151"/>
                  <a:gd name="connsiteY53" fmla="*/ 161925 h 425951"/>
                  <a:gd name="connsiteX54" fmla="*/ 346075 w 438151"/>
                  <a:gd name="connsiteY54" fmla="*/ 149225 h 425951"/>
                  <a:gd name="connsiteX55" fmla="*/ 336550 w 438151"/>
                  <a:gd name="connsiteY55" fmla="*/ 139700 h 425951"/>
                  <a:gd name="connsiteX56" fmla="*/ 333375 w 438151"/>
                  <a:gd name="connsiteY56" fmla="*/ 127000 h 425951"/>
                  <a:gd name="connsiteX57" fmla="*/ 327025 w 438151"/>
                  <a:gd name="connsiteY57" fmla="*/ 107950 h 425951"/>
                  <a:gd name="connsiteX58" fmla="*/ 323850 w 438151"/>
                  <a:gd name="connsiteY58" fmla="*/ 66675 h 425951"/>
                  <a:gd name="connsiteX59" fmla="*/ 320675 w 438151"/>
                  <a:gd name="connsiteY59" fmla="*/ 57150 h 425951"/>
                  <a:gd name="connsiteX60" fmla="*/ 311150 w 438151"/>
                  <a:gd name="connsiteY60" fmla="*/ 47625 h 425951"/>
                  <a:gd name="connsiteX61" fmla="*/ 276225 w 438151"/>
                  <a:gd name="connsiteY61" fmla="*/ 53975 h 425951"/>
                  <a:gd name="connsiteX62" fmla="*/ 250825 w 438151"/>
                  <a:gd name="connsiteY62" fmla="*/ 79375 h 425951"/>
                  <a:gd name="connsiteX63" fmla="*/ 244475 w 438151"/>
                  <a:gd name="connsiteY63" fmla="*/ 92075 h 425951"/>
                  <a:gd name="connsiteX64" fmla="*/ 234950 w 438151"/>
                  <a:gd name="connsiteY64" fmla="*/ 101600 h 425951"/>
                  <a:gd name="connsiteX65" fmla="*/ 228600 w 438151"/>
                  <a:gd name="connsiteY65" fmla="*/ 111125 h 425951"/>
                  <a:gd name="connsiteX66" fmla="*/ 219075 w 438151"/>
                  <a:gd name="connsiteY66" fmla="*/ 123825 h 425951"/>
                  <a:gd name="connsiteX67" fmla="*/ 212725 w 438151"/>
                  <a:gd name="connsiteY67" fmla="*/ 133350 h 425951"/>
                  <a:gd name="connsiteX68" fmla="*/ 203200 w 438151"/>
                  <a:gd name="connsiteY68" fmla="*/ 142875 h 425951"/>
                  <a:gd name="connsiteX69" fmla="*/ 184150 w 438151"/>
                  <a:gd name="connsiteY69" fmla="*/ 161925 h 425951"/>
                  <a:gd name="connsiteX70" fmla="*/ 177800 w 438151"/>
                  <a:gd name="connsiteY70" fmla="*/ 171450 h 425951"/>
                  <a:gd name="connsiteX71" fmla="*/ 168275 w 438151"/>
                  <a:gd name="connsiteY71" fmla="*/ 174625 h 425951"/>
                  <a:gd name="connsiteX72" fmla="*/ 158750 w 438151"/>
                  <a:gd name="connsiteY72" fmla="*/ 180975 h 425951"/>
                  <a:gd name="connsiteX73" fmla="*/ 139700 w 438151"/>
                  <a:gd name="connsiteY73" fmla="*/ 193675 h 425951"/>
                  <a:gd name="connsiteX74" fmla="*/ 130175 w 438151"/>
                  <a:gd name="connsiteY74" fmla="*/ 203200 h 425951"/>
                  <a:gd name="connsiteX75" fmla="*/ 120650 w 438151"/>
                  <a:gd name="connsiteY75" fmla="*/ 206375 h 425951"/>
                  <a:gd name="connsiteX76" fmla="*/ 101600 w 438151"/>
                  <a:gd name="connsiteY76" fmla="*/ 225425 h 425951"/>
                  <a:gd name="connsiteX77" fmla="*/ 95250 w 438151"/>
                  <a:gd name="connsiteY77" fmla="*/ 234950 h 425951"/>
                  <a:gd name="connsiteX78" fmla="*/ 85725 w 438151"/>
                  <a:gd name="connsiteY78" fmla="*/ 241300 h 425951"/>
                  <a:gd name="connsiteX79" fmla="*/ 82550 w 438151"/>
                  <a:gd name="connsiteY79" fmla="*/ 250825 h 425951"/>
                  <a:gd name="connsiteX80" fmla="*/ 69850 w 438151"/>
                  <a:gd name="connsiteY80" fmla="*/ 269875 h 425951"/>
                  <a:gd name="connsiteX81" fmla="*/ 47625 w 438151"/>
                  <a:gd name="connsiteY81" fmla="*/ 298450 h 425951"/>
                  <a:gd name="connsiteX82" fmla="*/ 28575 w 438151"/>
                  <a:gd name="connsiteY82" fmla="*/ 311150 h 425951"/>
                  <a:gd name="connsiteX83" fmla="*/ 9525 w 438151"/>
                  <a:gd name="connsiteY83" fmla="*/ 307975 h 425951"/>
                  <a:gd name="connsiteX84" fmla="*/ 6350 w 438151"/>
                  <a:gd name="connsiteY84" fmla="*/ 298450 h 425951"/>
                  <a:gd name="connsiteX85" fmla="*/ 0 w 438151"/>
                  <a:gd name="connsiteY85" fmla="*/ 276225 h 425951"/>
                  <a:gd name="connsiteX86" fmla="*/ 9525 w 438151"/>
                  <a:gd name="connsiteY86" fmla="*/ 222250 h 425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38151" h="425951">
                    <a:moveTo>
                      <a:pt x="9525" y="222250"/>
                    </a:moveTo>
                    <a:cubicBezTo>
                      <a:pt x="11642" y="210079"/>
                      <a:pt x="10085" y="209083"/>
                      <a:pt x="12700" y="203200"/>
                    </a:cubicBezTo>
                    <a:cubicBezTo>
                      <a:pt x="14524" y="199097"/>
                      <a:pt x="18776" y="196550"/>
                      <a:pt x="22225" y="193675"/>
                    </a:cubicBezTo>
                    <a:cubicBezTo>
                      <a:pt x="25156" y="191232"/>
                      <a:pt x="28645" y="189543"/>
                      <a:pt x="31750" y="187325"/>
                    </a:cubicBezTo>
                    <a:cubicBezTo>
                      <a:pt x="48569" y="175311"/>
                      <a:pt x="38518" y="179777"/>
                      <a:pt x="53975" y="174625"/>
                    </a:cubicBezTo>
                    <a:cubicBezTo>
                      <a:pt x="70908" y="149225"/>
                      <a:pt x="48683" y="179917"/>
                      <a:pt x="69850" y="158750"/>
                    </a:cubicBezTo>
                    <a:cubicBezTo>
                      <a:pt x="72548" y="156052"/>
                      <a:pt x="73665" y="152077"/>
                      <a:pt x="76200" y="149225"/>
                    </a:cubicBezTo>
                    <a:cubicBezTo>
                      <a:pt x="94235" y="128936"/>
                      <a:pt x="87991" y="132595"/>
                      <a:pt x="104775" y="127000"/>
                    </a:cubicBezTo>
                    <a:cubicBezTo>
                      <a:pt x="106892" y="123825"/>
                      <a:pt x="108427" y="120173"/>
                      <a:pt x="111125" y="117475"/>
                    </a:cubicBezTo>
                    <a:cubicBezTo>
                      <a:pt x="113823" y="114777"/>
                      <a:pt x="118266" y="114105"/>
                      <a:pt x="120650" y="111125"/>
                    </a:cubicBezTo>
                    <a:cubicBezTo>
                      <a:pt x="122741" y="108512"/>
                      <a:pt x="121969" y="104385"/>
                      <a:pt x="123825" y="101600"/>
                    </a:cubicBezTo>
                    <a:cubicBezTo>
                      <a:pt x="126316" y="97864"/>
                      <a:pt x="130475" y="95524"/>
                      <a:pt x="133350" y="92075"/>
                    </a:cubicBezTo>
                    <a:cubicBezTo>
                      <a:pt x="155452" y="65553"/>
                      <a:pt x="121398" y="100852"/>
                      <a:pt x="149225" y="73025"/>
                    </a:cubicBezTo>
                    <a:cubicBezTo>
                      <a:pt x="150283" y="69850"/>
                      <a:pt x="150544" y="66285"/>
                      <a:pt x="152400" y="63500"/>
                    </a:cubicBezTo>
                    <a:cubicBezTo>
                      <a:pt x="157096" y="56456"/>
                      <a:pt x="175569" y="43077"/>
                      <a:pt x="180975" y="41275"/>
                    </a:cubicBezTo>
                    <a:cubicBezTo>
                      <a:pt x="184150" y="40217"/>
                      <a:pt x="187507" y="39597"/>
                      <a:pt x="190500" y="38100"/>
                    </a:cubicBezTo>
                    <a:cubicBezTo>
                      <a:pt x="193913" y="36393"/>
                      <a:pt x="196612" y="33457"/>
                      <a:pt x="200025" y="31750"/>
                    </a:cubicBezTo>
                    <a:cubicBezTo>
                      <a:pt x="203018" y="30253"/>
                      <a:pt x="206557" y="30072"/>
                      <a:pt x="209550" y="28575"/>
                    </a:cubicBezTo>
                    <a:cubicBezTo>
                      <a:pt x="234169" y="16265"/>
                      <a:pt x="204659" y="27030"/>
                      <a:pt x="228600" y="19050"/>
                    </a:cubicBezTo>
                    <a:cubicBezTo>
                      <a:pt x="231476" y="16893"/>
                      <a:pt x="246182" y="5496"/>
                      <a:pt x="250825" y="3175"/>
                    </a:cubicBezTo>
                    <a:cubicBezTo>
                      <a:pt x="253818" y="1678"/>
                      <a:pt x="257175" y="1058"/>
                      <a:pt x="260350" y="0"/>
                    </a:cubicBezTo>
                    <a:lnTo>
                      <a:pt x="292100" y="3175"/>
                    </a:lnTo>
                    <a:cubicBezTo>
                      <a:pt x="299532" y="4049"/>
                      <a:pt x="306879" y="5605"/>
                      <a:pt x="314325" y="6350"/>
                    </a:cubicBezTo>
                    <a:cubicBezTo>
                      <a:pt x="328055" y="7723"/>
                      <a:pt x="341842" y="8467"/>
                      <a:pt x="355600" y="9525"/>
                    </a:cubicBezTo>
                    <a:cubicBezTo>
                      <a:pt x="365454" y="12810"/>
                      <a:pt x="368017" y="13165"/>
                      <a:pt x="377825" y="19050"/>
                    </a:cubicBezTo>
                    <a:cubicBezTo>
                      <a:pt x="384369" y="22977"/>
                      <a:pt x="396875" y="31750"/>
                      <a:pt x="396875" y="31750"/>
                    </a:cubicBezTo>
                    <a:cubicBezTo>
                      <a:pt x="405292" y="57000"/>
                      <a:pt x="397302" y="31139"/>
                      <a:pt x="406400" y="85725"/>
                    </a:cubicBezTo>
                    <a:cubicBezTo>
                      <a:pt x="407117" y="90029"/>
                      <a:pt x="407073" y="94850"/>
                      <a:pt x="409575" y="98425"/>
                    </a:cubicBezTo>
                    <a:cubicBezTo>
                      <a:pt x="414725" y="105782"/>
                      <a:pt x="424609" y="109443"/>
                      <a:pt x="428625" y="117475"/>
                    </a:cubicBezTo>
                    <a:cubicBezTo>
                      <a:pt x="436472" y="133168"/>
                      <a:pt x="433478" y="125685"/>
                      <a:pt x="438150" y="139700"/>
                    </a:cubicBezTo>
                    <a:cubicBezTo>
                      <a:pt x="437859" y="144360"/>
                      <a:pt x="439730" y="184165"/>
                      <a:pt x="431800" y="200025"/>
                    </a:cubicBezTo>
                    <a:cubicBezTo>
                      <a:pt x="430093" y="203438"/>
                      <a:pt x="427472" y="206314"/>
                      <a:pt x="425450" y="209550"/>
                    </a:cubicBezTo>
                    <a:cubicBezTo>
                      <a:pt x="423901" y="212028"/>
                      <a:pt x="413202" y="230597"/>
                      <a:pt x="409575" y="234950"/>
                    </a:cubicBezTo>
                    <a:cubicBezTo>
                      <a:pt x="384706" y="264793"/>
                      <a:pt x="419448" y="215377"/>
                      <a:pt x="387350" y="263525"/>
                    </a:cubicBezTo>
                    <a:cubicBezTo>
                      <a:pt x="385233" y="266700"/>
                      <a:pt x="382207" y="269430"/>
                      <a:pt x="381000" y="273050"/>
                    </a:cubicBezTo>
                    <a:lnTo>
                      <a:pt x="374650" y="292100"/>
                    </a:lnTo>
                    <a:cubicBezTo>
                      <a:pt x="371930" y="300261"/>
                      <a:pt x="369895" y="305554"/>
                      <a:pt x="368300" y="314325"/>
                    </a:cubicBezTo>
                    <a:cubicBezTo>
                      <a:pt x="366961" y="321688"/>
                      <a:pt x="366183" y="329142"/>
                      <a:pt x="365125" y="336550"/>
                    </a:cubicBezTo>
                    <a:cubicBezTo>
                      <a:pt x="367340" y="360919"/>
                      <a:pt x="367228" y="369288"/>
                      <a:pt x="371475" y="390525"/>
                    </a:cubicBezTo>
                    <a:cubicBezTo>
                      <a:pt x="374784" y="407068"/>
                      <a:pt x="373790" y="398628"/>
                      <a:pt x="377825" y="412750"/>
                    </a:cubicBezTo>
                    <a:cubicBezTo>
                      <a:pt x="379024" y="416946"/>
                      <a:pt x="384086" y="422364"/>
                      <a:pt x="381000" y="425450"/>
                    </a:cubicBezTo>
                    <a:cubicBezTo>
                      <a:pt x="378302" y="428148"/>
                      <a:pt x="376543" y="419238"/>
                      <a:pt x="374650" y="415925"/>
                    </a:cubicBezTo>
                    <a:cubicBezTo>
                      <a:pt x="372302" y="411816"/>
                      <a:pt x="370735" y="407284"/>
                      <a:pt x="368300" y="403225"/>
                    </a:cubicBezTo>
                    <a:cubicBezTo>
                      <a:pt x="364373" y="396681"/>
                      <a:pt x="358013" y="391415"/>
                      <a:pt x="355600" y="384175"/>
                    </a:cubicBezTo>
                    <a:cubicBezTo>
                      <a:pt x="347620" y="360234"/>
                      <a:pt x="358385" y="389744"/>
                      <a:pt x="346075" y="365125"/>
                    </a:cubicBezTo>
                    <a:cubicBezTo>
                      <a:pt x="336885" y="346745"/>
                      <a:pt x="351431" y="364131"/>
                      <a:pt x="333375" y="346075"/>
                    </a:cubicBezTo>
                    <a:cubicBezTo>
                      <a:pt x="331258" y="340783"/>
                      <a:pt x="327310" y="335892"/>
                      <a:pt x="327025" y="330200"/>
                    </a:cubicBezTo>
                    <a:cubicBezTo>
                      <a:pt x="326230" y="314310"/>
                      <a:pt x="327584" y="298269"/>
                      <a:pt x="330200" y="282575"/>
                    </a:cubicBezTo>
                    <a:cubicBezTo>
                      <a:pt x="331777" y="273112"/>
                      <a:pt x="340265" y="271929"/>
                      <a:pt x="346075" y="266700"/>
                    </a:cubicBezTo>
                    <a:cubicBezTo>
                      <a:pt x="354229" y="259361"/>
                      <a:pt x="376669" y="238418"/>
                      <a:pt x="381000" y="225425"/>
                    </a:cubicBezTo>
                    <a:lnTo>
                      <a:pt x="384175" y="215900"/>
                    </a:lnTo>
                    <a:cubicBezTo>
                      <a:pt x="383117" y="203200"/>
                      <a:pt x="384501" y="190054"/>
                      <a:pt x="381000" y="177800"/>
                    </a:cubicBezTo>
                    <a:cubicBezTo>
                      <a:pt x="379952" y="174131"/>
                      <a:pt x="374173" y="174148"/>
                      <a:pt x="371475" y="171450"/>
                    </a:cubicBezTo>
                    <a:cubicBezTo>
                      <a:pt x="368777" y="168752"/>
                      <a:pt x="367997" y="164438"/>
                      <a:pt x="365125" y="161925"/>
                    </a:cubicBezTo>
                    <a:cubicBezTo>
                      <a:pt x="359382" y="156899"/>
                      <a:pt x="351471" y="154621"/>
                      <a:pt x="346075" y="149225"/>
                    </a:cubicBezTo>
                    <a:lnTo>
                      <a:pt x="336550" y="139700"/>
                    </a:lnTo>
                    <a:cubicBezTo>
                      <a:pt x="335492" y="135467"/>
                      <a:pt x="334629" y="131180"/>
                      <a:pt x="333375" y="127000"/>
                    </a:cubicBezTo>
                    <a:cubicBezTo>
                      <a:pt x="331452" y="120589"/>
                      <a:pt x="327025" y="107950"/>
                      <a:pt x="327025" y="107950"/>
                    </a:cubicBezTo>
                    <a:cubicBezTo>
                      <a:pt x="325967" y="94192"/>
                      <a:pt x="325562" y="80367"/>
                      <a:pt x="323850" y="66675"/>
                    </a:cubicBezTo>
                    <a:cubicBezTo>
                      <a:pt x="323435" y="63354"/>
                      <a:pt x="322531" y="59935"/>
                      <a:pt x="320675" y="57150"/>
                    </a:cubicBezTo>
                    <a:cubicBezTo>
                      <a:pt x="318184" y="53414"/>
                      <a:pt x="314325" y="50800"/>
                      <a:pt x="311150" y="47625"/>
                    </a:cubicBezTo>
                    <a:cubicBezTo>
                      <a:pt x="302394" y="48719"/>
                      <a:pt x="286014" y="49081"/>
                      <a:pt x="276225" y="53975"/>
                    </a:cubicBezTo>
                    <a:cubicBezTo>
                      <a:pt x="265348" y="59413"/>
                      <a:pt x="256774" y="68965"/>
                      <a:pt x="250825" y="79375"/>
                    </a:cubicBezTo>
                    <a:cubicBezTo>
                      <a:pt x="248477" y="83484"/>
                      <a:pt x="247226" y="88224"/>
                      <a:pt x="244475" y="92075"/>
                    </a:cubicBezTo>
                    <a:cubicBezTo>
                      <a:pt x="241865" y="95729"/>
                      <a:pt x="237825" y="98151"/>
                      <a:pt x="234950" y="101600"/>
                    </a:cubicBezTo>
                    <a:cubicBezTo>
                      <a:pt x="232507" y="104531"/>
                      <a:pt x="230818" y="108020"/>
                      <a:pt x="228600" y="111125"/>
                    </a:cubicBezTo>
                    <a:cubicBezTo>
                      <a:pt x="225524" y="115431"/>
                      <a:pt x="222151" y="119519"/>
                      <a:pt x="219075" y="123825"/>
                    </a:cubicBezTo>
                    <a:cubicBezTo>
                      <a:pt x="216857" y="126930"/>
                      <a:pt x="215168" y="130419"/>
                      <a:pt x="212725" y="133350"/>
                    </a:cubicBezTo>
                    <a:cubicBezTo>
                      <a:pt x="209850" y="136799"/>
                      <a:pt x="206122" y="139466"/>
                      <a:pt x="203200" y="142875"/>
                    </a:cubicBezTo>
                    <a:cubicBezTo>
                      <a:pt x="187447" y="161253"/>
                      <a:pt x="200918" y="150746"/>
                      <a:pt x="184150" y="161925"/>
                    </a:cubicBezTo>
                    <a:cubicBezTo>
                      <a:pt x="182033" y="165100"/>
                      <a:pt x="180780" y="169066"/>
                      <a:pt x="177800" y="171450"/>
                    </a:cubicBezTo>
                    <a:cubicBezTo>
                      <a:pt x="175187" y="173541"/>
                      <a:pt x="171268" y="173128"/>
                      <a:pt x="168275" y="174625"/>
                    </a:cubicBezTo>
                    <a:cubicBezTo>
                      <a:pt x="164862" y="176332"/>
                      <a:pt x="161681" y="178532"/>
                      <a:pt x="158750" y="180975"/>
                    </a:cubicBezTo>
                    <a:cubicBezTo>
                      <a:pt x="142895" y="194188"/>
                      <a:pt x="156439" y="188095"/>
                      <a:pt x="139700" y="193675"/>
                    </a:cubicBezTo>
                    <a:cubicBezTo>
                      <a:pt x="136525" y="196850"/>
                      <a:pt x="133911" y="200709"/>
                      <a:pt x="130175" y="203200"/>
                    </a:cubicBezTo>
                    <a:cubicBezTo>
                      <a:pt x="127390" y="205056"/>
                      <a:pt x="123292" y="204320"/>
                      <a:pt x="120650" y="206375"/>
                    </a:cubicBezTo>
                    <a:cubicBezTo>
                      <a:pt x="113561" y="211888"/>
                      <a:pt x="106581" y="217953"/>
                      <a:pt x="101600" y="225425"/>
                    </a:cubicBezTo>
                    <a:cubicBezTo>
                      <a:pt x="99483" y="228600"/>
                      <a:pt x="97948" y="232252"/>
                      <a:pt x="95250" y="234950"/>
                    </a:cubicBezTo>
                    <a:cubicBezTo>
                      <a:pt x="92552" y="237648"/>
                      <a:pt x="88900" y="239183"/>
                      <a:pt x="85725" y="241300"/>
                    </a:cubicBezTo>
                    <a:cubicBezTo>
                      <a:pt x="84667" y="244475"/>
                      <a:pt x="84175" y="247899"/>
                      <a:pt x="82550" y="250825"/>
                    </a:cubicBezTo>
                    <a:cubicBezTo>
                      <a:pt x="78844" y="257496"/>
                      <a:pt x="72263" y="262635"/>
                      <a:pt x="69850" y="269875"/>
                    </a:cubicBezTo>
                    <a:cubicBezTo>
                      <a:pt x="63835" y="287919"/>
                      <a:pt x="69042" y="277033"/>
                      <a:pt x="47625" y="298450"/>
                    </a:cubicBezTo>
                    <a:cubicBezTo>
                      <a:pt x="35733" y="310342"/>
                      <a:pt x="42360" y="306555"/>
                      <a:pt x="28575" y="311150"/>
                    </a:cubicBezTo>
                    <a:cubicBezTo>
                      <a:pt x="22225" y="310092"/>
                      <a:pt x="15114" y="311169"/>
                      <a:pt x="9525" y="307975"/>
                    </a:cubicBezTo>
                    <a:cubicBezTo>
                      <a:pt x="6619" y="306315"/>
                      <a:pt x="7269" y="301668"/>
                      <a:pt x="6350" y="298450"/>
                    </a:cubicBezTo>
                    <a:cubicBezTo>
                      <a:pt x="-1623" y="270543"/>
                      <a:pt x="7613" y="299063"/>
                      <a:pt x="0" y="276225"/>
                    </a:cubicBezTo>
                    <a:cubicBezTo>
                      <a:pt x="3344" y="229415"/>
                      <a:pt x="7408" y="234421"/>
                      <a:pt x="9525" y="2222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572" name="Forme libre 435">
                <a:extLst>
                  <a:ext uri="{FF2B5EF4-FFF2-40B4-BE49-F238E27FC236}">
                    <a16:creationId xmlns:a16="http://schemas.microsoft.com/office/drawing/2014/main" id="{BCF0D735-221E-4BF6-9D57-4D18DE27F9AF}"/>
                  </a:ext>
                </a:extLst>
              </p:cNvPr>
              <p:cNvSpPr/>
              <p:nvPr/>
            </p:nvSpPr>
            <p:spPr>
              <a:xfrm>
                <a:off x="4034630" y="3356992"/>
                <a:ext cx="486242" cy="458440"/>
              </a:xfrm>
              <a:custGeom>
                <a:avLst/>
                <a:gdLst>
                  <a:gd name="connsiteX0" fmla="*/ 10320 w 486242"/>
                  <a:gd name="connsiteY0" fmla="*/ 206375 h 458440"/>
                  <a:gd name="connsiteX1" fmla="*/ 13495 w 486242"/>
                  <a:gd name="connsiteY1" fmla="*/ 190500 h 458440"/>
                  <a:gd name="connsiteX2" fmla="*/ 35720 w 486242"/>
                  <a:gd name="connsiteY2" fmla="*/ 174625 h 458440"/>
                  <a:gd name="connsiteX3" fmla="*/ 45245 w 486242"/>
                  <a:gd name="connsiteY3" fmla="*/ 168275 h 458440"/>
                  <a:gd name="connsiteX4" fmla="*/ 57945 w 486242"/>
                  <a:gd name="connsiteY4" fmla="*/ 161925 h 458440"/>
                  <a:gd name="connsiteX5" fmla="*/ 76995 w 486242"/>
                  <a:gd name="connsiteY5" fmla="*/ 149225 h 458440"/>
                  <a:gd name="connsiteX6" fmla="*/ 96045 w 486242"/>
                  <a:gd name="connsiteY6" fmla="*/ 139700 h 458440"/>
                  <a:gd name="connsiteX7" fmla="*/ 118270 w 486242"/>
                  <a:gd name="connsiteY7" fmla="*/ 127000 h 458440"/>
                  <a:gd name="connsiteX8" fmla="*/ 134145 w 486242"/>
                  <a:gd name="connsiteY8" fmla="*/ 114300 h 458440"/>
                  <a:gd name="connsiteX9" fmla="*/ 146845 w 486242"/>
                  <a:gd name="connsiteY9" fmla="*/ 101600 h 458440"/>
                  <a:gd name="connsiteX10" fmla="*/ 159545 w 486242"/>
                  <a:gd name="connsiteY10" fmla="*/ 92075 h 458440"/>
                  <a:gd name="connsiteX11" fmla="*/ 165895 w 486242"/>
                  <a:gd name="connsiteY11" fmla="*/ 82550 h 458440"/>
                  <a:gd name="connsiteX12" fmla="*/ 178595 w 486242"/>
                  <a:gd name="connsiteY12" fmla="*/ 76200 h 458440"/>
                  <a:gd name="connsiteX13" fmla="*/ 197645 w 486242"/>
                  <a:gd name="connsiteY13" fmla="*/ 66675 h 458440"/>
                  <a:gd name="connsiteX14" fmla="*/ 203995 w 486242"/>
                  <a:gd name="connsiteY14" fmla="*/ 57150 h 458440"/>
                  <a:gd name="connsiteX15" fmla="*/ 226220 w 486242"/>
                  <a:gd name="connsiteY15" fmla="*/ 47625 h 458440"/>
                  <a:gd name="connsiteX16" fmla="*/ 251620 w 486242"/>
                  <a:gd name="connsiteY16" fmla="*/ 34925 h 458440"/>
                  <a:gd name="connsiteX17" fmla="*/ 254795 w 486242"/>
                  <a:gd name="connsiteY17" fmla="*/ 25400 h 458440"/>
                  <a:gd name="connsiteX18" fmla="*/ 264320 w 486242"/>
                  <a:gd name="connsiteY18" fmla="*/ 15875 h 458440"/>
                  <a:gd name="connsiteX19" fmla="*/ 273845 w 486242"/>
                  <a:gd name="connsiteY19" fmla="*/ 9525 h 458440"/>
                  <a:gd name="connsiteX20" fmla="*/ 308770 w 486242"/>
                  <a:gd name="connsiteY20" fmla="*/ 0 h 458440"/>
                  <a:gd name="connsiteX21" fmla="*/ 356395 w 486242"/>
                  <a:gd name="connsiteY21" fmla="*/ 3175 h 458440"/>
                  <a:gd name="connsiteX22" fmla="*/ 375445 w 486242"/>
                  <a:gd name="connsiteY22" fmla="*/ 12700 h 458440"/>
                  <a:gd name="connsiteX23" fmla="*/ 384970 w 486242"/>
                  <a:gd name="connsiteY23" fmla="*/ 15875 h 458440"/>
                  <a:gd name="connsiteX24" fmla="*/ 407195 w 486242"/>
                  <a:gd name="connsiteY24" fmla="*/ 31750 h 458440"/>
                  <a:gd name="connsiteX25" fmla="*/ 416720 w 486242"/>
                  <a:gd name="connsiteY25" fmla="*/ 44450 h 458440"/>
                  <a:gd name="connsiteX26" fmla="*/ 426245 w 486242"/>
                  <a:gd name="connsiteY26" fmla="*/ 53975 h 458440"/>
                  <a:gd name="connsiteX27" fmla="*/ 432595 w 486242"/>
                  <a:gd name="connsiteY27" fmla="*/ 66675 h 458440"/>
                  <a:gd name="connsiteX28" fmla="*/ 438945 w 486242"/>
                  <a:gd name="connsiteY28" fmla="*/ 88900 h 458440"/>
                  <a:gd name="connsiteX29" fmla="*/ 435770 w 486242"/>
                  <a:gd name="connsiteY29" fmla="*/ 130175 h 458440"/>
                  <a:gd name="connsiteX30" fmla="*/ 432595 w 486242"/>
                  <a:gd name="connsiteY30" fmla="*/ 139700 h 458440"/>
                  <a:gd name="connsiteX31" fmla="*/ 429420 w 486242"/>
                  <a:gd name="connsiteY31" fmla="*/ 168275 h 458440"/>
                  <a:gd name="connsiteX32" fmla="*/ 435770 w 486242"/>
                  <a:gd name="connsiteY32" fmla="*/ 196850 h 458440"/>
                  <a:gd name="connsiteX33" fmla="*/ 442120 w 486242"/>
                  <a:gd name="connsiteY33" fmla="*/ 206375 h 458440"/>
                  <a:gd name="connsiteX34" fmla="*/ 448470 w 486242"/>
                  <a:gd name="connsiteY34" fmla="*/ 225425 h 458440"/>
                  <a:gd name="connsiteX35" fmla="*/ 454820 w 486242"/>
                  <a:gd name="connsiteY35" fmla="*/ 234950 h 458440"/>
                  <a:gd name="connsiteX36" fmla="*/ 461170 w 486242"/>
                  <a:gd name="connsiteY36" fmla="*/ 260350 h 458440"/>
                  <a:gd name="connsiteX37" fmla="*/ 464345 w 486242"/>
                  <a:gd name="connsiteY37" fmla="*/ 339725 h 458440"/>
                  <a:gd name="connsiteX38" fmla="*/ 467520 w 486242"/>
                  <a:gd name="connsiteY38" fmla="*/ 349250 h 458440"/>
                  <a:gd name="connsiteX39" fmla="*/ 477045 w 486242"/>
                  <a:gd name="connsiteY39" fmla="*/ 358775 h 458440"/>
                  <a:gd name="connsiteX40" fmla="*/ 483395 w 486242"/>
                  <a:gd name="connsiteY40" fmla="*/ 393700 h 458440"/>
                  <a:gd name="connsiteX41" fmla="*/ 480220 w 486242"/>
                  <a:gd name="connsiteY41" fmla="*/ 425450 h 458440"/>
                  <a:gd name="connsiteX42" fmla="*/ 483395 w 486242"/>
                  <a:gd name="connsiteY42" fmla="*/ 457200 h 458440"/>
                  <a:gd name="connsiteX43" fmla="*/ 473870 w 486242"/>
                  <a:gd name="connsiteY43" fmla="*/ 447675 h 458440"/>
                  <a:gd name="connsiteX44" fmla="*/ 457995 w 486242"/>
                  <a:gd name="connsiteY44" fmla="*/ 425450 h 458440"/>
                  <a:gd name="connsiteX45" fmla="*/ 454820 w 486242"/>
                  <a:gd name="connsiteY45" fmla="*/ 393700 h 458440"/>
                  <a:gd name="connsiteX46" fmla="*/ 445295 w 486242"/>
                  <a:gd name="connsiteY46" fmla="*/ 384175 h 458440"/>
                  <a:gd name="connsiteX47" fmla="*/ 426245 w 486242"/>
                  <a:gd name="connsiteY47" fmla="*/ 368300 h 458440"/>
                  <a:gd name="connsiteX48" fmla="*/ 423070 w 486242"/>
                  <a:gd name="connsiteY48" fmla="*/ 358775 h 458440"/>
                  <a:gd name="connsiteX49" fmla="*/ 410370 w 486242"/>
                  <a:gd name="connsiteY49" fmla="*/ 339725 h 458440"/>
                  <a:gd name="connsiteX50" fmla="*/ 400845 w 486242"/>
                  <a:gd name="connsiteY50" fmla="*/ 301625 h 458440"/>
                  <a:gd name="connsiteX51" fmla="*/ 404020 w 486242"/>
                  <a:gd name="connsiteY51" fmla="*/ 273050 h 458440"/>
                  <a:gd name="connsiteX52" fmla="*/ 407195 w 486242"/>
                  <a:gd name="connsiteY52" fmla="*/ 254000 h 458440"/>
                  <a:gd name="connsiteX53" fmla="*/ 413545 w 486242"/>
                  <a:gd name="connsiteY53" fmla="*/ 196850 h 458440"/>
                  <a:gd name="connsiteX54" fmla="*/ 407195 w 486242"/>
                  <a:gd name="connsiteY54" fmla="*/ 174625 h 458440"/>
                  <a:gd name="connsiteX55" fmla="*/ 391320 w 486242"/>
                  <a:gd name="connsiteY55" fmla="*/ 155575 h 458440"/>
                  <a:gd name="connsiteX56" fmla="*/ 384970 w 486242"/>
                  <a:gd name="connsiteY56" fmla="*/ 136525 h 458440"/>
                  <a:gd name="connsiteX57" fmla="*/ 381795 w 486242"/>
                  <a:gd name="connsiteY57" fmla="*/ 127000 h 458440"/>
                  <a:gd name="connsiteX58" fmla="*/ 372270 w 486242"/>
                  <a:gd name="connsiteY58" fmla="*/ 123825 h 458440"/>
                  <a:gd name="connsiteX59" fmla="*/ 365920 w 486242"/>
                  <a:gd name="connsiteY59" fmla="*/ 57150 h 458440"/>
                  <a:gd name="connsiteX60" fmla="*/ 356395 w 486242"/>
                  <a:gd name="connsiteY60" fmla="*/ 60325 h 458440"/>
                  <a:gd name="connsiteX61" fmla="*/ 334170 w 486242"/>
                  <a:gd name="connsiteY61" fmla="*/ 76200 h 458440"/>
                  <a:gd name="connsiteX62" fmla="*/ 302420 w 486242"/>
                  <a:gd name="connsiteY62" fmla="*/ 95250 h 458440"/>
                  <a:gd name="connsiteX63" fmla="*/ 283370 w 486242"/>
                  <a:gd name="connsiteY63" fmla="*/ 107950 h 458440"/>
                  <a:gd name="connsiteX64" fmla="*/ 254795 w 486242"/>
                  <a:gd name="connsiteY64" fmla="*/ 123825 h 458440"/>
                  <a:gd name="connsiteX65" fmla="*/ 242095 w 486242"/>
                  <a:gd name="connsiteY65" fmla="*/ 133350 h 458440"/>
                  <a:gd name="connsiteX66" fmla="*/ 232570 w 486242"/>
                  <a:gd name="connsiteY66" fmla="*/ 136525 h 458440"/>
                  <a:gd name="connsiteX67" fmla="*/ 210345 w 486242"/>
                  <a:gd name="connsiteY67" fmla="*/ 152400 h 458440"/>
                  <a:gd name="connsiteX68" fmla="*/ 200820 w 486242"/>
                  <a:gd name="connsiteY68" fmla="*/ 155575 h 458440"/>
                  <a:gd name="connsiteX69" fmla="*/ 191295 w 486242"/>
                  <a:gd name="connsiteY69" fmla="*/ 161925 h 458440"/>
                  <a:gd name="connsiteX70" fmla="*/ 181770 w 486242"/>
                  <a:gd name="connsiteY70" fmla="*/ 165100 h 458440"/>
                  <a:gd name="connsiteX71" fmla="*/ 172245 w 486242"/>
                  <a:gd name="connsiteY71" fmla="*/ 171450 h 458440"/>
                  <a:gd name="connsiteX72" fmla="*/ 162720 w 486242"/>
                  <a:gd name="connsiteY72" fmla="*/ 174625 h 458440"/>
                  <a:gd name="connsiteX73" fmla="*/ 150020 w 486242"/>
                  <a:gd name="connsiteY73" fmla="*/ 180975 h 458440"/>
                  <a:gd name="connsiteX74" fmla="*/ 140495 w 486242"/>
                  <a:gd name="connsiteY74" fmla="*/ 187325 h 458440"/>
                  <a:gd name="connsiteX75" fmla="*/ 121445 w 486242"/>
                  <a:gd name="connsiteY75" fmla="*/ 193675 h 458440"/>
                  <a:gd name="connsiteX76" fmla="*/ 108745 w 486242"/>
                  <a:gd name="connsiteY76" fmla="*/ 200025 h 458440"/>
                  <a:gd name="connsiteX77" fmla="*/ 99220 w 486242"/>
                  <a:gd name="connsiteY77" fmla="*/ 206375 h 458440"/>
                  <a:gd name="connsiteX78" fmla="*/ 86520 w 486242"/>
                  <a:gd name="connsiteY78" fmla="*/ 209550 h 458440"/>
                  <a:gd name="connsiteX79" fmla="*/ 64295 w 486242"/>
                  <a:gd name="connsiteY79" fmla="*/ 222250 h 458440"/>
                  <a:gd name="connsiteX80" fmla="*/ 54770 w 486242"/>
                  <a:gd name="connsiteY80" fmla="*/ 225425 h 458440"/>
                  <a:gd name="connsiteX81" fmla="*/ 42070 w 486242"/>
                  <a:gd name="connsiteY81" fmla="*/ 234950 h 458440"/>
                  <a:gd name="connsiteX82" fmla="*/ 32545 w 486242"/>
                  <a:gd name="connsiteY82" fmla="*/ 244475 h 458440"/>
                  <a:gd name="connsiteX83" fmla="*/ 23020 w 486242"/>
                  <a:gd name="connsiteY83" fmla="*/ 247650 h 458440"/>
                  <a:gd name="connsiteX84" fmla="*/ 13495 w 486242"/>
                  <a:gd name="connsiteY84" fmla="*/ 257175 h 458440"/>
                  <a:gd name="connsiteX85" fmla="*/ 795 w 486242"/>
                  <a:gd name="connsiteY85" fmla="*/ 254000 h 458440"/>
                  <a:gd name="connsiteX86" fmla="*/ 10320 w 486242"/>
                  <a:gd name="connsiteY86" fmla="*/ 206375 h 458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86242" h="458440">
                    <a:moveTo>
                      <a:pt x="10320" y="206375"/>
                    </a:moveTo>
                    <a:cubicBezTo>
                      <a:pt x="12437" y="195792"/>
                      <a:pt x="11082" y="195327"/>
                      <a:pt x="13495" y="190500"/>
                    </a:cubicBezTo>
                    <a:cubicBezTo>
                      <a:pt x="18149" y="181191"/>
                      <a:pt x="27666" y="179227"/>
                      <a:pt x="35720" y="174625"/>
                    </a:cubicBezTo>
                    <a:cubicBezTo>
                      <a:pt x="39033" y="172732"/>
                      <a:pt x="41932" y="170168"/>
                      <a:pt x="45245" y="168275"/>
                    </a:cubicBezTo>
                    <a:cubicBezTo>
                      <a:pt x="49354" y="165927"/>
                      <a:pt x="53886" y="164360"/>
                      <a:pt x="57945" y="161925"/>
                    </a:cubicBezTo>
                    <a:cubicBezTo>
                      <a:pt x="64489" y="157998"/>
                      <a:pt x="69755" y="151638"/>
                      <a:pt x="76995" y="149225"/>
                    </a:cubicBezTo>
                    <a:cubicBezTo>
                      <a:pt x="94459" y="143404"/>
                      <a:pt x="78811" y="149548"/>
                      <a:pt x="96045" y="139700"/>
                    </a:cubicBezTo>
                    <a:cubicBezTo>
                      <a:pt x="124243" y="123587"/>
                      <a:pt x="95064" y="142471"/>
                      <a:pt x="118270" y="127000"/>
                    </a:cubicBezTo>
                    <a:cubicBezTo>
                      <a:pt x="133743" y="103790"/>
                      <a:pt x="114627" y="128242"/>
                      <a:pt x="134145" y="114300"/>
                    </a:cubicBezTo>
                    <a:cubicBezTo>
                      <a:pt x="139017" y="110820"/>
                      <a:pt x="142339" y="105542"/>
                      <a:pt x="146845" y="101600"/>
                    </a:cubicBezTo>
                    <a:cubicBezTo>
                      <a:pt x="150827" y="98115"/>
                      <a:pt x="155803" y="95817"/>
                      <a:pt x="159545" y="92075"/>
                    </a:cubicBezTo>
                    <a:cubicBezTo>
                      <a:pt x="162243" y="89377"/>
                      <a:pt x="162964" y="84993"/>
                      <a:pt x="165895" y="82550"/>
                    </a:cubicBezTo>
                    <a:cubicBezTo>
                      <a:pt x="169531" y="79520"/>
                      <a:pt x="174486" y="78548"/>
                      <a:pt x="178595" y="76200"/>
                    </a:cubicBezTo>
                    <a:cubicBezTo>
                      <a:pt x="195829" y="66352"/>
                      <a:pt x="180181" y="72496"/>
                      <a:pt x="197645" y="66675"/>
                    </a:cubicBezTo>
                    <a:cubicBezTo>
                      <a:pt x="199762" y="63500"/>
                      <a:pt x="201064" y="59593"/>
                      <a:pt x="203995" y="57150"/>
                    </a:cubicBezTo>
                    <a:cubicBezTo>
                      <a:pt x="210077" y="52082"/>
                      <a:pt x="219001" y="50332"/>
                      <a:pt x="226220" y="47625"/>
                    </a:cubicBezTo>
                    <a:cubicBezTo>
                      <a:pt x="243974" y="40967"/>
                      <a:pt x="238467" y="43693"/>
                      <a:pt x="251620" y="34925"/>
                    </a:cubicBezTo>
                    <a:cubicBezTo>
                      <a:pt x="252678" y="31750"/>
                      <a:pt x="252939" y="28185"/>
                      <a:pt x="254795" y="25400"/>
                    </a:cubicBezTo>
                    <a:cubicBezTo>
                      <a:pt x="257286" y="21664"/>
                      <a:pt x="260871" y="18750"/>
                      <a:pt x="264320" y="15875"/>
                    </a:cubicBezTo>
                    <a:cubicBezTo>
                      <a:pt x="267251" y="13432"/>
                      <a:pt x="270358" y="11075"/>
                      <a:pt x="273845" y="9525"/>
                    </a:cubicBezTo>
                    <a:cubicBezTo>
                      <a:pt x="287028" y="3666"/>
                      <a:pt x="295189" y="2716"/>
                      <a:pt x="308770" y="0"/>
                    </a:cubicBezTo>
                    <a:cubicBezTo>
                      <a:pt x="324645" y="1058"/>
                      <a:pt x="340582" y="1418"/>
                      <a:pt x="356395" y="3175"/>
                    </a:cubicBezTo>
                    <a:cubicBezTo>
                      <a:pt x="366656" y="4315"/>
                      <a:pt x="366424" y="8190"/>
                      <a:pt x="375445" y="12700"/>
                    </a:cubicBezTo>
                    <a:cubicBezTo>
                      <a:pt x="378438" y="14197"/>
                      <a:pt x="381977" y="14378"/>
                      <a:pt x="384970" y="15875"/>
                    </a:cubicBezTo>
                    <a:cubicBezTo>
                      <a:pt x="388576" y="17678"/>
                      <a:pt x="405757" y="30312"/>
                      <a:pt x="407195" y="31750"/>
                    </a:cubicBezTo>
                    <a:cubicBezTo>
                      <a:pt x="410937" y="35492"/>
                      <a:pt x="413276" y="40432"/>
                      <a:pt x="416720" y="44450"/>
                    </a:cubicBezTo>
                    <a:cubicBezTo>
                      <a:pt x="419642" y="47859"/>
                      <a:pt x="423635" y="50321"/>
                      <a:pt x="426245" y="53975"/>
                    </a:cubicBezTo>
                    <a:cubicBezTo>
                      <a:pt x="428996" y="57826"/>
                      <a:pt x="430731" y="62325"/>
                      <a:pt x="432595" y="66675"/>
                    </a:cubicBezTo>
                    <a:cubicBezTo>
                      <a:pt x="435328" y="73052"/>
                      <a:pt x="437334" y="82455"/>
                      <a:pt x="438945" y="88900"/>
                    </a:cubicBezTo>
                    <a:cubicBezTo>
                      <a:pt x="437887" y="102658"/>
                      <a:pt x="437482" y="116483"/>
                      <a:pt x="435770" y="130175"/>
                    </a:cubicBezTo>
                    <a:cubicBezTo>
                      <a:pt x="435355" y="133496"/>
                      <a:pt x="433145" y="136399"/>
                      <a:pt x="432595" y="139700"/>
                    </a:cubicBezTo>
                    <a:cubicBezTo>
                      <a:pt x="431019" y="149153"/>
                      <a:pt x="430478" y="158750"/>
                      <a:pt x="429420" y="168275"/>
                    </a:cubicBezTo>
                    <a:cubicBezTo>
                      <a:pt x="430639" y="175592"/>
                      <a:pt x="431862" y="189034"/>
                      <a:pt x="435770" y="196850"/>
                    </a:cubicBezTo>
                    <a:cubicBezTo>
                      <a:pt x="437477" y="200263"/>
                      <a:pt x="440570" y="202888"/>
                      <a:pt x="442120" y="206375"/>
                    </a:cubicBezTo>
                    <a:cubicBezTo>
                      <a:pt x="444838" y="212492"/>
                      <a:pt x="444757" y="219856"/>
                      <a:pt x="448470" y="225425"/>
                    </a:cubicBezTo>
                    <a:cubicBezTo>
                      <a:pt x="450587" y="228600"/>
                      <a:pt x="453113" y="231537"/>
                      <a:pt x="454820" y="234950"/>
                    </a:cubicBezTo>
                    <a:cubicBezTo>
                      <a:pt x="458074" y="241459"/>
                      <a:pt x="459962" y="254312"/>
                      <a:pt x="461170" y="260350"/>
                    </a:cubicBezTo>
                    <a:cubicBezTo>
                      <a:pt x="462228" y="286808"/>
                      <a:pt x="462458" y="313313"/>
                      <a:pt x="464345" y="339725"/>
                    </a:cubicBezTo>
                    <a:cubicBezTo>
                      <a:pt x="464583" y="343063"/>
                      <a:pt x="465664" y="346465"/>
                      <a:pt x="467520" y="349250"/>
                    </a:cubicBezTo>
                    <a:cubicBezTo>
                      <a:pt x="470011" y="352986"/>
                      <a:pt x="473870" y="355600"/>
                      <a:pt x="477045" y="358775"/>
                    </a:cubicBezTo>
                    <a:cubicBezTo>
                      <a:pt x="481510" y="372170"/>
                      <a:pt x="483395" y="375749"/>
                      <a:pt x="483395" y="393700"/>
                    </a:cubicBezTo>
                    <a:cubicBezTo>
                      <a:pt x="483395" y="404336"/>
                      <a:pt x="481278" y="414867"/>
                      <a:pt x="480220" y="425450"/>
                    </a:cubicBezTo>
                    <a:cubicBezTo>
                      <a:pt x="481278" y="436033"/>
                      <a:pt x="490916" y="464721"/>
                      <a:pt x="483395" y="457200"/>
                    </a:cubicBezTo>
                    <a:cubicBezTo>
                      <a:pt x="480220" y="454025"/>
                      <a:pt x="476792" y="451084"/>
                      <a:pt x="473870" y="447675"/>
                    </a:cubicBezTo>
                    <a:cubicBezTo>
                      <a:pt x="467963" y="440783"/>
                      <a:pt x="463021" y="432988"/>
                      <a:pt x="457995" y="425450"/>
                    </a:cubicBezTo>
                    <a:cubicBezTo>
                      <a:pt x="456937" y="414867"/>
                      <a:pt x="457948" y="403866"/>
                      <a:pt x="454820" y="393700"/>
                    </a:cubicBezTo>
                    <a:cubicBezTo>
                      <a:pt x="453500" y="389408"/>
                      <a:pt x="448170" y="387624"/>
                      <a:pt x="445295" y="384175"/>
                    </a:cubicBezTo>
                    <a:cubicBezTo>
                      <a:pt x="432473" y="368789"/>
                      <a:pt x="447129" y="378742"/>
                      <a:pt x="426245" y="368300"/>
                    </a:cubicBezTo>
                    <a:cubicBezTo>
                      <a:pt x="425187" y="365125"/>
                      <a:pt x="424695" y="361701"/>
                      <a:pt x="423070" y="358775"/>
                    </a:cubicBezTo>
                    <a:cubicBezTo>
                      <a:pt x="419364" y="352104"/>
                      <a:pt x="412783" y="346965"/>
                      <a:pt x="410370" y="339725"/>
                    </a:cubicBezTo>
                    <a:cubicBezTo>
                      <a:pt x="401984" y="314568"/>
                      <a:pt x="405120" y="327277"/>
                      <a:pt x="400845" y="301625"/>
                    </a:cubicBezTo>
                    <a:cubicBezTo>
                      <a:pt x="401903" y="292100"/>
                      <a:pt x="402753" y="282550"/>
                      <a:pt x="404020" y="273050"/>
                    </a:cubicBezTo>
                    <a:cubicBezTo>
                      <a:pt x="404871" y="266669"/>
                      <a:pt x="406585" y="260409"/>
                      <a:pt x="407195" y="254000"/>
                    </a:cubicBezTo>
                    <a:cubicBezTo>
                      <a:pt x="412631" y="196920"/>
                      <a:pt x="404910" y="222755"/>
                      <a:pt x="413545" y="196850"/>
                    </a:cubicBezTo>
                    <a:cubicBezTo>
                      <a:pt x="411428" y="189442"/>
                      <a:pt x="410056" y="181779"/>
                      <a:pt x="407195" y="174625"/>
                    </a:cubicBezTo>
                    <a:cubicBezTo>
                      <a:pt x="404248" y="167258"/>
                      <a:pt x="396608" y="160863"/>
                      <a:pt x="391320" y="155575"/>
                    </a:cubicBezTo>
                    <a:lnTo>
                      <a:pt x="384970" y="136525"/>
                    </a:lnTo>
                    <a:cubicBezTo>
                      <a:pt x="383912" y="133350"/>
                      <a:pt x="384970" y="128058"/>
                      <a:pt x="381795" y="127000"/>
                    </a:cubicBezTo>
                    <a:lnTo>
                      <a:pt x="372270" y="123825"/>
                    </a:lnTo>
                    <a:cubicBezTo>
                      <a:pt x="372485" y="119527"/>
                      <a:pt x="396044" y="57150"/>
                      <a:pt x="365920" y="57150"/>
                    </a:cubicBezTo>
                    <a:cubicBezTo>
                      <a:pt x="362573" y="57150"/>
                      <a:pt x="359570" y="59267"/>
                      <a:pt x="356395" y="60325"/>
                    </a:cubicBezTo>
                    <a:cubicBezTo>
                      <a:pt x="350943" y="64414"/>
                      <a:pt x="340670" y="72486"/>
                      <a:pt x="334170" y="76200"/>
                    </a:cubicBezTo>
                    <a:cubicBezTo>
                      <a:pt x="322478" y="82881"/>
                      <a:pt x="312776" y="84894"/>
                      <a:pt x="302420" y="95250"/>
                    </a:cubicBezTo>
                    <a:cubicBezTo>
                      <a:pt x="281281" y="116389"/>
                      <a:pt x="304047" y="96463"/>
                      <a:pt x="283370" y="107950"/>
                    </a:cubicBezTo>
                    <a:cubicBezTo>
                      <a:pt x="250618" y="126146"/>
                      <a:pt x="276348" y="116641"/>
                      <a:pt x="254795" y="123825"/>
                    </a:cubicBezTo>
                    <a:cubicBezTo>
                      <a:pt x="250562" y="127000"/>
                      <a:pt x="246689" y="130725"/>
                      <a:pt x="242095" y="133350"/>
                    </a:cubicBezTo>
                    <a:cubicBezTo>
                      <a:pt x="239189" y="135010"/>
                      <a:pt x="235476" y="134865"/>
                      <a:pt x="232570" y="136525"/>
                    </a:cubicBezTo>
                    <a:cubicBezTo>
                      <a:pt x="222503" y="142278"/>
                      <a:pt x="220173" y="147486"/>
                      <a:pt x="210345" y="152400"/>
                    </a:cubicBezTo>
                    <a:cubicBezTo>
                      <a:pt x="207352" y="153897"/>
                      <a:pt x="203813" y="154078"/>
                      <a:pt x="200820" y="155575"/>
                    </a:cubicBezTo>
                    <a:cubicBezTo>
                      <a:pt x="197407" y="157282"/>
                      <a:pt x="194708" y="160218"/>
                      <a:pt x="191295" y="161925"/>
                    </a:cubicBezTo>
                    <a:cubicBezTo>
                      <a:pt x="188302" y="163422"/>
                      <a:pt x="184763" y="163603"/>
                      <a:pt x="181770" y="165100"/>
                    </a:cubicBezTo>
                    <a:cubicBezTo>
                      <a:pt x="178357" y="166807"/>
                      <a:pt x="175658" y="169743"/>
                      <a:pt x="172245" y="171450"/>
                    </a:cubicBezTo>
                    <a:cubicBezTo>
                      <a:pt x="169252" y="172947"/>
                      <a:pt x="165796" y="173307"/>
                      <a:pt x="162720" y="174625"/>
                    </a:cubicBezTo>
                    <a:cubicBezTo>
                      <a:pt x="158370" y="176489"/>
                      <a:pt x="154129" y="178627"/>
                      <a:pt x="150020" y="180975"/>
                    </a:cubicBezTo>
                    <a:cubicBezTo>
                      <a:pt x="146707" y="182868"/>
                      <a:pt x="143982" y="185775"/>
                      <a:pt x="140495" y="187325"/>
                    </a:cubicBezTo>
                    <a:cubicBezTo>
                      <a:pt x="134378" y="190043"/>
                      <a:pt x="127432" y="190682"/>
                      <a:pt x="121445" y="193675"/>
                    </a:cubicBezTo>
                    <a:cubicBezTo>
                      <a:pt x="117212" y="195792"/>
                      <a:pt x="112854" y="197677"/>
                      <a:pt x="108745" y="200025"/>
                    </a:cubicBezTo>
                    <a:cubicBezTo>
                      <a:pt x="105432" y="201918"/>
                      <a:pt x="102727" y="204872"/>
                      <a:pt x="99220" y="206375"/>
                    </a:cubicBezTo>
                    <a:cubicBezTo>
                      <a:pt x="95209" y="208094"/>
                      <a:pt x="90753" y="208492"/>
                      <a:pt x="86520" y="209550"/>
                    </a:cubicBezTo>
                    <a:cubicBezTo>
                      <a:pt x="76954" y="215927"/>
                      <a:pt x="75574" y="217416"/>
                      <a:pt x="64295" y="222250"/>
                    </a:cubicBezTo>
                    <a:cubicBezTo>
                      <a:pt x="61219" y="223568"/>
                      <a:pt x="57945" y="224367"/>
                      <a:pt x="54770" y="225425"/>
                    </a:cubicBezTo>
                    <a:cubicBezTo>
                      <a:pt x="50537" y="228600"/>
                      <a:pt x="46088" y="231506"/>
                      <a:pt x="42070" y="234950"/>
                    </a:cubicBezTo>
                    <a:cubicBezTo>
                      <a:pt x="38661" y="237872"/>
                      <a:pt x="36281" y="241984"/>
                      <a:pt x="32545" y="244475"/>
                    </a:cubicBezTo>
                    <a:cubicBezTo>
                      <a:pt x="29760" y="246331"/>
                      <a:pt x="26195" y="246592"/>
                      <a:pt x="23020" y="247650"/>
                    </a:cubicBezTo>
                    <a:cubicBezTo>
                      <a:pt x="19845" y="250825"/>
                      <a:pt x="17812" y="255941"/>
                      <a:pt x="13495" y="257175"/>
                    </a:cubicBezTo>
                    <a:cubicBezTo>
                      <a:pt x="9299" y="258374"/>
                      <a:pt x="1853" y="258233"/>
                      <a:pt x="795" y="254000"/>
                    </a:cubicBezTo>
                    <a:cubicBezTo>
                      <a:pt x="-3055" y="238599"/>
                      <a:pt x="8203" y="216958"/>
                      <a:pt x="10320" y="20637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grpSp>
            <p:nvGrpSpPr>
              <p:cNvPr id="1573" name="Groupe 1572">
                <a:extLst>
                  <a:ext uri="{FF2B5EF4-FFF2-40B4-BE49-F238E27FC236}">
                    <a16:creationId xmlns:a16="http://schemas.microsoft.com/office/drawing/2014/main" id="{87CCDBBB-E360-4317-9EFF-A5042D8D0B74}"/>
                  </a:ext>
                </a:extLst>
              </p:cNvPr>
              <p:cNvGrpSpPr/>
              <p:nvPr/>
            </p:nvGrpSpPr>
            <p:grpSpPr>
              <a:xfrm>
                <a:off x="4041279" y="2399184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1587" name="Larme 1586">
                  <a:extLst>
                    <a:ext uri="{FF2B5EF4-FFF2-40B4-BE49-F238E27FC236}">
                      <a16:creationId xmlns:a16="http://schemas.microsoft.com/office/drawing/2014/main" id="{6A541E15-226A-42BC-AAAD-31E267A8E462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588" name="Larme 1587">
                  <a:extLst>
                    <a:ext uri="{FF2B5EF4-FFF2-40B4-BE49-F238E27FC236}">
                      <a16:creationId xmlns:a16="http://schemas.microsoft.com/office/drawing/2014/main" id="{16A9429D-F2A5-4D65-821D-820FE0A04DFE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589" name="Larme 1588">
                  <a:extLst>
                    <a:ext uri="{FF2B5EF4-FFF2-40B4-BE49-F238E27FC236}">
                      <a16:creationId xmlns:a16="http://schemas.microsoft.com/office/drawing/2014/main" id="{4E03EF43-7243-47D0-83E5-7576728084E0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590" name="Larme 1589">
                  <a:extLst>
                    <a:ext uri="{FF2B5EF4-FFF2-40B4-BE49-F238E27FC236}">
                      <a16:creationId xmlns:a16="http://schemas.microsoft.com/office/drawing/2014/main" id="{50004F13-2E1D-4B1A-BA91-62C929D8FC39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591" name="Larme 1590">
                  <a:extLst>
                    <a:ext uri="{FF2B5EF4-FFF2-40B4-BE49-F238E27FC236}">
                      <a16:creationId xmlns:a16="http://schemas.microsoft.com/office/drawing/2014/main" id="{15A1C895-5453-446A-AFDD-9D081125034E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592" name="Larme 1591">
                  <a:extLst>
                    <a:ext uri="{FF2B5EF4-FFF2-40B4-BE49-F238E27FC236}">
                      <a16:creationId xmlns:a16="http://schemas.microsoft.com/office/drawing/2014/main" id="{846D9EE0-728A-4E73-8663-A35C92371F12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1593" name="Connecteur droit 1592">
                  <a:extLst>
                    <a:ext uri="{FF2B5EF4-FFF2-40B4-BE49-F238E27FC236}">
                      <a16:creationId xmlns:a16="http://schemas.microsoft.com/office/drawing/2014/main" id="{CDB1205B-5D7E-472A-B5A3-D2B09D2266D7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4" name="Connecteur droit 1593">
                  <a:extLst>
                    <a:ext uri="{FF2B5EF4-FFF2-40B4-BE49-F238E27FC236}">
                      <a16:creationId xmlns:a16="http://schemas.microsoft.com/office/drawing/2014/main" id="{59BDF850-A8E7-4745-B5D7-84E8186945F1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5" name="Connecteur droit 1594">
                  <a:extLst>
                    <a:ext uri="{FF2B5EF4-FFF2-40B4-BE49-F238E27FC236}">
                      <a16:creationId xmlns:a16="http://schemas.microsoft.com/office/drawing/2014/main" id="{D8A2E70B-E7E1-49A8-AE42-C44C2C046CC2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6" name="Connecteur droit 1595">
                  <a:extLst>
                    <a:ext uri="{FF2B5EF4-FFF2-40B4-BE49-F238E27FC236}">
                      <a16:creationId xmlns:a16="http://schemas.microsoft.com/office/drawing/2014/main" id="{5966CD18-6CBA-4CE1-BA96-E79B3BA33EE0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7" name="Connecteur droit 1596">
                  <a:extLst>
                    <a:ext uri="{FF2B5EF4-FFF2-40B4-BE49-F238E27FC236}">
                      <a16:creationId xmlns:a16="http://schemas.microsoft.com/office/drawing/2014/main" id="{5887776C-C811-46E5-BCCC-8E6BF01A074F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8" name="Connecteur droit 1597">
                  <a:extLst>
                    <a:ext uri="{FF2B5EF4-FFF2-40B4-BE49-F238E27FC236}">
                      <a16:creationId xmlns:a16="http://schemas.microsoft.com/office/drawing/2014/main" id="{DBDCF825-26FA-40E4-8DE1-D9A001C30AD9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74" name="Groupe 1573">
                <a:extLst>
                  <a:ext uri="{FF2B5EF4-FFF2-40B4-BE49-F238E27FC236}">
                    <a16:creationId xmlns:a16="http://schemas.microsoft.com/office/drawing/2014/main" id="{CCEDDD20-5E54-44FA-8D65-8F618A7E0D0B}"/>
                  </a:ext>
                </a:extLst>
              </p:cNvPr>
              <p:cNvGrpSpPr/>
              <p:nvPr/>
            </p:nvGrpSpPr>
            <p:grpSpPr>
              <a:xfrm flipH="1">
                <a:off x="3874403" y="2396717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1575" name="Larme 1574">
                  <a:extLst>
                    <a:ext uri="{FF2B5EF4-FFF2-40B4-BE49-F238E27FC236}">
                      <a16:creationId xmlns:a16="http://schemas.microsoft.com/office/drawing/2014/main" id="{83FD6A0B-1779-4472-9A6A-0D3BF2828EB5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576" name="Larme 1575">
                  <a:extLst>
                    <a:ext uri="{FF2B5EF4-FFF2-40B4-BE49-F238E27FC236}">
                      <a16:creationId xmlns:a16="http://schemas.microsoft.com/office/drawing/2014/main" id="{8DA65738-5362-480F-B9AA-D7E0FF6AE35C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577" name="Larme 1576">
                  <a:extLst>
                    <a:ext uri="{FF2B5EF4-FFF2-40B4-BE49-F238E27FC236}">
                      <a16:creationId xmlns:a16="http://schemas.microsoft.com/office/drawing/2014/main" id="{1F150AAE-7F71-4FC4-9B55-B3FE482FDBDF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578" name="Larme 1577">
                  <a:extLst>
                    <a:ext uri="{FF2B5EF4-FFF2-40B4-BE49-F238E27FC236}">
                      <a16:creationId xmlns:a16="http://schemas.microsoft.com/office/drawing/2014/main" id="{27FF1510-D8A8-400A-83A2-8EAF6CA295CA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579" name="Larme 1578">
                  <a:extLst>
                    <a:ext uri="{FF2B5EF4-FFF2-40B4-BE49-F238E27FC236}">
                      <a16:creationId xmlns:a16="http://schemas.microsoft.com/office/drawing/2014/main" id="{74547DB3-5F2C-420E-AE0B-0F5A38430DBF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580" name="Larme 1579">
                  <a:extLst>
                    <a:ext uri="{FF2B5EF4-FFF2-40B4-BE49-F238E27FC236}">
                      <a16:creationId xmlns:a16="http://schemas.microsoft.com/office/drawing/2014/main" id="{99C01676-DD0A-4AA7-877D-D91D939196A1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1581" name="Connecteur droit 1580">
                  <a:extLst>
                    <a:ext uri="{FF2B5EF4-FFF2-40B4-BE49-F238E27FC236}">
                      <a16:creationId xmlns:a16="http://schemas.microsoft.com/office/drawing/2014/main" id="{94E2871E-F4EE-4CEE-BD39-1E3C0CB2EF70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2" name="Connecteur droit 1581">
                  <a:extLst>
                    <a:ext uri="{FF2B5EF4-FFF2-40B4-BE49-F238E27FC236}">
                      <a16:creationId xmlns:a16="http://schemas.microsoft.com/office/drawing/2014/main" id="{8B145B8D-58ED-4D9E-A807-EBA7CD86A88A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3" name="Connecteur droit 1582">
                  <a:extLst>
                    <a:ext uri="{FF2B5EF4-FFF2-40B4-BE49-F238E27FC236}">
                      <a16:creationId xmlns:a16="http://schemas.microsoft.com/office/drawing/2014/main" id="{1805ADAE-6F63-463A-B596-CA39FD809F9B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4" name="Connecteur droit 1583">
                  <a:extLst>
                    <a:ext uri="{FF2B5EF4-FFF2-40B4-BE49-F238E27FC236}">
                      <a16:creationId xmlns:a16="http://schemas.microsoft.com/office/drawing/2014/main" id="{B4137DB5-C409-47C1-9868-C2CB81148436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5" name="Connecteur droit 1584">
                  <a:extLst>
                    <a:ext uri="{FF2B5EF4-FFF2-40B4-BE49-F238E27FC236}">
                      <a16:creationId xmlns:a16="http://schemas.microsoft.com/office/drawing/2014/main" id="{093484D3-0C24-4667-AA74-659BF2098F43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6" name="Connecteur droit 1585">
                  <a:extLst>
                    <a:ext uri="{FF2B5EF4-FFF2-40B4-BE49-F238E27FC236}">
                      <a16:creationId xmlns:a16="http://schemas.microsoft.com/office/drawing/2014/main" id="{4B6EAA5C-81A0-4B6D-A0DE-44A09E66C0B5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52" name="Groupe 851">
              <a:extLst>
                <a:ext uri="{FF2B5EF4-FFF2-40B4-BE49-F238E27FC236}">
                  <a16:creationId xmlns:a16="http://schemas.microsoft.com/office/drawing/2014/main" id="{42CCFF3E-0BFF-41AD-96C0-42C843DA275D}"/>
                </a:ext>
              </a:extLst>
            </p:cNvPr>
            <p:cNvGrpSpPr/>
            <p:nvPr/>
          </p:nvGrpSpPr>
          <p:grpSpPr>
            <a:xfrm>
              <a:off x="5025903" y="1396806"/>
              <a:ext cx="825238" cy="2422500"/>
              <a:chOff x="3562350" y="2396717"/>
              <a:chExt cx="958522" cy="2436219"/>
            </a:xfrm>
            <a:solidFill>
              <a:srgbClr val="EEF1C7"/>
            </a:solidFill>
          </p:grpSpPr>
          <p:sp>
            <p:nvSpPr>
              <p:cNvPr id="1533" name="Forme libre 429">
                <a:extLst>
                  <a:ext uri="{FF2B5EF4-FFF2-40B4-BE49-F238E27FC236}">
                    <a16:creationId xmlns:a16="http://schemas.microsoft.com/office/drawing/2014/main" id="{0F91281A-A8D6-4598-B92D-CEB2C590583E}"/>
                  </a:ext>
                </a:extLst>
              </p:cNvPr>
              <p:cNvSpPr/>
              <p:nvPr/>
            </p:nvSpPr>
            <p:spPr>
              <a:xfrm>
                <a:off x="3743325" y="3068960"/>
                <a:ext cx="314325" cy="365125"/>
              </a:xfrm>
              <a:custGeom>
                <a:avLst/>
                <a:gdLst>
                  <a:gd name="connsiteX0" fmla="*/ 298450 w 314325"/>
                  <a:gd name="connsiteY0" fmla="*/ 184150 h 365125"/>
                  <a:gd name="connsiteX1" fmla="*/ 314325 w 314325"/>
                  <a:gd name="connsiteY1" fmla="*/ 158750 h 365125"/>
                  <a:gd name="connsiteX2" fmla="*/ 311150 w 314325"/>
                  <a:gd name="connsiteY2" fmla="*/ 136525 h 365125"/>
                  <a:gd name="connsiteX3" fmla="*/ 301625 w 314325"/>
                  <a:gd name="connsiteY3" fmla="*/ 98425 h 365125"/>
                  <a:gd name="connsiteX4" fmla="*/ 292100 w 314325"/>
                  <a:gd name="connsiteY4" fmla="*/ 95250 h 365125"/>
                  <a:gd name="connsiteX5" fmla="*/ 273050 w 314325"/>
                  <a:gd name="connsiteY5" fmla="*/ 82550 h 365125"/>
                  <a:gd name="connsiteX6" fmla="*/ 250825 w 314325"/>
                  <a:gd name="connsiteY6" fmla="*/ 76200 h 365125"/>
                  <a:gd name="connsiteX7" fmla="*/ 231775 w 314325"/>
                  <a:gd name="connsiteY7" fmla="*/ 66675 h 365125"/>
                  <a:gd name="connsiteX8" fmla="*/ 222250 w 314325"/>
                  <a:gd name="connsiteY8" fmla="*/ 57150 h 365125"/>
                  <a:gd name="connsiteX9" fmla="*/ 203200 w 314325"/>
                  <a:gd name="connsiteY9" fmla="*/ 44450 h 365125"/>
                  <a:gd name="connsiteX10" fmla="*/ 180975 w 314325"/>
                  <a:gd name="connsiteY10" fmla="*/ 22225 h 365125"/>
                  <a:gd name="connsiteX11" fmla="*/ 171450 w 314325"/>
                  <a:gd name="connsiteY11" fmla="*/ 12700 h 365125"/>
                  <a:gd name="connsiteX12" fmla="*/ 155575 w 314325"/>
                  <a:gd name="connsiteY12" fmla="*/ 6350 h 365125"/>
                  <a:gd name="connsiteX13" fmla="*/ 142875 w 314325"/>
                  <a:gd name="connsiteY13" fmla="*/ 0 h 365125"/>
                  <a:gd name="connsiteX14" fmla="*/ 104775 w 314325"/>
                  <a:gd name="connsiteY14" fmla="*/ 3175 h 365125"/>
                  <a:gd name="connsiteX15" fmla="*/ 82550 w 314325"/>
                  <a:gd name="connsiteY15" fmla="*/ 12700 h 365125"/>
                  <a:gd name="connsiteX16" fmla="*/ 63500 w 314325"/>
                  <a:gd name="connsiteY16" fmla="*/ 31750 h 365125"/>
                  <a:gd name="connsiteX17" fmla="*/ 50800 w 314325"/>
                  <a:gd name="connsiteY17" fmla="*/ 41275 h 365125"/>
                  <a:gd name="connsiteX18" fmla="*/ 47625 w 314325"/>
                  <a:gd name="connsiteY18" fmla="*/ 50800 h 365125"/>
                  <a:gd name="connsiteX19" fmla="*/ 31750 w 314325"/>
                  <a:gd name="connsiteY19" fmla="*/ 69850 h 365125"/>
                  <a:gd name="connsiteX20" fmla="*/ 28575 w 314325"/>
                  <a:gd name="connsiteY20" fmla="*/ 82550 h 365125"/>
                  <a:gd name="connsiteX21" fmla="*/ 19050 w 314325"/>
                  <a:gd name="connsiteY21" fmla="*/ 155575 h 365125"/>
                  <a:gd name="connsiteX22" fmla="*/ 15875 w 314325"/>
                  <a:gd name="connsiteY22" fmla="*/ 187325 h 365125"/>
                  <a:gd name="connsiteX23" fmla="*/ 6350 w 314325"/>
                  <a:gd name="connsiteY23" fmla="*/ 196850 h 365125"/>
                  <a:gd name="connsiteX24" fmla="*/ 0 w 314325"/>
                  <a:gd name="connsiteY24" fmla="*/ 209550 h 365125"/>
                  <a:gd name="connsiteX25" fmla="*/ 3175 w 314325"/>
                  <a:gd name="connsiteY25" fmla="*/ 238125 h 365125"/>
                  <a:gd name="connsiteX26" fmla="*/ 12700 w 314325"/>
                  <a:gd name="connsiteY26" fmla="*/ 247650 h 365125"/>
                  <a:gd name="connsiteX27" fmla="*/ 22225 w 314325"/>
                  <a:gd name="connsiteY27" fmla="*/ 266700 h 365125"/>
                  <a:gd name="connsiteX28" fmla="*/ 19050 w 314325"/>
                  <a:gd name="connsiteY28" fmla="*/ 295275 h 365125"/>
                  <a:gd name="connsiteX29" fmla="*/ 9525 w 314325"/>
                  <a:gd name="connsiteY29" fmla="*/ 320675 h 365125"/>
                  <a:gd name="connsiteX30" fmla="*/ 12700 w 314325"/>
                  <a:gd name="connsiteY30" fmla="*/ 352425 h 365125"/>
                  <a:gd name="connsiteX31" fmla="*/ 22225 w 314325"/>
                  <a:gd name="connsiteY31" fmla="*/ 358775 h 365125"/>
                  <a:gd name="connsiteX32" fmla="*/ 41275 w 314325"/>
                  <a:gd name="connsiteY32" fmla="*/ 365125 h 365125"/>
                  <a:gd name="connsiteX33" fmla="*/ 34925 w 314325"/>
                  <a:gd name="connsiteY33" fmla="*/ 349250 h 365125"/>
                  <a:gd name="connsiteX34" fmla="*/ 41275 w 314325"/>
                  <a:gd name="connsiteY34" fmla="*/ 266700 h 365125"/>
                  <a:gd name="connsiteX35" fmla="*/ 41275 w 314325"/>
                  <a:gd name="connsiteY35" fmla="*/ 215900 h 365125"/>
                  <a:gd name="connsiteX36" fmla="*/ 60325 w 314325"/>
                  <a:gd name="connsiteY36" fmla="*/ 203200 h 365125"/>
                  <a:gd name="connsiteX37" fmla="*/ 76200 w 314325"/>
                  <a:gd name="connsiteY37" fmla="*/ 184150 h 365125"/>
                  <a:gd name="connsiteX38" fmla="*/ 82550 w 314325"/>
                  <a:gd name="connsiteY38" fmla="*/ 111125 h 365125"/>
                  <a:gd name="connsiteX39" fmla="*/ 88900 w 314325"/>
                  <a:gd name="connsiteY39" fmla="*/ 98425 h 365125"/>
                  <a:gd name="connsiteX40" fmla="*/ 101600 w 314325"/>
                  <a:gd name="connsiteY40" fmla="*/ 69850 h 365125"/>
                  <a:gd name="connsiteX41" fmla="*/ 111125 w 314325"/>
                  <a:gd name="connsiteY41" fmla="*/ 63500 h 365125"/>
                  <a:gd name="connsiteX42" fmla="*/ 120650 w 314325"/>
                  <a:gd name="connsiteY42" fmla="*/ 60325 h 365125"/>
                  <a:gd name="connsiteX43" fmla="*/ 152400 w 314325"/>
                  <a:gd name="connsiteY43" fmla="*/ 66675 h 365125"/>
                  <a:gd name="connsiteX44" fmla="*/ 180975 w 314325"/>
                  <a:gd name="connsiteY44" fmla="*/ 92075 h 365125"/>
                  <a:gd name="connsiteX45" fmla="*/ 200025 w 314325"/>
                  <a:gd name="connsiteY45" fmla="*/ 104775 h 365125"/>
                  <a:gd name="connsiteX46" fmla="*/ 219075 w 314325"/>
                  <a:gd name="connsiteY46" fmla="*/ 117475 h 365125"/>
                  <a:gd name="connsiteX47" fmla="*/ 247650 w 314325"/>
                  <a:gd name="connsiteY47" fmla="*/ 133350 h 365125"/>
                  <a:gd name="connsiteX48" fmla="*/ 266700 w 314325"/>
                  <a:gd name="connsiteY48" fmla="*/ 149225 h 365125"/>
                  <a:gd name="connsiteX49" fmla="*/ 276225 w 314325"/>
                  <a:gd name="connsiteY49" fmla="*/ 155575 h 365125"/>
                  <a:gd name="connsiteX50" fmla="*/ 285750 w 314325"/>
                  <a:gd name="connsiteY50" fmla="*/ 165100 h 365125"/>
                  <a:gd name="connsiteX51" fmla="*/ 298450 w 314325"/>
                  <a:gd name="connsiteY51" fmla="*/ 184150 h 365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314325" h="365125">
                    <a:moveTo>
                      <a:pt x="298450" y="184150"/>
                    </a:moveTo>
                    <a:cubicBezTo>
                      <a:pt x="303212" y="183092"/>
                      <a:pt x="314325" y="168056"/>
                      <a:pt x="314325" y="158750"/>
                    </a:cubicBezTo>
                    <a:cubicBezTo>
                      <a:pt x="314325" y="151266"/>
                      <a:pt x="312139" y="143943"/>
                      <a:pt x="311150" y="136525"/>
                    </a:cubicBezTo>
                    <a:cubicBezTo>
                      <a:pt x="309918" y="127285"/>
                      <a:pt x="310387" y="107187"/>
                      <a:pt x="301625" y="98425"/>
                    </a:cubicBezTo>
                    <a:cubicBezTo>
                      <a:pt x="299258" y="96058"/>
                      <a:pt x="295026" y="96875"/>
                      <a:pt x="292100" y="95250"/>
                    </a:cubicBezTo>
                    <a:cubicBezTo>
                      <a:pt x="285429" y="91544"/>
                      <a:pt x="280454" y="84401"/>
                      <a:pt x="273050" y="82550"/>
                    </a:cubicBezTo>
                    <a:cubicBezTo>
                      <a:pt x="268981" y="81533"/>
                      <a:pt x="255380" y="78477"/>
                      <a:pt x="250825" y="76200"/>
                    </a:cubicBezTo>
                    <a:cubicBezTo>
                      <a:pt x="226206" y="63890"/>
                      <a:pt x="255716" y="74655"/>
                      <a:pt x="231775" y="66675"/>
                    </a:cubicBezTo>
                    <a:cubicBezTo>
                      <a:pt x="228600" y="63500"/>
                      <a:pt x="225794" y="59907"/>
                      <a:pt x="222250" y="57150"/>
                    </a:cubicBezTo>
                    <a:cubicBezTo>
                      <a:pt x="216226" y="52465"/>
                      <a:pt x="203200" y="44450"/>
                      <a:pt x="203200" y="44450"/>
                    </a:cubicBezTo>
                    <a:cubicBezTo>
                      <a:pt x="188644" y="22615"/>
                      <a:pt x="197740" y="27813"/>
                      <a:pt x="180975" y="22225"/>
                    </a:cubicBezTo>
                    <a:cubicBezTo>
                      <a:pt x="177800" y="19050"/>
                      <a:pt x="175258" y="15080"/>
                      <a:pt x="171450" y="12700"/>
                    </a:cubicBezTo>
                    <a:cubicBezTo>
                      <a:pt x="166617" y="9679"/>
                      <a:pt x="160783" y="8665"/>
                      <a:pt x="155575" y="6350"/>
                    </a:cubicBezTo>
                    <a:cubicBezTo>
                      <a:pt x="151250" y="4428"/>
                      <a:pt x="147108" y="2117"/>
                      <a:pt x="142875" y="0"/>
                    </a:cubicBezTo>
                    <a:cubicBezTo>
                      <a:pt x="130175" y="1058"/>
                      <a:pt x="117407" y="1491"/>
                      <a:pt x="104775" y="3175"/>
                    </a:cubicBezTo>
                    <a:cubicBezTo>
                      <a:pt x="99958" y="3817"/>
                      <a:pt x="85235" y="10552"/>
                      <a:pt x="82550" y="12700"/>
                    </a:cubicBezTo>
                    <a:cubicBezTo>
                      <a:pt x="75538" y="18310"/>
                      <a:pt x="70684" y="26362"/>
                      <a:pt x="63500" y="31750"/>
                    </a:cubicBezTo>
                    <a:lnTo>
                      <a:pt x="50800" y="41275"/>
                    </a:lnTo>
                    <a:cubicBezTo>
                      <a:pt x="49742" y="44450"/>
                      <a:pt x="49716" y="48187"/>
                      <a:pt x="47625" y="50800"/>
                    </a:cubicBezTo>
                    <a:cubicBezTo>
                      <a:pt x="31675" y="70738"/>
                      <a:pt x="42891" y="40140"/>
                      <a:pt x="31750" y="69850"/>
                    </a:cubicBezTo>
                    <a:cubicBezTo>
                      <a:pt x="30218" y="73936"/>
                      <a:pt x="29214" y="78233"/>
                      <a:pt x="28575" y="82550"/>
                    </a:cubicBezTo>
                    <a:cubicBezTo>
                      <a:pt x="24978" y="106833"/>
                      <a:pt x="21493" y="131149"/>
                      <a:pt x="19050" y="155575"/>
                    </a:cubicBezTo>
                    <a:cubicBezTo>
                      <a:pt x="17992" y="166158"/>
                      <a:pt x="19003" y="177159"/>
                      <a:pt x="15875" y="187325"/>
                    </a:cubicBezTo>
                    <a:cubicBezTo>
                      <a:pt x="14555" y="191617"/>
                      <a:pt x="8960" y="193196"/>
                      <a:pt x="6350" y="196850"/>
                    </a:cubicBezTo>
                    <a:cubicBezTo>
                      <a:pt x="3599" y="200701"/>
                      <a:pt x="2117" y="205317"/>
                      <a:pt x="0" y="209550"/>
                    </a:cubicBezTo>
                    <a:cubicBezTo>
                      <a:pt x="1058" y="219075"/>
                      <a:pt x="144" y="229033"/>
                      <a:pt x="3175" y="238125"/>
                    </a:cubicBezTo>
                    <a:cubicBezTo>
                      <a:pt x="4595" y="242385"/>
                      <a:pt x="9825" y="244201"/>
                      <a:pt x="12700" y="247650"/>
                    </a:cubicBezTo>
                    <a:cubicBezTo>
                      <a:pt x="19539" y="255856"/>
                      <a:pt x="19043" y="257154"/>
                      <a:pt x="22225" y="266700"/>
                    </a:cubicBezTo>
                    <a:cubicBezTo>
                      <a:pt x="21167" y="276225"/>
                      <a:pt x="20626" y="285822"/>
                      <a:pt x="19050" y="295275"/>
                    </a:cubicBezTo>
                    <a:cubicBezTo>
                      <a:pt x="18339" y="299541"/>
                      <a:pt x="9853" y="319855"/>
                      <a:pt x="9525" y="320675"/>
                    </a:cubicBezTo>
                    <a:cubicBezTo>
                      <a:pt x="10583" y="331258"/>
                      <a:pt x="9337" y="342335"/>
                      <a:pt x="12700" y="352425"/>
                    </a:cubicBezTo>
                    <a:cubicBezTo>
                      <a:pt x="13907" y="356045"/>
                      <a:pt x="18738" y="357225"/>
                      <a:pt x="22225" y="358775"/>
                    </a:cubicBezTo>
                    <a:cubicBezTo>
                      <a:pt x="28342" y="361493"/>
                      <a:pt x="41275" y="365125"/>
                      <a:pt x="41275" y="365125"/>
                    </a:cubicBezTo>
                    <a:cubicBezTo>
                      <a:pt x="39158" y="359833"/>
                      <a:pt x="35144" y="354945"/>
                      <a:pt x="34925" y="349250"/>
                    </a:cubicBezTo>
                    <a:cubicBezTo>
                      <a:pt x="33154" y="303199"/>
                      <a:pt x="34998" y="298084"/>
                      <a:pt x="41275" y="266700"/>
                    </a:cubicBezTo>
                    <a:cubicBezTo>
                      <a:pt x="35357" y="248947"/>
                      <a:pt x="31161" y="240464"/>
                      <a:pt x="41275" y="215900"/>
                    </a:cubicBezTo>
                    <a:cubicBezTo>
                      <a:pt x="44181" y="208843"/>
                      <a:pt x="54929" y="208596"/>
                      <a:pt x="60325" y="203200"/>
                    </a:cubicBezTo>
                    <a:cubicBezTo>
                      <a:pt x="72548" y="190977"/>
                      <a:pt x="67359" y="197411"/>
                      <a:pt x="76200" y="184150"/>
                    </a:cubicBezTo>
                    <a:cubicBezTo>
                      <a:pt x="76569" y="177146"/>
                      <a:pt x="75149" y="130861"/>
                      <a:pt x="82550" y="111125"/>
                    </a:cubicBezTo>
                    <a:cubicBezTo>
                      <a:pt x="84212" y="106693"/>
                      <a:pt x="87142" y="102819"/>
                      <a:pt x="88900" y="98425"/>
                    </a:cubicBezTo>
                    <a:cubicBezTo>
                      <a:pt x="93092" y="87946"/>
                      <a:pt x="93455" y="77995"/>
                      <a:pt x="101600" y="69850"/>
                    </a:cubicBezTo>
                    <a:cubicBezTo>
                      <a:pt x="104298" y="67152"/>
                      <a:pt x="107712" y="65207"/>
                      <a:pt x="111125" y="63500"/>
                    </a:cubicBezTo>
                    <a:cubicBezTo>
                      <a:pt x="114118" y="62003"/>
                      <a:pt x="117475" y="61383"/>
                      <a:pt x="120650" y="60325"/>
                    </a:cubicBezTo>
                    <a:cubicBezTo>
                      <a:pt x="131233" y="62442"/>
                      <a:pt x="142084" y="63501"/>
                      <a:pt x="152400" y="66675"/>
                    </a:cubicBezTo>
                    <a:cubicBezTo>
                      <a:pt x="160981" y="69315"/>
                      <a:pt x="179033" y="90780"/>
                      <a:pt x="180975" y="92075"/>
                    </a:cubicBezTo>
                    <a:cubicBezTo>
                      <a:pt x="187325" y="96308"/>
                      <a:pt x="194629" y="99379"/>
                      <a:pt x="200025" y="104775"/>
                    </a:cubicBezTo>
                    <a:cubicBezTo>
                      <a:pt x="211917" y="116667"/>
                      <a:pt x="205290" y="112880"/>
                      <a:pt x="219075" y="117475"/>
                    </a:cubicBezTo>
                    <a:cubicBezTo>
                      <a:pt x="248970" y="147370"/>
                      <a:pt x="201031" y="102270"/>
                      <a:pt x="247650" y="133350"/>
                    </a:cubicBezTo>
                    <a:cubicBezTo>
                      <a:pt x="271299" y="149116"/>
                      <a:pt x="242254" y="128853"/>
                      <a:pt x="266700" y="149225"/>
                    </a:cubicBezTo>
                    <a:cubicBezTo>
                      <a:pt x="269631" y="151668"/>
                      <a:pt x="273294" y="153132"/>
                      <a:pt x="276225" y="155575"/>
                    </a:cubicBezTo>
                    <a:cubicBezTo>
                      <a:pt x="279674" y="158450"/>
                      <a:pt x="282301" y="162225"/>
                      <a:pt x="285750" y="165100"/>
                    </a:cubicBezTo>
                    <a:cubicBezTo>
                      <a:pt x="288681" y="167543"/>
                      <a:pt x="293688" y="185208"/>
                      <a:pt x="298450" y="1841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534" name="Forme libre 430">
                <a:extLst>
                  <a:ext uri="{FF2B5EF4-FFF2-40B4-BE49-F238E27FC236}">
                    <a16:creationId xmlns:a16="http://schemas.microsoft.com/office/drawing/2014/main" id="{4E799A46-ACE2-42DA-92F0-1F6299964A6A}"/>
                  </a:ext>
                </a:extLst>
              </p:cNvPr>
              <p:cNvSpPr/>
              <p:nvPr/>
            </p:nvSpPr>
            <p:spPr>
              <a:xfrm>
                <a:off x="3562350" y="3645024"/>
                <a:ext cx="539750" cy="393700"/>
              </a:xfrm>
              <a:custGeom>
                <a:avLst/>
                <a:gdLst>
                  <a:gd name="connsiteX0" fmla="*/ 485775 w 539750"/>
                  <a:gd name="connsiteY0" fmla="*/ 215900 h 393700"/>
                  <a:gd name="connsiteX1" fmla="*/ 517525 w 539750"/>
                  <a:gd name="connsiteY1" fmla="*/ 209550 h 393700"/>
                  <a:gd name="connsiteX2" fmla="*/ 527050 w 539750"/>
                  <a:gd name="connsiteY2" fmla="*/ 203200 h 393700"/>
                  <a:gd name="connsiteX3" fmla="*/ 536575 w 539750"/>
                  <a:gd name="connsiteY3" fmla="*/ 193675 h 393700"/>
                  <a:gd name="connsiteX4" fmla="*/ 539750 w 539750"/>
                  <a:gd name="connsiteY4" fmla="*/ 184150 h 393700"/>
                  <a:gd name="connsiteX5" fmla="*/ 527050 w 539750"/>
                  <a:gd name="connsiteY5" fmla="*/ 161925 h 393700"/>
                  <a:gd name="connsiteX6" fmla="*/ 514350 w 539750"/>
                  <a:gd name="connsiteY6" fmla="*/ 142875 h 393700"/>
                  <a:gd name="connsiteX7" fmla="*/ 504825 w 539750"/>
                  <a:gd name="connsiteY7" fmla="*/ 133350 h 393700"/>
                  <a:gd name="connsiteX8" fmla="*/ 492125 w 539750"/>
                  <a:gd name="connsiteY8" fmla="*/ 114300 h 393700"/>
                  <a:gd name="connsiteX9" fmla="*/ 485775 w 539750"/>
                  <a:gd name="connsiteY9" fmla="*/ 104775 h 393700"/>
                  <a:gd name="connsiteX10" fmla="*/ 476250 w 539750"/>
                  <a:gd name="connsiteY10" fmla="*/ 98425 h 393700"/>
                  <a:gd name="connsiteX11" fmla="*/ 466725 w 539750"/>
                  <a:gd name="connsiteY11" fmla="*/ 95250 h 393700"/>
                  <a:gd name="connsiteX12" fmla="*/ 444500 w 539750"/>
                  <a:gd name="connsiteY12" fmla="*/ 73025 h 393700"/>
                  <a:gd name="connsiteX13" fmla="*/ 425450 w 539750"/>
                  <a:gd name="connsiteY13" fmla="*/ 63500 h 393700"/>
                  <a:gd name="connsiteX14" fmla="*/ 393700 w 539750"/>
                  <a:gd name="connsiteY14" fmla="*/ 34925 h 393700"/>
                  <a:gd name="connsiteX15" fmla="*/ 377825 w 539750"/>
                  <a:gd name="connsiteY15" fmla="*/ 15875 h 393700"/>
                  <a:gd name="connsiteX16" fmla="*/ 365125 w 539750"/>
                  <a:gd name="connsiteY16" fmla="*/ 9525 h 393700"/>
                  <a:gd name="connsiteX17" fmla="*/ 346075 w 539750"/>
                  <a:gd name="connsiteY17" fmla="*/ 0 h 393700"/>
                  <a:gd name="connsiteX18" fmla="*/ 257175 w 539750"/>
                  <a:gd name="connsiteY18" fmla="*/ 3175 h 393700"/>
                  <a:gd name="connsiteX19" fmla="*/ 244475 w 539750"/>
                  <a:gd name="connsiteY19" fmla="*/ 6350 h 393700"/>
                  <a:gd name="connsiteX20" fmla="*/ 225425 w 539750"/>
                  <a:gd name="connsiteY20" fmla="*/ 12700 h 393700"/>
                  <a:gd name="connsiteX21" fmla="*/ 206375 w 539750"/>
                  <a:gd name="connsiteY21" fmla="*/ 25400 h 393700"/>
                  <a:gd name="connsiteX22" fmla="*/ 187325 w 539750"/>
                  <a:gd name="connsiteY22" fmla="*/ 41275 h 393700"/>
                  <a:gd name="connsiteX23" fmla="*/ 184150 w 539750"/>
                  <a:gd name="connsiteY23" fmla="*/ 50800 h 393700"/>
                  <a:gd name="connsiteX24" fmla="*/ 171450 w 539750"/>
                  <a:gd name="connsiteY24" fmla="*/ 69850 h 393700"/>
                  <a:gd name="connsiteX25" fmla="*/ 168275 w 539750"/>
                  <a:gd name="connsiteY25" fmla="*/ 79375 h 393700"/>
                  <a:gd name="connsiteX26" fmla="*/ 161925 w 539750"/>
                  <a:gd name="connsiteY26" fmla="*/ 95250 h 393700"/>
                  <a:gd name="connsiteX27" fmla="*/ 155575 w 539750"/>
                  <a:gd name="connsiteY27" fmla="*/ 120650 h 393700"/>
                  <a:gd name="connsiteX28" fmla="*/ 146050 w 539750"/>
                  <a:gd name="connsiteY28" fmla="*/ 139700 h 393700"/>
                  <a:gd name="connsiteX29" fmla="*/ 142875 w 539750"/>
                  <a:gd name="connsiteY29" fmla="*/ 168275 h 393700"/>
                  <a:gd name="connsiteX30" fmla="*/ 136525 w 539750"/>
                  <a:gd name="connsiteY30" fmla="*/ 177800 h 393700"/>
                  <a:gd name="connsiteX31" fmla="*/ 117475 w 539750"/>
                  <a:gd name="connsiteY31" fmla="*/ 196850 h 393700"/>
                  <a:gd name="connsiteX32" fmla="*/ 107950 w 539750"/>
                  <a:gd name="connsiteY32" fmla="*/ 206375 h 393700"/>
                  <a:gd name="connsiteX33" fmla="*/ 95250 w 539750"/>
                  <a:gd name="connsiteY33" fmla="*/ 209550 h 393700"/>
                  <a:gd name="connsiteX34" fmla="*/ 82550 w 539750"/>
                  <a:gd name="connsiteY34" fmla="*/ 219075 h 393700"/>
                  <a:gd name="connsiteX35" fmla="*/ 73025 w 539750"/>
                  <a:gd name="connsiteY35" fmla="*/ 222250 h 393700"/>
                  <a:gd name="connsiteX36" fmla="*/ 60325 w 539750"/>
                  <a:gd name="connsiteY36" fmla="*/ 231775 h 393700"/>
                  <a:gd name="connsiteX37" fmla="*/ 31750 w 539750"/>
                  <a:gd name="connsiteY37" fmla="*/ 254000 h 393700"/>
                  <a:gd name="connsiteX38" fmla="*/ 22225 w 539750"/>
                  <a:gd name="connsiteY38" fmla="*/ 273050 h 393700"/>
                  <a:gd name="connsiteX39" fmla="*/ 19050 w 539750"/>
                  <a:gd name="connsiteY39" fmla="*/ 282575 h 393700"/>
                  <a:gd name="connsiteX40" fmla="*/ 15875 w 539750"/>
                  <a:gd name="connsiteY40" fmla="*/ 374650 h 393700"/>
                  <a:gd name="connsiteX41" fmla="*/ 9525 w 539750"/>
                  <a:gd name="connsiteY41" fmla="*/ 384175 h 393700"/>
                  <a:gd name="connsiteX42" fmla="*/ 0 w 539750"/>
                  <a:gd name="connsiteY42" fmla="*/ 390525 h 393700"/>
                  <a:gd name="connsiteX43" fmla="*/ 9525 w 539750"/>
                  <a:gd name="connsiteY43" fmla="*/ 393700 h 393700"/>
                  <a:gd name="connsiteX44" fmla="*/ 31750 w 539750"/>
                  <a:gd name="connsiteY44" fmla="*/ 387350 h 393700"/>
                  <a:gd name="connsiteX45" fmla="*/ 47625 w 539750"/>
                  <a:gd name="connsiteY45" fmla="*/ 355600 h 393700"/>
                  <a:gd name="connsiteX46" fmla="*/ 50800 w 539750"/>
                  <a:gd name="connsiteY46" fmla="*/ 346075 h 393700"/>
                  <a:gd name="connsiteX47" fmla="*/ 47625 w 539750"/>
                  <a:gd name="connsiteY47" fmla="*/ 317500 h 393700"/>
                  <a:gd name="connsiteX48" fmla="*/ 44450 w 539750"/>
                  <a:gd name="connsiteY48" fmla="*/ 307975 h 393700"/>
                  <a:gd name="connsiteX49" fmla="*/ 47625 w 539750"/>
                  <a:gd name="connsiteY49" fmla="*/ 292100 h 393700"/>
                  <a:gd name="connsiteX50" fmla="*/ 63500 w 539750"/>
                  <a:gd name="connsiteY50" fmla="*/ 288925 h 393700"/>
                  <a:gd name="connsiteX51" fmla="*/ 82550 w 539750"/>
                  <a:gd name="connsiteY51" fmla="*/ 282575 h 393700"/>
                  <a:gd name="connsiteX52" fmla="*/ 95250 w 539750"/>
                  <a:gd name="connsiteY52" fmla="*/ 279400 h 393700"/>
                  <a:gd name="connsiteX53" fmla="*/ 104775 w 539750"/>
                  <a:gd name="connsiteY53" fmla="*/ 273050 h 393700"/>
                  <a:gd name="connsiteX54" fmla="*/ 117475 w 539750"/>
                  <a:gd name="connsiteY54" fmla="*/ 269875 h 393700"/>
                  <a:gd name="connsiteX55" fmla="*/ 127000 w 539750"/>
                  <a:gd name="connsiteY55" fmla="*/ 260350 h 393700"/>
                  <a:gd name="connsiteX56" fmla="*/ 136525 w 539750"/>
                  <a:gd name="connsiteY56" fmla="*/ 254000 h 393700"/>
                  <a:gd name="connsiteX57" fmla="*/ 146050 w 539750"/>
                  <a:gd name="connsiteY57" fmla="*/ 250825 h 393700"/>
                  <a:gd name="connsiteX58" fmla="*/ 171450 w 539750"/>
                  <a:gd name="connsiteY58" fmla="*/ 241300 h 393700"/>
                  <a:gd name="connsiteX59" fmla="*/ 190500 w 539750"/>
                  <a:gd name="connsiteY59" fmla="*/ 228600 h 393700"/>
                  <a:gd name="connsiteX60" fmla="*/ 212725 w 539750"/>
                  <a:gd name="connsiteY60" fmla="*/ 200025 h 393700"/>
                  <a:gd name="connsiteX61" fmla="*/ 219075 w 539750"/>
                  <a:gd name="connsiteY61" fmla="*/ 190500 h 393700"/>
                  <a:gd name="connsiteX62" fmla="*/ 222250 w 539750"/>
                  <a:gd name="connsiteY62" fmla="*/ 180975 h 393700"/>
                  <a:gd name="connsiteX63" fmla="*/ 234950 w 539750"/>
                  <a:gd name="connsiteY63" fmla="*/ 161925 h 393700"/>
                  <a:gd name="connsiteX64" fmla="*/ 231775 w 539750"/>
                  <a:gd name="connsiteY64" fmla="*/ 92075 h 393700"/>
                  <a:gd name="connsiteX65" fmla="*/ 234950 w 539750"/>
                  <a:gd name="connsiteY65" fmla="*/ 79375 h 393700"/>
                  <a:gd name="connsiteX66" fmla="*/ 257175 w 539750"/>
                  <a:gd name="connsiteY66" fmla="*/ 66675 h 393700"/>
                  <a:gd name="connsiteX67" fmla="*/ 266700 w 539750"/>
                  <a:gd name="connsiteY67" fmla="*/ 57150 h 393700"/>
                  <a:gd name="connsiteX68" fmla="*/ 285750 w 539750"/>
                  <a:gd name="connsiteY68" fmla="*/ 44450 h 393700"/>
                  <a:gd name="connsiteX69" fmla="*/ 336550 w 539750"/>
                  <a:gd name="connsiteY69" fmla="*/ 47625 h 393700"/>
                  <a:gd name="connsiteX70" fmla="*/ 358775 w 539750"/>
                  <a:gd name="connsiteY70" fmla="*/ 73025 h 393700"/>
                  <a:gd name="connsiteX71" fmla="*/ 381000 w 539750"/>
                  <a:gd name="connsiteY71" fmla="*/ 88900 h 393700"/>
                  <a:gd name="connsiteX72" fmla="*/ 387350 w 539750"/>
                  <a:gd name="connsiteY72" fmla="*/ 98425 h 393700"/>
                  <a:gd name="connsiteX73" fmla="*/ 409575 w 539750"/>
                  <a:gd name="connsiteY73" fmla="*/ 117475 h 393700"/>
                  <a:gd name="connsiteX74" fmla="*/ 419100 w 539750"/>
                  <a:gd name="connsiteY74" fmla="*/ 120650 h 393700"/>
                  <a:gd name="connsiteX75" fmla="*/ 434975 w 539750"/>
                  <a:gd name="connsiteY75" fmla="*/ 133350 h 393700"/>
                  <a:gd name="connsiteX76" fmla="*/ 447675 w 539750"/>
                  <a:gd name="connsiteY76" fmla="*/ 152400 h 393700"/>
                  <a:gd name="connsiteX77" fmla="*/ 454025 w 539750"/>
                  <a:gd name="connsiteY77" fmla="*/ 161925 h 393700"/>
                  <a:gd name="connsiteX78" fmla="*/ 476250 w 539750"/>
                  <a:gd name="connsiteY78" fmla="*/ 180975 h 393700"/>
                  <a:gd name="connsiteX79" fmla="*/ 482600 w 539750"/>
                  <a:gd name="connsiteY79" fmla="*/ 190500 h 393700"/>
                  <a:gd name="connsiteX80" fmla="*/ 485775 w 539750"/>
                  <a:gd name="connsiteY80" fmla="*/ 215900 h 393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539750" h="393700">
                    <a:moveTo>
                      <a:pt x="485775" y="215900"/>
                    </a:moveTo>
                    <a:cubicBezTo>
                      <a:pt x="491596" y="219075"/>
                      <a:pt x="508659" y="213983"/>
                      <a:pt x="517525" y="209550"/>
                    </a:cubicBezTo>
                    <a:cubicBezTo>
                      <a:pt x="520938" y="207843"/>
                      <a:pt x="524119" y="205643"/>
                      <a:pt x="527050" y="203200"/>
                    </a:cubicBezTo>
                    <a:cubicBezTo>
                      <a:pt x="530499" y="200325"/>
                      <a:pt x="533400" y="196850"/>
                      <a:pt x="536575" y="193675"/>
                    </a:cubicBezTo>
                    <a:cubicBezTo>
                      <a:pt x="537633" y="190500"/>
                      <a:pt x="539750" y="187497"/>
                      <a:pt x="539750" y="184150"/>
                    </a:cubicBezTo>
                    <a:cubicBezTo>
                      <a:pt x="539750" y="175836"/>
                      <a:pt x="530917" y="167449"/>
                      <a:pt x="527050" y="161925"/>
                    </a:cubicBezTo>
                    <a:cubicBezTo>
                      <a:pt x="522673" y="155673"/>
                      <a:pt x="519746" y="148271"/>
                      <a:pt x="514350" y="142875"/>
                    </a:cubicBezTo>
                    <a:cubicBezTo>
                      <a:pt x="511175" y="139700"/>
                      <a:pt x="507582" y="136894"/>
                      <a:pt x="504825" y="133350"/>
                    </a:cubicBezTo>
                    <a:cubicBezTo>
                      <a:pt x="500140" y="127326"/>
                      <a:pt x="496358" y="120650"/>
                      <a:pt x="492125" y="114300"/>
                    </a:cubicBezTo>
                    <a:cubicBezTo>
                      <a:pt x="490008" y="111125"/>
                      <a:pt x="488950" y="106892"/>
                      <a:pt x="485775" y="104775"/>
                    </a:cubicBezTo>
                    <a:cubicBezTo>
                      <a:pt x="482600" y="102658"/>
                      <a:pt x="479663" y="100132"/>
                      <a:pt x="476250" y="98425"/>
                    </a:cubicBezTo>
                    <a:cubicBezTo>
                      <a:pt x="473257" y="96928"/>
                      <a:pt x="469900" y="96308"/>
                      <a:pt x="466725" y="95250"/>
                    </a:cubicBezTo>
                    <a:cubicBezTo>
                      <a:pt x="459317" y="87842"/>
                      <a:pt x="454439" y="76338"/>
                      <a:pt x="444500" y="73025"/>
                    </a:cubicBezTo>
                    <a:cubicBezTo>
                      <a:pt x="435800" y="70125"/>
                      <a:pt x="432691" y="70017"/>
                      <a:pt x="425450" y="63500"/>
                    </a:cubicBezTo>
                    <a:cubicBezTo>
                      <a:pt x="389845" y="31456"/>
                      <a:pt x="415833" y="49680"/>
                      <a:pt x="393700" y="34925"/>
                    </a:cubicBezTo>
                    <a:cubicBezTo>
                      <a:pt x="388637" y="27330"/>
                      <a:pt x="385603" y="21431"/>
                      <a:pt x="377825" y="15875"/>
                    </a:cubicBezTo>
                    <a:cubicBezTo>
                      <a:pt x="373974" y="13124"/>
                      <a:pt x="369234" y="11873"/>
                      <a:pt x="365125" y="9525"/>
                    </a:cubicBezTo>
                    <a:cubicBezTo>
                      <a:pt x="347891" y="-323"/>
                      <a:pt x="363539" y="5821"/>
                      <a:pt x="346075" y="0"/>
                    </a:cubicBezTo>
                    <a:cubicBezTo>
                      <a:pt x="316442" y="1058"/>
                      <a:pt x="286769" y="1325"/>
                      <a:pt x="257175" y="3175"/>
                    </a:cubicBezTo>
                    <a:cubicBezTo>
                      <a:pt x="252820" y="3447"/>
                      <a:pt x="248655" y="5096"/>
                      <a:pt x="244475" y="6350"/>
                    </a:cubicBezTo>
                    <a:cubicBezTo>
                      <a:pt x="238064" y="8273"/>
                      <a:pt x="230994" y="8987"/>
                      <a:pt x="225425" y="12700"/>
                    </a:cubicBezTo>
                    <a:cubicBezTo>
                      <a:pt x="219075" y="16933"/>
                      <a:pt x="211771" y="20004"/>
                      <a:pt x="206375" y="25400"/>
                    </a:cubicBezTo>
                    <a:cubicBezTo>
                      <a:pt x="194152" y="37623"/>
                      <a:pt x="200586" y="32434"/>
                      <a:pt x="187325" y="41275"/>
                    </a:cubicBezTo>
                    <a:cubicBezTo>
                      <a:pt x="186267" y="44450"/>
                      <a:pt x="185775" y="47874"/>
                      <a:pt x="184150" y="50800"/>
                    </a:cubicBezTo>
                    <a:cubicBezTo>
                      <a:pt x="180444" y="57471"/>
                      <a:pt x="173863" y="62610"/>
                      <a:pt x="171450" y="69850"/>
                    </a:cubicBezTo>
                    <a:cubicBezTo>
                      <a:pt x="170392" y="73025"/>
                      <a:pt x="169450" y="76241"/>
                      <a:pt x="168275" y="79375"/>
                    </a:cubicBezTo>
                    <a:cubicBezTo>
                      <a:pt x="166274" y="84711"/>
                      <a:pt x="163563" y="89791"/>
                      <a:pt x="161925" y="95250"/>
                    </a:cubicBezTo>
                    <a:cubicBezTo>
                      <a:pt x="159208" y="104307"/>
                      <a:pt x="159766" y="112269"/>
                      <a:pt x="155575" y="120650"/>
                    </a:cubicBezTo>
                    <a:cubicBezTo>
                      <a:pt x="143265" y="145269"/>
                      <a:pt x="154030" y="115759"/>
                      <a:pt x="146050" y="139700"/>
                    </a:cubicBezTo>
                    <a:cubicBezTo>
                      <a:pt x="144992" y="149225"/>
                      <a:pt x="145199" y="158978"/>
                      <a:pt x="142875" y="168275"/>
                    </a:cubicBezTo>
                    <a:cubicBezTo>
                      <a:pt x="141950" y="171977"/>
                      <a:pt x="139060" y="174948"/>
                      <a:pt x="136525" y="177800"/>
                    </a:cubicBezTo>
                    <a:cubicBezTo>
                      <a:pt x="130559" y="184512"/>
                      <a:pt x="123825" y="190500"/>
                      <a:pt x="117475" y="196850"/>
                    </a:cubicBezTo>
                    <a:cubicBezTo>
                      <a:pt x="114300" y="200025"/>
                      <a:pt x="112306" y="205286"/>
                      <a:pt x="107950" y="206375"/>
                    </a:cubicBezTo>
                    <a:lnTo>
                      <a:pt x="95250" y="209550"/>
                    </a:lnTo>
                    <a:cubicBezTo>
                      <a:pt x="91017" y="212725"/>
                      <a:pt x="87144" y="216450"/>
                      <a:pt x="82550" y="219075"/>
                    </a:cubicBezTo>
                    <a:cubicBezTo>
                      <a:pt x="79644" y="220735"/>
                      <a:pt x="75931" y="220590"/>
                      <a:pt x="73025" y="222250"/>
                    </a:cubicBezTo>
                    <a:cubicBezTo>
                      <a:pt x="68431" y="224875"/>
                      <a:pt x="64660" y="228740"/>
                      <a:pt x="60325" y="231775"/>
                    </a:cubicBezTo>
                    <a:cubicBezTo>
                      <a:pt x="35007" y="249497"/>
                      <a:pt x="48161" y="237589"/>
                      <a:pt x="31750" y="254000"/>
                    </a:cubicBezTo>
                    <a:cubicBezTo>
                      <a:pt x="23770" y="277941"/>
                      <a:pt x="34535" y="248431"/>
                      <a:pt x="22225" y="273050"/>
                    </a:cubicBezTo>
                    <a:cubicBezTo>
                      <a:pt x="20728" y="276043"/>
                      <a:pt x="20108" y="279400"/>
                      <a:pt x="19050" y="282575"/>
                    </a:cubicBezTo>
                    <a:cubicBezTo>
                      <a:pt x="17992" y="313267"/>
                      <a:pt x="18741" y="344074"/>
                      <a:pt x="15875" y="374650"/>
                    </a:cubicBezTo>
                    <a:cubicBezTo>
                      <a:pt x="15519" y="378449"/>
                      <a:pt x="12223" y="381477"/>
                      <a:pt x="9525" y="384175"/>
                    </a:cubicBezTo>
                    <a:cubicBezTo>
                      <a:pt x="6827" y="386873"/>
                      <a:pt x="3175" y="388408"/>
                      <a:pt x="0" y="390525"/>
                    </a:cubicBezTo>
                    <a:cubicBezTo>
                      <a:pt x="3175" y="391583"/>
                      <a:pt x="6178" y="393700"/>
                      <a:pt x="9525" y="393700"/>
                    </a:cubicBezTo>
                    <a:cubicBezTo>
                      <a:pt x="13512" y="393700"/>
                      <a:pt x="27258" y="388847"/>
                      <a:pt x="31750" y="387350"/>
                    </a:cubicBezTo>
                    <a:cubicBezTo>
                      <a:pt x="45291" y="369295"/>
                      <a:pt x="39602" y="379670"/>
                      <a:pt x="47625" y="355600"/>
                    </a:cubicBezTo>
                    <a:lnTo>
                      <a:pt x="50800" y="346075"/>
                    </a:lnTo>
                    <a:cubicBezTo>
                      <a:pt x="49742" y="336550"/>
                      <a:pt x="49201" y="326953"/>
                      <a:pt x="47625" y="317500"/>
                    </a:cubicBezTo>
                    <a:cubicBezTo>
                      <a:pt x="47075" y="314199"/>
                      <a:pt x="44450" y="311322"/>
                      <a:pt x="44450" y="307975"/>
                    </a:cubicBezTo>
                    <a:cubicBezTo>
                      <a:pt x="44450" y="302579"/>
                      <a:pt x="43809" y="295916"/>
                      <a:pt x="47625" y="292100"/>
                    </a:cubicBezTo>
                    <a:cubicBezTo>
                      <a:pt x="51441" y="288284"/>
                      <a:pt x="58294" y="290345"/>
                      <a:pt x="63500" y="288925"/>
                    </a:cubicBezTo>
                    <a:cubicBezTo>
                      <a:pt x="69958" y="287164"/>
                      <a:pt x="76056" y="284198"/>
                      <a:pt x="82550" y="282575"/>
                    </a:cubicBezTo>
                    <a:lnTo>
                      <a:pt x="95250" y="279400"/>
                    </a:lnTo>
                    <a:cubicBezTo>
                      <a:pt x="98425" y="277283"/>
                      <a:pt x="101268" y="274553"/>
                      <a:pt x="104775" y="273050"/>
                    </a:cubicBezTo>
                    <a:cubicBezTo>
                      <a:pt x="108786" y="271331"/>
                      <a:pt x="113686" y="272040"/>
                      <a:pt x="117475" y="269875"/>
                    </a:cubicBezTo>
                    <a:cubicBezTo>
                      <a:pt x="121374" y="267647"/>
                      <a:pt x="123551" y="263225"/>
                      <a:pt x="127000" y="260350"/>
                    </a:cubicBezTo>
                    <a:cubicBezTo>
                      <a:pt x="129931" y="257907"/>
                      <a:pt x="133112" y="255707"/>
                      <a:pt x="136525" y="254000"/>
                    </a:cubicBezTo>
                    <a:cubicBezTo>
                      <a:pt x="139518" y="252503"/>
                      <a:pt x="142974" y="252143"/>
                      <a:pt x="146050" y="250825"/>
                    </a:cubicBezTo>
                    <a:cubicBezTo>
                      <a:pt x="169294" y="240863"/>
                      <a:pt x="148035" y="247154"/>
                      <a:pt x="171450" y="241300"/>
                    </a:cubicBezTo>
                    <a:cubicBezTo>
                      <a:pt x="201836" y="210914"/>
                      <a:pt x="162931" y="246980"/>
                      <a:pt x="190500" y="228600"/>
                    </a:cubicBezTo>
                    <a:cubicBezTo>
                      <a:pt x="199453" y="222631"/>
                      <a:pt x="207679" y="207594"/>
                      <a:pt x="212725" y="200025"/>
                    </a:cubicBezTo>
                    <a:cubicBezTo>
                      <a:pt x="214842" y="196850"/>
                      <a:pt x="217868" y="194120"/>
                      <a:pt x="219075" y="190500"/>
                    </a:cubicBezTo>
                    <a:cubicBezTo>
                      <a:pt x="220133" y="187325"/>
                      <a:pt x="220625" y="183901"/>
                      <a:pt x="222250" y="180975"/>
                    </a:cubicBezTo>
                    <a:cubicBezTo>
                      <a:pt x="225956" y="174304"/>
                      <a:pt x="234950" y="161925"/>
                      <a:pt x="234950" y="161925"/>
                    </a:cubicBezTo>
                    <a:cubicBezTo>
                      <a:pt x="243551" y="127519"/>
                      <a:pt x="235191" y="167226"/>
                      <a:pt x="231775" y="92075"/>
                    </a:cubicBezTo>
                    <a:cubicBezTo>
                      <a:pt x="231577" y="87716"/>
                      <a:pt x="232414" y="82926"/>
                      <a:pt x="234950" y="79375"/>
                    </a:cubicBezTo>
                    <a:cubicBezTo>
                      <a:pt x="240957" y="70965"/>
                      <a:pt x="248556" y="69548"/>
                      <a:pt x="257175" y="66675"/>
                    </a:cubicBezTo>
                    <a:cubicBezTo>
                      <a:pt x="260350" y="63500"/>
                      <a:pt x="262964" y="59641"/>
                      <a:pt x="266700" y="57150"/>
                    </a:cubicBezTo>
                    <a:cubicBezTo>
                      <a:pt x="294269" y="38770"/>
                      <a:pt x="255364" y="74836"/>
                      <a:pt x="285750" y="44450"/>
                    </a:cubicBezTo>
                    <a:cubicBezTo>
                      <a:pt x="302683" y="45508"/>
                      <a:pt x="319791" y="44979"/>
                      <a:pt x="336550" y="47625"/>
                    </a:cubicBezTo>
                    <a:cubicBezTo>
                      <a:pt x="348684" y="49541"/>
                      <a:pt x="351440" y="68135"/>
                      <a:pt x="358775" y="73025"/>
                    </a:cubicBezTo>
                    <a:cubicBezTo>
                      <a:pt x="364183" y="76631"/>
                      <a:pt x="377062" y="84962"/>
                      <a:pt x="381000" y="88900"/>
                    </a:cubicBezTo>
                    <a:cubicBezTo>
                      <a:pt x="383698" y="91598"/>
                      <a:pt x="384907" y="95494"/>
                      <a:pt x="387350" y="98425"/>
                    </a:cubicBezTo>
                    <a:cubicBezTo>
                      <a:pt x="392468" y="104567"/>
                      <a:pt x="402886" y="113653"/>
                      <a:pt x="409575" y="117475"/>
                    </a:cubicBezTo>
                    <a:cubicBezTo>
                      <a:pt x="412481" y="119135"/>
                      <a:pt x="415925" y="119592"/>
                      <a:pt x="419100" y="120650"/>
                    </a:cubicBezTo>
                    <a:cubicBezTo>
                      <a:pt x="424392" y="124883"/>
                      <a:pt x="430442" y="128313"/>
                      <a:pt x="434975" y="133350"/>
                    </a:cubicBezTo>
                    <a:cubicBezTo>
                      <a:pt x="440080" y="139023"/>
                      <a:pt x="443442" y="146050"/>
                      <a:pt x="447675" y="152400"/>
                    </a:cubicBezTo>
                    <a:cubicBezTo>
                      <a:pt x="449792" y="155575"/>
                      <a:pt x="450850" y="159808"/>
                      <a:pt x="454025" y="161925"/>
                    </a:cubicBezTo>
                    <a:cubicBezTo>
                      <a:pt x="465260" y="169415"/>
                      <a:pt x="465985" y="168999"/>
                      <a:pt x="476250" y="180975"/>
                    </a:cubicBezTo>
                    <a:cubicBezTo>
                      <a:pt x="478733" y="183872"/>
                      <a:pt x="481772" y="186775"/>
                      <a:pt x="482600" y="190500"/>
                    </a:cubicBezTo>
                    <a:cubicBezTo>
                      <a:pt x="483978" y="196699"/>
                      <a:pt x="479954" y="212725"/>
                      <a:pt x="485775" y="21590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535" name="Forme libre 431">
                <a:extLst>
                  <a:ext uri="{FF2B5EF4-FFF2-40B4-BE49-F238E27FC236}">
                    <a16:creationId xmlns:a16="http://schemas.microsoft.com/office/drawing/2014/main" id="{0BE0C9F4-ECC9-45EF-99E1-524E39DC7B14}"/>
                  </a:ext>
                </a:extLst>
              </p:cNvPr>
              <p:cNvSpPr/>
              <p:nvPr/>
            </p:nvSpPr>
            <p:spPr>
              <a:xfrm>
                <a:off x="3663888" y="4206875"/>
                <a:ext cx="415987" cy="444500"/>
              </a:xfrm>
              <a:custGeom>
                <a:avLst/>
                <a:gdLst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371537 w 415987"/>
                  <a:gd name="connsiteY73" fmla="*/ 228600 h 444500"/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406462 w 415987"/>
                  <a:gd name="connsiteY73" fmla="*/ 11430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415987" h="444500">
                    <a:moveTo>
                      <a:pt x="415987" y="120650"/>
                    </a:moveTo>
                    <a:cubicBezTo>
                      <a:pt x="408579" y="117475"/>
                      <a:pt x="401246" y="114118"/>
                      <a:pt x="393762" y="111125"/>
                    </a:cubicBezTo>
                    <a:cubicBezTo>
                      <a:pt x="383871" y="107168"/>
                      <a:pt x="366849" y="103603"/>
                      <a:pt x="358837" y="101600"/>
                    </a:cubicBezTo>
                    <a:cubicBezTo>
                      <a:pt x="319135" y="91674"/>
                      <a:pt x="368496" y="104360"/>
                      <a:pt x="336612" y="95250"/>
                    </a:cubicBezTo>
                    <a:cubicBezTo>
                      <a:pt x="332416" y="94051"/>
                      <a:pt x="328145" y="93133"/>
                      <a:pt x="323912" y="92075"/>
                    </a:cubicBezTo>
                    <a:cubicBezTo>
                      <a:pt x="319679" y="88900"/>
                      <a:pt x="315945" y="84917"/>
                      <a:pt x="311212" y="82550"/>
                    </a:cubicBezTo>
                    <a:cubicBezTo>
                      <a:pt x="305225" y="79557"/>
                      <a:pt x="298149" y="79193"/>
                      <a:pt x="292162" y="76200"/>
                    </a:cubicBezTo>
                    <a:cubicBezTo>
                      <a:pt x="287929" y="74083"/>
                      <a:pt x="283812" y="71714"/>
                      <a:pt x="279462" y="69850"/>
                    </a:cubicBezTo>
                    <a:cubicBezTo>
                      <a:pt x="276386" y="68532"/>
                      <a:pt x="272863" y="68300"/>
                      <a:pt x="269937" y="66675"/>
                    </a:cubicBezTo>
                    <a:cubicBezTo>
                      <a:pt x="263266" y="62969"/>
                      <a:pt x="257237" y="58208"/>
                      <a:pt x="250887" y="53975"/>
                    </a:cubicBezTo>
                    <a:cubicBezTo>
                      <a:pt x="247712" y="51858"/>
                      <a:pt x="244775" y="49332"/>
                      <a:pt x="241362" y="47625"/>
                    </a:cubicBezTo>
                    <a:cubicBezTo>
                      <a:pt x="221836" y="37862"/>
                      <a:pt x="232600" y="43900"/>
                      <a:pt x="209612" y="28575"/>
                    </a:cubicBezTo>
                    <a:lnTo>
                      <a:pt x="190562" y="15875"/>
                    </a:lnTo>
                    <a:cubicBezTo>
                      <a:pt x="187387" y="13758"/>
                      <a:pt x="184657" y="10732"/>
                      <a:pt x="181037" y="9525"/>
                    </a:cubicBezTo>
                    <a:lnTo>
                      <a:pt x="161987" y="3175"/>
                    </a:lnTo>
                    <a:lnTo>
                      <a:pt x="152462" y="0"/>
                    </a:lnTo>
                    <a:cubicBezTo>
                      <a:pt x="138704" y="1058"/>
                      <a:pt x="124879" y="1463"/>
                      <a:pt x="111187" y="3175"/>
                    </a:cubicBezTo>
                    <a:cubicBezTo>
                      <a:pt x="107866" y="3590"/>
                      <a:pt x="104880" y="5431"/>
                      <a:pt x="101662" y="6350"/>
                    </a:cubicBezTo>
                    <a:cubicBezTo>
                      <a:pt x="97466" y="7549"/>
                      <a:pt x="93195" y="8467"/>
                      <a:pt x="88962" y="9525"/>
                    </a:cubicBezTo>
                    <a:cubicBezTo>
                      <a:pt x="86845" y="12700"/>
                      <a:pt x="84319" y="15637"/>
                      <a:pt x="82612" y="19050"/>
                    </a:cubicBezTo>
                    <a:cubicBezTo>
                      <a:pt x="77436" y="29402"/>
                      <a:pt x="79920" y="35431"/>
                      <a:pt x="76262" y="47625"/>
                    </a:cubicBezTo>
                    <a:cubicBezTo>
                      <a:pt x="73599" y="56500"/>
                      <a:pt x="61088" y="73560"/>
                      <a:pt x="57212" y="79375"/>
                    </a:cubicBezTo>
                    <a:cubicBezTo>
                      <a:pt x="55095" y="82550"/>
                      <a:pt x="52069" y="85280"/>
                      <a:pt x="50862" y="88900"/>
                    </a:cubicBezTo>
                    <a:cubicBezTo>
                      <a:pt x="49804" y="92075"/>
                      <a:pt x="49632" y="95702"/>
                      <a:pt x="47687" y="98425"/>
                    </a:cubicBezTo>
                    <a:cubicBezTo>
                      <a:pt x="44207" y="103297"/>
                      <a:pt x="39220" y="106892"/>
                      <a:pt x="34987" y="111125"/>
                    </a:cubicBezTo>
                    <a:cubicBezTo>
                      <a:pt x="29918" y="126331"/>
                      <a:pt x="29345" y="123484"/>
                      <a:pt x="34987" y="146050"/>
                    </a:cubicBezTo>
                    <a:cubicBezTo>
                      <a:pt x="36135" y="150642"/>
                      <a:pt x="39579" y="154356"/>
                      <a:pt x="41337" y="158750"/>
                    </a:cubicBezTo>
                    <a:lnTo>
                      <a:pt x="50862" y="187325"/>
                    </a:lnTo>
                    <a:cubicBezTo>
                      <a:pt x="51920" y="190500"/>
                      <a:pt x="52181" y="194065"/>
                      <a:pt x="54037" y="196850"/>
                    </a:cubicBezTo>
                    <a:lnTo>
                      <a:pt x="60387" y="206375"/>
                    </a:lnTo>
                    <a:cubicBezTo>
                      <a:pt x="59329" y="218017"/>
                      <a:pt x="59661" y="229870"/>
                      <a:pt x="57212" y="241300"/>
                    </a:cubicBezTo>
                    <a:cubicBezTo>
                      <a:pt x="56412" y="245031"/>
                      <a:pt x="52755" y="247512"/>
                      <a:pt x="50862" y="250825"/>
                    </a:cubicBezTo>
                    <a:cubicBezTo>
                      <a:pt x="48514" y="254934"/>
                      <a:pt x="46376" y="259175"/>
                      <a:pt x="44512" y="263525"/>
                    </a:cubicBezTo>
                    <a:cubicBezTo>
                      <a:pt x="43194" y="266601"/>
                      <a:pt x="43428" y="270437"/>
                      <a:pt x="41337" y="273050"/>
                    </a:cubicBezTo>
                    <a:cubicBezTo>
                      <a:pt x="38953" y="276030"/>
                      <a:pt x="34743" y="276957"/>
                      <a:pt x="31812" y="279400"/>
                    </a:cubicBezTo>
                    <a:cubicBezTo>
                      <a:pt x="28363" y="282275"/>
                      <a:pt x="25736" y="286050"/>
                      <a:pt x="22287" y="288925"/>
                    </a:cubicBezTo>
                    <a:cubicBezTo>
                      <a:pt x="-4235" y="311027"/>
                      <a:pt x="31064" y="276973"/>
                      <a:pt x="3237" y="304800"/>
                    </a:cubicBezTo>
                    <a:cubicBezTo>
                      <a:pt x="2179" y="307975"/>
                      <a:pt x="62" y="310978"/>
                      <a:pt x="62" y="314325"/>
                    </a:cubicBezTo>
                    <a:cubicBezTo>
                      <a:pt x="62" y="372904"/>
                      <a:pt x="-1080" y="345255"/>
                      <a:pt x="6412" y="371475"/>
                    </a:cubicBezTo>
                    <a:cubicBezTo>
                      <a:pt x="7611" y="375671"/>
                      <a:pt x="7166" y="380544"/>
                      <a:pt x="9587" y="384175"/>
                    </a:cubicBezTo>
                    <a:cubicBezTo>
                      <a:pt x="11704" y="387350"/>
                      <a:pt x="16026" y="388281"/>
                      <a:pt x="19112" y="390525"/>
                    </a:cubicBezTo>
                    <a:cubicBezTo>
                      <a:pt x="62432" y="422030"/>
                      <a:pt x="27187" y="398025"/>
                      <a:pt x="63562" y="422275"/>
                    </a:cubicBezTo>
                    <a:lnTo>
                      <a:pt x="73087" y="428625"/>
                    </a:lnTo>
                    <a:lnTo>
                      <a:pt x="82612" y="434975"/>
                    </a:lnTo>
                    <a:cubicBezTo>
                      <a:pt x="83670" y="438150"/>
                      <a:pt x="82440" y="444500"/>
                      <a:pt x="85787" y="444500"/>
                    </a:cubicBezTo>
                    <a:cubicBezTo>
                      <a:pt x="89134" y="444500"/>
                      <a:pt x="88962" y="438322"/>
                      <a:pt x="88962" y="434975"/>
                    </a:cubicBezTo>
                    <a:cubicBezTo>
                      <a:pt x="88962" y="428537"/>
                      <a:pt x="87823" y="422032"/>
                      <a:pt x="85787" y="415925"/>
                    </a:cubicBezTo>
                    <a:cubicBezTo>
                      <a:pt x="84114" y="410905"/>
                      <a:pt x="73702" y="399401"/>
                      <a:pt x="69912" y="396875"/>
                    </a:cubicBezTo>
                    <a:cubicBezTo>
                      <a:pt x="67127" y="395019"/>
                      <a:pt x="63562" y="394758"/>
                      <a:pt x="60387" y="393700"/>
                    </a:cubicBezTo>
                    <a:cubicBezTo>
                      <a:pt x="57212" y="390525"/>
                      <a:pt x="53090" y="388074"/>
                      <a:pt x="50862" y="384175"/>
                    </a:cubicBezTo>
                    <a:cubicBezTo>
                      <a:pt x="45660" y="375071"/>
                      <a:pt x="47063" y="352587"/>
                      <a:pt x="50862" y="346075"/>
                    </a:cubicBezTo>
                    <a:cubicBezTo>
                      <a:pt x="54707" y="339483"/>
                      <a:pt x="64516" y="338771"/>
                      <a:pt x="69912" y="333375"/>
                    </a:cubicBezTo>
                    <a:cubicBezTo>
                      <a:pt x="73087" y="330200"/>
                      <a:pt x="75988" y="326725"/>
                      <a:pt x="79437" y="323850"/>
                    </a:cubicBezTo>
                    <a:cubicBezTo>
                      <a:pt x="93752" y="311921"/>
                      <a:pt x="92575" y="321606"/>
                      <a:pt x="108012" y="298450"/>
                    </a:cubicBezTo>
                    <a:cubicBezTo>
                      <a:pt x="110129" y="295275"/>
                      <a:pt x="112655" y="292338"/>
                      <a:pt x="114362" y="288925"/>
                    </a:cubicBezTo>
                    <a:cubicBezTo>
                      <a:pt x="117030" y="283590"/>
                      <a:pt x="119186" y="271786"/>
                      <a:pt x="120712" y="266700"/>
                    </a:cubicBezTo>
                    <a:cubicBezTo>
                      <a:pt x="122635" y="260289"/>
                      <a:pt x="127062" y="247650"/>
                      <a:pt x="127062" y="247650"/>
                    </a:cubicBezTo>
                    <a:cubicBezTo>
                      <a:pt x="126621" y="241041"/>
                      <a:pt x="125958" y="199888"/>
                      <a:pt x="120712" y="184150"/>
                    </a:cubicBezTo>
                    <a:cubicBezTo>
                      <a:pt x="118163" y="176504"/>
                      <a:pt x="114362" y="169333"/>
                      <a:pt x="111187" y="161925"/>
                    </a:cubicBezTo>
                    <a:cubicBezTo>
                      <a:pt x="112245" y="142875"/>
                      <a:pt x="111664" y="123663"/>
                      <a:pt x="114362" y="104775"/>
                    </a:cubicBezTo>
                    <a:cubicBezTo>
                      <a:pt x="114902" y="100997"/>
                      <a:pt x="117732" y="97634"/>
                      <a:pt x="120712" y="95250"/>
                    </a:cubicBezTo>
                    <a:cubicBezTo>
                      <a:pt x="123325" y="93159"/>
                      <a:pt x="127062" y="93133"/>
                      <a:pt x="130237" y="92075"/>
                    </a:cubicBezTo>
                    <a:cubicBezTo>
                      <a:pt x="148229" y="94192"/>
                      <a:pt x="166297" y="95738"/>
                      <a:pt x="184212" y="98425"/>
                    </a:cubicBezTo>
                    <a:cubicBezTo>
                      <a:pt x="187522" y="98921"/>
                      <a:pt x="190811" y="99975"/>
                      <a:pt x="193737" y="101600"/>
                    </a:cubicBezTo>
                    <a:cubicBezTo>
                      <a:pt x="196071" y="102897"/>
                      <a:pt x="221325" y="119663"/>
                      <a:pt x="225487" y="123825"/>
                    </a:cubicBezTo>
                    <a:cubicBezTo>
                      <a:pt x="228185" y="126523"/>
                      <a:pt x="229139" y="130652"/>
                      <a:pt x="231837" y="133350"/>
                    </a:cubicBezTo>
                    <a:cubicBezTo>
                      <a:pt x="234535" y="136048"/>
                      <a:pt x="238431" y="137257"/>
                      <a:pt x="241362" y="139700"/>
                    </a:cubicBezTo>
                    <a:cubicBezTo>
                      <a:pt x="244811" y="142575"/>
                      <a:pt x="247478" y="146303"/>
                      <a:pt x="250887" y="149225"/>
                    </a:cubicBezTo>
                    <a:cubicBezTo>
                      <a:pt x="259114" y="156277"/>
                      <a:pt x="274440" y="165985"/>
                      <a:pt x="282637" y="171450"/>
                    </a:cubicBezTo>
                    <a:cubicBezTo>
                      <a:pt x="285812" y="173567"/>
                      <a:pt x="289109" y="175510"/>
                      <a:pt x="292162" y="177800"/>
                    </a:cubicBezTo>
                    <a:cubicBezTo>
                      <a:pt x="295038" y="179957"/>
                      <a:pt x="309744" y="191354"/>
                      <a:pt x="314387" y="193675"/>
                    </a:cubicBezTo>
                    <a:cubicBezTo>
                      <a:pt x="330357" y="201660"/>
                      <a:pt x="322940" y="189528"/>
                      <a:pt x="342962" y="209550"/>
                    </a:cubicBezTo>
                    <a:cubicBezTo>
                      <a:pt x="349984" y="216572"/>
                      <a:pt x="351429" y="241300"/>
                      <a:pt x="362012" y="225425"/>
                    </a:cubicBezTo>
                    <a:cubicBezTo>
                      <a:pt x="372595" y="209550"/>
                      <a:pt x="406462" y="114300"/>
                      <a:pt x="406462" y="114300"/>
                    </a:cubicBezTo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536" name="Rectangle 1535">
                <a:extLst>
                  <a:ext uri="{FF2B5EF4-FFF2-40B4-BE49-F238E27FC236}">
                    <a16:creationId xmlns:a16="http://schemas.microsoft.com/office/drawing/2014/main" id="{56297B63-56D6-466F-8768-CC1F566938C3}"/>
                  </a:ext>
                </a:extLst>
              </p:cNvPr>
              <p:cNvSpPr/>
              <p:nvPr/>
            </p:nvSpPr>
            <p:spPr>
              <a:xfrm>
                <a:off x="4026159" y="2799840"/>
                <a:ext cx="32052" cy="2033096"/>
              </a:xfrm>
              <a:prstGeom prst="rect">
                <a:avLst/>
              </a:pr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537" name="Forme libre 433">
                <a:extLst>
                  <a:ext uri="{FF2B5EF4-FFF2-40B4-BE49-F238E27FC236}">
                    <a16:creationId xmlns:a16="http://schemas.microsoft.com/office/drawing/2014/main" id="{26C17B62-B1CC-44D5-9796-9548AD8CA660}"/>
                  </a:ext>
                </a:extLst>
              </p:cNvPr>
              <p:cNvSpPr/>
              <p:nvPr/>
            </p:nvSpPr>
            <p:spPr>
              <a:xfrm>
                <a:off x="4035425" y="4542894"/>
                <a:ext cx="459080" cy="254258"/>
              </a:xfrm>
              <a:custGeom>
                <a:avLst/>
                <a:gdLst>
                  <a:gd name="connsiteX0" fmla="*/ 22225 w 459080"/>
                  <a:gd name="connsiteY0" fmla="*/ 187325 h 254258"/>
                  <a:gd name="connsiteX1" fmla="*/ 53975 w 459080"/>
                  <a:gd name="connsiteY1" fmla="*/ 180975 h 254258"/>
                  <a:gd name="connsiteX2" fmla="*/ 76200 w 459080"/>
                  <a:gd name="connsiteY2" fmla="*/ 152400 h 254258"/>
                  <a:gd name="connsiteX3" fmla="*/ 85725 w 459080"/>
                  <a:gd name="connsiteY3" fmla="*/ 149225 h 254258"/>
                  <a:gd name="connsiteX4" fmla="*/ 107950 w 459080"/>
                  <a:gd name="connsiteY4" fmla="*/ 139700 h 254258"/>
                  <a:gd name="connsiteX5" fmla="*/ 127000 w 459080"/>
                  <a:gd name="connsiteY5" fmla="*/ 127000 h 254258"/>
                  <a:gd name="connsiteX6" fmla="*/ 136525 w 459080"/>
                  <a:gd name="connsiteY6" fmla="*/ 114300 h 254258"/>
                  <a:gd name="connsiteX7" fmla="*/ 142875 w 459080"/>
                  <a:gd name="connsiteY7" fmla="*/ 104775 h 254258"/>
                  <a:gd name="connsiteX8" fmla="*/ 152400 w 459080"/>
                  <a:gd name="connsiteY8" fmla="*/ 98425 h 254258"/>
                  <a:gd name="connsiteX9" fmla="*/ 174625 w 459080"/>
                  <a:gd name="connsiteY9" fmla="*/ 82550 h 254258"/>
                  <a:gd name="connsiteX10" fmla="*/ 187325 w 459080"/>
                  <a:gd name="connsiteY10" fmla="*/ 73025 h 254258"/>
                  <a:gd name="connsiteX11" fmla="*/ 206375 w 459080"/>
                  <a:gd name="connsiteY11" fmla="*/ 63500 h 254258"/>
                  <a:gd name="connsiteX12" fmla="*/ 234950 w 459080"/>
                  <a:gd name="connsiteY12" fmla="*/ 38100 h 254258"/>
                  <a:gd name="connsiteX13" fmla="*/ 244475 w 459080"/>
                  <a:gd name="connsiteY13" fmla="*/ 19050 h 254258"/>
                  <a:gd name="connsiteX14" fmla="*/ 254000 w 459080"/>
                  <a:gd name="connsiteY14" fmla="*/ 12700 h 254258"/>
                  <a:gd name="connsiteX15" fmla="*/ 266700 w 459080"/>
                  <a:gd name="connsiteY15" fmla="*/ 6350 h 254258"/>
                  <a:gd name="connsiteX16" fmla="*/ 317500 w 459080"/>
                  <a:gd name="connsiteY16" fmla="*/ 0 h 254258"/>
                  <a:gd name="connsiteX17" fmla="*/ 342900 w 459080"/>
                  <a:gd name="connsiteY17" fmla="*/ 3175 h 254258"/>
                  <a:gd name="connsiteX18" fmla="*/ 349250 w 459080"/>
                  <a:gd name="connsiteY18" fmla="*/ 12700 h 254258"/>
                  <a:gd name="connsiteX19" fmla="*/ 352425 w 459080"/>
                  <a:gd name="connsiteY19" fmla="*/ 22225 h 254258"/>
                  <a:gd name="connsiteX20" fmla="*/ 358775 w 459080"/>
                  <a:gd name="connsiteY20" fmla="*/ 38100 h 254258"/>
                  <a:gd name="connsiteX21" fmla="*/ 361950 w 459080"/>
                  <a:gd name="connsiteY21" fmla="*/ 47625 h 254258"/>
                  <a:gd name="connsiteX22" fmla="*/ 384175 w 459080"/>
                  <a:gd name="connsiteY22" fmla="*/ 63500 h 254258"/>
                  <a:gd name="connsiteX23" fmla="*/ 400050 w 459080"/>
                  <a:gd name="connsiteY23" fmla="*/ 82550 h 254258"/>
                  <a:gd name="connsiteX24" fmla="*/ 406400 w 459080"/>
                  <a:gd name="connsiteY24" fmla="*/ 104775 h 254258"/>
                  <a:gd name="connsiteX25" fmla="*/ 419100 w 459080"/>
                  <a:gd name="connsiteY25" fmla="*/ 187325 h 254258"/>
                  <a:gd name="connsiteX26" fmla="*/ 431800 w 459080"/>
                  <a:gd name="connsiteY26" fmla="*/ 206375 h 254258"/>
                  <a:gd name="connsiteX27" fmla="*/ 438150 w 459080"/>
                  <a:gd name="connsiteY27" fmla="*/ 215900 h 254258"/>
                  <a:gd name="connsiteX28" fmla="*/ 444500 w 459080"/>
                  <a:gd name="connsiteY28" fmla="*/ 234950 h 254258"/>
                  <a:gd name="connsiteX29" fmla="*/ 457200 w 459080"/>
                  <a:gd name="connsiteY29" fmla="*/ 254000 h 254258"/>
                  <a:gd name="connsiteX30" fmla="*/ 438150 w 459080"/>
                  <a:gd name="connsiteY30" fmla="*/ 247650 h 254258"/>
                  <a:gd name="connsiteX31" fmla="*/ 419100 w 459080"/>
                  <a:gd name="connsiteY31" fmla="*/ 238125 h 254258"/>
                  <a:gd name="connsiteX32" fmla="*/ 409575 w 459080"/>
                  <a:gd name="connsiteY32" fmla="*/ 228600 h 254258"/>
                  <a:gd name="connsiteX33" fmla="*/ 400050 w 459080"/>
                  <a:gd name="connsiteY33" fmla="*/ 225425 h 254258"/>
                  <a:gd name="connsiteX34" fmla="*/ 390525 w 459080"/>
                  <a:gd name="connsiteY34" fmla="*/ 219075 h 254258"/>
                  <a:gd name="connsiteX35" fmla="*/ 377825 w 459080"/>
                  <a:gd name="connsiteY35" fmla="*/ 203200 h 254258"/>
                  <a:gd name="connsiteX36" fmla="*/ 368300 w 459080"/>
                  <a:gd name="connsiteY36" fmla="*/ 184150 h 254258"/>
                  <a:gd name="connsiteX37" fmla="*/ 365125 w 459080"/>
                  <a:gd name="connsiteY37" fmla="*/ 123825 h 254258"/>
                  <a:gd name="connsiteX38" fmla="*/ 349250 w 459080"/>
                  <a:gd name="connsiteY38" fmla="*/ 104775 h 254258"/>
                  <a:gd name="connsiteX39" fmla="*/ 339725 w 459080"/>
                  <a:gd name="connsiteY39" fmla="*/ 101600 h 254258"/>
                  <a:gd name="connsiteX40" fmla="*/ 320675 w 459080"/>
                  <a:gd name="connsiteY40" fmla="*/ 88900 h 254258"/>
                  <a:gd name="connsiteX41" fmla="*/ 298450 w 459080"/>
                  <a:gd name="connsiteY41" fmla="*/ 73025 h 254258"/>
                  <a:gd name="connsiteX42" fmla="*/ 282575 w 459080"/>
                  <a:gd name="connsiteY42" fmla="*/ 57150 h 254258"/>
                  <a:gd name="connsiteX43" fmla="*/ 260350 w 459080"/>
                  <a:gd name="connsiteY43" fmla="*/ 60325 h 254258"/>
                  <a:gd name="connsiteX44" fmla="*/ 250825 w 459080"/>
                  <a:gd name="connsiteY44" fmla="*/ 66675 h 254258"/>
                  <a:gd name="connsiteX45" fmla="*/ 231775 w 459080"/>
                  <a:gd name="connsiteY45" fmla="*/ 85725 h 254258"/>
                  <a:gd name="connsiteX46" fmla="*/ 212725 w 459080"/>
                  <a:gd name="connsiteY46" fmla="*/ 101600 h 254258"/>
                  <a:gd name="connsiteX47" fmla="*/ 203200 w 459080"/>
                  <a:gd name="connsiteY47" fmla="*/ 120650 h 254258"/>
                  <a:gd name="connsiteX48" fmla="*/ 193675 w 459080"/>
                  <a:gd name="connsiteY48" fmla="*/ 130175 h 254258"/>
                  <a:gd name="connsiteX49" fmla="*/ 174625 w 459080"/>
                  <a:gd name="connsiteY49" fmla="*/ 139700 h 254258"/>
                  <a:gd name="connsiteX50" fmla="*/ 161925 w 459080"/>
                  <a:gd name="connsiteY50" fmla="*/ 146050 h 254258"/>
                  <a:gd name="connsiteX51" fmla="*/ 130175 w 459080"/>
                  <a:gd name="connsiteY51" fmla="*/ 155575 h 254258"/>
                  <a:gd name="connsiteX52" fmla="*/ 120650 w 459080"/>
                  <a:gd name="connsiteY52" fmla="*/ 158750 h 254258"/>
                  <a:gd name="connsiteX53" fmla="*/ 114300 w 459080"/>
                  <a:gd name="connsiteY53" fmla="*/ 168275 h 254258"/>
                  <a:gd name="connsiteX54" fmla="*/ 104775 w 459080"/>
                  <a:gd name="connsiteY54" fmla="*/ 174625 h 254258"/>
                  <a:gd name="connsiteX55" fmla="*/ 92075 w 459080"/>
                  <a:gd name="connsiteY55" fmla="*/ 190500 h 254258"/>
                  <a:gd name="connsiteX56" fmla="*/ 76200 w 459080"/>
                  <a:gd name="connsiteY56" fmla="*/ 209550 h 254258"/>
                  <a:gd name="connsiteX57" fmla="*/ 63500 w 459080"/>
                  <a:gd name="connsiteY57" fmla="*/ 219075 h 254258"/>
                  <a:gd name="connsiteX58" fmla="*/ 53975 w 459080"/>
                  <a:gd name="connsiteY58" fmla="*/ 228600 h 254258"/>
                  <a:gd name="connsiteX59" fmla="*/ 44450 w 459080"/>
                  <a:gd name="connsiteY59" fmla="*/ 234950 h 254258"/>
                  <a:gd name="connsiteX60" fmla="*/ 34925 w 459080"/>
                  <a:gd name="connsiteY60" fmla="*/ 244475 h 254258"/>
                  <a:gd name="connsiteX61" fmla="*/ 15875 w 459080"/>
                  <a:gd name="connsiteY61" fmla="*/ 250825 h 254258"/>
                  <a:gd name="connsiteX62" fmla="*/ 6350 w 459080"/>
                  <a:gd name="connsiteY62" fmla="*/ 247650 h 254258"/>
                  <a:gd name="connsiteX63" fmla="*/ 3175 w 459080"/>
                  <a:gd name="connsiteY63" fmla="*/ 231775 h 254258"/>
                  <a:gd name="connsiteX64" fmla="*/ 0 w 459080"/>
                  <a:gd name="connsiteY64" fmla="*/ 212725 h 254258"/>
                  <a:gd name="connsiteX65" fmla="*/ 6350 w 459080"/>
                  <a:gd name="connsiteY65" fmla="*/ 193675 h 254258"/>
                  <a:gd name="connsiteX66" fmla="*/ 15875 w 459080"/>
                  <a:gd name="connsiteY66" fmla="*/ 190500 h 254258"/>
                  <a:gd name="connsiteX67" fmla="*/ 22225 w 459080"/>
                  <a:gd name="connsiteY67" fmla="*/ 187325 h 25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459080" h="254258">
                    <a:moveTo>
                      <a:pt x="22225" y="187325"/>
                    </a:moveTo>
                    <a:cubicBezTo>
                      <a:pt x="28575" y="185737"/>
                      <a:pt x="50562" y="191214"/>
                      <a:pt x="53975" y="180975"/>
                    </a:cubicBezTo>
                    <a:cubicBezTo>
                      <a:pt x="57994" y="168917"/>
                      <a:pt x="60138" y="157754"/>
                      <a:pt x="76200" y="152400"/>
                    </a:cubicBezTo>
                    <a:cubicBezTo>
                      <a:pt x="79375" y="151342"/>
                      <a:pt x="82732" y="150722"/>
                      <a:pt x="85725" y="149225"/>
                    </a:cubicBezTo>
                    <a:cubicBezTo>
                      <a:pt x="107651" y="138262"/>
                      <a:pt x="81519" y="146308"/>
                      <a:pt x="107950" y="139700"/>
                    </a:cubicBezTo>
                    <a:cubicBezTo>
                      <a:pt x="114300" y="135467"/>
                      <a:pt x="122421" y="133105"/>
                      <a:pt x="127000" y="127000"/>
                    </a:cubicBezTo>
                    <a:cubicBezTo>
                      <a:pt x="130175" y="122767"/>
                      <a:pt x="133449" y="118606"/>
                      <a:pt x="136525" y="114300"/>
                    </a:cubicBezTo>
                    <a:cubicBezTo>
                      <a:pt x="138743" y="111195"/>
                      <a:pt x="140177" y="107473"/>
                      <a:pt x="142875" y="104775"/>
                    </a:cubicBezTo>
                    <a:cubicBezTo>
                      <a:pt x="145573" y="102077"/>
                      <a:pt x="149503" y="100908"/>
                      <a:pt x="152400" y="98425"/>
                    </a:cubicBezTo>
                    <a:cubicBezTo>
                      <a:pt x="171576" y="81989"/>
                      <a:pt x="157123" y="88384"/>
                      <a:pt x="174625" y="82550"/>
                    </a:cubicBezTo>
                    <a:cubicBezTo>
                      <a:pt x="178858" y="79375"/>
                      <a:pt x="182731" y="75650"/>
                      <a:pt x="187325" y="73025"/>
                    </a:cubicBezTo>
                    <a:cubicBezTo>
                      <a:pt x="202771" y="64198"/>
                      <a:pt x="191441" y="76774"/>
                      <a:pt x="206375" y="63500"/>
                    </a:cubicBezTo>
                    <a:cubicBezTo>
                      <a:pt x="238997" y="34502"/>
                      <a:pt x="213332" y="52512"/>
                      <a:pt x="234950" y="38100"/>
                    </a:cubicBezTo>
                    <a:cubicBezTo>
                      <a:pt x="237532" y="30353"/>
                      <a:pt x="238320" y="25205"/>
                      <a:pt x="244475" y="19050"/>
                    </a:cubicBezTo>
                    <a:cubicBezTo>
                      <a:pt x="247173" y="16352"/>
                      <a:pt x="250687" y="14593"/>
                      <a:pt x="254000" y="12700"/>
                    </a:cubicBezTo>
                    <a:cubicBezTo>
                      <a:pt x="258109" y="10352"/>
                      <a:pt x="262059" y="7278"/>
                      <a:pt x="266700" y="6350"/>
                    </a:cubicBezTo>
                    <a:cubicBezTo>
                      <a:pt x="283434" y="3003"/>
                      <a:pt x="317500" y="0"/>
                      <a:pt x="317500" y="0"/>
                    </a:cubicBezTo>
                    <a:cubicBezTo>
                      <a:pt x="325967" y="1058"/>
                      <a:pt x="334978" y="6"/>
                      <a:pt x="342900" y="3175"/>
                    </a:cubicBezTo>
                    <a:cubicBezTo>
                      <a:pt x="346443" y="4592"/>
                      <a:pt x="347543" y="9287"/>
                      <a:pt x="349250" y="12700"/>
                    </a:cubicBezTo>
                    <a:cubicBezTo>
                      <a:pt x="350747" y="15693"/>
                      <a:pt x="351250" y="19091"/>
                      <a:pt x="352425" y="22225"/>
                    </a:cubicBezTo>
                    <a:cubicBezTo>
                      <a:pt x="354426" y="27561"/>
                      <a:pt x="356774" y="32764"/>
                      <a:pt x="358775" y="38100"/>
                    </a:cubicBezTo>
                    <a:cubicBezTo>
                      <a:pt x="359950" y="41234"/>
                      <a:pt x="360094" y="44840"/>
                      <a:pt x="361950" y="47625"/>
                    </a:cubicBezTo>
                    <a:cubicBezTo>
                      <a:pt x="370956" y="61133"/>
                      <a:pt x="371534" y="54471"/>
                      <a:pt x="384175" y="63500"/>
                    </a:cubicBezTo>
                    <a:cubicBezTo>
                      <a:pt x="389636" y="67401"/>
                      <a:pt x="396956" y="76362"/>
                      <a:pt x="400050" y="82550"/>
                    </a:cubicBezTo>
                    <a:cubicBezTo>
                      <a:pt x="402327" y="87105"/>
                      <a:pt x="405383" y="100706"/>
                      <a:pt x="406400" y="104775"/>
                    </a:cubicBezTo>
                    <a:cubicBezTo>
                      <a:pt x="408878" y="130799"/>
                      <a:pt x="405585" y="162547"/>
                      <a:pt x="419100" y="187325"/>
                    </a:cubicBezTo>
                    <a:cubicBezTo>
                      <a:pt x="422754" y="194025"/>
                      <a:pt x="427567" y="200025"/>
                      <a:pt x="431800" y="206375"/>
                    </a:cubicBezTo>
                    <a:cubicBezTo>
                      <a:pt x="433917" y="209550"/>
                      <a:pt x="436943" y="212280"/>
                      <a:pt x="438150" y="215900"/>
                    </a:cubicBezTo>
                    <a:cubicBezTo>
                      <a:pt x="440267" y="222250"/>
                      <a:pt x="440787" y="229381"/>
                      <a:pt x="444500" y="234950"/>
                    </a:cubicBezTo>
                    <a:cubicBezTo>
                      <a:pt x="448733" y="241300"/>
                      <a:pt x="464440" y="256413"/>
                      <a:pt x="457200" y="254000"/>
                    </a:cubicBezTo>
                    <a:lnTo>
                      <a:pt x="438150" y="247650"/>
                    </a:lnTo>
                    <a:cubicBezTo>
                      <a:pt x="428604" y="244468"/>
                      <a:pt x="427306" y="244964"/>
                      <a:pt x="419100" y="238125"/>
                    </a:cubicBezTo>
                    <a:cubicBezTo>
                      <a:pt x="415651" y="235250"/>
                      <a:pt x="413311" y="231091"/>
                      <a:pt x="409575" y="228600"/>
                    </a:cubicBezTo>
                    <a:cubicBezTo>
                      <a:pt x="406790" y="226744"/>
                      <a:pt x="403043" y="226922"/>
                      <a:pt x="400050" y="225425"/>
                    </a:cubicBezTo>
                    <a:cubicBezTo>
                      <a:pt x="396637" y="223718"/>
                      <a:pt x="393700" y="221192"/>
                      <a:pt x="390525" y="219075"/>
                    </a:cubicBezTo>
                    <a:cubicBezTo>
                      <a:pt x="384344" y="200532"/>
                      <a:pt x="392186" y="217561"/>
                      <a:pt x="377825" y="203200"/>
                    </a:cubicBezTo>
                    <a:cubicBezTo>
                      <a:pt x="371670" y="197045"/>
                      <a:pt x="370882" y="191897"/>
                      <a:pt x="368300" y="184150"/>
                    </a:cubicBezTo>
                    <a:cubicBezTo>
                      <a:pt x="367242" y="164042"/>
                      <a:pt x="367846" y="143777"/>
                      <a:pt x="365125" y="123825"/>
                    </a:cubicBezTo>
                    <a:cubicBezTo>
                      <a:pt x="364539" y="119530"/>
                      <a:pt x="351760" y="106448"/>
                      <a:pt x="349250" y="104775"/>
                    </a:cubicBezTo>
                    <a:cubicBezTo>
                      <a:pt x="346465" y="102919"/>
                      <a:pt x="342651" y="103225"/>
                      <a:pt x="339725" y="101600"/>
                    </a:cubicBezTo>
                    <a:cubicBezTo>
                      <a:pt x="333054" y="97894"/>
                      <a:pt x="327025" y="93133"/>
                      <a:pt x="320675" y="88900"/>
                    </a:cubicBezTo>
                    <a:cubicBezTo>
                      <a:pt x="315267" y="85294"/>
                      <a:pt x="302388" y="76963"/>
                      <a:pt x="298450" y="73025"/>
                    </a:cubicBezTo>
                    <a:cubicBezTo>
                      <a:pt x="277283" y="51858"/>
                      <a:pt x="307975" y="74083"/>
                      <a:pt x="282575" y="57150"/>
                    </a:cubicBezTo>
                    <a:cubicBezTo>
                      <a:pt x="275167" y="58208"/>
                      <a:pt x="267518" y="58175"/>
                      <a:pt x="260350" y="60325"/>
                    </a:cubicBezTo>
                    <a:cubicBezTo>
                      <a:pt x="256695" y="61421"/>
                      <a:pt x="253677" y="64140"/>
                      <a:pt x="250825" y="66675"/>
                    </a:cubicBezTo>
                    <a:cubicBezTo>
                      <a:pt x="244113" y="72641"/>
                      <a:pt x="239247" y="80744"/>
                      <a:pt x="231775" y="85725"/>
                    </a:cubicBezTo>
                    <a:cubicBezTo>
                      <a:pt x="222409" y="91969"/>
                      <a:pt x="220365" y="92433"/>
                      <a:pt x="212725" y="101600"/>
                    </a:cubicBezTo>
                    <a:cubicBezTo>
                      <a:pt x="187746" y="131575"/>
                      <a:pt x="222293" y="92011"/>
                      <a:pt x="203200" y="120650"/>
                    </a:cubicBezTo>
                    <a:cubicBezTo>
                      <a:pt x="200709" y="124386"/>
                      <a:pt x="197124" y="127300"/>
                      <a:pt x="193675" y="130175"/>
                    </a:cubicBezTo>
                    <a:cubicBezTo>
                      <a:pt x="182908" y="139148"/>
                      <a:pt x="186417" y="134646"/>
                      <a:pt x="174625" y="139700"/>
                    </a:cubicBezTo>
                    <a:cubicBezTo>
                      <a:pt x="170275" y="141564"/>
                      <a:pt x="166319" y="144292"/>
                      <a:pt x="161925" y="146050"/>
                    </a:cubicBezTo>
                    <a:cubicBezTo>
                      <a:pt x="143062" y="153595"/>
                      <a:pt x="146548" y="150897"/>
                      <a:pt x="130175" y="155575"/>
                    </a:cubicBezTo>
                    <a:cubicBezTo>
                      <a:pt x="126957" y="156494"/>
                      <a:pt x="123825" y="157692"/>
                      <a:pt x="120650" y="158750"/>
                    </a:cubicBezTo>
                    <a:cubicBezTo>
                      <a:pt x="118533" y="161925"/>
                      <a:pt x="116998" y="165577"/>
                      <a:pt x="114300" y="168275"/>
                    </a:cubicBezTo>
                    <a:cubicBezTo>
                      <a:pt x="111602" y="170973"/>
                      <a:pt x="107159" y="171645"/>
                      <a:pt x="104775" y="174625"/>
                    </a:cubicBezTo>
                    <a:cubicBezTo>
                      <a:pt x="87248" y="196533"/>
                      <a:pt x="119372" y="172302"/>
                      <a:pt x="92075" y="190500"/>
                    </a:cubicBezTo>
                    <a:cubicBezTo>
                      <a:pt x="85543" y="200298"/>
                      <a:pt x="85707" y="201401"/>
                      <a:pt x="76200" y="209550"/>
                    </a:cubicBezTo>
                    <a:cubicBezTo>
                      <a:pt x="72182" y="212994"/>
                      <a:pt x="67518" y="215631"/>
                      <a:pt x="63500" y="219075"/>
                    </a:cubicBezTo>
                    <a:cubicBezTo>
                      <a:pt x="60091" y="221997"/>
                      <a:pt x="57424" y="225725"/>
                      <a:pt x="53975" y="228600"/>
                    </a:cubicBezTo>
                    <a:cubicBezTo>
                      <a:pt x="51044" y="231043"/>
                      <a:pt x="47381" y="232507"/>
                      <a:pt x="44450" y="234950"/>
                    </a:cubicBezTo>
                    <a:cubicBezTo>
                      <a:pt x="41001" y="237825"/>
                      <a:pt x="38850" y="242294"/>
                      <a:pt x="34925" y="244475"/>
                    </a:cubicBezTo>
                    <a:cubicBezTo>
                      <a:pt x="29074" y="247726"/>
                      <a:pt x="15875" y="250825"/>
                      <a:pt x="15875" y="250825"/>
                    </a:cubicBezTo>
                    <a:cubicBezTo>
                      <a:pt x="12700" y="249767"/>
                      <a:pt x="8206" y="250435"/>
                      <a:pt x="6350" y="247650"/>
                    </a:cubicBezTo>
                    <a:cubicBezTo>
                      <a:pt x="3357" y="243160"/>
                      <a:pt x="4140" y="237084"/>
                      <a:pt x="3175" y="231775"/>
                    </a:cubicBezTo>
                    <a:cubicBezTo>
                      <a:pt x="2023" y="225441"/>
                      <a:pt x="1058" y="219075"/>
                      <a:pt x="0" y="212725"/>
                    </a:cubicBezTo>
                    <a:cubicBezTo>
                      <a:pt x="2117" y="206375"/>
                      <a:pt x="2459" y="199122"/>
                      <a:pt x="6350" y="193675"/>
                    </a:cubicBezTo>
                    <a:cubicBezTo>
                      <a:pt x="8295" y="190952"/>
                      <a:pt x="13198" y="192508"/>
                      <a:pt x="15875" y="190500"/>
                    </a:cubicBezTo>
                    <a:cubicBezTo>
                      <a:pt x="17768" y="189080"/>
                      <a:pt x="15875" y="188913"/>
                      <a:pt x="22225" y="18732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538" name="Forme libre 434">
                <a:extLst>
                  <a:ext uri="{FF2B5EF4-FFF2-40B4-BE49-F238E27FC236}">
                    <a16:creationId xmlns:a16="http://schemas.microsoft.com/office/drawing/2014/main" id="{3A3F3D5A-3299-4AC5-A12F-97DF50E8F90B}"/>
                  </a:ext>
                </a:extLst>
              </p:cNvPr>
              <p:cNvSpPr/>
              <p:nvPr/>
            </p:nvSpPr>
            <p:spPr>
              <a:xfrm>
                <a:off x="4032250" y="3939153"/>
                <a:ext cx="438151" cy="425951"/>
              </a:xfrm>
              <a:custGeom>
                <a:avLst/>
                <a:gdLst>
                  <a:gd name="connsiteX0" fmla="*/ 9525 w 438151"/>
                  <a:gd name="connsiteY0" fmla="*/ 222250 h 425951"/>
                  <a:gd name="connsiteX1" fmla="*/ 12700 w 438151"/>
                  <a:gd name="connsiteY1" fmla="*/ 203200 h 425951"/>
                  <a:gd name="connsiteX2" fmla="*/ 22225 w 438151"/>
                  <a:gd name="connsiteY2" fmla="*/ 193675 h 425951"/>
                  <a:gd name="connsiteX3" fmla="*/ 31750 w 438151"/>
                  <a:gd name="connsiteY3" fmla="*/ 187325 h 425951"/>
                  <a:gd name="connsiteX4" fmla="*/ 53975 w 438151"/>
                  <a:gd name="connsiteY4" fmla="*/ 174625 h 425951"/>
                  <a:gd name="connsiteX5" fmla="*/ 69850 w 438151"/>
                  <a:gd name="connsiteY5" fmla="*/ 158750 h 425951"/>
                  <a:gd name="connsiteX6" fmla="*/ 76200 w 438151"/>
                  <a:gd name="connsiteY6" fmla="*/ 149225 h 425951"/>
                  <a:gd name="connsiteX7" fmla="*/ 104775 w 438151"/>
                  <a:gd name="connsiteY7" fmla="*/ 127000 h 425951"/>
                  <a:gd name="connsiteX8" fmla="*/ 111125 w 438151"/>
                  <a:gd name="connsiteY8" fmla="*/ 117475 h 425951"/>
                  <a:gd name="connsiteX9" fmla="*/ 120650 w 438151"/>
                  <a:gd name="connsiteY9" fmla="*/ 111125 h 425951"/>
                  <a:gd name="connsiteX10" fmla="*/ 123825 w 438151"/>
                  <a:gd name="connsiteY10" fmla="*/ 101600 h 425951"/>
                  <a:gd name="connsiteX11" fmla="*/ 133350 w 438151"/>
                  <a:gd name="connsiteY11" fmla="*/ 92075 h 425951"/>
                  <a:gd name="connsiteX12" fmla="*/ 149225 w 438151"/>
                  <a:gd name="connsiteY12" fmla="*/ 73025 h 425951"/>
                  <a:gd name="connsiteX13" fmla="*/ 152400 w 438151"/>
                  <a:gd name="connsiteY13" fmla="*/ 63500 h 425951"/>
                  <a:gd name="connsiteX14" fmla="*/ 180975 w 438151"/>
                  <a:gd name="connsiteY14" fmla="*/ 41275 h 425951"/>
                  <a:gd name="connsiteX15" fmla="*/ 190500 w 438151"/>
                  <a:gd name="connsiteY15" fmla="*/ 38100 h 425951"/>
                  <a:gd name="connsiteX16" fmla="*/ 200025 w 438151"/>
                  <a:gd name="connsiteY16" fmla="*/ 31750 h 425951"/>
                  <a:gd name="connsiteX17" fmla="*/ 209550 w 438151"/>
                  <a:gd name="connsiteY17" fmla="*/ 28575 h 425951"/>
                  <a:gd name="connsiteX18" fmla="*/ 228600 w 438151"/>
                  <a:gd name="connsiteY18" fmla="*/ 19050 h 425951"/>
                  <a:gd name="connsiteX19" fmla="*/ 250825 w 438151"/>
                  <a:gd name="connsiteY19" fmla="*/ 3175 h 425951"/>
                  <a:gd name="connsiteX20" fmla="*/ 260350 w 438151"/>
                  <a:gd name="connsiteY20" fmla="*/ 0 h 425951"/>
                  <a:gd name="connsiteX21" fmla="*/ 292100 w 438151"/>
                  <a:gd name="connsiteY21" fmla="*/ 3175 h 425951"/>
                  <a:gd name="connsiteX22" fmla="*/ 314325 w 438151"/>
                  <a:gd name="connsiteY22" fmla="*/ 6350 h 425951"/>
                  <a:gd name="connsiteX23" fmla="*/ 355600 w 438151"/>
                  <a:gd name="connsiteY23" fmla="*/ 9525 h 425951"/>
                  <a:gd name="connsiteX24" fmla="*/ 377825 w 438151"/>
                  <a:gd name="connsiteY24" fmla="*/ 19050 h 425951"/>
                  <a:gd name="connsiteX25" fmla="*/ 396875 w 438151"/>
                  <a:gd name="connsiteY25" fmla="*/ 31750 h 425951"/>
                  <a:gd name="connsiteX26" fmla="*/ 406400 w 438151"/>
                  <a:gd name="connsiteY26" fmla="*/ 85725 h 425951"/>
                  <a:gd name="connsiteX27" fmla="*/ 409575 w 438151"/>
                  <a:gd name="connsiteY27" fmla="*/ 98425 h 425951"/>
                  <a:gd name="connsiteX28" fmla="*/ 428625 w 438151"/>
                  <a:gd name="connsiteY28" fmla="*/ 117475 h 425951"/>
                  <a:gd name="connsiteX29" fmla="*/ 438150 w 438151"/>
                  <a:gd name="connsiteY29" fmla="*/ 139700 h 425951"/>
                  <a:gd name="connsiteX30" fmla="*/ 431800 w 438151"/>
                  <a:gd name="connsiteY30" fmla="*/ 200025 h 425951"/>
                  <a:gd name="connsiteX31" fmla="*/ 425450 w 438151"/>
                  <a:gd name="connsiteY31" fmla="*/ 209550 h 425951"/>
                  <a:gd name="connsiteX32" fmla="*/ 409575 w 438151"/>
                  <a:gd name="connsiteY32" fmla="*/ 234950 h 425951"/>
                  <a:gd name="connsiteX33" fmla="*/ 387350 w 438151"/>
                  <a:gd name="connsiteY33" fmla="*/ 263525 h 425951"/>
                  <a:gd name="connsiteX34" fmla="*/ 381000 w 438151"/>
                  <a:gd name="connsiteY34" fmla="*/ 273050 h 425951"/>
                  <a:gd name="connsiteX35" fmla="*/ 374650 w 438151"/>
                  <a:gd name="connsiteY35" fmla="*/ 292100 h 425951"/>
                  <a:gd name="connsiteX36" fmla="*/ 368300 w 438151"/>
                  <a:gd name="connsiteY36" fmla="*/ 314325 h 425951"/>
                  <a:gd name="connsiteX37" fmla="*/ 365125 w 438151"/>
                  <a:gd name="connsiteY37" fmla="*/ 336550 h 425951"/>
                  <a:gd name="connsiteX38" fmla="*/ 371475 w 438151"/>
                  <a:gd name="connsiteY38" fmla="*/ 390525 h 425951"/>
                  <a:gd name="connsiteX39" fmla="*/ 377825 w 438151"/>
                  <a:gd name="connsiteY39" fmla="*/ 412750 h 425951"/>
                  <a:gd name="connsiteX40" fmla="*/ 381000 w 438151"/>
                  <a:gd name="connsiteY40" fmla="*/ 425450 h 425951"/>
                  <a:gd name="connsiteX41" fmla="*/ 374650 w 438151"/>
                  <a:gd name="connsiteY41" fmla="*/ 415925 h 425951"/>
                  <a:gd name="connsiteX42" fmla="*/ 368300 w 438151"/>
                  <a:gd name="connsiteY42" fmla="*/ 403225 h 425951"/>
                  <a:gd name="connsiteX43" fmla="*/ 355600 w 438151"/>
                  <a:gd name="connsiteY43" fmla="*/ 384175 h 425951"/>
                  <a:gd name="connsiteX44" fmla="*/ 346075 w 438151"/>
                  <a:gd name="connsiteY44" fmla="*/ 365125 h 425951"/>
                  <a:gd name="connsiteX45" fmla="*/ 333375 w 438151"/>
                  <a:gd name="connsiteY45" fmla="*/ 346075 h 425951"/>
                  <a:gd name="connsiteX46" fmla="*/ 327025 w 438151"/>
                  <a:gd name="connsiteY46" fmla="*/ 330200 h 425951"/>
                  <a:gd name="connsiteX47" fmla="*/ 330200 w 438151"/>
                  <a:gd name="connsiteY47" fmla="*/ 282575 h 425951"/>
                  <a:gd name="connsiteX48" fmla="*/ 346075 w 438151"/>
                  <a:gd name="connsiteY48" fmla="*/ 266700 h 425951"/>
                  <a:gd name="connsiteX49" fmla="*/ 381000 w 438151"/>
                  <a:gd name="connsiteY49" fmla="*/ 225425 h 425951"/>
                  <a:gd name="connsiteX50" fmla="*/ 384175 w 438151"/>
                  <a:gd name="connsiteY50" fmla="*/ 215900 h 425951"/>
                  <a:gd name="connsiteX51" fmla="*/ 381000 w 438151"/>
                  <a:gd name="connsiteY51" fmla="*/ 177800 h 425951"/>
                  <a:gd name="connsiteX52" fmla="*/ 371475 w 438151"/>
                  <a:gd name="connsiteY52" fmla="*/ 171450 h 425951"/>
                  <a:gd name="connsiteX53" fmla="*/ 365125 w 438151"/>
                  <a:gd name="connsiteY53" fmla="*/ 161925 h 425951"/>
                  <a:gd name="connsiteX54" fmla="*/ 346075 w 438151"/>
                  <a:gd name="connsiteY54" fmla="*/ 149225 h 425951"/>
                  <a:gd name="connsiteX55" fmla="*/ 336550 w 438151"/>
                  <a:gd name="connsiteY55" fmla="*/ 139700 h 425951"/>
                  <a:gd name="connsiteX56" fmla="*/ 333375 w 438151"/>
                  <a:gd name="connsiteY56" fmla="*/ 127000 h 425951"/>
                  <a:gd name="connsiteX57" fmla="*/ 327025 w 438151"/>
                  <a:gd name="connsiteY57" fmla="*/ 107950 h 425951"/>
                  <a:gd name="connsiteX58" fmla="*/ 323850 w 438151"/>
                  <a:gd name="connsiteY58" fmla="*/ 66675 h 425951"/>
                  <a:gd name="connsiteX59" fmla="*/ 320675 w 438151"/>
                  <a:gd name="connsiteY59" fmla="*/ 57150 h 425951"/>
                  <a:gd name="connsiteX60" fmla="*/ 311150 w 438151"/>
                  <a:gd name="connsiteY60" fmla="*/ 47625 h 425951"/>
                  <a:gd name="connsiteX61" fmla="*/ 276225 w 438151"/>
                  <a:gd name="connsiteY61" fmla="*/ 53975 h 425951"/>
                  <a:gd name="connsiteX62" fmla="*/ 250825 w 438151"/>
                  <a:gd name="connsiteY62" fmla="*/ 79375 h 425951"/>
                  <a:gd name="connsiteX63" fmla="*/ 244475 w 438151"/>
                  <a:gd name="connsiteY63" fmla="*/ 92075 h 425951"/>
                  <a:gd name="connsiteX64" fmla="*/ 234950 w 438151"/>
                  <a:gd name="connsiteY64" fmla="*/ 101600 h 425951"/>
                  <a:gd name="connsiteX65" fmla="*/ 228600 w 438151"/>
                  <a:gd name="connsiteY65" fmla="*/ 111125 h 425951"/>
                  <a:gd name="connsiteX66" fmla="*/ 219075 w 438151"/>
                  <a:gd name="connsiteY66" fmla="*/ 123825 h 425951"/>
                  <a:gd name="connsiteX67" fmla="*/ 212725 w 438151"/>
                  <a:gd name="connsiteY67" fmla="*/ 133350 h 425951"/>
                  <a:gd name="connsiteX68" fmla="*/ 203200 w 438151"/>
                  <a:gd name="connsiteY68" fmla="*/ 142875 h 425951"/>
                  <a:gd name="connsiteX69" fmla="*/ 184150 w 438151"/>
                  <a:gd name="connsiteY69" fmla="*/ 161925 h 425951"/>
                  <a:gd name="connsiteX70" fmla="*/ 177800 w 438151"/>
                  <a:gd name="connsiteY70" fmla="*/ 171450 h 425951"/>
                  <a:gd name="connsiteX71" fmla="*/ 168275 w 438151"/>
                  <a:gd name="connsiteY71" fmla="*/ 174625 h 425951"/>
                  <a:gd name="connsiteX72" fmla="*/ 158750 w 438151"/>
                  <a:gd name="connsiteY72" fmla="*/ 180975 h 425951"/>
                  <a:gd name="connsiteX73" fmla="*/ 139700 w 438151"/>
                  <a:gd name="connsiteY73" fmla="*/ 193675 h 425951"/>
                  <a:gd name="connsiteX74" fmla="*/ 130175 w 438151"/>
                  <a:gd name="connsiteY74" fmla="*/ 203200 h 425951"/>
                  <a:gd name="connsiteX75" fmla="*/ 120650 w 438151"/>
                  <a:gd name="connsiteY75" fmla="*/ 206375 h 425951"/>
                  <a:gd name="connsiteX76" fmla="*/ 101600 w 438151"/>
                  <a:gd name="connsiteY76" fmla="*/ 225425 h 425951"/>
                  <a:gd name="connsiteX77" fmla="*/ 95250 w 438151"/>
                  <a:gd name="connsiteY77" fmla="*/ 234950 h 425951"/>
                  <a:gd name="connsiteX78" fmla="*/ 85725 w 438151"/>
                  <a:gd name="connsiteY78" fmla="*/ 241300 h 425951"/>
                  <a:gd name="connsiteX79" fmla="*/ 82550 w 438151"/>
                  <a:gd name="connsiteY79" fmla="*/ 250825 h 425951"/>
                  <a:gd name="connsiteX80" fmla="*/ 69850 w 438151"/>
                  <a:gd name="connsiteY80" fmla="*/ 269875 h 425951"/>
                  <a:gd name="connsiteX81" fmla="*/ 47625 w 438151"/>
                  <a:gd name="connsiteY81" fmla="*/ 298450 h 425951"/>
                  <a:gd name="connsiteX82" fmla="*/ 28575 w 438151"/>
                  <a:gd name="connsiteY82" fmla="*/ 311150 h 425951"/>
                  <a:gd name="connsiteX83" fmla="*/ 9525 w 438151"/>
                  <a:gd name="connsiteY83" fmla="*/ 307975 h 425951"/>
                  <a:gd name="connsiteX84" fmla="*/ 6350 w 438151"/>
                  <a:gd name="connsiteY84" fmla="*/ 298450 h 425951"/>
                  <a:gd name="connsiteX85" fmla="*/ 0 w 438151"/>
                  <a:gd name="connsiteY85" fmla="*/ 276225 h 425951"/>
                  <a:gd name="connsiteX86" fmla="*/ 9525 w 438151"/>
                  <a:gd name="connsiteY86" fmla="*/ 222250 h 425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38151" h="425951">
                    <a:moveTo>
                      <a:pt x="9525" y="222250"/>
                    </a:moveTo>
                    <a:cubicBezTo>
                      <a:pt x="11642" y="210079"/>
                      <a:pt x="10085" y="209083"/>
                      <a:pt x="12700" y="203200"/>
                    </a:cubicBezTo>
                    <a:cubicBezTo>
                      <a:pt x="14524" y="199097"/>
                      <a:pt x="18776" y="196550"/>
                      <a:pt x="22225" y="193675"/>
                    </a:cubicBezTo>
                    <a:cubicBezTo>
                      <a:pt x="25156" y="191232"/>
                      <a:pt x="28645" y="189543"/>
                      <a:pt x="31750" y="187325"/>
                    </a:cubicBezTo>
                    <a:cubicBezTo>
                      <a:pt x="48569" y="175311"/>
                      <a:pt x="38518" y="179777"/>
                      <a:pt x="53975" y="174625"/>
                    </a:cubicBezTo>
                    <a:cubicBezTo>
                      <a:pt x="70908" y="149225"/>
                      <a:pt x="48683" y="179917"/>
                      <a:pt x="69850" y="158750"/>
                    </a:cubicBezTo>
                    <a:cubicBezTo>
                      <a:pt x="72548" y="156052"/>
                      <a:pt x="73665" y="152077"/>
                      <a:pt x="76200" y="149225"/>
                    </a:cubicBezTo>
                    <a:cubicBezTo>
                      <a:pt x="94235" y="128936"/>
                      <a:pt x="87991" y="132595"/>
                      <a:pt x="104775" y="127000"/>
                    </a:cubicBezTo>
                    <a:cubicBezTo>
                      <a:pt x="106892" y="123825"/>
                      <a:pt x="108427" y="120173"/>
                      <a:pt x="111125" y="117475"/>
                    </a:cubicBezTo>
                    <a:cubicBezTo>
                      <a:pt x="113823" y="114777"/>
                      <a:pt x="118266" y="114105"/>
                      <a:pt x="120650" y="111125"/>
                    </a:cubicBezTo>
                    <a:cubicBezTo>
                      <a:pt x="122741" y="108512"/>
                      <a:pt x="121969" y="104385"/>
                      <a:pt x="123825" y="101600"/>
                    </a:cubicBezTo>
                    <a:cubicBezTo>
                      <a:pt x="126316" y="97864"/>
                      <a:pt x="130475" y="95524"/>
                      <a:pt x="133350" y="92075"/>
                    </a:cubicBezTo>
                    <a:cubicBezTo>
                      <a:pt x="155452" y="65553"/>
                      <a:pt x="121398" y="100852"/>
                      <a:pt x="149225" y="73025"/>
                    </a:cubicBezTo>
                    <a:cubicBezTo>
                      <a:pt x="150283" y="69850"/>
                      <a:pt x="150544" y="66285"/>
                      <a:pt x="152400" y="63500"/>
                    </a:cubicBezTo>
                    <a:cubicBezTo>
                      <a:pt x="157096" y="56456"/>
                      <a:pt x="175569" y="43077"/>
                      <a:pt x="180975" y="41275"/>
                    </a:cubicBezTo>
                    <a:cubicBezTo>
                      <a:pt x="184150" y="40217"/>
                      <a:pt x="187507" y="39597"/>
                      <a:pt x="190500" y="38100"/>
                    </a:cubicBezTo>
                    <a:cubicBezTo>
                      <a:pt x="193913" y="36393"/>
                      <a:pt x="196612" y="33457"/>
                      <a:pt x="200025" y="31750"/>
                    </a:cubicBezTo>
                    <a:cubicBezTo>
                      <a:pt x="203018" y="30253"/>
                      <a:pt x="206557" y="30072"/>
                      <a:pt x="209550" y="28575"/>
                    </a:cubicBezTo>
                    <a:cubicBezTo>
                      <a:pt x="234169" y="16265"/>
                      <a:pt x="204659" y="27030"/>
                      <a:pt x="228600" y="19050"/>
                    </a:cubicBezTo>
                    <a:cubicBezTo>
                      <a:pt x="231476" y="16893"/>
                      <a:pt x="246182" y="5496"/>
                      <a:pt x="250825" y="3175"/>
                    </a:cubicBezTo>
                    <a:cubicBezTo>
                      <a:pt x="253818" y="1678"/>
                      <a:pt x="257175" y="1058"/>
                      <a:pt x="260350" y="0"/>
                    </a:cubicBezTo>
                    <a:lnTo>
                      <a:pt x="292100" y="3175"/>
                    </a:lnTo>
                    <a:cubicBezTo>
                      <a:pt x="299532" y="4049"/>
                      <a:pt x="306879" y="5605"/>
                      <a:pt x="314325" y="6350"/>
                    </a:cubicBezTo>
                    <a:cubicBezTo>
                      <a:pt x="328055" y="7723"/>
                      <a:pt x="341842" y="8467"/>
                      <a:pt x="355600" y="9525"/>
                    </a:cubicBezTo>
                    <a:cubicBezTo>
                      <a:pt x="365454" y="12810"/>
                      <a:pt x="368017" y="13165"/>
                      <a:pt x="377825" y="19050"/>
                    </a:cubicBezTo>
                    <a:cubicBezTo>
                      <a:pt x="384369" y="22977"/>
                      <a:pt x="396875" y="31750"/>
                      <a:pt x="396875" y="31750"/>
                    </a:cubicBezTo>
                    <a:cubicBezTo>
                      <a:pt x="405292" y="57000"/>
                      <a:pt x="397302" y="31139"/>
                      <a:pt x="406400" y="85725"/>
                    </a:cubicBezTo>
                    <a:cubicBezTo>
                      <a:pt x="407117" y="90029"/>
                      <a:pt x="407073" y="94850"/>
                      <a:pt x="409575" y="98425"/>
                    </a:cubicBezTo>
                    <a:cubicBezTo>
                      <a:pt x="414725" y="105782"/>
                      <a:pt x="424609" y="109443"/>
                      <a:pt x="428625" y="117475"/>
                    </a:cubicBezTo>
                    <a:cubicBezTo>
                      <a:pt x="436472" y="133168"/>
                      <a:pt x="433478" y="125685"/>
                      <a:pt x="438150" y="139700"/>
                    </a:cubicBezTo>
                    <a:cubicBezTo>
                      <a:pt x="437859" y="144360"/>
                      <a:pt x="439730" y="184165"/>
                      <a:pt x="431800" y="200025"/>
                    </a:cubicBezTo>
                    <a:cubicBezTo>
                      <a:pt x="430093" y="203438"/>
                      <a:pt x="427472" y="206314"/>
                      <a:pt x="425450" y="209550"/>
                    </a:cubicBezTo>
                    <a:cubicBezTo>
                      <a:pt x="423901" y="212028"/>
                      <a:pt x="413202" y="230597"/>
                      <a:pt x="409575" y="234950"/>
                    </a:cubicBezTo>
                    <a:cubicBezTo>
                      <a:pt x="384706" y="264793"/>
                      <a:pt x="419448" y="215377"/>
                      <a:pt x="387350" y="263525"/>
                    </a:cubicBezTo>
                    <a:cubicBezTo>
                      <a:pt x="385233" y="266700"/>
                      <a:pt x="382207" y="269430"/>
                      <a:pt x="381000" y="273050"/>
                    </a:cubicBezTo>
                    <a:lnTo>
                      <a:pt x="374650" y="292100"/>
                    </a:lnTo>
                    <a:cubicBezTo>
                      <a:pt x="371930" y="300261"/>
                      <a:pt x="369895" y="305554"/>
                      <a:pt x="368300" y="314325"/>
                    </a:cubicBezTo>
                    <a:cubicBezTo>
                      <a:pt x="366961" y="321688"/>
                      <a:pt x="366183" y="329142"/>
                      <a:pt x="365125" y="336550"/>
                    </a:cubicBezTo>
                    <a:cubicBezTo>
                      <a:pt x="367340" y="360919"/>
                      <a:pt x="367228" y="369288"/>
                      <a:pt x="371475" y="390525"/>
                    </a:cubicBezTo>
                    <a:cubicBezTo>
                      <a:pt x="374784" y="407068"/>
                      <a:pt x="373790" y="398628"/>
                      <a:pt x="377825" y="412750"/>
                    </a:cubicBezTo>
                    <a:cubicBezTo>
                      <a:pt x="379024" y="416946"/>
                      <a:pt x="384086" y="422364"/>
                      <a:pt x="381000" y="425450"/>
                    </a:cubicBezTo>
                    <a:cubicBezTo>
                      <a:pt x="378302" y="428148"/>
                      <a:pt x="376543" y="419238"/>
                      <a:pt x="374650" y="415925"/>
                    </a:cubicBezTo>
                    <a:cubicBezTo>
                      <a:pt x="372302" y="411816"/>
                      <a:pt x="370735" y="407284"/>
                      <a:pt x="368300" y="403225"/>
                    </a:cubicBezTo>
                    <a:cubicBezTo>
                      <a:pt x="364373" y="396681"/>
                      <a:pt x="358013" y="391415"/>
                      <a:pt x="355600" y="384175"/>
                    </a:cubicBezTo>
                    <a:cubicBezTo>
                      <a:pt x="347620" y="360234"/>
                      <a:pt x="358385" y="389744"/>
                      <a:pt x="346075" y="365125"/>
                    </a:cubicBezTo>
                    <a:cubicBezTo>
                      <a:pt x="336885" y="346745"/>
                      <a:pt x="351431" y="364131"/>
                      <a:pt x="333375" y="346075"/>
                    </a:cubicBezTo>
                    <a:cubicBezTo>
                      <a:pt x="331258" y="340783"/>
                      <a:pt x="327310" y="335892"/>
                      <a:pt x="327025" y="330200"/>
                    </a:cubicBezTo>
                    <a:cubicBezTo>
                      <a:pt x="326230" y="314310"/>
                      <a:pt x="327584" y="298269"/>
                      <a:pt x="330200" y="282575"/>
                    </a:cubicBezTo>
                    <a:cubicBezTo>
                      <a:pt x="331777" y="273112"/>
                      <a:pt x="340265" y="271929"/>
                      <a:pt x="346075" y="266700"/>
                    </a:cubicBezTo>
                    <a:cubicBezTo>
                      <a:pt x="354229" y="259361"/>
                      <a:pt x="376669" y="238418"/>
                      <a:pt x="381000" y="225425"/>
                    </a:cubicBezTo>
                    <a:lnTo>
                      <a:pt x="384175" y="215900"/>
                    </a:lnTo>
                    <a:cubicBezTo>
                      <a:pt x="383117" y="203200"/>
                      <a:pt x="384501" y="190054"/>
                      <a:pt x="381000" y="177800"/>
                    </a:cubicBezTo>
                    <a:cubicBezTo>
                      <a:pt x="379952" y="174131"/>
                      <a:pt x="374173" y="174148"/>
                      <a:pt x="371475" y="171450"/>
                    </a:cubicBezTo>
                    <a:cubicBezTo>
                      <a:pt x="368777" y="168752"/>
                      <a:pt x="367997" y="164438"/>
                      <a:pt x="365125" y="161925"/>
                    </a:cubicBezTo>
                    <a:cubicBezTo>
                      <a:pt x="359382" y="156899"/>
                      <a:pt x="351471" y="154621"/>
                      <a:pt x="346075" y="149225"/>
                    </a:cubicBezTo>
                    <a:lnTo>
                      <a:pt x="336550" y="139700"/>
                    </a:lnTo>
                    <a:cubicBezTo>
                      <a:pt x="335492" y="135467"/>
                      <a:pt x="334629" y="131180"/>
                      <a:pt x="333375" y="127000"/>
                    </a:cubicBezTo>
                    <a:cubicBezTo>
                      <a:pt x="331452" y="120589"/>
                      <a:pt x="327025" y="107950"/>
                      <a:pt x="327025" y="107950"/>
                    </a:cubicBezTo>
                    <a:cubicBezTo>
                      <a:pt x="325967" y="94192"/>
                      <a:pt x="325562" y="80367"/>
                      <a:pt x="323850" y="66675"/>
                    </a:cubicBezTo>
                    <a:cubicBezTo>
                      <a:pt x="323435" y="63354"/>
                      <a:pt x="322531" y="59935"/>
                      <a:pt x="320675" y="57150"/>
                    </a:cubicBezTo>
                    <a:cubicBezTo>
                      <a:pt x="318184" y="53414"/>
                      <a:pt x="314325" y="50800"/>
                      <a:pt x="311150" y="47625"/>
                    </a:cubicBezTo>
                    <a:cubicBezTo>
                      <a:pt x="302394" y="48719"/>
                      <a:pt x="286014" y="49081"/>
                      <a:pt x="276225" y="53975"/>
                    </a:cubicBezTo>
                    <a:cubicBezTo>
                      <a:pt x="265348" y="59413"/>
                      <a:pt x="256774" y="68965"/>
                      <a:pt x="250825" y="79375"/>
                    </a:cubicBezTo>
                    <a:cubicBezTo>
                      <a:pt x="248477" y="83484"/>
                      <a:pt x="247226" y="88224"/>
                      <a:pt x="244475" y="92075"/>
                    </a:cubicBezTo>
                    <a:cubicBezTo>
                      <a:pt x="241865" y="95729"/>
                      <a:pt x="237825" y="98151"/>
                      <a:pt x="234950" y="101600"/>
                    </a:cubicBezTo>
                    <a:cubicBezTo>
                      <a:pt x="232507" y="104531"/>
                      <a:pt x="230818" y="108020"/>
                      <a:pt x="228600" y="111125"/>
                    </a:cubicBezTo>
                    <a:cubicBezTo>
                      <a:pt x="225524" y="115431"/>
                      <a:pt x="222151" y="119519"/>
                      <a:pt x="219075" y="123825"/>
                    </a:cubicBezTo>
                    <a:cubicBezTo>
                      <a:pt x="216857" y="126930"/>
                      <a:pt x="215168" y="130419"/>
                      <a:pt x="212725" y="133350"/>
                    </a:cubicBezTo>
                    <a:cubicBezTo>
                      <a:pt x="209850" y="136799"/>
                      <a:pt x="206122" y="139466"/>
                      <a:pt x="203200" y="142875"/>
                    </a:cubicBezTo>
                    <a:cubicBezTo>
                      <a:pt x="187447" y="161253"/>
                      <a:pt x="200918" y="150746"/>
                      <a:pt x="184150" y="161925"/>
                    </a:cubicBezTo>
                    <a:cubicBezTo>
                      <a:pt x="182033" y="165100"/>
                      <a:pt x="180780" y="169066"/>
                      <a:pt x="177800" y="171450"/>
                    </a:cubicBezTo>
                    <a:cubicBezTo>
                      <a:pt x="175187" y="173541"/>
                      <a:pt x="171268" y="173128"/>
                      <a:pt x="168275" y="174625"/>
                    </a:cubicBezTo>
                    <a:cubicBezTo>
                      <a:pt x="164862" y="176332"/>
                      <a:pt x="161681" y="178532"/>
                      <a:pt x="158750" y="180975"/>
                    </a:cubicBezTo>
                    <a:cubicBezTo>
                      <a:pt x="142895" y="194188"/>
                      <a:pt x="156439" y="188095"/>
                      <a:pt x="139700" y="193675"/>
                    </a:cubicBezTo>
                    <a:cubicBezTo>
                      <a:pt x="136525" y="196850"/>
                      <a:pt x="133911" y="200709"/>
                      <a:pt x="130175" y="203200"/>
                    </a:cubicBezTo>
                    <a:cubicBezTo>
                      <a:pt x="127390" y="205056"/>
                      <a:pt x="123292" y="204320"/>
                      <a:pt x="120650" y="206375"/>
                    </a:cubicBezTo>
                    <a:cubicBezTo>
                      <a:pt x="113561" y="211888"/>
                      <a:pt x="106581" y="217953"/>
                      <a:pt x="101600" y="225425"/>
                    </a:cubicBezTo>
                    <a:cubicBezTo>
                      <a:pt x="99483" y="228600"/>
                      <a:pt x="97948" y="232252"/>
                      <a:pt x="95250" y="234950"/>
                    </a:cubicBezTo>
                    <a:cubicBezTo>
                      <a:pt x="92552" y="237648"/>
                      <a:pt x="88900" y="239183"/>
                      <a:pt x="85725" y="241300"/>
                    </a:cubicBezTo>
                    <a:cubicBezTo>
                      <a:pt x="84667" y="244475"/>
                      <a:pt x="84175" y="247899"/>
                      <a:pt x="82550" y="250825"/>
                    </a:cubicBezTo>
                    <a:cubicBezTo>
                      <a:pt x="78844" y="257496"/>
                      <a:pt x="72263" y="262635"/>
                      <a:pt x="69850" y="269875"/>
                    </a:cubicBezTo>
                    <a:cubicBezTo>
                      <a:pt x="63835" y="287919"/>
                      <a:pt x="69042" y="277033"/>
                      <a:pt x="47625" y="298450"/>
                    </a:cubicBezTo>
                    <a:cubicBezTo>
                      <a:pt x="35733" y="310342"/>
                      <a:pt x="42360" y="306555"/>
                      <a:pt x="28575" y="311150"/>
                    </a:cubicBezTo>
                    <a:cubicBezTo>
                      <a:pt x="22225" y="310092"/>
                      <a:pt x="15114" y="311169"/>
                      <a:pt x="9525" y="307975"/>
                    </a:cubicBezTo>
                    <a:cubicBezTo>
                      <a:pt x="6619" y="306315"/>
                      <a:pt x="7269" y="301668"/>
                      <a:pt x="6350" y="298450"/>
                    </a:cubicBezTo>
                    <a:cubicBezTo>
                      <a:pt x="-1623" y="270543"/>
                      <a:pt x="7613" y="299063"/>
                      <a:pt x="0" y="276225"/>
                    </a:cubicBezTo>
                    <a:cubicBezTo>
                      <a:pt x="3344" y="229415"/>
                      <a:pt x="7408" y="234421"/>
                      <a:pt x="9525" y="2222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539" name="Forme libre 435">
                <a:extLst>
                  <a:ext uri="{FF2B5EF4-FFF2-40B4-BE49-F238E27FC236}">
                    <a16:creationId xmlns:a16="http://schemas.microsoft.com/office/drawing/2014/main" id="{640AE407-822F-4825-97A2-04BD2A5FB975}"/>
                  </a:ext>
                </a:extLst>
              </p:cNvPr>
              <p:cNvSpPr/>
              <p:nvPr/>
            </p:nvSpPr>
            <p:spPr>
              <a:xfrm>
                <a:off x="4034630" y="3356992"/>
                <a:ext cx="486242" cy="458440"/>
              </a:xfrm>
              <a:custGeom>
                <a:avLst/>
                <a:gdLst>
                  <a:gd name="connsiteX0" fmla="*/ 10320 w 486242"/>
                  <a:gd name="connsiteY0" fmla="*/ 206375 h 458440"/>
                  <a:gd name="connsiteX1" fmla="*/ 13495 w 486242"/>
                  <a:gd name="connsiteY1" fmla="*/ 190500 h 458440"/>
                  <a:gd name="connsiteX2" fmla="*/ 35720 w 486242"/>
                  <a:gd name="connsiteY2" fmla="*/ 174625 h 458440"/>
                  <a:gd name="connsiteX3" fmla="*/ 45245 w 486242"/>
                  <a:gd name="connsiteY3" fmla="*/ 168275 h 458440"/>
                  <a:gd name="connsiteX4" fmla="*/ 57945 w 486242"/>
                  <a:gd name="connsiteY4" fmla="*/ 161925 h 458440"/>
                  <a:gd name="connsiteX5" fmla="*/ 76995 w 486242"/>
                  <a:gd name="connsiteY5" fmla="*/ 149225 h 458440"/>
                  <a:gd name="connsiteX6" fmla="*/ 96045 w 486242"/>
                  <a:gd name="connsiteY6" fmla="*/ 139700 h 458440"/>
                  <a:gd name="connsiteX7" fmla="*/ 118270 w 486242"/>
                  <a:gd name="connsiteY7" fmla="*/ 127000 h 458440"/>
                  <a:gd name="connsiteX8" fmla="*/ 134145 w 486242"/>
                  <a:gd name="connsiteY8" fmla="*/ 114300 h 458440"/>
                  <a:gd name="connsiteX9" fmla="*/ 146845 w 486242"/>
                  <a:gd name="connsiteY9" fmla="*/ 101600 h 458440"/>
                  <a:gd name="connsiteX10" fmla="*/ 159545 w 486242"/>
                  <a:gd name="connsiteY10" fmla="*/ 92075 h 458440"/>
                  <a:gd name="connsiteX11" fmla="*/ 165895 w 486242"/>
                  <a:gd name="connsiteY11" fmla="*/ 82550 h 458440"/>
                  <a:gd name="connsiteX12" fmla="*/ 178595 w 486242"/>
                  <a:gd name="connsiteY12" fmla="*/ 76200 h 458440"/>
                  <a:gd name="connsiteX13" fmla="*/ 197645 w 486242"/>
                  <a:gd name="connsiteY13" fmla="*/ 66675 h 458440"/>
                  <a:gd name="connsiteX14" fmla="*/ 203995 w 486242"/>
                  <a:gd name="connsiteY14" fmla="*/ 57150 h 458440"/>
                  <a:gd name="connsiteX15" fmla="*/ 226220 w 486242"/>
                  <a:gd name="connsiteY15" fmla="*/ 47625 h 458440"/>
                  <a:gd name="connsiteX16" fmla="*/ 251620 w 486242"/>
                  <a:gd name="connsiteY16" fmla="*/ 34925 h 458440"/>
                  <a:gd name="connsiteX17" fmla="*/ 254795 w 486242"/>
                  <a:gd name="connsiteY17" fmla="*/ 25400 h 458440"/>
                  <a:gd name="connsiteX18" fmla="*/ 264320 w 486242"/>
                  <a:gd name="connsiteY18" fmla="*/ 15875 h 458440"/>
                  <a:gd name="connsiteX19" fmla="*/ 273845 w 486242"/>
                  <a:gd name="connsiteY19" fmla="*/ 9525 h 458440"/>
                  <a:gd name="connsiteX20" fmla="*/ 308770 w 486242"/>
                  <a:gd name="connsiteY20" fmla="*/ 0 h 458440"/>
                  <a:gd name="connsiteX21" fmla="*/ 356395 w 486242"/>
                  <a:gd name="connsiteY21" fmla="*/ 3175 h 458440"/>
                  <a:gd name="connsiteX22" fmla="*/ 375445 w 486242"/>
                  <a:gd name="connsiteY22" fmla="*/ 12700 h 458440"/>
                  <a:gd name="connsiteX23" fmla="*/ 384970 w 486242"/>
                  <a:gd name="connsiteY23" fmla="*/ 15875 h 458440"/>
                  <a:gd name="connsiteX24" fmla="*/ 407195 w 486242"/>
                  <a:gd name="connsiteY24" fmla="*/ 31750 h 458440"/>
                  <a:gd name="connsiteX25" fmla="*/ 416720 w 486242"/>
                  <a:gd name="connsiteY25" fmla="*/ 44450 h 458440"/>
                  <a:gd name="connsiteX26" fmla="*/ 426245 w 486242"/>
                  <a:gd name="connsiteY26" fmla="*/ 53975 h 458440"/>
                  <a:gd name="connsiteX27" fmla="*/ 432595 w 486242"/>
                  <a:gd name="connsiteY27" fmla="*/ 66675 h 458440"/>
                  <a:gd name="connsiteX28" fmla="*/ 438945 w 486242"/>
                  <a:gd name="connsiteY28" fmla="*/ 88900 h 458440"/>
                  <a:gd name="connsiteX29" fmla="*/ 435770 w 486242"/>
                  <a:gd name="connsiteY29" fmla="*/ 130175 h 458440"/>
                  <a:gd name="connsiteX30" fmla="*/ 432595 w 486242"/>
                  <a:gd name="connsiteY30" fmla="*/ 139700 h 458440"/>
                  <a:gd name="connsiteX31" fmla="*/ 429420 w 486242"/>
                  <a:gd name="connsiteY31" fmla="*/ 168275 h 458440"/>
                  <a:gd name="connsiteX32" fmla="*/ 435770 w 486242"/>
                  <a:gd name="connsiteY32" fmla="*/ 196850 h 458440"/>
                  <a:gd name="connsiteX33" fmla="*/ 442120 w 486242"/>
                  <a:gd name="connsiteY33" fmla="*/ 206375 h 458440"/>
                  <a:gd name="connsiteX34" fmla="*/ 448470 w 486242"/>
                  <a:gd name="connsiteY34" fmla="*/ 225425 h 458440"/>
                  <a:gd name="connsiteX35" fmla="*/ 454820 w 486242"/>
                  <a:gd name="connsiteY35" fmla="*/ 234950 h 458440"/>
                  <a:gd name="connsiteX36" fmla="*/ 461170 w 486242"/>
                  <a:gd name="connsiteY36" fmla="*/ 260350 h 458440"/>
                  <a:gd name="connsiteX37" fmla="*/ 464345 w 486242"/>
                  <a:gd name="connsiteY37" fmla="*/ 339725 h 458440"/>
                  <a:gd name="connsiteX38" fmla="*/ 467520 w 486242"/>
                  <a:gd name="connsiteY38" fmla="*/ 349250 h 458440"/>
                  <a:gd name="connsiteX39" fmla="*/ 477045 w 486242"/>
                  <a:gd name="connsiteY39" fmla="*/ 358775 h 458440"/>
                  <a:gd name="connsiteX40" fmla="*/ 483395 w 486242"/>
                  <a:gd name="connsiteY40" fmla="*/ 393700 h 458440"/>
                  <a:gd name="connsiteX41" fmla="*/ 480220 w 486242"/>
                  <a:gd name="connsiteY41" fmla="*/ 425450 h 458440"/>
                  <a:gd name="connsiteX42" fmla="*/ 483395 w 486242"/>
                  <a:gd name="connsiteY42" fmla="*/ 457200 h 458440"/>
                  <a:gd name="connsiteX43" fmla="*/ 473870 w 486242"/>
                  <a:gd name="connsiteY43" fmla="*/ 447675 h 458440"/>
                  <a:gd name="connsiteX44" fmla="*/ 457995 w 486242"/>
                  <a:gd name="connsiteY44" fmla="*/ 425450 h 458440"/>
                  <a:gd name="connsiteX45" fmla="*/ 454820 w 486242"/>
                  <a:gd name="connsiteY45" fmla="*/ 393700 h 458440"/>
                  <a:gd name="connsiteX46" fmla="*/ 445295 w 486242"/>
                  <a:gd name="connsiteY46" fmla="*/ 384175 h 458440"/>
                  <a:gd name="connsiteX47" fmla="*/ 426245 w 486242"/>
                  <a:gd name="connsiteY47" fmla="*/ 368300 h 458440"/>
                  <a:gd name="connsiteX48" fmla="*/ 423070 w 486242"/>
                  <a:gd name="connsiteY48" fmla="*/ 358775 h 458440"/>
                  <a:gd name="connsiteX49" fmla="*/ 410370 w 486242"/>
                  <a:gd name="connsiteY49" fmla="*/ 339725 h 458440"/>
                  <a:gd name="connsiteX50" fmla="*/ 400845 w 486242"/>
                  <a:gd name="connsiteY50" fmla="*/ 301625 h 458440"/>
                  <a:gd name="connsiteX51" fmla="*/ 404020 w 486242"/>
                  <a:gd name="connsiteY51" fmla="*/ 273050 h 458440"/>
                  <a:gd name="connsiteX52" fmla="*/ 407195 w 486242"/>
                  <a:gd name="connsiteY52" fmla="*/ 254000 h 458440"/>
                  <a:gd name="connsiteX53" fmla="*/ 413545 w 486242"/>
                  <a:gd name="connsiteY53" fmla="*/ 196850 h 458440"/>
                  <a:gd name="connsiteX54" fmla="*/ 407195 w 486242"/>
                  <a:gd name="connsiteY54" fmla="*/ 174625 h 458440"/>
                  <a:gd name="connsiteX55" fmla="*/ 391320 w 486242"/>
                  <a:gd name="connsiteY55" fmla="*/ 155575 h 458440"/>
                  <a:gd name="connsiteX56" fmla="*/ 384970 w 486242"/>
                  <a:gd name="connsiteY56" fmla="*/ 136525 h 458440"/>
                  <a:gd name="connsiteX57" fmla="*/ 381795 w 486242"/>
                  <a:gd name="connsiteY57" fmla="*/ 127000 h 458440"/>
                  <a:gd name="connsiteX58" fmla="*/ 372270 w 486242"/>
                  <a:gd name="connsiteY58" fmla="*/ 123825 h 458440"/>
                  <a:gd name="connsiteX59" fmla="*/ 365920 w 486242"/>
                  <a:gd name="connsiteY59" fmla="*/ 57150 h 458440"/>
                  <a:gd name="connsiteX60" fmla="*/ 356395 w 486242"/>
                  <a:gd name="connsiteY60" fmla="*/ 60325 h 458440"/>
                  <a:gd name="connsiteX61" fmla="*/ 334170 w 486242"/>
                  <a:gd name="connsiteY61" fmla="*/ 76200 h 458440"/>
                  <a:gd name="connsiteX62" fmla="*/ 302420 w 486242"/>
                  <a:gd name="connsiteY62" fmla="*/ 95250 h 458440"/>
                  <a:gd name="connsiteX63" fmla="*/ 283370 w 486242"/>
                  <a:gd name="connsiteY63" fmla="*/ 107950 h 458440"/>
                  <a:gd name="connsiteX64" fmla="*/ 254795 w 486242"/>
                  <a:gd name="connsiteY64" fmla="*/ 123825 h 458440"/>
                  <a:gd name="connsiteX65" fmla="*/ 242095 w 486242"/>
                  <a:gd name="connsiteY65" fmla="*/ 133350 h 458440"/>
                  <a:gd name="connsiteX66" fmla="*/ 232570 w 486242"/>
                  <a:gd name="connsiteY66" fmla="*/ 136525 h 458440"/>
                  <a:gd name="connsiteX67" fmla="*/ 210345 w 486242"/>
                  <a:gd name="connsiteY67" fmla="*/ 152400 h 458440"/>
                  <a:gd name="connsiteX68" fmla="*/ 200820 w 486242"/>
                  <a:gd name="connsiteY68" fmla="*/ 155575 h 458440"/>
                  <a:gd name="connsiteX69" fmla="*/ 191295 w 486242"/>
                  <a:gd name="connsiteY69" fmla="*/ 161925 h 458440"/>
                  <a:gd name="connsiteX70" fmla="*/ 181770 w 486242"/>
                  <a:gd name="connsiteY70" fmla="*/ 165100 h 458440"/>
                  <a:gd name="connsiteX71" fmla="*/ 172245 w 486242"/>
                  <a:gd name="connsiteY71" fmla="*/ 171450 h 458440"/>
                  <a:gd name="connsiteX72" fmla="*/ 162720 w 486242"/>
                  <a:gd name="connsiteY72" fmla="*/ 174625 h 458440"/>
                  <a:gd name="connsiteX73" fmla="*/ 150020 w 486242"/>
                  <a:gd name="connsiteY73" fmla="*/ 180975 h 458440"/>
                  <a:gd name="connsiteX74" fmla="*/ 140495 w 486242"/>
                  <a:gd name="connsiteY74" fmla="*/ 187325 h 458440"/>
                  <a:gd name="connsiteX75" fmla="*/ 121445 w 486242"/>
                  <a:gd name="connsiteY75" fmla="*/ 193675 h 458440"/>
                  <a:gd name="connsiteX76" fmla="*/ 108745 w 486242"/>
                  <a:gd name="connsiteY76" fmla="*/ 200025 h 458440"/>
                  <a:gd name="connsiteX77" fmla="*/ 99220 w 486242"/>
                  <a:gd name="connsiteY77" fmla="*/ 206375 h 458440"/>
                  <a:gd name="connsiteX78" fmla="*/ 86520 w 486242"/>
                  <a:gd name="connsiteY78" fmla="*/ 209550 h 458440"/>
                  <a:gd name="connsiteX79" fmla="*/ 64295 w 486242"/>
                  <a:gd name="connsiteY79" fmla="*/ 222250 h 458440"/>
                  <a:gd name="connsiteX80" fmla="*/ 54770 w 486242"/>
                  <a:gd name="connsiteY80" fmla="*/ 225425 h 458440"/>
                  <a:gd name="connsiteX81" fmla="*/ 42070 w 486242"/>
                  <a:gd name="connsiteY81" fmla="*/ 234950 h 458440"/>
                  <a:gd name="connsiteX82" fmla="*/ 32545 w 486242"/>
                  <a:gd name="connsiteY82" fmla="*/ 244475 h 458440"/>
                  <a:gd name="connsiteX83" fmla="*/ 23020 w 486242"/>
                  <a:gd name="connsiteY83" fmla="*/ 247650 h 458440"/>
                  <a:gd name="connsiteX84" fmla="*/ 13495 w 486242"/>
                  <a:gd name="connsiteY84" fmla="*/ 257175 h 458440"/>
                  <a:gd name="connsiteX85" fmla="*/ 795 w 486242"/>
                  <a:gd name="connsiteY85" fmla="*/ 254000 h 458440"/>
                  <a:gd name="connsiteX86" fmla="*/ 10320 w 486242"/>
                  <a:gd name="connsiteY86" fmla="*/ 206375 h 458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86242" h="458440">
                    <a:moveTo>
                      <a:pt x="10320" y="206375"/>
                    </a:moveTo>
                    <a:cubicBezTo>
                      <a:pt x="12437" y="195792"/>
                      <a:pt x="11082" y="195327"/>
                      <a:pt x="13495" y="190500"/>
                    </a:cubicBezTo>
                    <a:cubicBezTo>
                      <a:pt x="18149" y="181191"/>
                      <a:pt x="27666" y="179227"/>
                      <a:pt x="35720" y="174625"/>
                    </a:cubicBezTo>
                    <a:cubicBezTo>
                      <a:pt x="39033" y="172732"/>
                      <a:pt x="41932" y="170168"/>
                      <a:pt x="45245" y="168275"/>
                    </a:cubicBezTo>
                    <a:cubicBezTo>
                      <a:pt x="49354" y="165927"/>
                      <a:pt x="53886" y="164360"/>
                      <a:pt x="57945" y="161925"/>
                    </a:cubicBezTo>
                    <a:cubicBezTo>
                      <a:pt x="64489" y="157998"/>
                      <a:pt x="69755" y="151638"/>
                      <a:pt x="76995" y="149225"/>
                    </a:cubicBezTo>
                    <a:cubicBezTo>
                      <a:pt x="94459" y="143404"/>
                      <a:pt x="78811" y="149548"/>
                      <a:pt x="96045" y="139700"/>
                    </a:cubicBezTo>
                    <a:cubicBezTo>
                      <a:pt x="124243" y="123587"/>
                      <a:pt x="95064" y="142471"/>
                      <a:pt x="118270" y="127000"/>
                    </a:cubicBezTo>
                    <a:cubicBezTo>
                      <a:pt x="133743" y="103790"/>
                      <a:pt x="114627" y="128242"/>
                      <a:pt x="134145" y="114300"/>
                    </a:cubicBezTo>
                    <a:cubicBezTo>
                      <a:pt x="139017" y="110820"/>
                      <a:pt x="142339" y="105542"/>
                      <a:pt x="146845" y="101600"/>
                    </a:cubicBezTo>
                    <a:cubicBezTo>
                      <a:pt x="150827" y="98115"/>
                      <a:pt x="155803" y="95817"/>
                      <a:pt x="159545" y="92075"/>
                    </a:cubicBezTo>
                    <a:cubicBezTo>
                      <a:pt x="162243" y="89377"/>
                      <a:pt x="162964" y="84993"/>
                      <a:pt x="165895" y="82550"/>
                    </a:cubicBezTo>
                    <a:cubicBezTo>
                      <a:pt x="169531" y="79520"/>
                      <a:pt x="174486" y="78548"/>
                      <a:pt x="178595" y="76200"/>
                    </a:cubicBezTo>
                    <a:cubicBezTo>
                      <a:pt x="195829" y="66352"/>
                      <a:pt x="180181" y="72496"/>
                      <a:pt x="197645" y="66675"/>
                    </a:cubicBezTo>
                    <a:cubicBezTo>
                      <a:pt x="199762" y="63500"/>
                      <a:pt x="201064" y="59593"/>
                      <a:pt x="203995" y="57150"/>
                    </a:cubicBezTo>
                    <a:cubicBezTo>
                      <a:pt x="210077" y="52082"/>
                      <a:pt x="219001" y="50332"/>
                      <a:pt x="226220" y="47625"/>
                    </a:cubicBezTo>
                    <a:cubicBezTo>
                      <a:pt x="243974" y="40967"/>
                      <a:pt x="238467" y="43693"/>
                      <a:pt x="251620" y="34925"/>
                    </a:cubicBezTo>
                    <a:cubicBezTo>
                      <a:pt x="252678" y="31750"/>
                      <a:pt x="252939" y="28185"/>
                      <a:pt x="254795" y="25400"/>
                    </a:cubicBezTo>
                    <a:cubicBezTo>
                      <a:pt x="257286" y="21664"/>
                      <a:pt x="260871" y="18750"/>
                      <a:pt x="264320" y="15875"/>
                    </a:cubicBezTo>
                    <a:cubicBezTo>
                      <a:pt x="267251" y="13432"/>
                      <a:pt x="270358" y="11075"/>
                      <a:pt x="273845" y="9525"/>
                    </a:cubicBezTo>
                    <a:cubicBezTo>
                      <a:pt x="287028" y="3666"/>
                      <a:pt x="295189" y="2716"/>
                      <a:pt x="308770" y="0"/>
                    </a:cubicBezTo>
                    <a:cubicBezTo>
                      <a:pt x="324645" y="1058"/>
                      <a:pt x="340582" y="1418"/>
                      <a:pt x="356395" y="3175"/>
                    </a:cubicBezTo>
                    <a:cubicBezTo>
                      <a:pt x="366656" y="4315"/>
                      <a:pt x="366424" y="8190"/>
                      <a:pt x="375445" y="12700"/>
                    </a:cubicBezTo>
                    <a:cubicBezTo>
                      <a:pt x="378438" y="14197"/>
                      <a:pt x="381977" y="14378"/>
                      <a:pt x="384970" y="15875"/>
                    </a:cubicBezTo>
                    <a:cubicBezTo>
                      <a:pt x="388576" y="17678"/>
                      <a:pt x="405757" y="30312"/>
                      <a:pt x="407195" y="31750"/>
                    </a:cubicBezTo>
                    <a:cubicBezTo>
                      <a:pt x="410937" y="35492"/>
                      <a:pt x="413276" y="40432"/>
                      <a:pt x="416720" y="44450"/>
                    </a:cubicBezTo>
                    <a:cubicBezTo>
                      <a:pt x="419642" y="47859"/>
                      <a:pt x="423635" y="50321"/>
                      <a:pt x="426245" y="53975"/>
                    </a:cubicBezTo>
                    <a:cubicBezTo>
                      <a:pt x="428996" y="57826"/>
                      <a:pt x="430731" y="62325"/>
                      <a:pt x="432595" y="66675"/>
                    </a:cubicBezTo>
                    <a:cubicBezTo>
                      <a:pt x="435328" y="73052"/>
                      <a:pt x="437334" y="82455"/>
                      <a:pt x="438945" y="88900"/>
                    </a:cubicBezTo>
                    <a:cubicBezTo>
                      <a:pt x="437887" y="102658"/>
                      <a:pt x="437482" y="116483"/>
                      <a:pt x="435770" y="130175"/>
                    </a:cubicBezTo>
                    <a:cubicBezTo>
                      <a:pt x="435355" y="133496"/>
                      <a:pt x="433145" y="136399"/>
                      <a:pt x="432595" y="139700"/>
                    </a:cubicBezTo>
                    <a:cubicBezTo>
                      <a:pt x="431019" y="149153"/>
                      <a:pt x="430478" y="158750"/>
                      <a:pt x="429420" y="168275"/>
                    </a:cubicBezTo>
                    <a:cubicBezTo>
                      <a:pt x="430639" y="175592"/>
                      <a:pt x="431862" y="189034"/>
                      <a:pt x="435770" y="196850"/>
                    </a:cubicBezTo>
                    <a:cubicBezTo>
                      <a:pt x="437477" y="200263"/>
                      <a:pt x="440570" y="202888"/>
                      <a:pt x="442120" y="206375"/>
                    </a:cubicBezTo>
                    <a:cubicBezTo>
                      <a:pt x="444838" y="212492"/>
                      <a:pt x="444757" y="219856"/>
                      <a:pt x="448470" y="225425"/>
                    </a:cubicBezTo>
                    <a:cubicBezTo>
                      <a:pt x="450587" y="228600"/>
                      <a:pt x="453113" y="231537"/>
                      <a:pt x="454820" y="234950"/>
                    </a:cubicBezTo>
                    <a:cubicBezTo>
                      <a:pt x="458074" y="241459"/>
                      <a:pt x="459962" y="254312"/>
                      <a:pt x="461170" y="260350"/>
                    </a:cubicBezTo>
                    <a:cubicBezTo>
                      <a:pt x="462228" y="286808"/>
                      <a:pt x="462458" y="313313"/>
                      <a:pt x="464345" y="339725"/>
                    </a:cubicBezTo>
                    <a:cubicBezTo>
                      <a:pt x="464583" y="343063"/>
                      <a:pt x="465664" y="346465"/>
                      <a:pt x="467520" y="349250"/>
                    </a:cubicBezTo>
                    <a:cubicBezTo>
                      <a:pt x="470011" y="352986"/>
                      <a:pt x="473870" y="355600"/>
                      <a:pt x="477045" y="358775"/>
                    </a:cubicBezTo>
                    <a:cubicBezTo>
                      <a:pt x="481510" y="372170"/>
                      <a:pt x="483395" y="375749"/>
                      <a:pt x="483395" y="393700"/>
                    </a:cubicBezTo>
                    <a:cubicBezTo>
                      <a:pt x="483395" y="404336"/>
                      <a:pt x="481278" y="414867"/>
                      <a:pt x="480220" y="425450"/>
                    </a:cubicBezTo>
                    <a:cubicBezTo>
                      <a:pt x="481278" y="436033"/>
                      <a:pt x="490916" y="464721"/>
                      <a:pt x="483395" y="457200"/>
                    </a:cubicBezTo>
                    <a:cubicBezTo>
                      <a:pt x="480220" y="454025"/>
                      <a:pt x="476792" y="451084"/>
                      <a:pt x="473870" y="447675"/>
                    </a:cubicBezTo>
                    <a:cubicBezTo>
                      <a:pt x="467963" y="440783"/>
                      <a:pt x="463021" y="432988"/>
                      <a:pt x="457995" y="425450"/>
                    </a:cubicBezTo>
                    <a:cubicBezTo>
                      <a:pt x="456937" y="414867"/>
                      <a:pt x="457948" y="403866"/>
                      <a:pt x="454820" y="393700"/>
                    </a:cubicBezTo>
                    <a:cubicBezTo>
                      <a:pt x="453500" y="389408"/>
                      <a:pt x="448170" y="387624"/>
                      <a:pt x="445295" y="384175"/>
                    </a:cubicBezTo>
                    <a:cubicBezTo>
                      <a:pt x="432473" y="368789"/>
                      <a:pt x="447129" y="378742"/>
                      <a:pt x="426245" y="368300"/>
                    </a:cubicBezTo>
                    <a:cubicBezTo>
                      <a:pt x="425187" y="365125"/>
                      <a:pt x="424695" y="361701"/>
                      <a:pt x="423070" y="358775"/>
                    </a:cubicBezTo>
                    <a:cubicBezTo>
                      <a:pt x="419364" y="352104"/>
                      <a:pt x="412783" y="346965"/>
                      <a:pt x="410370" y="339725"/>
                    </a:cubicBezTo>
                    <a:cubicBezTo>
                      <a:pt x="401984" y="314568"/>
                      <a:pt x="405120" y="327277"/>
                      <a:pt x="400845" y="301625"/>
                    </a:cubicBezTo>
                    <a:cubicBezTo>
                      <a:pt x="401903" y="292100"/>
                      <a:pt x="402753" y="282550"/>
                      <a:pt x="404020" y="273050"/>
                    </a:cubicBezTo>
                    <a:cubicBezTo>
                      <a:pt x="404871" y="266669"/>
                      <a:pt x="406585" y="260409"/>
                      <a:pt x="407195" y="254000"/>
                    </a:cubicBezTo>
                    <a:cubicBezTo>
                      <a:pt x="412631" y="196920"/>
                      <a:pt x="404910" y="222755"/>
                      <a:pt x="413545" y="196850"/>
                    </a:cubicBezTo>
                    <a:cubicBezTo>
                      <a:pt x="411428" y="189442"/>
                      <a:pt x="410056" y="181779"/>
                      <a:pt x="407195" y="174625"/>
                    </a:cubicBezTo>
                    <a:cubicBezTo>
                      <a:pt x="404248" y="167258"/>
                      <a:pt x="396608" y="160863"/>
                      <a:pt x="391320" y="155575"/>
                    </a:cubicBezTo>
                    <a:lnTo>
                      <a:pt x="384970" y="136525"/>
                    </a:lnTo>
                    <a:cubicBezTo>
                      <a:pt x="383912" y="133350"/>
                      <a:pt x="384970" y="128058"/>
                      <a:pt x="381795" y="127000"/>
                    </a:cubicBezTo>
                    <a:lnTo>
                      <a:pt x="372270" y="123825"/>
                    </a:lnTo>
                    <a:cubicBezTo>
                      <a:pt x="372485" y="119527"/>
                      <a:pt x="396044" y="57150"/>
                      <a:pt x="365920" y="57150"/>
                    </a:cubicBezTo>
                    <a:cubicBezTo>
                      <a:pt x="362573" y="57150"/>
                      <a:pt x="359570" y="59267"/>
                      <a:pt x="356395" y="60325"/>
                    </a:cubicBezTo>
                    <a:cubicBezTo>
                      <a:pt x="350943" y="64414"/>
                      <a:pt x="340670" y="72486"/>
                      <a:pt x="334170" y="76200"/>
                    </a:cubicBezTo>
                    <a:cubicBezTo>
                      <a:pt x="322478" y="82881"/>
                      <a:pt x="312776" y="84894"/>
                      <a:pt x="302420" y="95250"/>
                    </a:cubicBezTo>
                    <a:cubicBezTo>
                      <a:pt x="281281" y="116389"/>
                      <a:pt x="304047" y="96463"/>
                      <a:pt x="283370" y="107950"/>
                    </a:cubicBezTo>
                    <a:cubicBezTo>
                      <a:pt x="250618" y="126146"/>
                      <a:pt x="276348" y="116641"/>
                      <a:pt x="254795" y="123825"/>
                    </a:cubicBezTo>
                    <a:cubicBezTo>
                      <a:pt x="250562" y="127000"/>
                      <a:pt x="246689" y="130725"/>
                      <a:pt x="242095" y="133350"/>
                    </a:cubicBezTo>
                    <a:cubicBezTo>
                      <a:pt x="239189" y="135010"/>
                      <a:pt x="235476" y="134865"/>
                      <a:pt x="232570" y="136525"/>
                    </a:cubicBezTo>
                    <a:cubicBezTo>
                      <a:pt x="222503" y="142278"/>
                      <a:pt x="220173" y="147486"/>
                      <a:pt x="210345" y="152400"/>
                    </a:cubicBezTo>
                    <a:cubicBezTo>
                      <a:pt x="207352" y="153897"/>
                      <a:pt x="203813" y="154078"/>
                      <a:pt x="200820" y="155575"/>
                    </a:cubicBezTo>
                    <a:cubicBezTo>
                      <a:pt x="197407" y="157282"/>
                      <a:pt x="194708" y="160218"/>
                      <a:pt x="191295" y="161925"/>
                    </a:cubicBezTo>
                    <a:cubicBezTo>
                      <a:pt x="188302" y="163422"/>
                      <a:pt x="184763" y="163603"/>
                      <a:pt x="181770" y="165100"/>
                    </a:cubicBezTo>
                    <a:cubicBezTo>
                      <a:pt x="178357" y="166807"/>
                      <a:pt x="175658" y="169743"/>
                      <a:pt x="172245" y="171450"/>
                    </a:cubicBezTo>
                    <a:cubicBezTo>
                      <a:pt x="169252" y="172947"/>
                      <a:pt x="165796" y="173307"/>
                      <a:pt x="162720" y="174625"/>
                    </a:cubicBezTo>
                    <a:cubicBezTo>
                      <a:pt x="158370" y="176489"/>
                      <a:pt x="154129" y="178627"/>
                      <a:pt x="150020" y="180975"/>
                    </a:cubicBezTo>
                    <a:cubicBezTo>
                      <a:pt x="146707" y="182868"/>
                      <a:pt x="143982" y="185775"/>
                      <a:pt x="140495" y="187325"/>
                    </a:cubicBezTo>
                    <a:cubicBezTo>
                      <a:pt x="134378" y="190043"/>
                      <a:pt x="127432" y="190682"/>
                      <a:pt x="121445" y="193675"/>
                    </a:cubicBezTo>
                    <a:cubicBezTo>
                      <a:pt x="117212" y="195792"/>
                      <a:pt x="112854" y="197677"/>
                      <a:pt x="108745" y="200025"/>
                    </a:cubicBezTo>
                    <a:cubicBezTo>
                      <a:pt x="105432" y="201918"/>
                      <a:pt x="102727" y="204872"/>
                      <a:pt x="99220" y="206375"/>
                    </a:cubicBezTo>
                    <a:cubicBezTo>
                      <a:pt x="95209" y="208094"/>
                      <a:pt x="90753" y="208492"/>
                      <a:pt x="86520" y="209550"/>
                    </a:cubicBezTo>
                    <a:cubicBezTo>
                      <a:pt x="76954" y="215927"/>
                      <a:pt x="75574" y="217416"/>
                      <a:pt x="64295" y="222250"/>
                    </a:cubicBezTo>
                    <a:cubicBezTo>
                      <a:pt x="61219" y="223568"/>
                      <a:pt x="57945" y="224367"/>
                      <a:pt x="54770" y="225425"/>
                    </a:cubicBezTo>
                    <a:cubicBezTo>
                      <a:pt x="50537" y="228600"/>
                      <a:pt x="46088" y="231506"/>
                      <a:pt x="42070" y="234950"/>
                    </a:cubicBezTo>
                    <a:cubicBezTo>
                      <a:pt x="38661" y="237872"/>
                      <a:pt x="36281" y="241984"/>
                      <a:pt x="32545" y="244475"/>
                    </a:cubicBezTo>
                    <a:cubicBezTo>
                      <a:pt x="29760" y="246331"/>
                      <a:pt x="26195" y="246592"/>
                      <a:pt x="23020" y="247650"/>
                    </a:cubicBezTo>
                    <a:cubicBezTo>
                      <a:pt x="19845" y="250825"/>
                      <a:pt x="17812" y="255941"/>
                      <a:pt x="13495" y="257175"/>
                    </a:cubicBezTo>
                    <a:cubicBezTo>
                      <a:pt x="9299" y="258374"/>
                      <a:pt x="1853" y="258233"/>
                      <a:pt x="795" y="254000"/>
                    </a:cubicBezTo>
                    <a:cubicBezTo>
                      <a:pt x="-3055" y="238599"/>
                      <a:pt x="8203" y="216958"/>
                      <a:pt x="10320" y="20637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grpSp>
            <p:nvGrpSpPr>
              <p:cNvPr id="1540" name="Groupe 1539">
                <a:extLst>
                  <a:ext uri="{FF2B5EF4-FFF2-40B4-BE49-F238E27FC236}">
                    <a16:creationId xmlns:a16="http://schemas.microsoft.com/office/drawing/2014/main" id="{DBB38059-C7F9-4C0D-8997-24DDFE19E90C}"/>
                  </a:ext>
                </a:extLst>
              </p:cNvPr>
              <p:cNvGrpSpPr/>
              <p:nvPr/>
            </p:nvGrpSpPr>
            <p:grpSpPr>
              <a:xfrm>
                <a:off x="4041279" y="2399184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1554" name="Larme 1553">
                  <a:extLst>
                    <a:ext uri="{FF2B5EF4-FFF2-40B4-BE49-F238E27FC236}">
                      <a16:creationId xmlns:a16="http://schemas.microsoft.com/office/drawing/2014/main" id="{45710FA4-055E-461A-BA0D-F2B7C8A7A3E2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555" name="Larme 1554">
                  <a:extLst>
                    <a:ext uri="{FF2B5EF4-FFF2-40B4-BE49-F238E27FC236}">
                      <a16:creationId xmlns:a16="http://schemas.microsoft.com/office/drawing/2014/main" id="{C73292E4-8A61-48B6-AE2D-D7115FB1C8DC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556" name="Larme 1555">
                  <a:extLst>
                    <a:ext uri="{FF2B5EF4-FFF2-40B4-BE49-F238E27FC236}">
                      <a16:creationId xmlns:a16="http://schemas.microsoft.com/office/drawing/2014/main" id="{7B1B5A0E-AEBB-4EDA-836E-9B38FD0B7A1F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557" name="Larme 1556">
                  <a:extLst>
                    <a:ext uri="{FF2B5EF4-FFF2-40B4-BE49-F238E27FC236}">
                      <a16:creationId xmlns:a16="http://schemas.microsoft.com/office/drawing/2014/main" id="{3C94868E-BF85-4F10-A630-C8ED146D1D20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558" name="Larme 1557">
                  <a:extLst>
                    <a:ext uri="{FF2B5EF4-FFF2-40B4-BE49-F238E27FC236}">
                      <a16:creationId xmlns:a16="http://schemas.microsoft.com/office/drawing/2014/main" id="{EAA42093-C9D3-4DC6-9D53-D6144C5367C1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559" name="Larme 1558">
                  <a:extLst>
                    <a:ext uri="{FF2B5EF4-FFF2-40B4-BE49-F238E27FC236}">
                      <a16:creationId xmlns:a16="http://schemas.microsoft.com/office/drawing/2014/main" id="{D8B4085F-2DDD-45BE-88FE-372BE9B978E8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1560" name="Connecteur droit 1559">
                  <a:extLst>
                    <a:ext uri="{FF2B5EF4-FFF2-40B4-BE49-F238E27FC236}">
                      <a16:creationId xmlns:a16="http://schemas.microsoft.com/office/drawing/2014/main" id="{0E09FCEF-6384-4E65-9DB5-D291C6AD76B7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1" name="Connecteur droit 1560">
                  <a:extLst>
                    <a:ext uri="{FF2B5EF4-FFF2-40B4-BE49-F238E27FC236}">
                      <a16:creationId xmlns:a16="http://schemas.microsoft.com/office/drawing/2014/main" id="{A384E9D2-73CA-4CD6-8E83-3C19FB22E463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2" name="Connecteur droit 1561">
                  <a:extLst>
                    <a:ext uri="{FF2B5EF4-FFF2-40B4-BE49-F238E27FC236}">
                      <a16:creationId xmlns:a16="http://schemas.microsoft.com/office/drawing/2014/main" id="{D9EC4396-D5E7-48BC-A862-057F2B8994C2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3" name="Connecteur droit 1562">
                  <a:extLst>
                    <a:ext uri="{FF2B5EF4-FFF2-40B4-BE49-F238E27FC236}">
                      <a16:creationId xmlns:a16="http://schemas.microsoft.com/office/drawing/2014/main" id="{88504F4C-1156-42AB-9C9F-FA6026C101D9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4" name="Connecteur droit 1563">
                  <a:extLst>
                    <a:ext uri="{FF2B5EF4-FFF2-40B4-BE49-F238E27FC236}">
                      <a16:creationId xmlns:a16="http://schemas.microsoft.com/office/drawing/2014/main" id="{DAEECBBD-CD97-49A8-B095-C3442058AE8C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5" name="Connecteur droit 1564">
                  <a:extLst>
                    <a:ext uri="{FF2B5EF4-FFF2-40B4-BE49-F238E27FC236}">
                      <a16:creationId xmlns:a16="http://schemas.microsoft.com/office/drawing/2014/main" id="{A0EFC805-E976-48FC-BC53-E205E1DDA4CB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41" name="Groupe 1540">
                <a:extLst>
                  <a:ext uri="{FF2B5EF4-FFF2-40B4-BE49-F238E27FC236}">
                    <a16:creationId xmlns:a16="http://schemas.microsoft.com/office/drawing/2014/main" id="{ADBB8B3F-87A2-4BB5-A54D-3EFAD0BFA7D7}"/>
                  </a:ext>
                </a:extLst>
              </p:cNvPr>
              <p:cNvGrpSpPr/>
              <p:nvPr/>
            </p:nvGrpSpPr>
            <p:grpSpPr>
              <a:xfrm flipH="1">
                <a:off x="3874403" y="2396717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1542" name="Larme 1541">
                  <a:extLst>
                    <a:ext uri="{FF2B5EF4-FFF2-40B4-BE49-F238E27FC236}">
                      <a16:creationId xmlns:a16="http://schemas.microsoft.com/office/drawing/2014/main" id="{C0445C63-7434-41CF-96CF-9D9A22B6B36D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543" name="Larme 1542">
                  <a:extLst>
                    <a:ext uri="{FF2B5EF4-FFF2-40B4-BE49-F238E27FC236}">
                      <a16:creationId xmlns:a16="http://schemas.microsoft.com/office/drawing/2014/main" id="{62BA8D82-5803-4CBD-9FCF-9340185212FA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544" name="Larme 1543">
                  <a:extLst>
                    <a:ext uri="{FF2B5EF4-FFF2-40B4-BE49-F238E27FC236}">
                      <a16:creationId xmlns:a16="http://schemas.microsoft.com/office/drawing/2014/main" id="{03CF1136-692B-4FBF-B999-A34E1B45B4B6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545" name="Larme 1544">
                  <a:extLst>
                    <a:ext uri="{FF2B5EF4-FFF2-40B4-BE49-F238E27FC236}">
                      <a16:creationId xmlns:a16="http://schemas.microsoft.com/office/drawing/2014/main" id="{F138A18A-D19F-410A-A526-463E8B2D1490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546" name="Larme 1545">
                  <a:extLst>
                    <a:ext uri="{FF2B5EF4-FFF2-40B4-BE49-F238E27FC236}">
                      <a16:creationId xmlns:a16="http://schemas.microsoft.com/office/drawing/2014/main" id="{BFD659B5-FDEA-4087-95D4-C9991BA90D52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547" name="Larme 1546">
                  <a:extLst>
                    <a:ext uri="{FF2B5EF4-FFF2-40B4-BE49-F238E27FC236}">
                      <a16:creationId xmlns:a16="http://schemas.microsoft.com/office/drawing/2014/main" id="{2C785B0D-9684-486F-9074-A3FE4B7693F9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1548" name="Connecteur droit 1547">
                  <a:extLst>
                    <a:ext uri="{FF2B5EF4-FFF2-40B4-BE49-F238E27FC236}">
                      <a16:creationId xmlns:a16="http://schemas.microsoft.com/office/drawing/2014/main" id="{EDE4CB6E-FCE1-43FC-9CF8-5E7636154266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9" name="Connecteur droit 1548">
                  <a:extLst>
                    <a:ext uri="{FF2B5EF4-FFF2-40B4-BE49-F238E27FC236}">
                      <a16:creationId xmlns:a16="http://schemas.microsoft.com/office/drawing/2014/main" id="{69FA8005-12C1-4E0F-A705-C4E8388C99E3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0" name="Connecteur droit 1549">
                  <a:extLst>
                    <a:ext uri="{FF2B5EF4-FFF2-40B4-BE49-F238E27FC236}">
                      <a16:creationId xmlns:a16="http://schemas.microsoft.com/office/drawing/2014/main" id="{A24D6AD5-E1A9-4B0B-A765-0980F0048A9D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1" name="Connecteur droit 1550">
                  <a:extLst>
                    <a:ext uri="{FF2B5EF4-FFF2-40B4-BE49-F238E27FC236}">
                      <a16:creationId xmlns:a16="http://schemas.microsoft.com/office/drawing/2014/main" id="{A0FE3D9B-9E08-487F-99E6-02424A0349F2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2" name="Connecteur droit 1551">
                  <a:extLst>
                    <a:ext uri="{FF2B5EF4-FFF2-40B4-BE49-F238E27FC236}">
                      <a16:creationId xmlns:a16="http://schemas.microsoft.com/office/drawing/2014/main" id="{63C8AB2A-28A7-4C44-BB5A-3BE0781BDD02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3" name="Connecteur droit 1552">
                  <a:extLst>
                    <a:ext uri="{FF2B5EF4-FFF2-40B4-BE49-F238E27FC236}">
                      <a16:creationId xmlns:a16="http://schemas.microsoft.com/office/drawing/2014/main" id="{2B41309E-FCAA-4CE9-A6B4-855F911B8B88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53" name="Groupe 852">
              <a:extLst>
                <a:ext uri="{FF2B5EF4-FFF2-40B4-BE49-F238E27FC236}">
                  <a16:creationId xmlns:a16="http://schemas.microsoft.com/office/drawing/2014/main" id="{B368D6EB-4C0E-4FE8-A870-DCBC545EE242}"/>
                </a:ext>
              </a:extLst>
            </p:cNvPr>
            <p:cNvGrpSpPr/>
            <p:nvPr/>
          </p:nvGrpSpPr>
          <p:grpSpPr>
            <a:xfrm>
              <a:off x="5172427" y="1396806"/>
              <a:ext cx="825238" cy="2422500"/>
              <a:chOff x="3562350" y="2396717"/>
              <a:chExt cx="958522" cy="2436219"/>
            </a:xfrm>
            <a:solidFill>
              <a:srgbClr val="EEF1C7"/>
            </a:solidFill>
          </p:grpSpPr>
          <p:sp>
            <p:nvSpPr>
              <p:cNvPr id="1500" name="Forme libre 429">
                <a:extLst>
                  <a:ext uri="{FF2B5EF4-FFF2-40B4-BE49-F238E27FC236}">
                    <a16:creationId xmlns:a16="http://schemas.microsoft.com/office/drawing/2014/main" id="{7F5E86DB-3B1D-4A8E-93F8-68C4954B7409}"/>
                  </a:ext>
                </a:extLst>
              </p:cNvPr>
              <p:cNvSpPr/>
              <p:nvPr/>
            </p:nvSpPr>
            <p:spPr>
              <a:xfrm>
                <a:off x="3743325" y="3068960"/>
                <a:ext cx="314325" cy="365125"/>
              </a:xfrm>
              <a:custGeom>
                <a:avLst/>
                <a:gdLst>
                  <a:gd name="connsiteX0" fmla="*/ 298450 w 314325"/>
                  <a:gd name="connsiteY0" fmla="*/ 184150 h 365125"/>
                  <a:gd name="connsiteX1" fmla="*/ 314325 w 314325"/>
                  <a:gd name="connsiteY1" fmla="*/ 158750 h 365125"/>
                  <a:gd name="connsiteX2" fmla="*/ 311150 w 314325"/>
                  <a:gd name="connsiteY2" fmla="*/ 136525 h 365125"/>
                  <a:gd name="connsiteX3" fmla="*/ 301625 w 314325"/>
                  <a:gd name="connsiteY3" fmla="*/ 98425 h 365125"/>
                  <a:gd name="connsiteX4" fmla="*/ 292100 w 314325"/>
                  <a:gd name="connsiteY4" fmla="*/ 95250 h 365125"/>
                  <a:gd name="connsiteX5" fmla="*/ 273050 w 314325"/>
                  <a:gd name="connsiteY5" fmla="*/ 82550 h 365125"/>
                  <a:gd name="connsiteX6" fmla="*/ 250825 w 314325"/>
                  <a:gd name="connsiteY6" fmla="*/ 76200 h 365125"/>
                  <a:gd name="connsiteX7" fmla="*/ 231775 w 314325"/>
                  <a:gd name="connsiteY7" fmla="*/ 66675 h 365125"/>
                  <a:gd name="connsiteX8" fmla="*/ 222250 w 314325"/>
                  <a:gd name="connsiteY8" fmla="*/ 57150 h 365125"/>
                  <a:gd name="connsiteX9" fmla="*/ 203200 w 314325"/>
                  <a:gd name="connsiteY9" fmla="*/ 44450 h 365125"/>
                  <a:gd name="connsiteX10" fmla="*/ 180975 w 314325"/>
                  <a:gd name="connsiteY10" fmla="*/ 22225 h 365125"/>
                  <a:gd name="connsiteX11" fmla="*/ 171450 w 314325"/>
                  <a:gd name="connsiteY11" fmla="*/ 12700 h 365125"/>
                  <a:gd name="connsiteX12" fmla="*/ 155575 w 314325"/>
                  <a:gd name="connsiteY12" fmla="*/ 6350 h 365125"/>
                  <a:gd name="connsiteX13" fmla="*/ 142875 w 314325"/>
                  <a:gd name="connsiteY13" fmla="*/ 0 h 365125"/>
                  <a:gd name="connsiteX14" fmla="*/ 104775 w 314325"/>
                  <a:gd name="connsiteY14" fmla="*/ 3175 h 365125"/>
                  <a:gd name="connsiteX15" fmla="*/ 82550 w 314325"/>
                  <a:gd name="connsiteY15" fmla="*/ 12700 h 365125"/>
                  <a:gd name="connsiteX16" fmla="*/ 63500 w 314325"/>
                  <a:gd name="connsiteY16" fmla="*/ 31750 h 365125"/>
                  <a:gd name="connsiteX17" fmla="*/ 50800 w 314325"/>
                  <a:gd name="connsiteY17" fmla="*/ 41275 h 365125"/>
                  <a:gd name="connsiteX18" fmla="*/ 47625 w 314325"/>
                  <a:gd name="connsiteY18" fmla="*/ 50800 h 365125"/>
                  <a:gd name="connsiteX19" fmla="*/ 31750 w 314325"/>
                  <a:gd name="connsiteY19" fmla="*/ 69850 h 365125"/>
                  <a:gd name="connsiteX20" fmla="*/ 28575 w 314325"/>
                  <a:gd name="connsiteY20" fmla="*/ 82550 h 365125"/>
                  <a:gd name="connsiteX21" fmla="*/ 19050 w 314325"/>
                  <a:gd name="connsiteY21" fmla="*/ 155575 h 365125"/>
                  <a:gd name="connsiteX22" fmla="*/ 15875 w 314325"/>
                  <a:gd name="connsiteY22" fmla="*/ 187325 h 365125"/>
                  <a:gd name="connsiteX23" fmla="*/ 6350 w 314325"/>
                  <a:gd name="connsiteY23" fmla="*/ 196850 h 365125"/>
                  <a:gd name="connsiteX24" fmla="*/ 0 w 314325"/>
                  <a:gd name="connsiteY24" fmla="*/ 209550 h 365125"/>
                  <a:gd name="connsiteX25" fmla="*/ 3175 w 314325"/>
                  <a:gd name="connsiteY25" fmla="*/ 238125 h 365125"/>
                  <a:gd name="connsiteX26" fmla="*/ 12700 w 314325"/>
                  <a:gd name="connsiteY26" fmla="*/ 247650 h 365125"/>
                  <a:gd name="connsiteX27" fmla="*/ 22225 w 314325"/>
                  <a:gd name="connsiteY27" fmla="*/ 266700 h 365125"/>
                  <a:gd name="connsiteX28" fmla="*/ 19050 w 314325"/>
                  <a:gd name="connsiteY28" fmla="*/ 295275 h 365125"/>
                  <a:gd name="connsiteX29" fmla="*/ 9525 w 314325"/>
                  <a:gd name="connsiteY29" fmla="*/ 320675 h 365125"/>
                  <a:gd name="connsiteX30" fmla="*/ 12700 w 314325"/>
                  <a:gd name="connsiteY30" fmla="*/ 352425 h 365125"/>
                  <a:gd name="connsiteX31" fmla="*/ 22225 w 314325"/>
                  <a:gd name="connsiteY31" fmla="*/ 358775 h 365125"/>
                  <a:gd name="connsiteX32" fmla="*/ 41275 w 314325"/>
                  <a:gd name="connsiteY32" fmla="*/ 365125 h 365125"/>
                  <a:gd name="connsiteX33" fmla="*/ 34925 w 314325"/>
                  <a:gd name="connsiteY33" fmla="*/ 349250 h 365125"/>
                  <a:gd name="connsiteX34" fmla="*/ 41275 w 314325"/>
                  <a:gd name="connsiteY34" fmla="*/ 266700 h 365125"/>
                  <a:gd name="connsiteX35" fmla="*/ 41275 w 314325"/>
                  <a:gd name="connsiteY35" fmla="*/ 215900 h 365125"/>
                  <a:gd name="connsiteX36" fmla="*/ 60325 w 314325"/>
                  <a:gd name="connsiteY36" fmla="*/ 203200 h 365125"/>
                  <a:gd name="connsiteX37" fmla="*/ 76200 w 314325"/>
                  <a:gd name="connsiteY37" fmla="*/ 184150 h 365125"/>
                  <a:gd name="connsiteX38" fmla="*/ 82550 w 314325"/>
                  <a:gd name="connsiteY38" fmla="*/ 111125 h 365125"/>
                  <a:gd name="connsiteX39" fmla="*/ 88900 w 314325"/>
                  <a:gd name="connsiteY39" fmla="*/ 98425 h 365125"/>
                  <a:gd name="connsiteX40" fmla="*/ 101600 w 314325"/>
                  <a:gd name="connsiteY40" fmla="*/ 69850 h 365125"/>
                  <a:gd name="connsiteX41" fmla="*/ 111125 w 314325"/>
                  <a:gd name="connsiteY41" fmla="*/ 63500 h 365125"/>
                  <a:gd name="connsiteX42" fmla="*/ 120650 w 314325"/>
                  <a:gd name="connsiteY42" fmla="*/ 60325 h 365125"/>
                  <a:gd name="connsiteX43" fmla="*/ 152400 w 314325"/>
                  <a:gd name="connsiteY43" fmla="*/ 66675 h 365125"/>
                  <a:gd name="connsiteX44" fmla="*/ 180975 w 314325"/>
                  <a:gd name="connsiteY44" fmla="*/ 92075 h 365125"/>
                  <a:gd name="connsiteX45" fmla="*/ 200025 w 314325"/>
                  <a:gd name="connsiteY45" fmla="*/ 104775 h 365125"/>
                  <a:gd name="connsiteX46" fmla="*/ 219075 w 314325"/>
                  <a:gd name="connsiteY46" fmla="*/ 117475 h 365125"/>
                  <a:gd name="connsiteX47" fmla="*/ 247650 w 314325"/>
                  <a:gd name="connsiteY47" fmla="*/ 133350 h 365125"/>
                  <a:gd name="connsiteX48" fmla="*/ 266700 w 314325"/>
                  <a:gd name="connsiteY48" fmla="*/ 149225 h 365125"/>
                  <a:gd name="connsiteX49" fmla="*/ 276225 w 314325"/>
                  <a:gd name="connsiteY49" fmla="*/ 155575 h 365125"/>
                  <a:gd name="connsiteX50" fmla="*/ 285750 w 314325"/>
                  <a:gd name="connsiteY50" fmla="*/ 165100 h 365125"/>
                  <a:gd name="connsiteX51" fmla="*/ 298450 w 314325"/>
                  <a:gd name="connsiteY51" fmla="*/ 184150 h 365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314325" h="365125">
                    <a:moveTo>
                      <a:pt x="298450" y="184150"/>
                    </a:moveTo>
                    <a:cubicBezTo>
                      <a:pt x="303212" y="183092"/>
                      <a:pt x="314325" y="168056"/>
                      <a:pt x="314325" y="158750"/>
                    </a:cubicBezTo>
                    <a:cubicBezTo>
                      <a:pt x="314325" y="151266"/>
                      <a:pt x="312139" y="143943"/>
                      <a:pt x="311150" y="136525"/>
                    </a:cubicBezTo>
                    <a:cubicBezTo>
                      <a:pt x="309918" y="127285"/>
                      <a:pt x="310387" y="107187"/>
                      <a:pt x="301625" y="98425"/>
                    </a:cubicBezTo>
                    <a:cubicBezTo>
                      <a:pt x="299258" y="96058"/>
                      <a:pt x="295026" y="96875"/>
                      <a:pt x="292100" y="95250"/>
                    </a:cubicBezTo>
                    <a:cubicBezTo>
                      <a:pt x="285429" y="91544"/>
                      <a:pt x="280454" y="84401"/>
                      <a:pt x="273050" y="82550"/>
                    </a:cubicBezTo>
                    <a:cubicBezTo>
                      <a:pt x="268981" y="81533"/>
                      <a:pt x="255380" y="78477"/>
                      <a:pt x="250825" y="76200"/>
                    </a:cubicBezTo>
                    <a:cubicBezTo>
                      <a:pt x="226206" y="63890"/>
                      <a:pt x="255716" y="74655"/>
                      <a:pt x="231775" y="66675"/>
                    </a:cubicBezTo>
                    <a:cubicBezTo>
                      <a:pt x="228600" y="63500"/>
                      <a:pt x="225794" y="59907"/>
                      <a:pt x="222250" y="57150"/>
                    </a:cubicBezTo>
                    <a:cubicBezTo>
                      <a:pt x="216226" y="52465"/>
                      <a:pt x="203200" y="44450"/>
                      <a:pt x="203200" y="44450"/>
                    </a:cubicBezTo>
                    <a:cubicBezTo>
                      <a:pt x="188644" y="22615"/>
                      <a:pt x="197740" y="27813"/>
                      <a:pt x="180975" y="22225"/>
                    </a:cubicBezTo>
                    <a:cubicBezTo>
                      <a:pt x="177800" y="19050"/>
                      <a:pt x="175258" y="15080"/>
                      <a:pt x="171450" y="12700"/>
                    </a:cubicBezTo>
                    <a:cubicBezTo>
                      <a:pt x="166617" y="9679"/>
                      <a:pt x="160783" y="8665"/>
                      <a:pt x="155575" y="6350"/>
                    </a:cubicBezTo>
                    <a:cubicBezTo>
                      <a:pt x="151250" y="4428"/>
                      <a:pt x="147108" y="2117"/>
                      <a:pt x="142875" y="0"/>
                    </a:cubicBezTo>
                    <a:cubicBezTo>
                      <a:pt x="130175" y="1058"/>
                      <a:pt x="117407" y="1491"/>
                      <a:pt x="104775" y="3175"/>
                    </a:cubicBezTo>
                    <a:cubicBezTo>
                      <a:pt x="99958" y="3817"/>
                      <a:pt x="85235" y="10552"/>
                      <a:pt x="82550" y="12700"/>
                    </a:cubicBezTo>
                    <a:cubicBezTo>
                      <a:pt x="75538" y="18310"/>
                      <a:pt x="70684" y="26362"/>
                      <a:pt x="63500" y="31750"/>
                    </a:cubicBezTo>
                    <a:lnTo>
                      <a:pt x="50800" y="41275"/>
                    </a:lnTo>
                    <a:cubicBezTo>
                      <a:pt x="49742" y="44450"/>
                      <a:pt x="49716" y="48187"/>
                      <a:pt x="47625" y="50800"/>
                    </a:cubicBezTo>
                    <a:cubicBezTo>
                      <a:pt x="31675" y="70738"/>
                      <a:pt x="42891" y="40140"/>
                      <a:pt x="31750" y="69850"/>
                    </a:cubicBezTo>
                    <a:cubicBezTo>
                      <a:pt x="30218" y="73936"/>
                      <a:pt x="29214" y="78233"/>
                      <a:pt x="28575" y="82550"/>
                    </a:cubicBezTo>
                    <a:cubicBezTo>
                      <a:pt x="24978" y="106833"/>
                      <a:pt x="21493" y="131149"/>
                      <a:pt x="19050" y="155575"/>
                    </a:cubicBezTo>
                    <a:cubicBezTo>
                      <a:pt x="17992" y="166158"/>
                      <a:pt x="19003" y="177159"/>
                      <a:pt x="15875" y="187325"/>
                    </a:cubicBezTo>
                    <a:cubicBezTo>
                      <a:pt x="14555" y="191617"/>
                      <a:pt x="8960" y="193196"/>
                      <a:pt x="6350" y="196850"/>
                    </a:cubicBezTo>
                    <a:cubicBezTo>
                      <a:pt x="3599" y="200701"/>
                      <a:pt x="2117" y="205317"/>
                      <a:pt x="0" y="209550"/>
                    </a:cubicBezTo>
                    <a:cubicBezTo>
                      <a:pt x="1058" y="219075"/>
                      <a:pt x="144" y="229033"/>
                      <a:pt x="3175" y="238125"/>
                    </a:cubicBezTo>
                    <a:cubicBezTo>
                      <a:pt x="4595" y="242385"/>
                      <a:pt x="9825" y="244201"/>
                      <a:pt x="12700" y="247650"/>
                    </a:cubicBezTo>
                    <a:cubicBezTo>
                      <a:pt x="19539" y="255856"/>
                      <a:pt x="19043" y="257154"/>
                      <a:pt x="22225" y="266700"/>
                    </a:cubicBezTo>
                    <a:cubicBezTo>
                      <a:pt x="21167" y="276225"/>
                      <a:pt x="20626" y="285822"/>
                      <a:pt x="19050" y="295275"/>
                    </a:cubicBezTo>
                    <a:cubicBezTo>
                      <a:pt x="18339" y="299541"/>
                      <a:pt x="9853" y="319855"/>
                      <a:pt x="9525" y="320675"/>
                    </a:cubicBezTo>
                    <a:cubicBezTo>
                      <a:pt x="10583" y="331258"/>
                      <a:pt x="9337" y="342335"/>
                      <a:pt x="12700" y="352425"/>
                    </a:cubicBezTo>
                    <a:cubicBezTo>
                      <a:pt x="13907" y="356045"/>
                      <a:pt x="18738" y="357225"/>
                      <a:pt x="22225" y="358775"/>
                    </a:cubicBezTo>
                    <a:cubicBezTo>
                      <a:pt x="28342" y="361493"/>
                      <a:pt x="41275" y="365125"/>
                      <a:pt x="41275" y="365125"/>
                    </a:cubicBezTo>
                    <a:cubicBezTo>
                      <a:pt x="39158" y="359833"/>
                      <a:pt x="35144" y="354945"/>
                      <a:pt x="34925" y="349250"/>
                    </a:cubicBezTo>
                    <a:cubicBezTo>
                      <a:pt x="33154" y="303199"/>
                      <a:pt x="34998" y="298084"/>
                      <a:pt x="41275" y="266700"/>
                    </a:cubicBezTo>
                    <a:cubicBezTo>
                      <a:pt x="35357" y="248947"/>
                      <a:pt x="31161" y="240464"/>
                      <a:pt x="41275" y="215900"/>
                    </a:cubicBezTo>
                    <a:cubicBezTo>
                      <a:pt x="44181" y="208843"/>
                      <a:pt x="54929" y="208596"/>
                      <a:pt x="60325" y="203200"/>
                    </a:cubicBezTo>
                    <a:cubicBezTo>
                      <a:pt x="72548" y="190977"/>
                      <a:pt x="67359" y="197411"/>
                      <a:pt x="76200" y="184150"/>
                    </a:cubicBezTo>
                    <a:cubicBezTo>
                      <a:pt x="76569" y="177146"/>
                      <a:pt x="75149" y="130861"/>
                      <a:pt x="82550" y="111125"/>
                    </a:cubicBezTo>
                    <a:cubicBezTo>
                      <a:pt x="84212" y="106693"/>
                      <a:pt x="87142" y="102819"/>
                      <a:pt x="88900" y="98425"/>
                    </a:cubicBezTo>
                    <a:cubicBezTo>
                      <a:pt x="93092" y="87946"/>
                      <a:pt x="93455" y="77995"/>
                      <a:pt x="101600" y="69850"/>
                    </a:cubicBezTo>
                    <a:cubicBezTo>
                      <a:pt x="104298" y="67152"/>
                      <a:pt x="107712" y="65207"/>
                      <a:pt x="111125" y="63500"/>
                    </a:cubicBezTo>
                    <a:cubicBezTo>
                      <a:pt x="114118" y="62003"/>
                      <a:pt x="117475" y="61383"/>
                      <a:pt x="120650" y="60325"/>
                    </a:cubicBezTo>
                    <a:cubicBezTo>
                      <a:pt x="131233" y="62442"/>
                      <a:pt x="142084" y="63501"/>
                      <a:pt x="152400" y="66675"/>
                    </a:cubicBezTo>
                    <a:cubicBezTo>
                      <a:pt x="160981" y="69315"/>
                      <a:pt x="179033" y="90780"/>
                      <a:pt x="180975" y="92075"/>
                    </a:cubicBezTo>
                    <a:cubicBezTo>
                      <a:pt x="187325" y="96308"/>
                      <a:pt x="194629" y="99379"/>
                      <a:pt x="200025" y="104775"/>
                    </a:cubicBezTo>
                    <a:cubicBezTo>
                      <a:pt x="211917" y="116667"/>
                      <a:pt x="205290" y="112880"/>
                      <a:pt x="219075" y="117475"/>
                    </a:cubicBezTo>
                    <a:cubicBezTo>
                      <a:pt x="248970" y="147370"/>
                      <a:pt x="201031" y="102270"/>
                      <a:pt x="247650" y="133350"/>
                    </a:cubicBezTo>
                    <a:cubicBezTo>
                      <a:pt x="271299" y="149116"/>
                      <a:pt x="242254" y="128853"/>
                      <a:pt x="266700" y="149225"/>
                    </a:cubicBezTo>
                    <a:cubicBezTo>
                      <a:pt x="269631" y="151668"/>
                      <a:pt x="273294" y="153132"/>
                      <a:pt x="276225" y="155575"/>
                    </a:cubicBezTo>
                    <a:cubicBezTo>
                      <a:pt x="279674" y="158450"/>
                      <a:pt x="282301" y="162225"/>
                      <a:pt x="285750" y="165100"/>
                    </a:cubicBezTo>
                    <a:cubicBezTo>
                      <a:pt x="288681" y="167543"/>
                      <a:pt x="293688" y="185208"/>
                      <a:pt x="298450" y="1841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501" name="Forme libre 430">
                <a:extLst>
                  <a:ext uri="{FF2B5EF4-FFF2-40B4-BE49-F238E27FC236}">
                    <a16:creationId xmlns:a16="http://schemas.microsoft.com/office/drawing/2014/main" id="{6D228A8B-50C6-4390-BF29-9EF3D9E12BD2}"/>
                  </a:ext>
                </a:extLst>
              </p:cNvPr>
              <p:cNvSpPr/>
              <p:nvPr/>
            </p:nvSpPr>
            <p:spPr>
              <a:xfrm>
                <a:off x="3562350" y="3645024"/>
                <a:ext cx="539750" cy="393700"/>
              </a:xfrm>
              <a:custGeom>
                <a:avLst/>
                <a:gdLst>
                  <a:gd name="connsiteX0" fmla="*/ 485775 w 539750"/>
                  <a:gd name="connsiteY0" fmla="*/ 215900 h 393700"/>
                  <a:gd name="connsiteX1" fmla="*/ 517525 w 539750"/>
                  <a:gd name="connsiteY1" fmla="*/ 209550 h 393700"/>
                  <a:gd name="connsiteX2" fmla="*/ 527050 w 539750"/>
                  <a:gd name="connsiteY2" fmla="*/ 203200 h 393700"/>
                  <a:gd name="connsiteX3" fmla="*/ 536575 w 539750"/>
                  <a:gd name="connsiteY3" fmla="*/ 193675 h 393700"/>
                  <a:gd name="connsiteX4" fmla="*/ 539750 w 539750"/>
                  <a:gd name="connsiteY4" fmla="*/ 184150 h 393700"/>
                  <a:gd name="connsiteX5" fmla="*/ 527050 w 539750"/>
                  <a:gd name="connsiteY5" fmla="*/ 161925 h 393700"/>
                  <a:gd name="connsiteX6" fmla="*/ 514350 w 539750"/>
                  <a:gd name="connsiteY6" fmla="*/ 142875 h 393700"/>
                  <a:gd name="connsiteX7" fmla="*/ 504825 w 539750"/>
                  <a:gd name="connsiteY7" fmla="*/ 133350 h 393700"/>
                  <a:gd name="connsiteX8" fmla="*/ 492125 w 539750"/>
                  <a:gd name="connsiteY8" fmla="*/ 114300 h 393700"/>
                  <a:gd name="connsiteX9" fmla="*/ 485775 w 539750"/>
                  <a:gd name="connsiteY9" fmla="*/ 104775 h 393700"/>
                  <a:gd name="connsiteX10" fmla="*/ 476250 w 539750"/>
                  <a:gd name="connsiteY10" fmla="*/ 98425 h 393700"/>
                  <a:gd name="connsiteX11" fmla="*/ 466725 w 539750"/>
                  <a:gd name="connsiteY11" fmla="*/ 95250 h 393700"/>
                  <a:gd name="connsiteX12" fmla="*/ 444500 w 539750"/>
                  <a:gd name="connsiteY12" fmla="*/ 73025 h 393700"/>
                  <a:gd name="connsiteX13" fmla="*/ 425450 w 539750"/>
                  <a:gd name="connsiteY13" fmla="*/ 63500 h 393700"/>
                  <a:gd name="connsiteX14" fmla="*/ 393700 w 539750"/>
                  <a:gd name="connsiteY14" fmla="*/ 34925 h 393700"/>
                  <a:gd name="connsiteX15" fmla="*/ 377825 w 539750"/>
                  <a:gd name="connsiteY15" fmla="*/ 15875 h 393700"/>
                  <a:gd name="connsiteX16" fmla="*/ 365125 w 539750"/>
                  <a:gd name="connsiteY16" fmla="*/ 9525 h 393700"/>
                  <a:gd name="connsiteX17" fmla="*/ 346075 w 539750"/>
                  <a:gd name="connsiteY17" fmla="*/ 0 h 393700"/>
                  <a:gd name="connsiteX18" fmla="*/ 257175 w 539750"/>
                  <a:gd name="connsiteY18" fmla="*/ 3175 h 393700"/>
                  <a:gd name="connsiteX19" fmla="*/ 244475 w 539750"/>
                  <a:gd name="connsiteY19" fmla="*/ 6350 h 393700"/>
                  <a:gd name="connsiteX20" fmla="*/ 225425 w 539750"/>
                  <a:gd name="connsiteY20" fmla="*/ 12700 h 393700"/>
                  <a:gd name="connsiteX21" fmla="*/ 206375 w 539750"/>
                  <a:gd name="connsiteY21" fmla="*/ 25400 h 393700"/>
                  <a:gd name="connsiteX22" fmla="*/ 187325 w 539750"/>
                  <a:gd name="connsiteY22" fmla="*/ 41275 h 393700"/>
                  <a:gd name="connsiteX23" fmla="*/ 184150 w 539750"/>
                  <a:gd name="connsiteY23" fmla="*/ 50800 h 393700"/>
                  <a:gd name="connsiteX24" fmla="*/ 171450 w 539750"/>
                  <a:gd name="connsiteY24" fmla="*/ 69850 h 393700"/>
                  <a:gd name="connsiteX25" fmla="*/ 168275 w 539750"/>
                  <a:gd name="connsiteY25" fmla="*/ 79375 h 393700"/>
                  <a:gd name="connsiteX26" fmla="*/ 161925 w 539750"/>
                  <a:gd name="connsiteY26" fmla="*/ 95250 h 393700"/>
                  <a:gd name="connsiteX27" fmla="*/ 155575 w 539750"/>
                  <a:gd name="connsiteY27" fmla="*/ 120650 h 393700"/>
                  <a:gd name="connsiteX28" fmla="*/ 146050 w 539750"/>
                  <a:gd name="connsiteY28" fmla="*/ 139700 h 393700"/>
                  <a:gd name="connsiteX29" fmla="*/ 142875 w 539750"/>
                  <a:gd name="connsiteY29" fmla="*/ 168275 h 393700"/>
                  <a:gd name="connsiteX30" fmla="*/ 136525 w 539750"/>
                  <a:gd name="connsiteY30" fmla="*/ 177800 h 393700"/>
                  <a:gd name="connsiteX31" fmla="*/ 117475 w 539750"/>
                  <a:gd name="connsiteY31" fmla="*/ 196850 h 393700"/>
                  <a:gd name="connsiteX32" fmla="*/ 107950 w 539750"/>
                  <a:gd name="connsiteY32" fmla="*/ 206375 h 393700"/>
                  <a:gd name="connsiteX33" fmla="*/ 95250 w 539750"/>
                  <a:gd name="connsiteY33" fmla="*/ 209550 h 393700"/>
                  <a:gd name="connsiteX34" fmla="*/ 82550 w 539750"/>
                  <a:gd name="connsiteY34" fmla="*/ 219075 h 393700"/>
                  <a:gd name="connsiteX35" fmla="*/ 73025 w 539750"/>
                  <a:gd name="connsiteY35" fmla="*/ 222250 h 393700"/>
                  <a:gd name="connsiteX36" fmla="*/ 60325 w 539750"/>
                  <a:gd name="connsiteY36" fmla="*/ 231775 h 393700"/>
                  <a:gd name="connsiteX37" fmla="*/ 31750 w 539750"/>
                  <a:gd name="connsiteY37" fmla="*/ 254000 h 393700"/>
                  <a:gd name="connsiteX38" fmla="*/ 22225 w 539750"/>
                  <a:gd name="connsiteY38" fmla="*/ 273050 h 393700"/>
                  <a:gd name="connsiteX39" fmla="*/ 19050 w 539750"/>
                  <a:gd name="connsiteY39" fmla="*/ 282575 h 393700"/>
                  <a:gd name="connsiteX40" fmla="*/ 15875 w 539750"/>
                  <a:gd name="connsiteY40" fmla="*/ 374650 h 393700"/>
                  <a:gd name="connsiteX41" fmla="*/ 9525 w 539750"/>
                  <a:gd name="connsiteY41" fmla="*/ 384175 h 393700"/>
                  <a:gd name="connsiteX42" fmla="*/ 0 w 539750"/>
                  <a:gd name="connsiteY42" fmla="*/ 390525 h 393700"/>
                  <a:gd name="connsiteX43" fmla="*/ 9525 w 539750"/>
                  <a:gd name="connsiteY43" fmla="*/ 393700 h 393700"/>
                  <a:gd name="connsiteX44" fmla="*/ 31750 w 539750"/>
                  <a:gd name="connsiteY44" fmla="*/ 387350 h 393700"/>
                  <a:gd name="connsiteX45" fmla="*/ 47625 w 539750"/>
                  <a:gd name="connsiteY45" fmla="*/ 355600 h 393700"/>
                  <a:gd name="connsiteX46" fmla="*/ 50800 w 539750"/>
                  <a:gd name="connsiteY46" fmla="*/ 346075 h 393700"/>
                  <a:gd name="connsiteX47" fmla="*/ 47625 w 539750"/>
                  <a:gd name="connsiteY47" fmla="*/ 317500 h 393700"/>
                  <a:gd name="connsiteX48" fmla="*/ 44450 w 539750"/>
                  <a:gd name="connsiteY48" fmla="*/ 307975 h 393700"/>
                  <a:gd name="connsiteX49" fmla="*/ 47625 w 539750"/>
                  <a:gd name="connsiteY49" fmla="*/ 292100 h 393700"/>
                  <a:gd name="connsiteX50" fmla="*/ 63500 w 539750"/>
                  <a:gd name="connsiteY50" fmla="*/ 288925 h 393700"/>
                  <a:gd name="connsiteX51" fmla="*/ 82550 w 539750"/>
                  <a:gd name="connsiteY51" fmla="*/ 282575 h 393700"/>
                  <a:gd name="connsiteX52" fmla="*/ 95250 w 539750"/>
                  <a:gd name="connsiteY52" fmla="*/ 279400 h 393700"/>
                  <a:gd name="connsiteX53" fmla="*/ 104775 w 539750"/>
                  <a:gd name="connsiteY53" fmla="*/ 273050 h 393700"/>
                  <a:gd name="connsiteX54" fmla="*/ 117475 w 539750"/>
                  <a:gd name="connsiteY54" fmla="*/ 269875 h 393700"/>
                  <a:gd name="connsiteX55" fmla="*/ 127000 w 539750"/>
                  <a:gd name="connsiteY55" fmla="*/ 260350 h 393700"/>
                  <a:gd name="connsiteX56" fmla="*/ 136525 w 539750"/>
                  <a:gd name="connsiteY56" fmla="*/ 254000 h 393700"/>
                  <a:gd name="connsiteX57" fmla="*/ 146050 w 539750"/>
                  <a:gd name="connsiteY57" fmla="*/ 250825 h 393700"/>
                  <a:gd name="connsiteX58" fmla="*/ 171450 w 539750"/>
                  <a:gd name="connsiteY58" fmla="*/ 241300 h 393700"/>
                  <a:gd name="connsiteX59" fmla="*/ 190500 w 539750"/>
                  <a:gd name="connsiteY59" fmla="*/ 228600 h 393700"/>
                  <a:gd name="connsiteX60" fmla="*/ 212725 w 539750"/>
                  <a:gd name="connsiteY60" fmla="*/ 200025 h 393700"/>
                  <a:gd name="connsiteX61" fmla="*/ 219075 w 539750"/>
                  <a:gd name="connsiteY61" fmla="*/ 190500 h 393700"/>
                  <a:gd name="connsiteX62" fmla="*/ 222250 w 539750"/>
                  <a:gd name="connsiteY62" fmla="*/ 180975 h 393700"/>
                  <a:gd name="connsiteX63" fmla="*/ 234950 w 539750"/>
                  <a:gd name="connsiteY63" fmla="*/ 161925 h 393700"/>
                  <a:gd name="connsiteX64" fmla="*/ 231775 w 539750"/>
                  <a:gd name="connsiteY64" fmla="*/ 92075 h 393700"/>
                  <a:gd name="connsiteX65" fmla="*/ 234950 w 539750"/>
                  <a:gd name="connsiteY65" fmla="*/ 79375 h 393700"/>
                  <a:gd name="connsiteX66" fmla="*/ 257175 w 539750"/>
                  <a:gd name="connsiteY66" fmla="*/ 66675 h 393700"/>
                  <a:gd name="connsiteX67" fmla="*/ 266700 w 539750"/>
                  <a:gd name="connsiteY67" fmla="*/ 57150 h 393700"/>
                  <a:gd name="connsiteX68" fmla="*/ 285750 w 539750"/>
                  <a:gd name="connsiteY68" fmla="*/ 44450 h 393700"/>
                  <a:gd name="connsiteX69" fmla="*/ 336550 w 539750"/>
                  <a:gd name="connsiteY69" fmla="*/ 47625 h 393700"/>
                  <a:gd name="connsiteX70" fmla="*/ 358775 w 539750"/>
                  <a:gd name="connsiteY70" fmla="*/ 73025 h 393700"/>
                  <a:gd name="connsiteX71" fmla="*/ 381000 w 539750"/>
                  <a:gd name="connsiteY71" fmla="*/ 88900 h 393700"/>
                  <a:gd name="connsiteX72" fmla="*/ 387350 w 539750"/>
                  <a:gd name="connsiteY72" fmla="*/ 98425 h 393700"/>
                  <a:gd name="connsiteX73" fmla="*/ 409575 w 539750"/>
                  <a:gd name="connsiteY73" fmla="*/ 117475 h 393700"/>
                  <a:gd name="connsiteX74" fmla="*/ 419100 w 539750"/>
                  <a:gd name="connsiteY74" fmla="*/ 120650 h 393700"/>
                  <a:gd name="connsiteX75" fmla="*/ 434975 w 539750"/>
                  <a:gd name="connsiteY75" fmla="*/ 133350 h 393700"/>
                  <a:gd name="connsiteX76" fmla="*/ 447675 w 539750"/>
                  <a:gd name="connsiteY76" fmla="*/ 152400 h 393700"/>
                  <a:gd name="connsiteX77" fmla="*/ 454025 w 539750"/>
                  <a:gd name="connsiteY77" fmla="*/ 161925 h 393700"/>
                  <a:gd name="connsiteX78" fmla="*/ 476250 w 539750"/>
                  <a:gd name="connsiteY78" fmla="*/ 180975 h 393700"/>
                  <a:gd name="connsiteX79" fmla="*/ 482600 w 539750"/>
                  <a:gd name="connsiteY79" fmla="*/ 190500 h 393700"/>
                  <a:gd name="connsiteX80" fmla="*/ 485775 w 539750"/>
                  <a:gd name="connsiteY80" fmla="*/ 215900 h 393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539750" h="393700">
                    <a:moveTo>
                      <a:pt x="485775" y="215900"/>
                    </a:moveTo>
                    <a:cubicBezTo>
                      <a:pt x="491596" y="219075"/>
                      <a:pt x="508659" y="213983"/>
                      <a:pt x="517525" y="209550"/>
                    </a:cubicBezTo>
                    <a:cubicBezTo>
                      <a:pt x="520938" y="207843"/>
                      <a:pt x="524119" y="205643"/>
                      <a:pt x="527050" y="203200"/>
                    </a:cubicBezTo>
                    <a:cubicBezTo>
                      <a:pt x="530499" y="200325"/>
                      <a:pt x="533400" y="196850"/>
                      <a:pt x="536575" y="193675"/>
                    </a:cubicBezTo>
                    <a:cubicBezTo>
                      <a:pt x="537633" y="190500"/>
                      <a:pt x="539750" y="187497"/>
                      <a:pt x="539750" y="184150"/>
                    </a:cubicBezTo>
                    <a:cubicBezTo>
                      <a:pt x="539750" y="175836"/>
                      <a:pt x="530917" y="167449"/>
                      <a:pt x="527050" y="161925"/>
                    </a:cubicBezTo>
                    <a:cubicBezTo>
                      <a:pt x="522673" y="155673"/>
                      <a:pt x="519746" y="148271"/>
                      <a:pt x="514350" y="142875"/>
                    </a:cubicBezTo>
                    <a:cubicBezTo>
                      <a:pt x="511175" y="139700"/>
                      <a:pt x="507582" y="136894"/>
                      <a:pt x="504825" y="133350"/>
                    </a:cubicBezTo>
                    <a:cubicBezTo>
                      <a:pt x="500140" y="127326"/>
                      <a:pt x="496358" y="120650"/>
                      <a:pt x="492125" y="114300"/>
                    </a:cubicBezTo>
                    <a:cubicBezTo>
                      <a:pt x="490008" y="111125"/>
                      <a:pt x="488950" y="106892"/>
                      <a:pt x="485775" y="104775"/>
                    </a:cubicBezTo>
                    <a:cubicBezTo>
                      <a:pt x="482600" y="102658"/>
                      <a:pt x="479663" y="100132"/>
                      <a:pt x="476250" y="98425"/>
                    </a:cubicBezTo>
                    <a:cubicBezTo>
                      <a:pt x="473257" y="96928"/>
                      <a:pt x="469900" y="96308"/>
                      <a:pt x="466725" y="95250"/>
                    </a:cubicBezTo>
                    <a:cubicBezTo>
                      <a:pt x="459317" y="87842"/>
                      <a:pt x="454439" y="76338"/>
                      <a:pt x="444500" y="73025"/>
                    </a:cubicBezTo>
                    <a:cubicBezTo>
                      <a:pt x="435800" y="70125"/>
                      <a:pt x="432691" y="70017"/>
                      <a:pt x="425450" y="63500"/>
                    </a:cubicBezTo>
                    <a:cubicBezTo>
                      <a:pt x="389845" y="31456"/>
                      <a:pt x="415833" y="49680"/>
                      <a:pt x="393700" y="34925"/>
                    </a:cubicBezTo>
                    <a:cubicBezTo>
                      <a:pt x="388637" y="27330"/>
                      <a:pt x="385603" y="21431"/>
                      <a:pt x="377825" y="15875"/>
                    </a:cubicBezTo>
                    <a:cubicBezTo>
                      <a:pt x="373974" y="13124"/>
                      <a:pt x="369234" y="11873"/>
                      <a:pt x="365125" y="9525"/>
                    </a:cubicBezTo>
                    <a:cubicBezTo>
                      <a:pt x="347891" y="-323"/>
                      <a:pt x="363539" y="5821"/>
                      <a:pt x="346075" y="0"/>
                    </a:cubicBezTo>
                    <a:cubicBezTo>
                      <a:pt x="316442" y="1058"/>
                      <a:pt x="286769" y="1325"/>
                      <a:pt x="257175" y="3175"/>
                    </a:cubicBezTo>
                    <a:cubicBezTo>
                      <a:pt x="252820" y="3447"/>
                      <a:pt x="248655" y="5096"/>
                      <a:pt x="244475" y="6350"/>
                    </a:cubicBezTo>
                    <a:cubicBezTo>
                      <a:pt x="238064" y="8273"/>
                      <a:pt x="230994" y="8987"/>
                      <a:pt x="225425" y="12700"/>
                    </a:cubicBezTo>
                    <a:cubicBezTo>
                      <a:pt x="219075" y="16933"/>
                      <a:pt x="211771" y="20004"/>
                      <a:pt x="206375" y="25400"/>
                    </a:cubicBezTo>
                    <a:cubicBezTo>
                      <a:pt x="194152" y="37623"/>
                      <a:pt x="200586" y="32434"/>
                      <a:pt x="187325" y="41275"/>
                    </a:cubicBezTo>
                    <a:cubicBezTo>
                      <a:pt x="186267" y="44450"/>
                      <a:pt x="185775" y="47874"/>
                      <a:pt x="184150" y="50800"/>
                    </a:cubicBezTo>
                    <a:cubicBezTo>
                      <a:pt x="180444" y="57471"/>
                      <a:pt x="173863" y="62610"/>
                      <a:pt x="171450" y="69850"/>
                    </a:cubicBezTo>
                    <a:cubicBezTo>
                      <a:pt x="170392" y="73025"/>
                      <a:pt x="169450" y="76241"/>
                      <a:pt x="168275" y="79375"/>
                    </a:cubicBezTo>
                    <a:cubicBezTo>
                      <a:pt x="166274" y="84711"/>
                      <a:pt x="163563" y="89791"/>
                      <a:pt x="161925" y="95250"/>
                    </a:cubicBezTo>
                    <a:cubicBezTo>
                      <a:pt x="159208" y="104307"/>
                      <a:pt x="159766" y="112269"/>
                      <a:pt x="155575" y="120650"/>
                    </a:cubicBezTo>
                    <a:cubicBezTo>
                      <a:pt x="143265" y="145269"/>
                      <a:pt x="154030" y="115759"/>
                      <a:pt x="146050" y="139700"/>
                    </a:cubicBezTo>
                    <a:cubicBezTo>
                      <a:pt x="144992" y="149225"/>
                      <a:pt x="145199" y="158978"/>
                      <a:pt x="142875" y="168275"/>
                    </a:cubicBezTo>
                    <a:cubicBezTo>
                      <a:pt x="141950" y="171977"/>
                      <a:pt x="139060" y="174948"/>
                      <a:pt x="136525" y="177800"/>
                    </a:cubicBezTo>
                    <a:cubicBezTo>
                      <a:pt x="130559" y="184512"/>
                      <a:pt x="123825" y="190500"/>
                      <a:pt x="117475" y="196850"/>
                    </a:cubicBezTo>
                    <a:cubicBezTo>
                      <a:pt x="114300" y="200025"/>
                      <a:pt x="112306" y="205286"/>
                      <a:pt x="107950" y="206375"/>
                    </a:cubicBezTo>
                    <a:lnTo>
                      <a:pt x="95250" y="209550"/>
                    </a:lnTo>
                    <a:cubicBezTo>
                      <a:pt x="91017" y="212725"/>
                      <a:pt x="87144" y="216450"/>
                      <a:pt x="82550" y="219075"/>
                    </a:cubicBezTo>
                    <a:cubicBezTo>
                      <a:pt x="79644" y="220735"/>
                      <a:pt x="75931" y="220590"/>
                      <a:pt x="73025" y="222250"/>
                    </a:cubicBezTo>
                    <a:cubicBezTo>
                      <a:pt x="68431" y="224875"/>
                      <a:pt x="64660" y="228740"/>
                      <a:pt x="60325" y="231775"/>
                    </a:cubicBezTo>
                    <a:cubicBezTo>
                      <a:pt x="35007" y="249497"/>
                      <a:pt x="48161" y="237589"/>
                      <a:pt x="31750" y="254000"/>
                    </a:cubicBezTo>
                    <a:cubicBezTo>
                      <a:pt x="23770" y="277941"/>
                      <a:pt x="34535" y="248431"/>
                      <a:pt x="22225" y="273050"/>
                    </a:cubicBezTo>
                    <a:cubicBezTo>
                      <a:pt x="20728" y="276043"/>
                      <a:pt x="20108" y="279400"/>
                      <a:pt x="19050" y="282575"/>
                    </a:cubicBezTo>
                    <a:cubicBezTo>
                      <a:pt x="17992" y="313267"/>
                      <a:pt x="18741" y="344074"/>
                      <a:pt x="15875" y="374650"/>
                    </a:cubicBezTo>
                    <a:cubicBezTo>
                      <a:pt x="15519" y="378449"/>
                      <a:pt x="12223" y="381477"/>
                      <a:pt x="9525" y="384175"/>
                    </a:cubicBezTo>
                    <a:cubicBezTo>
                      <a:pt x="6827" y="386873"/>
                      <a:pt x="3175" y="388408"/>
                      <a:pt x="0" y="390525"/>
                    </a:cubicBezTo>
                    <a:cubicBezTo>
                      <a:pt x="3175" y="391583"/>
                      <a:pt x="6178" y="393700"/>
                      <a:pt x="9525" y="393700"/>
                    </a:cubicBezTo>
                    <a:cubicBezTo>
                      <a:pt x="13512" y="393700"/>
                      <a:pt x="27258" y="388847"/>
                      <a:pt x="31750" y="387350"/>
                    </a:cubicBezTo>
                    <a:cubicBezTo>
                      <a:pt x="45291" y="369295"/>
                      <a:pt x="39602" y="379670"/>
                      <a:pt x="47625" y="355600"/>
                    </a:cubicBezTo>
                    <a:lnTo>
                      <a:pt x="50800" y="346075"/>
                    </a:lnTo>
                    <a:cubicBezTo>
                      <a:pt x="49742" y="336550"/>
                      <a:pt x="49201" y="326953"/>
                      <a:pt x="47625" y="317500"/>
                    </a:cubicBezTo>
                    <a:cubicBezTo>
                      <a:pt x="47075" y="314199"/>
                      <a:pt x="44450" y="311322"/>
                      <a:pt x="44450" y="307975"/>
                    </a:cubicBezTo>
                    <a:cubicBezTo>
                      <a:pt x="44450" y="302579"/>
                      <a:pt x="43809" y="295916"/>
                      <a:pt x="47625" y="292100"/>
                    </a:cubicBezTo>
                    <a:cubicBezTo>
                      <a:pt x="51441" y="288284"/>
                      <a:pt x="58294" y="290345"/>
                      <a:pt x="63500" y="288925"/>
                    </a:cubicBezTo>
                    <a:cubicBezTo>
                      <a:pt x="69958" y="287164"/>
                      <a:pt x="76056" y="284198"/>
                      <a:pt x="82550" y="282575"/>
                    </a:cubicBezTo>
                    <a:lnTo>
                      <a:pt x="95250" y="279400"/>
                    </a:lnTo>
                    <a:cubicBezTo>
                      <a:pt x="98425" y="277283"/>
                      <a:pt x="101268" y="274553"/>
                      <a:pt x="104775" y="273050"/>
                    </a:cubicBezTo>
                    <a:cubicBezTo>
                      <a:pt x="108786" y="271331"/>
                      <a:pt x="113686" y="272040"/>
                      <a:pt x="117475" y="269875"/>
                    </a:cubicBezTo>
                    <a:cubicBezTo>
                      <a:pt x="121374" y="267647"/>
                      <a:pt x="123551" y="263225"/>
                      <a:pt x="127000" y="260350"/>
                    </a:cubicBezTo>
                    <a:cubicBezTo>
                      <a:pt x="129931" y="257907"/>
                      <a:pt x="133112" y="255707"/>
                      <a:pt x="136525" y="254000"/>
                    </a:cubicBezTo>
                    <a:cubicBezTo>
                      <a:pt x="139518" y="252503"/>
                      <a:pt x="142974" y="252143"/>
                      <a:pt x="146050" y="250825"/>
                    </a:cubicBezTo>
                    <a:cubicBezTo>
                      <a:pt x="169294" y="240863"/>
                      <a:pt x="148035" y="247154"/>
                      <a:pt x="171450" y="241300"/>
                    </a:cubicBezTo>
                    <a:cubicBezTo>
                      <a:pt x="201836" y="210914"/>
                      <a:pt x="162931" y="246980"/>
                      <a:pt x="190500" y="228600"/>
                    </a:cubicBezTo>
                    <a:cubicBezTo>
                      <a:pt x="199453" y="222631"/>
                      <a:pt x="207679" y="207594"/>
                      <a:pt x="212725" y="200025"/>
                    </a:cubicBezTo>
                    <a:cubicBezTo>
                      <a:pt x="214842" y="196850"/>
                      <a:pt x="217868" y="194120"/>
                      <a:pt x="219075" y="190500"/>
                    </a:cubicBezTo>
                    <a:cubicBezTo>
                      <a:pt x="220133" y="187325"/>
                      <a:pt x="220625" y="183901"/>
                      <a:pt x="222250" y="180975"/>
                    </a:cubicBezTo>
                    <a:cubicBezTo>
                      <a:pt x="225956" y="174304"/>
                      <a:pt x="234950" y="161925"/>
                      <a:pt x="234950" y="161925"/>
                    </a:cubicBezTo>
                    <a:cubicBezTo>
                      <a:pt x="243551" y="127519"/>
                      <a:pt x="235191" y="167226"/>
                      <a:pt x="231775" y="92075"/>
                    </a:cubicBezTo>
                    <a:cubicBezTo>
                      <a:pt x="231577" y="87716"/>
                      <a:pt x="232414" y="82926"/>
                      <a:pt x="234950" y="79375"/>
                    </a:cubicBezTo>
                    <a:cubicBezTo>
                      <a:pt x="240957" y="70965"/>
                      <a:pt x="248556" y="69548"/>
                      <a:pt x="257175" y="66675"/>
                    </a:cubicBezTo>
                    <a:cubicBezTo>
                      <a:pt x="260350" y="63500"/>
                      <a:pt x="262964" y="59641"/>
                      <a:pt x="266700" y="57150"/>
                    </a:cubicBezTo>
                    <a:cubicBezTo>
                      <a:pt x="294269" y="38770"/>
                      <a:pt x="255364" y="74836"/>
                      <a:pt x="285750" y="44450"/>
                    </a:cubicBezTo>
                    <a:cubicBezTo>
                      <a:pt x="302683" y="45508"/>
                      <a:pt x="319791" y="44979"/>
                      <a:pt x="336550" y="47625"/>
                    </a:cubicBezTo>
                    <a:cubicBezTo>
                      <a:pt x="348684" y="49541"/>
                      <a:pt x="351440" y="68135"/>
                      <a:pt x="358775" y="73025"/>
                    </a:cubicBezTo>
                    <a:cubicBezTo>
                      <a:pt x="364183" y="76631"/>
                      <a:pt x="377062" y="84962"/>
                      <a:pt x="381000" y="88900"/>
                    </a:cubicBezTo>
                    <a:cubicBezTo>
                      <a:pt x="383698" y="91598"/>
                      <a:pt x="384907" y="95494"/>
                      <a:pt x="387350" y="98425"/>
                    </a:cubicBezTo>
                    <a:cubicBezTo>
                      <a:pt x="392468" y="104567"/>
                      <a:pt x="402886" y="113653"/>
                      <a:pt x="409575" y="117475"/>
                    </a:cubicBezTo>
                    <a:cubicBezTo>
                      <a:pt x="412481" y="119135"/>
                      <a:pt x="415925" y="119592"/>
                      <a:pt x="419100" y="120650"/>
                    </a:cubicBezTo>
                    <a:cubicBezTo>
                      <a:pt x="424392" y="124883"/>
                      <a:pt x="430442" y="128313"/>
                      <a:pt x="434975" y="133350"/>
                    </a:cubicBezTo>
                    <a:cubicBezTo>
                      <a:pt x="440080" y="139023"/>
                      <a:pt x="443442" y="146050"/>
                      <a:pt x="447675" y="152400"/>
                    </a:cubicBezTo>
                    <a:cubicBezTo>
                      <a:pt x="449792" y="155575"/>
                      <a:pt x="450850" y="159808"/>
                      <a:pt x="454025" y="161925"/>
                    </a:cubicBezTo>
                    <a:cubicBezTo>
                      <a:pt x="465260" y="169415"/>
                      <a:pt x="465985" y="168999"/>
                      <a:pt x="476250" y="180975"/>
                    </a:cubicBezTo>
                    <a:cubicBezTo>
                      <a:pt x="478733" y="183872"/>
                      <a:pt x="481772" y="186775"/>
                      <a:pt x="482600" y="190500"/>
                    </a:cubicBezTo>
                    <a:cubicBezTo>
                      <a:pt x="483978" y="196699"/>
                      <a:pt x="479954" y="212725"/>
                      <a:pt x="485775" y="21590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502" name="Forme libre 431">
                <a:extLst>
                  <a:ext uri="{FF2B5EF4-FFF2-40B4-BE49-F238E27FC236}">
                    <a16:creationId xmlns:a16="http://schemas.microsoft.com/office/drawing/2014/main" id="{3EAFD371-85B0-4AF5-A01F-35899C99A0C4}"/>
                  </a:ext>
                </a:extLst>
              </p:cNvPr>
              <p:cNvSpPr/>
              <p:nvPr/>
            </p:nvSpPr>
            <p:spPr>
              <a:xfrm>
                <a:off x="3663888" y="4206875"/>
                <a:ext cx="415987" cy="444500"/>
              </a:xfrm>
              <a:custGeom>
                <a:avLst/>
                <a:gdLst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371537 w 415987"/>
                  <a:gd name="connsiteY73" fmla="*/ 228600 h 444500"/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406462 w 415987"/>
                  <a:gd name="connsiteY73" fmla="*/ 11430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415987" h="444500">
                    <a:moveTo>
                      <a:pt x="415987" y="120650"/>
                    </a:moveTo>
                    <a:cubicBezTo>
                      <a:pt x="408579" y="117475"/>
                      <a:pt x="401246" y="114118"/>
                      <a:pt x="393762" y="111125"/>
                    </a:cubicBezTo>
                    <a:cubicBezTo>
                      <a:pt x="383871" y="107168"/>
                      <a:pt x="366849" y="103603"/>
                      <a:pt x="358837" y="101600"/>
                    </a:cubicBezTo>
                    <a:cubicBezTo>
                      <a:pt x="319135" y="91674"/>
                      <a:pt x="368496" y="104360"/>
                      <a:pt x="336612" y="95250"/>
                    </a:cubicBezTo>
                    <a:cubicBezTo>
                      <a:pt x="332416" y="94051"/>
                      <a:pt x="328145" y="93133"/>
                      <a:pt x="323912" y="92075"/>
                    </a:cubicBezTo>
                    <a:cubicBezTo>
                      <a:pt x="319679" y="88900"/>
                      <a:pt x="315945" y="84917"/>
                      <a:pt x="311212" y="82550"/>
                    </a:cubicBezTo>
                    <a:cubicBezTo>
                      <a:pt x="305225" y="79557"/>
                      <a:pt x="298149" y="79193"/>
                      <a:pt x="292162" y="76200"/>
                    </a:cubicBezTo>
                    <a:cubicBezTo>
                      <a:pt x="287929" y="74083"/>
                      <a:pt x="283812" y="71714"/>
                      <a:pt x="279462" y="69850"/>
                    </a:cubicBezTo>
                    <a:cubicBezTo>
                      <a:pt x="276386" y="68532"/>
                      <a:pt x="272863" y="68300"/>
                      <a:pt x="269937" y="66675"/>
                    </a:cubicBezTo>
                    <a:cubicBezTo>
                      <a:pt x="263266" y="62969"/>
                      <a:pt x="257237" y="58208"/>
                      <a:pt x="250887" y="53975"/>
                    </a:cubicBezTo>
                    <a:cubicBezTo>
                      <a:pt x="247712" y="51858"/>
                      <a:pt x="244775" y="49332"/>
                      <a:pt x="241362" y="47625"/>
                    </a:cubicBezTo>
                    <a:cubicBezTo>
                      <a:pt x="221836" y="37862"/>
                      <a:pt x="232600" y="43900"/>
                      <a:pt x="209612" y="28575"/>
                    </a:cubicBezTo>
                    <a:lnTo>
                      <a:pt x="190562" y="15875"/>
                    </a:lnTo>
                    <a:cubicBezTo>
                      <a:pt x="187387" y="13758"/>
                      <a:pt x="184657" y="10732"/>
                      <a:pt x="181037" y="9525"/>
                    </a:cubicBezTo>
                    <a:lnTo>
                      <a:pt x="161987" y="3175"/>
                    </a:lnTo>
                    <a:lnTo>
                      <a:pt x="152462" y="0"/>
                    </a:lnTo>
                    <a:cubicBezTo>
                      <a:pt x="138704" y="1058"/>
                      <a:pt x="124879" y="1463"/>
                      <a:pt x="111187" y="3175"/>
                    </a:cubicBezTo>
                    <a:cubicBezTo>
                      <a:pt x="107866" y="3590"/>
                      <a:pt x="104880" y="5431"/>
                      <a:pt x="101662" y="6350"/>
                    </a:cubicBezTo>
                    <a:cubicBezTo>
                      <a:pt x="97466" y="7549"/>
                      <a:pt x="93195" y="8467"/>
                      <a:pt x="88962" y="9525"/>
                    </a:cubicBezTo>
                    <a:cubicBezTo>
                      <a:pt x="86845" y="12700"/>
                      <a:pt x="84319" y="15637"/>
                      <a:pt x="82612" y="19050"/>
                    </a:cubicBezTo>
                    <a:cubicBezTo>
                      <a:pt x="77436" y="29402"/>
                      <a:pt x="79920" y="35431"/>
                      <a:pt x="76262" y="47625"/>
                    </a:cubicBezTo>
                    <a:cubicBezTo>
                      <a:pt x="73599" y="56500"/>
                      <a:pt x="61088" y="73560"/>
                      <a:pt x="57212" y="79375"/>
                    </a:cubicBezTo>
                    <a:cubicBezTo>
                      <a:pt x="55095" y="82550"/>
                      <a:pt x="52069" y="85280"/>
                      <a:pt x="50862" y="88900"/>
                    </a:cubicBezTo>
                    <a:cubicBezTo>
                      <a:pt x="49804" y="92075"/>
                      <a:pt x="49632" y="95702"/>
                      <a:pt x="47687" y="98425"/>
                    </a:cubicBezTo>
                    <a:cubicBezTo>
                      <a:pt x="44207" y="103297"/>
                      <a:pt x="39220" y="106892"/>
                      <a:pt x="34987" y="111125"/>
                    </a:cubicBezTo>
                    <a:cubicBezTo>
                      <a:pt x="29918" y="126331"/>
                      <a:pt x="29345" y="123484"/>
                      <a:pt x="34987" y="146050"/>
                    </a:cubicBezTo>
                    <a:cubicBezTo>
                      <a:pt x="36135" y="150642"/>
                      <a:pt x="39579" y="154356"/>
                      <a:pt x="41337" y="158750"/>
                    </a:cubicBezTo>
                    <a:lnTo>
                      <a:pt x="50862" y="187325"/>
                    </a:lnTo>
                    <a:cubicBezTo>
                      <a:pt x="51920" y="190500"/>
                      <a:pt x="52181" y="194065"/>
                      <a:pt x="54037" y="196850"/>
                    </a:cubicBezTo>
                    <a:lnTo>
                      <a:pt x="60387" y="206375"/>
                    </a:lnTo>
                    <a:cubicBezTo>
                      <a:pt x="59329" y="218017"/>
                      <a:pt x="59661" y="229870"/>
                      <a:pt x="57212" y="241300"/>
                    </a:cubicBezTo>
                    <a:cubicBezTo>
                      <a:pt x="56412" y="245031"/>
                      <a:pt x="52755" y="247512"/>
                      <a:pt x="50862" y="250825"/>
                    </a:cubicBezTo>
                    <a:cubicBezTo>
                      <a:pt x="48514" y="254934"/>
                      <a:pt x="46376" y="259175"/>
                      <a:pt x="44512" y="263525"/>
                    </a:cubicBezTo>
                    <a:cubicBezTo>
                      <a:pt x="43194" y="266601"/>
                      <a:pt x="43428" y="270437"/>
                      <a:pt x="41337" y="273050"/>
                    </a:cubicBezTo>
                    <a:cubicBezTo>
                      <a:pt x="38953" y="276030"/>
                      <a:pt x="34743" y="276957"/>
                      <a:pt x="31812" y="279400"/>
                    </a:cubicBezTo>
                    <a:cubicBezTo>
                      <a:pt x="28363" y="282275"/>
                      <a:pt x="25736" y="286050"/>
                      <a:pt x="22287" y="288925"/>
                    </a:cubicBezTo>
                    <a:cubicBezTo>
                      <a:pt x="-4235" y="311027"/>
                      <a:pt x="31064" y="276973"/>
                      <a:pt x="3237" y="304800"/>
                    </a:cubicBezTo>
                    <a:cubicBezTo>
                      <a:pt x="2179" y="307975"/>
                      <a:pt x="62" y="310978"/>
                      <a:pt x="62" y="314325"/>
                    </a:cubicBezTo>
                    <a:cubicBezTo>
                      <a:pt x="62" y="372904"/>
                      <a:pt x="-1080" y="345255"/>
                      <a:pt x="6412" y="371475"/>
                    </a:cubicBezTo>
                    <a:cubicBezTo>
                      <a:pt x="7611" y="375671"/>
                      <a:pt x="7166" y="380544"/>
                      <a:pt x="9587" y="384175"/>
                    </a:cubicBezTo>
                    <a:cubicBezTo>
                      <a:pt x="11704" y="387350"/>
                      <a:pt x="16026" y="388281"/>
                      <a:pt x="19112" y="390525"/>
                    </a:cubicBezTo>
                    <a:cubicBezTo>
                      <a:pt x="62432" y="422030"/>
                      <a:pt x="27187" y="398025"/>
                      <a:pt x="63562" y="422275"/>
                    </a:cubicBezTo>
                    <a:lnTo>
                      <a:pt x="73087" y="428625"/>
                    </a:lnTo>
                    <a:lnTo>
                      <a:pt x="82612" y="434975"/>
                    </a:lnTo>
                    <a:cubicBezTo>
                      <a:pt x="83670" y="438150"/>
                      <a:pt x="82440" y="444500"/>
                      <a:pt x="85787" y="444500"/>
                    </a:cubicBezTo>
                    <a:cubicBezTo>
                      <a:pt x="89134" y="444500"/>
                      <a:pt x="88962" y="438322"/>
                      <a:pt x="88962" y="434975"/>
                    </a:cubicBezTo>
                    <a:cubicBezTo>
                      <a:pt x="88962" y="428537"/>
                      <a:pt x="87823" y="422032"/>
                      <a:pt x="85787" y="415925"/>
                    </a:cubicBezTo>
                    <a:cubicBezTo>
                      <a:pt x="84114" y="410905"/>
                      <a:pt x="73702" y="399401"/>
                      <a:pt x="69912" y="396875"/>
                    </a:cubicBezTo>
                    <a:cubicBezTo>
                      <a:pt x="67127" y="395019"/>
                      <a:pt x="63562" y="394758"/>
                      <a:pt x="60387" y="393700"/>
                    </a:cubicBezTo>
                    <a:cubicBezTo>
                      <a:pt x="57212" y="390525"/>
                      <a:pt x="53090" y="388074"/>
                      <a:pt x="50862" y="384175"/>
                    </a:cubicBezTo>
                    <a:cubicBezTo>
                      <a:pt x="45660" y="375071"/>
                      <a:pt x="47063" y="352587"/>
                      <a:pt x="50862" y="346075"/>
                    </a:cubicBezTo>
                    <a:cubicBezTo>
                      <a:pt x="54707" y="339483"/>
                      <a:pt x="64516" y="338771"/>
                      <a:pt x="69912" y="333375"/>
                    </a:cubicBezTo>
                    <a:cubicBezTo>
                      <a:pt x="73087" y="330200"/>
                      <a:pt x="75988" y="326725"/>
                      <a:pt x="79437" y="323850"/>
                    </a:cubicBezTo>
                    <a:cubicBezTo>
                      <a:pt x="93752" y="311921"/>
                      <a:pt x="92575" y="321606"/>
                      <a:pt x="108012" y="298450"/>
                    </a:cubicBezTo>
                    <a:cubicBezTo>
                      <a:pt x="110129" y="295275"/>
                      <a:pt x="112655" y="292338"/>
                      <a:pt x="114362" y="288925"/>
                    </a:cubicBezTo>
                    <a:cubicBezTo>
                      <a:pt x="117030" y="283590"/>
                      <a:pt x="119186" y="271786"/>
                      <a:pt x="120712" y="266700"/>
                    </a:cubicBezTo>
                    <a:cubicBezTo>
                      <a:pt x="122635" y="260289"/>
                      <a:pt x="127062" y="247650"/>
                      <a:pt x="127062" y="247650"/>
                    </a:cubicBezTo>
                    <a:cubicBezTo>
                      <a:pt x="126621" y="241041"/>
                      <a:pt x="125958" y="199888"/>
                      <a:pt x="120712" y="184150"/>
                    </a:cubicBezTo>
                    <a:cubicBezTo>
                      <a:pt x="118163" y="176504"/>
                      <a:pt x="114362" y="169333"/>
                      <a:pt x="111187" y="161925"/>
                    </a:cubicBezTo>
                    <a:cubicBezTo>
                      <a:pt x="112245" y="142875"/>
                      <a:pt x="111664" y="123663"/>
                      <a:pt x="114362" y="104775"/>
                    </a:cubicBezTo>
                    <a:cubicBezTo>
                      <a:pt x="114902" y="100997"/>
                      <a:pt x="117732" y="97634"/>
                      <a:pt x="120712" y="95250"/>
                    </a:cubicBezTo>
                    <a:cubicBezTo>
                      <a:pt x="123325" y="93159"/>
                      <a:pt x="127062" y="93133"/>
                      <a:pt x="130237" y="92075"/>
                    </a:cubicBezTo>
                    <a:cubicBezTo>
                      <a:pt x="148229" y="94192"/>
                      <a:pt x="166297" y="95738"/>
                      <a:pt x="184212" y="98425"/>
                    </a:cubicBezTo>
                    <a:cubicBezTo>
                      <a:pt x="187522" y="98921"/>
                      <a:pt x="190811" y="99975"/>
                      <a:pt x="193737" y="101600"/>
                    </a:cubicBezTo>
                    <a:cubicBezTo>
                      <a:pt x="196071" y="102897"/>
                      <a:pt x="221325" y="119663"/>
                      <a:pt x="225487" y="123825"/>
                    </a:cubicBezTo>
                    <a:cubicBezTo>
                      <a:pt x="228185" y="126523"/>
                      <a:pt x="229139" y="130652"/>
                      <a:pt x="231837" y="133350"/>
                    </a:cubicBezTo>
                    <a:cubicBezTo>
                      <a:pt x="234535" y="136048"/>
                      <a:pt x="238431" y="137257"/>
                      <a:pt x="241362" y="139700"/>
                    </a:cubicBezTo>
                    <a:cubicBezTo>
                      <a:pt x="244811" y="142575"/>
                      <a:pt x="247478" y="146303"/>
                      <a:pt x="250887" y="149225"/>
                    </a:cubicBezTo>
                    <a:cubicBezTo>
                      <a:pt x="259114" y="156277"/>
                      <a:pt x="274440" y="165985"/>
                      <a:pt x="282637" y="171450"/>
                    </a:cubicBezTo>
                    <a:cubicBezTo>
                      <a:pt x="285812" y="173567"/>
                      <a:pt x="289109" y="175510"/>
                      <a:pt x="292162" y="177800"/>
                    </a:cubicBezTo>
                    <a:cubicBezTo>
                      <a:pt x="295038" y="179957"/>
                      <a:pt x="309744" y="191354"/>
                      <a:pt x="314387" y="193675"/>
                    </a:cubicBezTo>
                    <a:cubicBezTo>
                      <a:pt x="330357" y="201660"/>
                      <a:pt x="322940" y="189528"/>
                      <a:pt x="342962" y="209550"/>
                    </a:cubicBezTo>
                    <a:cubicBezTo>
                      <a:pt x="349984" y="216572"/>
                      <a:pt x="351429" y="241300"/>
                      <a:pt x="362012" y="225425"/>
                    </a:cubicBezTo>
                    <a:cubicBezTo>
                      <a:pt x="372595" y="209550"/>
                      <a:pt x="406462" y="114300"/>
                      <a:pt x="406462" y="114300"/>
                    </a:cubicBezTo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503" name="Rectangle 1502">
                <a:extLst>
                  <a:ext uri="{FF2B5EF4-FFF2-40B4-BE49-F238E27FC236}">
                    <a16:creationId xmlns:a16="http://schemas.microsoft.com/office/drawing/2014/main" id="{EDCFC72A-89AB-40F9-8113-6FE18C0F2CE6}"/>
                  </a:ext>
                </a:extLst>
              </p:cNvPr>
              <p:cNvSpPr/>
              <p:nvPr/>
            </p:nvSpPr>
            <p:spPr>
              <a:xfrm>
                <a:off x="4026159" y="2799840"/>
                <a:ext cx="32052" cy="2033096"/>
              </a:xfrm>
              <a:prstGeom prst="rect">
                <a:avLst/>
              </a:pr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504" name="Forme libre 433">
                <a:extLst>
                  <a:ext uri="{FF2B5EF4-FFF2-40B4-BE49-F238E27FC236}">
                    <a16:creationId xmlns:a16="http://schemas.microsoft.com/office/drawing/2014/main" id="{85EAAA15-033D-4D8D-9490-B9D2301E41AA}"/>
                  </a:ext>
                </a:extLst>
              </p:cNvPr>
              <p:cNvSpPr/>
              <p:nvPr/>
            </p:nvSpPr>
            <p:spPr>
              <a:xfrm>
                <a:off x="4035425" y="4542894"/>
                <a:ext cx="459080" cy="254258"/>
              </a:xfrm>
              <a:custGeom>
                <a:avLst/>
                <a:gdLst>
                  <a:gd name="connsiteX0" fmla="*/ 22225 w 459080"/>
                  <a:gd name="connsiteY0" fmla="*/ 187325 h 254258"/>
                  <a:gd name="connsiteX1" fmla="*/ 53975 w 459080"/>
                  <a:gd name="connsiteY1" fmla="*/ 180975 h 254258"/>
                  <a:gd name="connsiteX2" fmla="*/ 76200 w 459080"/>
                  <a:gd name="connsiteY2" fmla="*/ 152400 h 254258"/>
                  <a:gd name="connsiteX3" fmla="*/ 85725 w 459080"/>
                  <a:gd name="connsiteY3" fmla="*/ 149225 h 254258"/>
                  <a:gd name="connsiteX4" fmla="*/ 107950 w 459080"/>
                  <a:gd name="connsiteY4" fmla="*/ 139700 h 254258"/>
                  <a:gd name="connsiteX5" fmla="*/ 127000 w 459080"/>
                  <a:gd name="connsiteY5" fmla="*/ 127000 h 254258"/>
                  <a:gd name="connsiteX6" fmla="*/ 136525 w 459080"/>
                  <a:gd name="connsiteY6" fmla="*/ 114300 h 254258"/>
                  <a:gd name="connsiteX7" fmla="*/ 142875 w 459080"/>
                  <a:gd name="connsiteY7" fmla="*/ 104775 h 254258"/>
                  <a:gd name="connsiteX8" fmla="*/ 152400 w 459080"/>
                  <a:gd name="connsiteY8" fmla="*/ 98425 h 254258"/>
                  <a:gd name="connsiteX9" fmla="*/ 174625 w 459080"/>
                  <a:gd name="connsiteY9" fmla="*/ 82550 h 254258"/>
                  <a:gd name="connsiteX10" fmla="*/ 187325 w 459080"/>
                  <a:gd name="connsiteY10" fmla="*/ 73025 h 254258"/>
                  <a:gd name="connsiteX11" fmla="*/ 206375 w 459080"/>
                  <a:gd name="connsiteY11" fmla="*/ 63500 h 254258"/>
                  <a:gd name="connsiteX12" fmla="*/ 234950 w 459080"/>
                  <a:gd name="connsiteY12" fmla="*/ 38100 h 254258"/>
                  <a:gd name="connsiteX13" fmla="*/ 244475 w 459080"/>
                  <a:gd name="connsiteY13" fmla="*/ 19050 h 254258"/>
                  <a:gd name="connsiteX14" fmla="*/ 254000 w 459080"/>
                  <a:gd name="connsiteY14" fmla="*/ 12700 h 254258"/>
                  <a:gd name="connsiteX15" fmla="*/ 266700 w 459080"/>
                  <a:gd name="connsiteY15" fmla="*/ 6350 h 254258"/>
                  <a:gd name="connsiteX16" fmla="*/ 317500 w 459080"/>
                  <a:gd name="connsiteY16" fmla="*/ 0 h 254258"/>
                  <a:gd name="connsiteX17" fmla="*/ 342900 w 459080"/>
                  <a:gd name="connsiteY17" fmla="*/ 3175 h 254258"/>
                  <a:gd name="connsiteX18" fmla="*/ 349250 w 459080"/>
                  <a:gd name="connsiteY18" fmla="*/ 12700 h 254258"/>
                  <a:gd name="connsiteX19" fmla="*/ 352425 w 459080"/>
                  <a:gd name="connsiteY19" fmla="*/ 22225 h 254258"/>
                  <a:gd name="connsiteX20" fmla="*/ 358775 w 459080"/>
                  <a:gd name="connsiteY20" fmla="*/ 38100 h 254258"/>
                  <a:gd name="connsiteX21" fmla="*/ 361950 w 459080"/>
                  <a:gd name="connsiteY21" fmla="*/ 47625 h 254258"/>
                  <a:gd name="connsiteX22" fmla="*/ 384175 w 459080"/>
                  <a:gd name="connsiteY22" fmla="*/ 63500 h 254258"/>
                  <a:gd name="connsiteX23" fmla="*/ 400050 w 459080"/>
                  <a:gd name="connsiteY23" fmla="*/ 82550 h 254258"/>
                  <a:gd name="connsiteX24" fmla="*/ 406400 w 459080"/>
                  <a:gd name="connsiteY24" fmla="*/ 104775 h 254258"/>
                  <a:gd name="connsiteX25" fmla="*/ 419100 w 459080"/>
                  <a:gd name="connsiteY25" fmla="*/ 187325 h 254258"/>
                  <a:gd name="connsiteX26" fmla="*/ 431800 w 459080"/>
                  <a:gd name="connsiteY26" fmla="*/ 206375 h 254258"/>
                  <a:gd name="connsiteX27" fmla="*/ 438150 w 459080"/>
                  <a:gd name="connsiteY27" fmla="*/ 215900 h 254258"/>
                  <a:gd name="connsiteX28" fmla="*/ 444500 w 459080"/>
                  <a:gd name="connsiteY28" fmla="*/ 234950 h 254258"/>
                  <a:gd name="connsiteX29" fmla="*/ 457200 w 459080"/>
                  <a:gd name="connsiteY29" fmla="*/ 254000 h 254258"/>
                  <a:gd name="connsiteX30" fmla="*/ 438150 w 459080"/>
                  <a:gd name="connsiteY30" fmla="*/ 247650 h 254258"/>
                  <a:gd name="connsiteX31" fmla="*/ 419100 w 459080"/>
                  <a:gd name="connsiteY31" fmla="*/ 238125 h 254258"/>
                  <a:gd name="connsiteX32" fmla="*/ 409575 w 459080"/>
                  <a:gd name="connsiteY32" fmla="*/ 228600 h 254258"/>
                  <a:gd name="connsiteX33" fmla="*/ 400050 w 459080"/>
                  <a:gd name="connsiteY33" fmla="*/ 225425 h 254258"/>
                  <a:gd name="connsiteX34" fmla="*/ 390525 w 459080"/>
                  <a:gd name="connsiteY34" fmla="*/ 219075 h 254258"/>
                  <a:gd name="connsiteX35" fmla="*/ 377825 w 459080"/>
                  <a:gd name="connsiteY35" fmla="*/ 203200 h 254258"/>
                  <a:gd name="connsiteX36" fmla="*/ 368300 w 459080"/>
                  <a:gd name="connsiteY36" fmla="*/ 184150 h 254258"/>
                  <a:gd name="connsiteX37" fmla="*/ 365125 w 459080"/>
                  <a:gd name="connsiteY37" fmla="*/ 123825 h 254258"/>
                  <a:gd name="connsiteX38" fmla="*/ 349250 w 459080"/>
                  <a:gd name="connsiteY38" fmla="*/ 104775 h 254258"/>
                  <a:gd name="connsiteX39" fmla="*/ 339725 w 459080"/>
                  <a:gd name="connsiteY39" fmla="*/ 101600 h 254258"/>
                  <a:gd name="connsiteX40" fmla="*/ 320675 w 459080"/>
                  <a:gd name="connsiteY40" fmla="*/ 88900 h 254258"/>
                  <a:gd name="connsiteX41" fmla="*/ 298450 w 459080"/>
                  <a:gd name="connsiteY41" fmla="*/ 73025 h 254258"/>
                  <a:gd name="connsiteX42" fmla="*/ 282575 w 459080"/>
                  <a:gd name="connsiteY42" fmla="*/ 57150 h 254258"/>
                  <a:gd name="connsiteX43" fmla="*/ 260350 w 459080"/>
                  <a:gd name="connsiteY43" fmla="*/ 60325 h 254258"/>
                  <a:gd name="connsiteX44" fmla="*/ 250825 w 459080"/>
                  <a:gd name="connsiteY44" fmla="*/ 66675 h 254258"/>
                  <a:gd name="connsiteX45" fmla="*/ 231775 w 459080"/>
                  <a:gd name="connsiteY45" fmla="*/ 85725 h 254258"/>
                  <a:gd name="connsiteX46" fmla="*/ 212725 w 459080"/>
                  <a:gd name="connsiteY46" fmla="*/ 101600 h 254258"/>
                  <a:gd name="connsiteX47" fmla="*/ 203200 w 459080"/>
                  <a:gd name="connsiteY47" fmla="*/ 120650 h 254258"/>
                  <a:gd name="connsiteX48" fmla="*/ 193675 w 459080"/>
                  <a:gd name="connsiteY48" fmla="*/ 130175 h 254258"/>
                  <a:gd name="connsiteX49" fmla="*/ 174625 w 459080"/>
                  <a:gd name="connsiteY49" fmla="*/ 139700 h 254258"/>
                  <a:gd name="connsiteX50" fmla="*/ 161925 w 459080"/>
                  <a:gd name="connsiteY50" fmla="*/ 146050 h 254258"/>
                  <a:gd name="connsiteX51" fmla="*/ 130175 w 459080"/>
                  <a:gd name="connsiteY51" fmla="*/ 155575 h 254258"/>
                  <a:gd name="connsiteX52" fmla="*/ 120650 w 459080"/>
                  <a:gd name="connsiteY52" fmla="*/ 158750 h 254258"/>
                  <a:gd name="connsiteX53" fmla="*/ 114300 w 459080"/>
                  <a:gd name="connsiteY53" fmla="*/ 168275 h 254258"/>
                  <a:gd name="connsiteX54" fmla="*/ 104775 w 459080"/>
                  <a:gd name="connsiteY54" fmla="*/ 174625 h 254258"/>
                  <a:gd name="connsiteX55" fmla="*/ 92075 w 459080"/>
                  <a:gd name="connsiteY55" fmla="*/ 190500 h 254258"/>
                  <a:gd name="connsiteX56" fmla="*/ 76200 w 459080"/>
                  <a:gd name="connsiteY56" fmla="*/ 209550 h 254258"/>
                  <a:gd name="connsiteX57" fmla="*/ 63500 w 459080"/>
                  <a:gd name="connsiteY57" fmla="*/ 219075 h 254258"/>
                  <a:gd name="connsiteX58" fmla="*/ 53975 w 459080"/>
                  <a:gd name="connsiteY58" fmla="*/ 228600 h 254258"/>
                  <a:gd name="connsiteX59" fmla="*/ 44450 w 459080"/>
                  <a:gd name="connsiteY59" fmla="*/ 234950 h 254258"/>
                  <a:gd name="connsiteX60" fmla="*/ 34925 w 459080"/>
                  <a:gd name="connsiteY60" fmla="*/ 244475 h 254258"/>
                  <a:gd name="connsiteX61" fmla="*/ 15875 w 459080"/>
                  <a:gd name="connsiteY61" fmla="*/ 250825 h 254258"/>
                  <a:gd name="connsiteX62" fmla="*/ 6350 w 459080"/>
                  <a:gd name="connsiteY62" fmla="*/ 247650 h 254258"/>
                  <a:gd name="connsiteX63" fmla="*/ 3175 w 459080"/>
                  <a:gd name="connsiteY63" fmla="*/ 231775 h 254258"/>
                  <a:gd name="connsiteX64" fmla="*/ 0 w 459080"/>
                  <a:gd name="connsiteY64" fmla="*/ 212725 h 254258"/>
                  <a:gd name="connsiteX65" fmla="*/ 6350 w 459080"/>
                  <a:gd name="connsiteY65" fmla="*/ 193675 h 254258"/>
                  <a:gd name="connsiteX66" fmla="*/ 15875 w 459080"/>
                  <a:gd name="connsiteY66" fmla="*/ 190500 h 254258"/>
                  <a:gd name="connsiteX67" fmla="*/ 22225 w 459080"/>
                  <a:gd name="connsiteY67" fmla="*/ 187325 h 25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459080" h="254258">
                    <a:moveTo>
                      <a:pt x="22225" y="187325"/>
                    </a:moveTo>
                    <a:cubicBezTo>
                      <a:pt x="28575" y="185737"/>
                      <a:pt x="50562" y="191214"/>
                      <a:pt x="53975" y="180975"/>
                    </a:cubicBezTo>
                    <a:cubicBezTo>
                      <a:pt x="57994" y="168917"/>
                      <a:pt x="60138" y="157754"/>
                      <a:pt x="76200" y="152400"/>
                    </a:cubicBezTo>
                    <a:cubicBezTo>
                      <a:pt x="79375" y="151342"/>
                      <a:pt x="82732" y="150722"/>
                      <a:pt x="85725" y="149225"/>
                    </a:cubicBezTo>
                    <a:cubicBezTo>
                      <a:pt x="107651" y="138262"/>
                      <a:pt x="81519" y="146308"/>
                      <a:pt x="107950" y="139700"/>
                    </a:cubicBezTo>
                    <a:cubicBezTo>
                      <a:pt x="114300" y="135467"/>
                      <a:pt x="122421" y="133105"/>
                      <a:pt x="127000" y="127000"/>
                    </a:cubicBezTo>
                    <a:cubicBezTo>
                      <a:pt x="130175" y="122767"/>
                      <a:pt x="133449" y="118606"/>
                      <a:pt x="136525" y="114300"/>
                    </a:cubicBezTo>
                    <a:cubicBezTo>
                      <a:pt x="138743" y="111195"/>
                      <a:pt x="140177" y="107473"/>
                      <a:pt x="142875" y="104775"/>
                    </a:cubicBezTo>
                    <a:cubicBezTo>
                      <a:pt x="145573" y="102077"/>
                      <a:pt x="149503" y="100908"/>
                      <a:pt x="152400" y="98425"/>
                    </a:cubicBezTo>
                    <a:cubicBezTo>
                      <a:pt x="171576" y="81989"/>
                      <a:pt x="157123" y="88384"/>
                      <a:pt x="174625" y="82550"/>
                    </a:cubicBezTo>
                    <a:cubicBezTo>
                      <a:pt x="178858" y="79375"/>
                      <a:pt x="182731" y="75650"/>
                      <a:pt x="187325" y="73025"/>
                    </a:cubicBezTo>
                    <a:cubicBezTo>
                      <a:pt x="202771" y="64198"/>
                      <a:pt x="191441" y="76774"/>
                      <a:pt x="206375" y="63500"/>
                    </a:cubicBezTo>
                    <a:cubicBezTo>
                      <a:pt x="238997" y="34502"/>
                      <a:pt x="213332" y="52512"/>
                      <a:pt x="234950" y="38100"/>
                    </a:cubicBezTo>
                    <a:cubicBezTo>
                      <a:pt x="237532" y="30353"/>
                      <a:pt x="238320" y="25205"/>
                      <a:pt x="244475" y="19050"/>
                    </a:cubicBezTo>
                    <a:cubicBezTo>
                      <a:pt x="247173" y="16352"/>
                      <a:pt x="250687" y="14593"/>
                      <a:pt x="254000" y="12700"/>
                    </a:cubicBezTo>
                    <a:cubicBezTo>
                      <a:pt x="258109" y="10352"/>
                      <a:pt x="262059" y="7278"/>
                      <a:pt x="266700" y="6350"/>
                    </a:cubicBezTo>
                    <a:cubicBezTo>
                      <a:pt x="283434" y="3003"/>
                      <a:pt x="317500" y="0"/>
                      <a:pt x="317500" y="0"/>
                    </a:cubicBezTo>
                    <a:cubicBezTo>
                      <a:pt x="325967" y="1058"/>
                      <a:pt x="334978" y="6"/>
                      <a:pt x="342900" y="3175"/>
                    </a:cubicBezTo>
                    <a:cubicBezTo>
                      <a:pt x="346443" y="4592"/>
                      <a:pt x="347543" y="9287"/>
                      <a:pt x="349250" y="12700"/>
                    </a:cubicBezTo>
                    <a:cubicBezTo>
                      <a:pt x="350747" y="15693"/>
                      <a:pt x="351250" y="19091"/>
                      <a:pt x="352425" y="22225"/>
                    </a:cubicBezTo>
                    <a:cubicBezTo>
                      <a:pt x="354426" y="27561"/>
                      <a:pt x="356774" y="32764"/>
                      <a:pt x="358775" y="38100"/>
                    </a:cubicBezTo>
                    <a:cubicBezTo>
                      <a:pt x="359950" y="41234"/>
                      <a:pt x="360094" y="44840"/>
                      <a:pt x="361950" y="47625"/>
                    </a:cubicBezTo>
                    <a:cubicBezTo>
                      <a:pt x="370956" y="61133"/>
                      <a:pt x="371534" y="54471"/>
                      <a:pt x="384175" y="63500"/>
                    </a:cubicBezTo>
                    <a:cubicBezTo>
                      <a:pt x="389636" y="67401"/>
                      <a:pt x="396956" y="76362"/>
                      <a:pt x="400050" y="82550"/>
                    </a:cubicBezTo>
                    <a:cubicBezTo>
                      <a:pt x="402327" y="87105"/>
                      <a:pt x="405383" y="100706"/>
                      <a:pt x="406400" y="104775"/>
                    </a:cubicBezTo>
                    <a:cubicBezTo>
                      <a:pt x="408878" y="130799"/>
                      <a:pt x="405585" y="162547"/>
                      <a:pt x="419100" y="187325"/>
                    </a:cubicBezTo>
                    <a:cubicBezTo>
                      <a:pt x="422754" y="194025"/>
                      <a:pt x="427567" y="200025"/>
                      <a:pt x="431800" y="206375"/>
                    </a:cubicBezTo>
                    <a:cubicBezTo>
                      <a:pt x="433917" y="209550"/>
                      <a:pt x="436943" y="212280"/>
                      <a:pt x="438150" y="215900"/>
                    </a:cubicBezTo>
                    <a:cubicBezTo>
                      <a:pt x="440267" y="222250"/>
                      <a:pt x="440787" y="229381"/>
                      <a:pt x="444500" y="234950"/>
                    </a:cubicBezTo>
                    <a:cubicBezTo>
                      <a:pt x="448733" y="241300"/>
                      <a:pt x="464440" y="256413"/>
                      <a:pt x="457200" y="254000"/>
                    </a:cubicBezTo>
                    <a:lnTo>
                      <a:pt x="438150" y="247650"/>
                    </a:lnTo>
                    <a:cubicBezTo>
                      <a:pt x="428604" y="244468"/>
                      <a:pt x="427306" y="244964"/>
                      <a:pt x="419100" y="238125"/>
                    </a:cubicBezTo>
                    <a:cubicBezTo>
                      <a:pt x="415651" y="235250"/>
                      <a:pt x="413311" y="231091"/>
                      <a:pt x="409575" y="228600"/>
                    </a:cubicBezTo>
                    <a:cubicBezTo>
                      <a:pt x="406790" y="226744"/>
                      <a:pt x="403043" y="226922"/>
                      <a:pt x="400050" y="225425"/>
                    </a:cubicBezTo>
                    <a:cubicBezTo>
                      <a:pt x="396637" y="223718"/>
                      <a:pt x="393700" y="221192"/>
                      <a:pt x="390525" y="219075"/>
                    </a:cubicBezTo>
                    <a:cubicBezTo>
                      <a:pt x="384344" y="200532"/>
                      <a:pt x="392186" y="217561"/>
                      <a:pt x="377825" y="203200"/>
                    </a:cubicBezTo>
                    <a:cubicBezTo>
                      <a:pt x="371670" y="197045"/>
                      <a:pt x="370882" y="191897"/>
                      <a:pt x="368300" y="184150"/>
                    </a:cubicBezTo>
                    <a:cubicBezTo>
                      <a:pt x="367242" y="164042"/>
                      <a:pt x="367846" y="143777"/>
                      <a:pt x="365125" y="123825"/>
                    </a:cubicBezTo>
                    <a:cubicBezTo>
                      <a:pt x="364539" y="119530"/>
                      <a:pt x="351760" y="106448"/>
                      <a:pt x="349250" y="104775"/>
                    </a:cubicBezTo>
                    <a:cubicBezTo>
                      <a:pt x="346465" y="102919"/>
                      <a:pt x="342651" y="103225"/>
                      <a:pt x="339725" y="101600"/>
                    </a:cubicBezTo>
                    <a:cubicBezTo>
                      <a:pt x="333054" y="97894"/>
                      <a:pt x="327025" y="93133"/>
                      <a:pt x="320675" y="88900"/>
                    </a:cubicBezTo>
                    <a:cubicBezTo>
                      <a:pt x="315267" y="85294"/>
                      <a:pt x="302388" y="76963"/>
                      <a:pt x="298450" y="73025"/>
                    </a:cubicBezTo>
                    <a:cubicBezTo>
                      <a:pt x="277283" y="51858"/>
                      <a:pt x="307975" y="74083"/>
                      <a:pt x="282575" y="57150"/>
                    </a:cubicBezTo>
                    <a:cubicBezTo>
                      <a:pt x="275167" y="58208"/>
                      <a:pt x="267518" y="58175"/>
                      <a:pt x="260350" y="60325"/>
                    </a:cubicBezTo>
                    <a:cubicBezTo>
                      <a:pt x="256695" y="61421"/>
                      <a:pt x="253677" y="64140"/>
                      <a:pt x="250825" y="66675"/>
                    </a:cubicBezTo>
                    <a:cubicBezTo>
                      <a:pt x="244113" y="72641"/>
                      <a:pt x="239247" y="80744"/>
                      <a:pt x="231775" y="85725"/>
                    </a:cubicBezTo>
                    <a:cubicBezTo>
                      <a:pt x="222409" y="91969"/>
                      <a:pt x="220365" y="92433"/>
                      <a:pt x="212725" y="101600"/>
                    </a:cubicBezTo>
                    <a:cubicBezTo>
                      <a:pt x="187746" y="131575"/>
                      <a:pt x="222293" y="92011"/>
                      <a:pt x="203200" y="120650"/>
                    </a:cubicBezTo>
                    <a:cubicBezTo>
                      <a:pt x="200709" y="124386"/>
                      <a:pt x="197124" y="127300"/>
                      <a:pt x="193675" y="130175"/>
                    </a:cubicBezTo>
                    <a:cubicBezTo>
                      <a:pt x="182908" y="139148"/>
                      <a:pt x="186417" y="134646"/>
                      <a:pt x="174625" y="139700"/>
                    </a:cubicBezTo>
                    <a:cubicBezTo>
                      <a:pt x="170275" y="141564"/>
                      <a:pt x="166319" y="144292"/>
                      <a:pt x="161925" y="146050"/>
                    </a:cubicBezTo>
                    <a:cubicBezTo>
                      <a:pt x="143062" y="153595"/>
                      <a:pt x="146548" y="150897"/>
                      <a:pt x="130175" y="155575"/>
                    </a:cubicBezTo>
                    <a:cubicBezTo>
                      <a:pt x="126957" y="156494"/>
                      <a:pt x="123825" y="157692"/>
                      <a:pt x="120650" y="158750"/>
                    </a:cubicBezTo>
                    <a:cubicBezTo>
                      <a:pt x="118533" y="161925"/>
                      <a:pt x="116998" y="165577"/>
                      <a:pt x="114300" y="168275"/>
                    </a:cubicBezTo>
                    <a:cubicBezTo>
                      <a:pt x="111602" y="170973"/>
                      <a:pt x="107159" y="171645"/>
                      <a:pt x="104775" y="174625"/>
                    </a:cubicBezTo>
                    <a:cubicBezTo>
                      <a:pt x="87248" y="196533"/>
                      <a:pt x="119372" y="172302"/>
                      <a:pt x="92075" y="190500"/>
                    </a:cubicBezTo>
                    <a:cubicBezTo>
                      <a:pt x="85543" y="200298"/>
                      <a:pt x="85707" y="201401"/>
                      <a:pt x="76200" y="209550"/>
                    </a:cubicBezTo>
                    <a:cubicBezTo>
                      <a:pt x="72182" y="212994"/>
                      <a:pt x="67518" y="215631"/>
                      <a:pt x="63500" y="219075"/>
                    </a:cubicBezTo>
                    <a:cubicBezTo>
                      <a:pt x="60091" y="221997"/>
                      <a:pt x="57424" y="225725"/>
                      <a:pt x="53975" y="228600"/>
                    </a:cubicBezTo>
                    <a:cubicBezTo>
                      <a:pt x="51044" y="231043"/>
                      <a:pt x="47381" y="232507"/>
                      <a:pt x="44450" y="234950"/>
                    </a:cubicBezTo>
                    <a:cubicBezTo>
                      <a:pt x="41001" y="237825"/>
                      <a:pt x="38850" y="242294"/>
                      <a:pt x="34925" y="244475"/>
                    </a:cubicBezTo>
                    <a:cubicBezTo>
                      <a:pt x="29074" y="247726"/>
                      <a:pt x="15875" y="250825"/>
                      <a:pt x="15875" y="250825"/>
                    </a:cubicBezTo>
                    <a:cubicBezTo>
                      <a:pt x="12700" y="249767"/>
                      <a:pt x="8206" y="250435"/>
                      <a:pt x="6350" y="247650"/>
                    </a:cubicBezTo>
                    <a:cubicBezTo>
                      <a:pt x="3357" y="243160"/>
                      <a:pt x="4140" y="237084"/>
                      <a:pt x="3175" y="231775"/>
                    </a:cubicBezTo>
                    <a:cubicBezTo>
                      <a:pt x="2023" y="225441"/>
                      <a:pt x="1058" y="219075"/>
                      <a:pt x="0" y="212725"/>
                    </a:cubicBezTo>
                    <a:cubicBezTo>
                      <a:pt x="2117" y="206375"/>
                      <a:pt x="2459" y="199122"/>
                      <a:pt x="6350" y="193675"/>
                    </a:cubicBezTo>
                    <a:cubicBezTo>
                      <a:pt x="8295" y="190952"/>
                      <a:pt x="13198" y="192508"/>
                      <a:pt x="15875" y="190500"/>
                    </a:cubicBezTo>
                    <a:cubicBezTo>
                      <a:pt x="17768" y="189080"/>
                      <a:pt x="15875" y="188913"/>
                      <a:pt x="22225" y="18732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505" name="Forme libre 434">
                <a:extLst>
                  <a:ext uri="{FF2B5EF4-FFF2-40B4-BE49-F238E27FC236}">
                    <a16:creationId xmlns:a16="http://schemas.microsoft.com/office/drawing/2014/main" id="{C9F8D7E2-146D-4F76-9756-C70A9514CCF1}"/>
                  </a:ext>
                </a:extLst>
              </p:cNvPr>
              <p:cNvSpPr/>
              <p:nvPr/>
            </p:nvSpPr>
            <p:spPr>
              <a:xfrm>
                <a:off x="4032250" y="3939153"/>
                <a:ext cx="438151" cy="425951"/>
              </a:xfrm>
              <a:custGeom>
                <a:avLst/>
                <a:gdLst>
                  <a:gd name="connsiteX0" fmla="*/ 9525 w 438151"/>
                  <a:gd name="connsiteY0" fmla="*/ 222250 h 425951"/>
                  <a:gd name="connsiteX1" fmla="*/ 12700 w 438151"/>
                  <a:gd name="connsiteY1" fmla="*/ 203200 h 425951"/>
                  <a:gd name="connsiteX2" fmla="*/ 22225 w 438151"/>
                  <a:gd name="connsiteY2" fmla="*/ 193675 h 425951"/>
                  <a:gd name="connsiteX3" fmla="*/ 31750 w 438151"/>
                  <a:gd name="connsiteY3" fmla="*/ 187325 h 425951"/>
                  <a:gd name="connsiteX4" fmla="*/ 53975 w 438151"/>
                  <a:gd name="connsiteY4" fmla="*/ 174625 h 425951"/>
                  <a:gd name="connsiteX5" fmla="*/ 69850 w 438151"/>
                  <a:gd name="connsiteY5" fmla="*/ 158750 h 425951"/>
                  <a:gd name="connsiteX6" fmla="*/ 76200 w 438151"/>
                  <a:gd name="connsiteY6" fmla="*/ 149225 h 425951"/>
                  <a:gd name="connsiteX7" fmla="*/ 104775 w 438151"/>
                  <a:gd name="connsiteY7" fmla="*/ 127000 h 425951"/>
                  <a:gd name="connsiteX8" fmla="*/ 111125 w 438151"/>
                  <a:gd name="connsiteY8" fmla="*/ 117475 h 425951"/>
                  <a:gd name="connsiteX9" fmla="*/ 120650 w 438151"/>
                  <a:gd name="connsiteY9" fmla="*/ 111125 h 425951"/>
                  <a:gd name="connsiteX10" fmla="*/ 123825 w 438151"/>
                  <a:gd name="connsiteY10" fmla="*/ 101600 h 425951"/>
                  <a:gd name="connsiteX11" fmla="*/ 133350 w 438151"/>
                  <a:gd name="connsiteY11" fmla="*/ 92075 h 425951"/>
                  <a:gd name="connsiteX12" fmla="*/ 149225 w 438151"/>
                  <a:gd name="connsiteY12" fmla="*/ 73025 h 425951"/>
                  <a:gd name="connsiteX13" fmla="*/ 152400 w 438151"/>
                  <a:gd name="connsiteY13" fmla="*/ 63500 h 425951"/>
                  <a:gd name="connsiteX14" fmla="*/ 180975 w 438151"/>
                  <a:gd name="connsiteY14" fmla="*/ 41275 h 425951"/>
                  <a:gd name="connsiteX15" fmla="*/ 190500 w 438151"/>
                  <a:gd name="connsiteY15" fmla="*/ 38100 h 425951"/>
                  <a:gd name="connsiteX16" fmla="*/ 200025 w 438151"/>
                  <a:gd name="connsiteY16" fmla="*/ 31750 h 425951"/>
                  <a:gd name="connsiteX17" fmla="*/ 209550 w 438151"/>
                  <a:gd name="connsiteY17" fmla="*/ 28575 h 425951"/>
                  <a:gd name="connsiteX18" fmla="*/ 228600 w 438151"/>
                  <a:gd name="connsiteY18" fmla="*/ 19050 h 425951"/>
                  <a:gd name="connsiteX19" fmla="*/ 250825 w 438151"/>
                  <a:gd name="connsiteY19" fmla="*/ 3175 h 425951"/>
                  <a:gd name="connsiteX20" fmla="*/ 260350 w 438151"/>
                  <a:gd name="connsiteY20" fmla="*/ 0 h 425951"/>
                  <a:gd name="connsiteX21" fmla="*/ 292100 w 438151"/>
                  <a:gd name="connsiteY21" fmla="*/ 3175 h 425951"/>
                  <a:gd name="connsiteX22" fmla="*/ 314325 w 438151"/>
                  <a:gd name="connsiteY22" fmla="*/ 6350 h 425951"/>
                  <a:gd name="connsiteX23" fmla="*/ 355600 w 438151"/>
                  <a:gd name="connsiteY23" fmla="*/ 9525 h 425951"/>
                  <a:gd name="connsiteX24" fmla="*/ 377825 w 438151"/>
                  <a:gd name="connsiteY24" fmla="*/ 19050 h 425951"/>
                  <a:gd name="connsiteX25" fmla="*/ 396875 w 438151"/>
                  <a:gd name="connsiteY25" fmla="*/ 31750 h 425951"/>
                  <a:gd name="connsiteX26" fmla="*/ 406400 w 438151"/>
                  <a:gd name="connsiteY26" fmla="*/ 85725 h 425951"/>
                  <a:gd name="connsiteX27" fmla="*/ 409575 w 438151"/>
                  <a:gd name="connsiteY27" fmla="*/ 98425 h 425951"/>
                  <a:gd name="connsiteX28" fmla="*/ 428625 w 438151"/>
                  <a:gd name="connsiteY28" fmla="*/ 117475 h 425951"/>
                  <a:gd name="connsiteX29" fmla="*/ 438150 w 438151"/>
                  <a:gd name="connsiteY29" fmla="*/ 139700 h 425951"/>
                  <a:gd name="connsiteX30" fmla="*/ 431800 w 438151"/>
                  <a:gd name="connsiteY30" fmla="*/ 200025 h 425951"/>
                  <a:gd name="connsiteX31" fmla="*/ 425450 w 438151"/>
                  <a:gd name="connsiteY31" fmla="*/ 209550 h 425951"/>
                  <a:gd name="connsiteX32" fmla="*/ 409575 w 438151"/>
                  <a:gd name="connsiteY32" fmla="*/ 234950 h 425951"/>
                  <a:gd name="connsiteX33" fmla="*/ 387350 w 438151"/>
                  <a:gd name="connsiteY33" fmla="*/ 263525 h 425951"/>
                  <a:gd name="connsiteX34" fmla="*/ 381000 w 438151"/>
                  <a:gd name="connsiteY34" fmla="*/ 273050 h 425951"/>
                  <a:gd name="connsiteX35" fmla="*/ 374650 w 438151"/>
                  <a:gd name="connsiteY35" fmla="*/ 292100 h 425951"/>
                  <a:gd name="connsiteX36" fmla="*/ 368300 w 438151"/>
                  <a:gd name="connsiteY36" fmla="*/ 314325 h 425951"/>
                  <a:gd name="connsiteX37" fmla="*/ 365125 w 438151"/>
                  <a:gd name="connsiteY37" fmla="*/ 336550 h 425951"/>
                  <a:gd name="connsiteX38" fmla="*/ 371475 w 438151"/>
                  <a:gd name="connsiteY38" fmla="*/ 390525 h 425951"/>
                  <a:gd name="connsiteX39" fmla="*/ 377825 w 438151"/>
                  <a:gd name="connsiteY39" fmla="*/ 412750 h 425951"/>
                  <a:gd name="connsiteX40" fmla="*/ 381000 w 438151"/>
                  <a:gd name="connsiteY40" fmla="*/ 425450 h 425951"/>
                  <a:gd name="connsiteX41" fmla="*/ 374650 w 438151"/>
                  <a:gd name="connsiteY41" fmla="*/ 415925 h 425951"/>
                  <a:gd name="connsiteX42" fmla="*/ 368300 w 438151"/>
                  <a:gd name="connsiteY42" fmla="*/ 403225 h 425951"/>
                  <a:gd name="connsiteX43" fmla="*/ 355600 w 438151"/>
                  <a:gd name="connsiteY43" fmla="*/ 384175 h 425951"/>
                  <a:gd name="connsiteX44" fmla="*/ 346075 w 438151"/>
                  <a:gd name="connsiteY44" fmla="*/ 365125 h 425951"/>
                  <a:gd name="connsiteX45" fmla="*/ 333375 w 438151"/>
                  <a:gd name="connsiteY45" fmla="*/ 346075 h 425951"/>
                  <a:gd name="connsiteX46" fmla="*/ 327025 w 438151"/>
                  <a:gd name="connsiteY46" fmla="*/ 330200 h 425951"/>
                  <a:gd name="connsiteX47" fmla="*/ 330200 w 438151"/>
                  <a:gd name="connsiteY47" fmla="*/ 282575 h 425951"/>
                  <a:gd name="connsiteX48" fmla="*/ 346075 w 438151"/>
                  <a:gd name="connsiteY48" fmla="*/ 266700 h 425951"/>
                  <a:gd name="connsiteX49" fmla="*/ 381000 w 438151"/>
                  <a:gd name="connsiteY49" fmla="*/ 225425 h 425951"/>
                  <a:gd name="connsiteX50" fmla="*/ 384175 w 438151"/>
                  <a:gd name="connsiteY50" fmla="*/ 215900 h 425951"/>
                  <a:gd name="connsiteX51" fmla="*/ 381000 w 438151"/>
                  <a:gd name="connsiteY51" fmla="*/ 177800 h 425951"/>
                  <a:gd name="connsiteX52" fmla="*/ 371475 w 438151"/>
                  <a:gd name="connsiteY52" fmla="*/ 171450 h 425951"/>
                  <a:gd name="connsiteX53" fmla="*/ 365125 w 438151"/>
                  <a:gd name="connsiteY53" fmla="*/ 161925 h 425951"/>
                  <a:gd name="connsiteX54" fmla="*/ 346075 w 438151"/>
                  <a:gd name="connsiteY54" fmla="*/ 149225 h 425951"/>
                  <a:gd name="connsiteX55" fmla="*/ 336550 w 438151"/>
                  <a:gd name="connsiteY55" fmla="*/ 139700 h 425951"/>
                  <a:gd name="connsiteX56" fmla="*/ 333375 w 438151"/>
                  <a:gd name="connsiteY56" fmla="*/ 127000 h 425951"/>
                  <a:gd name="connsiteX57" fmla="*/ 327025 w 438151"/>
                  <a:gd name="connsiteY57" fmla="*/ 107950 h 425951"/>
                  <a:gd name="connsiteX58" fmla="*/ 323850 w 438151"/>
                  <a:gd name="connsiteY58" fmla="*/ 66675 h 425951"/>
                  <a:gd name="connsiteX59" fmla="*/ 320675 w 438151"/>
                  <a:gd name="connsiteY59" fmla="*/ 57150 h 425951"/>
                  <a:gd name="connsiteX60" fmla="*/ 311150 w 438151"/>
                  <a:gd name="connsiteY60" fmla="*/ 47625 h 425951"/>
                  <a:gd name="connsiteX61" fmla="*/ 276225 w 438151"/>
                  <a:gd name="connsiteY61" fmla="*/ 53975 h 425951"/>
                  <a:gd name="connsiteX62" fmla="*/ 250825 w 438151"/>
                  <a:gd name="connsiteY62" fmla="*/ 79375 h 425951"/>
                  <a:gd name="connsiteX63" fmla="*/ 244475 w 438151"/>
                  <a:gd name="connsiteY63" fmla="*/ 92075 h 425951"/>
                  <a:gd name="connsiteX64" fmla="*/ 234950 w 438151"/>
                  <a:gd name="connsiteY64" fmla="*/ 101600 h 425951"/>
                  <a:gd name="connsiteX65" fmla="*/ 228600 w 438151"/>
                  <a:gd name="connsiteY65" fmla="*/ 111125 h 425951"/>
                  <a:gd name="connsiteX66" fmla="*/ 219075 w 438151"/>
                  <a:gd name="connsiteY66" fmla="*/ 123825 h 425951"/>
                  <a:gd name="connsiteX67" fmla="*/ 212725 w 438151"/>
                  <a:gd name="connsiteY67" fmla="*/ 133350 h 425951"/>
                  <a:gd name="connsiteX68" fmla="*/ 203200 w 438151"/>
                  <a:gd name="connsiteY68" fmla="*/ 142875 h 425951"/>
                  <a:gd name="connsiteX69" fmla="*/ 184150 w 438151"/>
                  <a:gd name="connsiteY69" fmla="*/ 161925 h 425951"/>
                  <a:gd name="connsiteX70" fmla="*/ 177800 w 438151"/>
                  <a:gd name="connsiteY70" fmla="*/ 171450 h 425951"/>
                  <a:gd name="connsiteX71" fmla="*/ 168275 w 438151"/>
                  <a:gd name="connsiteY71" fmla="*/ 174625 h 425951"/>
                  <a:gd name="connsiteX72" fmla="*/ 158750 w 438151"/>
                  <a:gd name="connsiteY72" fmla="*/ 180975 h 425951"/>
                  <a:gd name="connsiteX73" fmla="*/ 139700 w 438151"/>
                  <a:gd name="connsiteY73" fmla="*/ 193675 h 425951"/>
                  <a:gd name="connsiteX74" fmla="*/ 130175 w 438151"/>
                  <a:gd name="connsiteY74" fmla="*/ 203200 h 425951"/>
                  <a:gd name="connsiteX75" fmla="*/ 120650 w 438151"/>
                  <a:gd name="connsiteY75" fmla="*/ 206375 h 425951"/>
                  <a:gd name="connsiteX76" fmla="*/ 101600 w 438151"/>
                  <a:gd name="connsiteY76" fmla="*/ 225425 h 425951"/>
                  <a:gd name="connsiteX77" fmla="*/ 95250 w 438151"/>
                  <a:gd name="connsiteY77" fmla="*/ 234950 h 425951"/>
                  <a:gd name="connsiteX78" fmla="*/ 85725 w 438151"/>
                  <a:gd name="connsiteY78" fmla="*/ 241300 h 425951"/>
                  <a:gd name="connsiteX79" fmla="*/ 82550 w 438151"/>
                  <a:gd name="connsiteY79" fmla="*/ 250825 h 425951"/>
                  <a:gd name="connsiteX80" fmla="*/ 69850 w 438151"/>
                  <a:gd name="connsiteY80" fmla="*/ 269875 h 425951"/>
                  <a:gd name="connsiteX81" fmla="*/ 47625 w 438151"/>
                  <a:gd name="connsiteY81" fmla="*/ 298450 h 425951"/>
                  <a:gd name="connsiteX82" fmla="*/ 28575 w 438151"/>
                  <a:gd name="connsiteY82" fmla="*/ 311150 h 425951"/>
                  <a:gd name="connsiteX83" fmla="*/ 9525 w 438151"/>
                  <a:gd name="connsiteY83" fmla="*/ 307975 h 425951"/>
                  <a:gd name="connsiteX84" fmla="*/ 6350 w 438151"/>
                  <a:gd name="connsiteY84" fmla="*/ 298450 h 425951"/>
                  <a:gd name="connsiteX85" fmla="*/ 0 w 438151"/>
                  <a:gd name="connsiteY85" fmla="*/ 276225 h 425951"/>
                  <a:gd name="connsiteX86" fmla="*/ 9525 w 438151"/>
                  <a:gd name="connsiteY86" fmla="*/ 222250 h 425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38151" h="425951">
                    <a:moveTo>
                      <a:pt x="9525" y="222250"/>
                    </a:moveTo>
                    <a:cubicBezTo>
                      <a:pt x="11642" y="210079"/>
                      <a:pt x="10085" y="209083"/>
                      <a:pt x="12700" y="203200"/>
                    </a:cubicBezTo>
                    <a:cubicBezTo>
                      <a:pt x="14524" y="199097"/>
                      <a:pt x="18776" y="196550"/>
                      <a:pt x="22225" y="193675"/>
                    </a:cubicBezTo>
                    <a:cubicBezTo>
                      <a:pt x="25156" y="191232"/>
                      <a:pt x="28645" y="189543"/>
                      <a:pt x="31750" y="187325"/>
                    </a:cubicBezTo>
                    <a:cubicBezTo>
                      <a:pt x="48569" y="175311"/>
                      <a:pt x="38518" y="179777"/>
                      <a:pt x="53975" y="174625"/>
                    </a:cubicBezTo>
                    <a:cubicBezTo>
                      <a:pt x="70908" y="149225"/>
                      <a:pt x="48683" y="179917"/>
                      <a:pt x="69850" y="158750"/>
                    </a:cubicBezTo>
                    <a:cubicBezTo>
                      <a:pt x="72548" y="156052"/>
                      <a:pt x="73665" y="152077"/>
                      <a:pt x="76200" y="149225"/>
                    </a:cubicBezTo>
                    <a:cubicBezTo>
                      <a:pt x="94235" y="128936"/>
                      <a:pt x="87991" y="132595"/>
                      <a:pt x="104775" y="127000"/>
                    </a:cubicBezTo>
                    <a:cubicBezTo>
                      <a:pt x="106892" y="123825"/>
                      <a:pt x="108427" y="120173"/>
                      <a:pt x="111125" y="117475"/>
                    </a:cubicBezTo>
                    <a:cubicBezTo>
                      <a:pt x="113823" y="114777"/>
                      <a:pt x="118266" y="114105"/>
                      <a:pt x="120650" y="111125"/>
                    </a:cubicBezTo>
                    <a:cubicBezTo>
                      <a:pt x="122741" y="108512"/>
                      <a:pt x="121969" y="104385"/>
                      <a:pt x="123825" y="101600"/>
                    </a:cubicBezTo>
                    <a:cubicBezTo>
                      <a:pt x="126316" y="97864"/>
                      <a:pt x="130475" y="95524"/>
                      <a:pt x="133350" y="92075"/>
                    </a:cubicBezTo>
                    <a:cubicBezTo>
                      <a:pt x="155452" y="65553"/>
                      <a:pt x="121398" y="100852"/>
                      <a:pt x="149225" y="73025"/>
                    </a:cubicBezTo>
                    <a:cubicBezTo>
                      <a:pt x="150283" y="69850"/>
                      <a:pt x="150544" y="66285"/>
                      <a:pt x="152400" y="63500"/>
                    </a:cubicBezTo>
                    <a:cubicBezTo>
                      <a:pt x="157096" y="56456"/>
                      <a:pt x="175569" y="43077"/>
                      <a:pt x="180975" y="41275"/>
                    </a:cubicBezTo>
                    <a:cubicBezTo>
                      <a:pt x="184150" y="40217"/>
                      <a:pt x="187507" y="39597"/>
                      <a:pt x="190500" y="38100"/>
                    </a:cubicBezTo>
                    <a:cubicBezTo>
                      <a:pt x="193913" y="36393"/>
                      <a:pt x="196612" y="33457"/>
                      <a:pt x="200025" y="31750"/>
                    </a:cubicBezTo>
                    <a:cubicBezTo>
                      <a:pt x="203018" y="30253"/>
                      <a:pt x="206557" y="30072"/>
                      <a:pt x="209550" y="28575"/>
                    </a:cubicBezTo>
                    <a:cubicBezTo>
                      <a:pt x="234169" y="16265"/>
                      <a:pt x="204659" y="27030"/>
                      <a:pt x="228600" y="19050"/>
                    </a:cubicBezTo>
                    <a:cubicBezTo>
                      <a:pt x="231476" y="16893"/>
                      <a:pt x="246182" y="5496"/>
                      <a:pt x="250825" y="3175"/>
                    </a:cubicBezTo>
                    <a:cubicBezTo>
                      <a:pt x="253818" y="1678"/>
                      <a:pt x="257175" y="1058"/>
                      <a:pt x="260350" y="0"/>
                    </a:cubicBezTo>
                    <a:lnTo>
                      <a:pt x="292100" y="3175"/>
                    </a:lnTo>
                    <a:cubicBezTo>
                      <a:pt x="299532" y="4049"/>
                      <a:pt x="306879" y="5605"/>
                      <a:pt x="314325" y="6350"/>
                    </a:cubicBezTo>
                    <a:cubicBezTo>
                      <a:pt x="328055" y="7723"/>
                      <a:pt x="341842" y="8467"/>
                      <a:pt x="355600" y="9525"/>
                    </a:cubicBezTo>
                    <a:cubicBezTo>
                      <a:pt x="365454" y="12810"/>
                      <a:pt x="368017" y="13165"/>
                      <a:pt x="377825" y="19050"/>
                    </a:cubicBezTo>
                    <a:cubicBezTo>
                      <a:pt x="384369" y="22977"/>
                      <a:pt x="396875" y="31750"/>
                      <a:pt x="396875" y="31750"/>
                    </a:cubicBezTo>
                    <a:cubicBezTo>
                      <a:pt x="405292" y="57000"/>
                      <a:pt x="397302" y="31139"/>
                      <a:pt x="406400" y="85725"/>
                    </a:cubicBezTo>
                    <a:cubicBezTo>
                      <a:pt x="407117" y="90029"/>
                      <a:pt x="407073" y="94850"/>
                      <a:pt x="409575" y="98425"/>
                    </a:cubicBezTo>
                    <a:cubicBezTo>
                      <a:pt x="414725" y="105782"/>
                      <a:pt x="424609" y="109443"/>
                      <a:pt x="428625" y="117475"/>
                    </a:cubicBezTo>
                    <a:cubicBezTo>
                      <a:pt x="436472" y="133168"/>
                      <a:pt x="433478" y="125685"/>
                      <a:pt x="438150" y="139700"/>
                    </a:cubicBezTo>
                    <a:cubicBezTo>
                      <a:pt x="437859" y="144360"/>
                      <a:pt x="439730" y="184165"/>
                      <a:pt x="431800" y="200025"/>
                    </a:cubicBezTo>
                    <a:cubicBezTo>
                      <a:pt x="430093" y="203438"/>
                      <a:pt x="427472" y="206314"/>
                      <a:pt x="425450" y="209550"/>
                    </a:cubicBezTo>
                    <a:cubicBezTo>
                      <a:pt x="423901" y="212028"/>
                      <a:pt x="413202" y="230597"/>
                      <a:pt x="409575" y="234950"/>
                    </a:cubicBezTo>
                    <a:cubicBezTo>
                      <a:pt x="384706" y="264793"/>
                      <a:pt x="419448" y="215377"/>
                      <a:pt x="387350" y="263525"/>
                    </a:cubicBezTo>
                    <a:cubicBezTo>
                      <a:pt x="385233" y="266700"/>
                      <a:pt x="382207" y="269430"/>
                      <a:pt x="381000" y="273050"/>
                    </a:cubicBezTo>
                    <a:lnTo>
                      <a:pt x="374650" y="292100"/>
                    </a:lnTo>
                    <a:cubicBezTo>
                      <a:pt x="371930" y="300261"/>
                      <a:pt x="369895" y="305554"/>
                      <a:pt x="368300" y="314325"/>
                    </a:cubicBezTo>
                    <a:cubicBezTo>
                      <a:pt x="366961" y="321688"/>
                      <a:pt x="366183" y="329142"/>
                      <a:pt x="365125" y="336550"/>
                    </a:cubicBezTo>
                    <a:cubicBezTo>
                      <a:pt x="367340" y="360919"/>
                      <a:pt x="367228" y="369288"/>
                      <a:pt x="371475" y="390525"/>
                    </a:cubicBezTo>
                    <a:cubicBezTo>
                      <a:pt x="374784" y="407068"/>
                      <a:pt x="373790" y="398628"/>
                      <a:pt x="377825" y="412750"/>
                    </a:cubicBezTo>
                    <a:cubicBezTo>
                      <a:pt x="379024" y="416946"/>
                      <a:pt x="384086" y="422364"/>
                      <a:pt x="381000" y="425450"/>
                    </a:cubicBezTo>
                    <a:cubicBezTo>
                      <a:pt x="378302" y="428148"/>
                      <a:pt x="376543" y="419238"/>
                      <a:pt x="374650" y="415925"/>
                    </a:cubicBezTo>
                    <a:cubicBezTo>
                      <a:pt x="372302" y="411816"/>
                      <a:pt x="370735" y="407284"/>
                      <a:pt x="368300" y="403225"/>
                    </a:cubicBezTo>
                    <a:cubicBezTo>
                      <a:pt x="364373" y="396681"/>
                      <a:pt x="358013" y="391415"/>
                      <a:pt x="355600" y="384175"/>
                    </a:cubicBezTo>
                    <a:cubicBezTo>
                      <a:pt x="347620" y="360234"/>
                      <a:pt x="358385" y="389744"/>
                      <a:pt x="346075" y="365125"/>
                    </a:cubicBezTo>
                    <a:cubicBezTo>
                      <a:pt x="336885" y="346745"/>
                      <a:pt x="351431" y="364131"/>
                      <a:pt x="333375" y="346075"/>
                    </a:cubicBezTo>
                    <a:cubicBezTo>
                      <a:pt x="331258" y="340783"/>
                      <a:pt x="327310" y="335892"/>
                      <a:pt x="327025" y="330200"/>
                    </a:cubicBezTo>
                    <a:cubicBezTo>
                      <a:pt x="326230" y="314310"/>
                      <a:pt x="327584" y="298269"/>
                      <a:pt x="330200" y="282575"/>
                    </a:cubicBezTo>
                    <a:cubicBezTo>
                      <a:pt x="331777" y="273112"/>
                      <a:pt x="340265" y="271929"/>
                      <a:pt x="346075" y="266700"/>
                    </a:cubicBezTo>
                    <a:cubicBezTo>
                      <a:pt x="354229" y="259361"/>
                      <a:pt x="376669" y="238418"/>
                      <a:pt x="381000" y="225425"/>
                    </a:cubicBezTo>
                    <a:lnTo>
                      <a:pt x="384175" y="215900"/>
                    </a:lnTo>
                    <a:cubicBezTo>
                      <a:pt x="383117" y="203200"/>
                      <a:pt x="384501" y="190054"/>
                      <a:pt x="381000" y="177800"/>
                    </a:cubicBezTo>
                    <a:cubicBezTo>
                      <a:pt x="379952" y="174131"/>
                      <a:pt x="374173" y="174148"/>
                      <a:pt x="371475" y="171450"/>
                    </a:cubicBezTo>
                    <a:cubicBezTo>
                      <a:pt x="368777" y="168752"/>
                      <a:pt x="367997" y="164438"/>
                      <a:pt x="365125" y="161925"/>
                    </a:cubicBezTo>
                    <a:cubicBezTo>
                      <a:pt x="359382" y="156899"/>
                      <a:pt x="351471" y="154621"/>
                      <a:pt x="346075" y="149225"/>
                    </a:cubicBezTo>
                    <a:lnTo>
                      <a:pt x="336550" y="139700"/>
                    </a:lnTo>
                    <a:cubicBezTo>
                      <a:pt x="335492" y="135467"/>
                      <a:pt x="334629" y="131180"/>
                      <a:pt x="333375" y="127000"/>
                    </a:cubicBezTo>
                    <a:cubicBezTo>
                      <a:pt x="331452" y="120589"/>
                      <a:pt x="327025" y="107950"/>
                      <a:pt x="327025" y="107950"/>
                    </a:cubicBezTo>
                    <a:cubicBezTo>
                      <a:pt x="325967" y="94192"/>
                      <a:pt x="325562" y="80367"/>
                      <a:pt x="323850" y="66675"/>
                    </a:cubicBezTo>
                    <a:cubicBezTo>
                      <a:pt x="323435" y="63354"/>
                      <a:pt x="322531" y="59935"/>
                      <a:pt x="320675" y="57150"/>
                    </a:cubicBezTo>
                    <a:cubicBezTo>
                      <a:pt x="318184" y="53414"/>
                      <a:pt x="314325" y="50800"/>
                      <a:pt x="311150" y="47625"/>
                    </a:cubicBezTo>
                    <a:cubicBezTo>
                      <a:pt x="302394" y="48719"/>
                      <a:pt x="286014" y="49081"/>
                      <a:pt x="276225" y="53975"/>
                    </a:cubicBezTo>
                    <a:cubicBezTo>
                      <a:pt x="265348" y="59413"/>
                      <a:pt x="256774" y="68965"/>
                      <a:pt x="250825" y="79375"/>
                    </a:cubicBezTo>
                    <a:cubicBezTo>
                      <a:pt x="248477" y="83484"/>
                      <a:pt x="247226" y="88224"/>
                      <a:pt x="244475" y="92075"/>
                    </a:cubicBezTo>
                    <a:cubicBezTo>
                      <a:pt x="241865" y="95729"/>
                      <a:pt x="237825" y="98151"/>
                      <a:pt x="234950" y="101600"/>
                    </a:cubicBezTo>
                    <a:cubicBezTo>
                      <a:pt x="232507" y="104531"/>
                      <a:pt x="230818" y="108020"/>
                      <a:pt x="228600" y="111125"/>
                    </a:cubicBezTo>
                    <a:cubicBezTo>
                      <a:pt x="225524" y="115431"/>
                      <a:pt x="222151" y="119519"/>
                      <a:pt x="219075" y="123825"/>
                    </a:cubicBezTo>
                    <a:cubicBezTo>
                      <a:pt x="216857" y="126930"/>
                      <a:pt x="215168" y="130419"/>
                      <a:pt x="212725" y="133350"/>
                    </a:cubicBezTo>
                    <a:cubicBezTo>
                      <a:pt x="209850" y="136799"/>
                      <a:pt x="206122" y="139466"/>
                      <a:pt x="203200" y="142875"/>
                    </a:cubicBezTo>
                    <a:cubicBezTo>
                      <a:pt x="187447" y="161253"/>
                      <a:pt x="200918" y="150746"/>
                      <a:pt x="184150" y="161925"/>
                    </a:cubicBezTo>
                    <a:cubicBezTo>
                      <a:pt x="182033" y="165100"/>
                      <a:pt x="180780" y="169066"/>
                      <a:pt x="177800" y="171450"/>
                    </a:cubicBezTo>
                    <a:cubicBezTo>
                      <a:pt x="175187" y="173541"/>
                      <a:pt x="171268" y="173128"/>
                      <a:pt x="168275" y="174625"/>
                    </a:cubicBezTo>
                    <a:cubicBezTo>
                      <a:pt x="164862" y="176332"/>
                      <a:pt x="161681" y="178532"/>
                      <a:pt x="158750" y="180975"/>
                    </a:cubicBezTo>
                    <a:cubicBezTo>
                      <a:pt x="142895" y="194188"/>
                      <a:pt x="156439" y="188095"/>
                      <a:pt x="139700" y="193675"/>
                    </a:cubicBezTo>
                    <a:cubicBezTo>
                      <a:pt x="136525" y="196850"/>
                      <a:pt x="133911" y="200709"/>
                      <a:pt x="130175" y="203200"/>
                    </a:cubicBezTo>
                    <a:cubicBezTo>
                      <a:pt x="127390" y="205056"/>
                      <a:pt x="123292" y="204320"/>
                      <a:pt x="120650" y="206375"/>
                    </a:cubicBezTo>
                    <a:cubicBezTo>
                      <a:pt x="113561" y="211888"/>
                      <a:pt x="106581" y="217953"/>
                      <a:pt x="101600" y="225425"/>
                    </a:cubicBezTo>
                    <a:cubicBezTo>
                      <a:pt x="99483" y="228600"/>
                      <a:pt x="97948" y="232252"/>
                      <a:pt x="95250" y="234950"/>
                    </a:cubicBezTo>
                    <a:cubicBezTo>
                      <a:pt x="92552" y="237648"/>
                      <a:pt x="88900" y="239183"/>
                      <a:pt x="85725" y="241300"/>
                    </a:cubicBezTo>
                    <a:cubicBezTo>
                      <a:pt x="84667" y="244475"/>
                      <a:pt x="84175" y="247899"/>
                      <a:pt x="82550" y="250825"/>
                    </a:cubicBezTo>
                    <a:cubicBezTo>
                      <a:pt x="78844" y="257496"/>
                      <a:pt x="72263" y="262635"/>
                      <a:pt x="69850" y="269875"/>
                    </a:cubicBezTo>
                    <a:cubicBezTo>
                      <a:pt x="63835" y="287919"/>
                      <a:pt x="69042" y="277033"/>
                      <a:pt x="47625" y="298450"/>
                    </a:cubicBezTo>
                    <a:cubicBezTo>
                      <a:pt x="35733" y="310342"/>
                      <a:pt x="42360" y="306555"/>
                      <a:pt x="28575" y="311150"/>
                    </a:cubicBezTo>
                    <a:cubicBezTo>
                      <a:pt x="22225" y="310092"/>
                      <a:pt x="15114" y="311169"/>
                      <a:pt x="9525" y="307975"/>
                    </a:cubicBezTo>
                    <a:cubicBezTo>
                      <a:pt x="6619" y="306315"/>
                      <a:pt x="7269" y="301668"/>
                      <a:pt x="6350" y="298450"/>
                    </a:cubicBezTo>
                    <a:cubicBezTo>
                      <a:pt x="-1623" y="270543"/>
                      <a:pt x="7613" y="299063"/>
                      <a:pt x="0" y="276225"/>
                    </a:cubicBezTo>
                    <a:cubicBezTo>
                      <a:pt x="3344" y="229415"/>
                      <a:pt x="7408" y="234421"/>
                      <a:pt x="9525" y="2222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506" name="Forme libre 435">
                <a:extLst>
                  <a:ext uri="{FF2B5EF4-FFF2-40B4-BE49-F238E27FC236}">
                    <a16:creationId xmlns:a16="http://schemas.microsoft.com/office/drawing/2014/main" id="{53E807E7-6CD9-4C5F-B631-465672FECE2F}"/>
                  </a:ext>
                </a:extLst>
              </p:cNvPr>
              <p:cNvSpPr/>
              <p:nvPr/>
            </p:nvSpPr>
            <p:spPr>
              <a:xfrm>
                <a:off x="4034630" y="3356992"/>
                <a:ext cx="486242" cy="458440"/>
              </a:xfrm>
              <a:custGeom>
                <a:avLst/>
                <a:gdLst>
                  <a:gd name="connsiteX0" fmla="*/ 10320 w 486242"/>
                  <a:gd name="connsiteY0" fmla="*/ 206375 h 458440"/>
                  <a:gd name="connsiteX1" fmla="*/ 13495 w 486242"/>
                  <a:gd name="connsiteY1" fmla="*/ 190500 h 458440"/>
                  <a:gd name="connsiteX2" fmla="*/ 35720 w 486242"/>
                  <a:gd name="connsiteY2" fmla="*/ 174625 h 458440"/>
                  <a:gd name="connsiteX3" fmla="*/ 45245 w 486242"/>
                  <a:gd name="connsiteY3" fmla="*/ 168275 h 458440"/>
                  <a:gd name="connsiteX4" fmla="*/ 57945 w 486242"/>
                  <a:gd name="connsiteY4" fmla="*/ 161925 h 458440"/>
                  <a:gd name="connsiteX5" fmla="*/ 76995 w 486242"/>
                  <a:gd name="connsiteY5" fmla="*/ 149225 h 458440"/>
                  <a:gd name="connsiteX6" fmla="*/ 96045 w 486242"/>
                  <a:gd name="connsiteY6" fmla="*/ 139700 h 458440"/>
                  <a:gd name="connsiteX7" fmla="*/ 118270 w 486242"/>
                  <a:gd name="connsiteY7" fmla="*/ 127000 h 458440"/>
                  <a:gd name="connsiteX8" fmla="*/ 134145 w 486242"/>
                  <a:gd name="connsiteY8" fmla="*/ 114300 h 458440"/>
                  <a:gd name="connsiteX9" fmla="*/ 146845 w 486242"/>
                  <a:gd name="connsiteY9" fmla="*/ 101600 h 458440"/>
                  <a:gd name="connsiteX10" fmla="*/ 159545 w 486242"/>
                  <a:gd name="connsiteY10" fmla="*/ 92075 h 458440"/>
                  <a:gd name="connsiteX11" fmla="*/ 165895 w 486242"/>
                  <a:gd name="connsiteY11" fmla="*/ 82550 h 458440"/>
                  <a:gd name="connsiteX12" fmla="*/ 178595 w 486242"/>
                  <a:gd name="connsiteY12" fmla="*/ 76200 h 458440"/>
                  <a:gd name="connsiteX13" fmla="*/ 197645 w 486242"/>
                  <a:gd name="connsiteY13" fmla="*/ 66675 h 458440"/>
                  <a:gd name="connsiteX14" fmla="*/ 203995 w 486242"/>
                  <a:gd name="connsiteY14" fmla="*/ 57150 h 458440"/>
                  <a:gd name="connsiteX15" fmla="*/ 226220 w 486242"/>
                  <a:gd name="connsiteY15" fmla="*/ 47625 h 458440"/>
                  <a:gd name="connsiteX16" fmla="*/ 251620 w 486242"/>
                  <a:gd name="connsiteY16" fmla="*/ 34925 h 458440"/>
                  <a:gd name="connsiteX17" fmla="*/ 254795 w 486242"/>
                  <a:gd name="connsiteY17" fmla="*/ 25400 h 458440"/>
                  <a:gd name="connsiteX18" fmla="*/ 264320 w 486242"/>
                  <a:gd name="connsiteY18" fmla="*/ 15875 h 458440"/>
                  <a:gd name="connsiteX19" fmla="*/ 273845 w 486242"/>
                  <a:gd name="connsiteY19" fmla="*/ 9525 h 458440"/>
                  <a:gd name="connsiteX20" fmla="*/ 308770 w 486242"/>
                  <a:gd name="connsiteY20" fmla="*/ 0 h 458440"/>
                  <a:gd name="connsiteX21" fmla="*/ 356395 w 486242"/>
                  <a:gd name="connsiteY21" fmla="*/ 3175 h 458440"/>
                  <a:gd name="connsiteX22" fmla="*/ 375445 w 486242"/>
                  <a:gd name="connsiteY22" fmla="*/ 12700 h 458440"/>
                  <a:gd name="connsiteX23" fmla="*/ 384970 w 486242"/>
                  <a:gd name="connsiteY23" fmla="*/ 15875 h 458440"/>
                  <a:gd name="connsiteX24" fmla="*/ 407195 w 486242"/>
                  <a:gd name="connsiteY24" fmla="*/ 31750 h 458440"/>
                  <a:gd name="connsiteX25" fmla="*/ 416720 w 486242"/>
                  <a:gd name="connsiteY25" fmla="*/ 44450 h 458440"/>
                  <a:gd name="connsiteX26" fmla="*/ 426245 w 486242"/>
                  <a:gd name="connsiteY26" fmla="*/ 53975 h 458440"/>
                  <a:gd name="connsiteX27" fmla="*/ 432595 w 486242"/>
                  <a:gd name="connsiteY27" fmla="*/ 66675 h 458440"/>
                  <a:gd name="connsiteX28" fmla="*/ 438945 w 486242"/>
                  <a:gd name="connsiteY28" fmla="*/ 88900 h 458440"/>
                  <a:gd name="connsiteX29" fmla="*/ 435770 w 486242"/>
                  <a:gd name="connsiteY29" fmla="*/ 130175 h 458440"/>
                  <a:gd name="connsiteX30" fmla="*/ 432595 w 486242"/>
                  <a:gd name="connsiteY30" fmla="*/ 139700 h 458440"/>
                  <a:gd name="connsiteX31" fmla="*/ 429420 w 486242"/>
                  <a:gd name="connsiteY31" fmla="*/ 168275 h 458440"/>
                  <a:gd name="connsiteX32" fmla="*/ 435770 w 486242"/>
                  <a:gd name="connsiteY32" fmla="*/ 196850 h 458440"/>
                  <a:gd name="connsiteX33" fmla="*/ 442120 w 486242"/>
                  <a:gd name="connsiteY33" fmla="*/ 206375 h 458440"/>
                  <a:gd name="connsiteX34" fmla="*/ 448470 w 486242"/>
                  <a:gd name="connsiteY34" fmla="*/ 225425 h 458440"/>
                  <a:gd name="connsiteX35" fmla="*/ 454820 w 486242"/>
                  <a:gd name="connsiteY35" fmla="*/ 234950 h 458440"/>
                  <a:gd name="connsiteX36" fmla="*/ 461170 w 486242"/>
                  <a:gd name="connsiteY36" fmla="*/ 260350 h 458440"/>
                  <a:gd name="connsiteX37" fmla="*/ 464345 w 486242"/>
                  <a:gd name="connsiteY37" fmla="*/ 339725 h 458440"/>
                  <a:gd name="connsiteX38" fmla="*/ 467520 w 486242"/>
                  <a:gd name="connsiteY38" fmla="*/ 349250 h 458440"/>
                  <a:gd name="connsiteX39" fmla="*/ 477045 w 486242"/>
                  <a:gd name="connsiteY39" fmla="*/ 358775 h 458440"/>
                  <a:gd name="connsiteX40" fmla="*/ 483395 w 486242"/>
                  <a:gd name="connsiteY40" fmla="*/ 393700 h 458440"/>
                  <a:gd name="connsiteX41" fmla="*/ 480220 w 486242"/>
                  <a:gd name="connsiteY41" fmla="*/ 425450 h 458440"/>
                  <a:gd name="connsiteX42" fmla="*/ 483395 w 486242"/>
                  <a:gd name="connsiteY42" fmla="*/ 457200 h 458440"/>
                  <a:gd name="connsiteX43" fmla="*/ 473870 w 486242"/>
                  <a:gd name="connsiteY43" fmla="*/ 447675 h 458440"/>
                  <a:gd name="connsiteX44" fmla="*/ 457995 w 486242"/>
                  <a:gd name="connsiteY44" fmla="*/ 425450 h 458440"/>
                  <a:gd name="connsiteX45" fmla="*/ 454820 w 486242"/>
                  <a:gd name="connsiteY45" fmla="*/ 393700 h 458440"/>
                  <a:gd name="connsiteX46" fmla="*/ 445295 w 486242"/>
                  <a:gd name="connsiteY46" fmla="*/ 384175 h 458440"/>
                  <a:gd name="connsiteX47" fmla="*/ 426245 w 486242"/>
                  <a:gd name="connsiteY47" fmla="*/ 368300 h 458440"/>
                  <a:gd name="connsiteX48" fmla="*/ 423070 w 486242"/>
                  <a:gd name="connsiteY48" fmla="*/ 358775 h 458440"/>
                  <a:gd name="connsiteX49" fmla="*/ 410370 w 486242"/>
                  <a:gd name="connsiteY49" fmla="*/ 339725 h 458440"/>
                  <a:gd name="connsiteX50" fmla="*/ 400845 w 486242"/>
                  <a:gd name="connsiteY50" fmla="*/ 301625 h 458440"/>
                  <a:gd name="connsiteX51" fmla="*/ 404020 w 486242"/>
                  <a:gd name="connsiteY51" fmla="*/ 273050 h 458440"/>
                  <a:gd name="connsiteX52" fmla="*/ 407195 w 486242"/>
                  <a:gd name="connsiteY52" fmla="*/ 254000 h 458440"/>
                  <a:gd name="connsiteX53" fmla="*/ 413545 w 486242"/>
                  <a:gd name="connsiteY53" fmla="*/ 196850 h 458440"/>
                  <a:gd name="connsiteX54" fmla="*/ 407195 w 486242"/>
                  <a:gd name="connsiteY54" fmla="*/ 174625 h 458440"/>
                  <a:gd name="connsiteX55" fmla="*/ 391320 w 486242"/>
                  <a:gd name="connsiteY55" fmla="*/ 155575 h 458440"/>
                  <a:gd name="connsiteX56" fmla="*/ 384970 w 486242"/>
                  <a:gd name="connsiteY56" fmla="*/ 136525 h 458440"/>
                  <a:gd name="connsiteX57" fmla="*/ 381795 w 486242"/>
                  <a:gd name="connsiteY57" fmla="*/ 127000 h 458440"/>
                  <a:gd name="connsiteX58" fmla="*/ 372270 w 486242"/>
                  <a:gd name="connsiteY58" fmla="*/ 123825 h 458440"/>
                  <a:gd name="connsiteX59" fmla="*/ 365920 w 486242"/>
                  <a:gd name="connsiteY59" fmla="*/ 57150 h 458440"/>
                  <a:gd name="connsiteX60" fmla="*/ 356395 w 486242"/>
                  <a:gd name="connsiteY60" fmla="*/ 60325 h 458440"/>
                  <a:gd name="connsiteX61" fmla="*/ 334170 w 486242"/>
                  <a:gd name="connsiteY61" fmla="*/ 76200 h 458440"/>
                  <a:gd name="connsiteX62" fmla="*/ 302420 w 486242"/>
                  <a:gd name="connsiteY62" fmla="*/ 95250 h 458440"/>
                  <a:gd name="connsiteX63" fmla="*/ 283370 w 486242"/>
                  <a:gd name="connsiteY63" fmla="*/ 107950 h 458440"/>
                  <a:gd name="connsiteX64" fmla="*/ 254795 w 486242"/>
                  <a:gd name="connsiteY64" fmla="*/ 123825 h 458440"/>
                  <a:gd name="connsiteX65" fmla="*/ 242095 w 486242"/>
                  <a:gd name="connsiteY65" fmla="*/ 133350 h 458440"/>
                  <a:gd name="connsiteX66" fmla="*/ 232570 w 486242"/>
                  <a:gd name="connsiteY66" fmla="*/ 136525 h 458440"/>
                  <a:gd name="connsiteX67" fmla="*/ 210345 w 486242"/>
                  <a:gd name="connsiteY67" fmla="*/ 152400 h 458440"/>
                  <a:gd name="connsiteX68" fmla="*/ 200820 w 486242"/>
                  <a:gd name="connsiteY68" fmla="*/ 155575 h 458440"/>
                  <a:gd name="connsiteX69" fmla="*/ 191295 w 486242"/>
                  <a:gd name="connsiteY69" fmla="*/ 161925 h 458440"/>
                  <a:gd name="connsiteX70" fmla="*/ 181770 w 486242"/>
                  <a:gd name="connsiteY70" fmla="*/ 165100 h 458440"/>
                  <a:gd name="connsiteX71" fmla="*/ 172245 w 486242"/>
                  <a:gd name="connsiteY71" fmla="*/ 171450 h 458440"/>
                  <a:gd name="connsiteX72" fmla="*/ 162720 w 486242"/>
                  <a:gd name="connsiteY72" fmla="*/ 174625 h 458440"/>
                  <a:gd name="connsiteX73" fmla="*/ 150020 w 486242"/>
                  <a:gd name="connsiteY73" fmla="*/ 180975 h 458440"/>
                  <a:gd name="connsiteX74" fmla="*/ 140495 w 486242"/>
                  <a:gd name="connsiteY74" fmla="*/ 187325 h 458440"/>
                  <a:gd name="connsiteX75" fmla="*/ 121445 w 486242"/>
                  <a:gd name="connsiteY75" fmla="*/ 193675 h 458440"/>
                  <a:gd name="connsiteX76" fmla="*/ 108745 w 486242"/>
                  <a:gd name="connsiteY76" fmla="*/ 200025 h 458440"/>
                  <a:gd name="connsiteX77" fmla="*/ 99220 w 486242"/>
                  <a:gd name="connsiteY77" fmla="*/ 206375 h 458440"/>
                  <a:gd name="connsiteX78" fmla="*/ 86520 w 486242"/>
                  <a:gd name="connsiteY78" fmla="*/ 209550 h 458440"/>
                  <a:gd name="connsiteX79" fmla="*/ 64295 w 486242"/>
                  <a:gd name="connsiteY79" fmla="*/ 222250 h 458440"/>
                  <a:gd name="connsiteX80" fmla="*/ 54770 w 486242"/>
                  <a:gd name="connsiteY80" fmla="*/ 225425 h 458440"/>
                  <a:gd name="connsiteX81" fmla="*/ 42070 w 486242"/>
                  <a:gd name="connsiteY81" fmla="*/ 234950 h 458440"/>
                  <a:gd name="connsiteX82" fmla="*/ 32545 w 486242"/>
                  <a:gd name="connsiteY82" fmla="*/ 244475 h 458440"/>
                  <a:gd name="connsiteX83" fmla="*/ 23020 w 486242"/>
                  <a:gd name="connsiteY83" fmla="*/ 247650 h 458440"/>
                  <a:gd name="connsiteX84" fmla="*/ 13495 w 486242"/>
                  <a:gd name="connsiteY84" fmla="*/ 257175 h 458440"/>
                  <a:gd name="connsiteX85" fmla="*/ 795 w 486242"/>
                  <a:gd name="connsiteY85" fmla="*/ 254000 h 458440"/>
                  <a:gd name="connsiteX86" fmla="*/ 10320 w 486242"/>
                  <a:gd name="connsiteY86" fmla="*/ 206375 h 458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86242" h="458440">
                    <a:moveTo>
                      <a:pt x="10320" y="206375"/>
                    </a:moveTo>
                    <a:cubicBezTo>
                      <a:pt x="12437" y="195792"/>
                      <a:pt x="11082" y="195327"/>
                      <a:pt x="13495" y="190500"/>
                    </a:cubicBezTo>
                    <a:cubicBezTo>
                      <a:pt x="18149" y="181191"/>
                      <a:pt x="27666" y="179227"/>
                      <a:pt x="35720" y="174625"/>
                    </a:cubicBezTo>
                    <a:cubicBezTo>
                      <a:pt x="39033" y="172732"/>
                      <a:pt x="41932" y="170168"/>
                      <a:pt x="45245" y="168275"/>
                    </a:cubicBezTo>
                    <a:cubicBezTo>
                      <a:pt x="49354" y="165927"/>
                      <a:pt x="53886" y="164360"/>
                      <a:pt x="57945" y="161925"/>
                    </a:cubicBezTo>
                    <a:cubicBezTo>
                      <a:pt x="64489" y="157998"/>
                      <a:pt x="69755" y="151638"/>
                      <a:pt x="76995" y="149225"/>
                    </a:cubicBezTo>
                    <a:cubicBezTo>
                      <a:pt x="94459" y="143404"/>
                      <a:pt x="78811" y="149548"/>
                      <a:pt x="96045" y="139700"/>
                    </a:cubicBezTo>
                    <a:cubicBezTo>
                      <a:pt x="124243" y="123587"/>
                      <a:pt x="95064" y="142471"/>
                      <a:pt x="118270" y="127000"/>
                    </a:cubicBezTo>
                    <a:cubicBezTo>
                      <a:pt x="133743" y="103790"/>
                      <a:pt x="114627" y="128242"/>
                      <a:pt x="134145" y="114300"/>
                    </a:cubicBezTo>
                    <a:cubicBezTo>
                      <a:pt x="139017" y="110820"/>
                      <a:pt x="142339" y="105542"/>
                      <a:pt x="146845" y="101600"/>
                    </a:cubicBezTo>
                    <a:cubicBezTo>
                      <a:pt x="150827" y="98115"/>
                      <a:pt x="155803" y="95817"/>
                      <a:pt x="159545" y="92075"/>
                    </a:cubicBezTo>
                    <a:cubicBezTo>
                      <a:pt x="162243" y="89377"/>
                      <a:pt x="162964" y="84993"/>
                      <a:pt x="165895" y="82550"/>
                    </a:cubicBezTo>
                    <a:cubicBezTo>
                      <a:pt x="169531" y="79520"/>
                      <a:pt x="174486" y="78548"/>
                      <a:pt x="178595" y="76200"/>
                    </a:cubicBezTo>
                    <a:cubicBezTo>
                      <a:pt x="195829" y="66352"/>
                      <a:pt x="180181" y="72496"/>
                      <a:pt x="197645" y="66675"/>
                    </a:cubicBezTo>
                    <a:cubicBezTo>
                      <a:pt x="199762" y="63500"/>
                      <a:pt x="201064" y="59593"/>
                      <a:pt x="203995" y="57150"/>
                    </a:cubicBezTo>
                    <a:cubicBezTo>
                      <a:pt x="210077" y="52082"/>
                      <a:pt x="219001" y="50332"/>
                      <a:pt x="226220" y="47625"/>
                    </a:cubicBezTo>
                    <a:cubicBezTo>
                      <a:pt x="243974" y="40967"/>
                      <a:pt x="238467" y="43693"/>
                      <a:pt x="251620" y="34925"/>
                    </a:cubicBezTo>
                    <a:cubicBezTo>
                      <a:pt x="252678" y="31750"/>
                      <a:pt x="252939" y="28185"/>
                      <a:pt x="254795" y="25400"/>
                    </a:cubicBezTo>
                    <a:cubicBezTo>
                      <a:pt x="257286" y="21664"/>
                      <a:pt x="260871" y="18750"/>
                      <a:pt x="264320" y="15875"/>
                    </a:cubicBezTo>
                    <a:cubicBezTo>
                      <a:pt x="267251" y="13432"/>
                      <a:pt x="270358" y="11075"/>
                      <a:pt x="273845" y="9525"/>
                    </a:cubicBezTo>
                    <a:cubicBezTo>
                      <a:pt x="287028" y="3666"/>
                      <a:pt x="295189" y="2716"/>
                      <a:pt x="308770" y="0"/>
                    </a:cubicBezTo>
                    <a:cubicBezTo>
                      <a:pt x="324645" y="1058"/>
                      <a:pt x="340582" y="1418"/>
                      <a:pt x="356395" y="3175"/>
                    </a:cubicBezTo>
                    <a:cubicBezTo>
                      <a:pt x="366656" y="4315"/>
                      <a:pt x="366424" y="8190"/>
                      <a:pt x="375445" y="12700"/>
                    </a:cubicBezTo>
                    <a:cubicBezTo>
                      <a:pt x="378438" y="14197"/>
                      <a:pt x="381977" y="14378"/>
                      <a:pt x="384970" y="15875"/>
                    </a:cubicBezTo>
                    <a:cubicBezTo>
                      <a:pt x="388576" y="17678"/>
                      <a:pt x="405757" y="30312"/>
                      <a:pt x="407195" y="31750"/>
                    </a:cubicBezTo>
                    <a:cubicBezTo>
                      <a:pt x="410937" y="35492"/>
                      <a:pt x="413276" y="40432"/>
                      <a:pt x="416720" y="44450"/>
                    </a:cubicBezTo>
                    <a:cubicBezTo>
                      <a:pt x="419642" y="47859"/>
                      <a:pt x="423635" y="50321"/>
                      <a:pt x="426245" y="53975"/>
                    </a:cubicBezTo>
                    <a:cubicBezTo>
                      <a:pt x="428996" y="57826"/>
                      <a:pt x="430731" y="62325"/>
                      <a:pt x="432595" y="66675"/>
                    </a:cubicBezTo>
                    <a:cubicBezTo>
                      <a:pt x="435328" y="73052"/>
                      <a:pt x="437334" y="82455"/>
                      <a:pt x="438945" y="88900"/>
                    </a:cubicBezTo>
                    <a:cubicBezTo>
                      <a:pt x="437887" y="102658"/>
                      <a:pt x="437482" y="116483"/>
                      <a:pt x="435770" y="130175"/>
                    </a:cubicBezTo>
                    <a:cubicBezTo>
                      <a:pt x="435355" y="133496"/>
                      <a:pt x="433145" y="136399"/>
                      <a:pt x="432595" y="139700"/>
                    </a:cubicBezTo>
                    <a:cubicBezTo>
                      <a:pt x="431019" y="149153"/>
                      <a:pt x="430478" y="158750"/>
                      <a:pt x="429420" y="168275"/>
                    </a:cubicBezTo>
                    <a:cubicBezTo>
                      <a:pt x="430639" y="175592"/>
                      <a:pt x="431862" y="189034"/>
                      <a:pt x="435770" y="196850"/>
                    </a:cubicBezTo>
                    <a:cubicBezTo>
                      <a:pt x="437477" y="200263"/>
                      <a:pt x="440570" y="202888"/>
                      <a:pt x="442120" y="206375"/>
                    </a:cubicBezTo>
                    <a:cubicBezTo>
                      <a:pt x="444838" y="212492"/>
                      <a:pt x="444757" y="219856"/>
                      <a:pt x="448470" y="225425"/>
                    </a:cubicBezTo>
                    <a:cubicBezTo>
                      <a:pt x="450587" y="228600"/>
                      <a:pt x="453113" y="231537"/>
                      <a:pt x="454820" y="234950"/>
                    </a:cubicBezTo>
                    <a:cubicBezTo>
                      <a:pt x="458074" y="241459"/>
                      <a:pt x="459962" y="254312"/>
                      <a:pt x="461170" y="260350"/>
                    </a:cubicBezTo>
                    <a:cubicBezTo>
                      <a:pt x="462228" y="286808"/>
                      <a:pt x="462458" y="313313"/>
                      <a:pt x="464345" y="339725"/>
                    </a:cubicBezTo>
                    <a:cubicBezTo>
                      <a:pt x="464583" y="343063"/>
                      <a:pt x="465664" y="346465"/>
                      <a:pt x="467520" y="349250"/>
                    </a:cubicBezTo>
                    <a:cubicBezTo>
                      <a:pt x="470011" y="352986"/>
                      <a:pt x="473870" y="355600"/>
                      <a:pt x="477045" y="358775"/>
                    </a:cubicBezTo>
                    <a:cubicBezTo>
                      <a:pt x="481510" y="372170"/>
                      <a:pt x="483395" y="375749"/>
                      <a:pt x="483395" y="393700"/>
                    </a:cubicBezTo>
                    <a:cubicBezTo>
                      <a:pt x="483395" y="404336"/>
                      <a:pt x="481278" y="414867"/>
                      <a:pt x="480220" y="425450"/>
                    </a:cubicBezTo>
                    <a:cubicBezTo>
                      <a:pt x="481278" y="436033"/>
                      <a:pt x="490916" y="464721"/>
                      <a:pt x="483395" y="457200"/>
                    </a:cubicBezTo>
                    <a:cubicBezTo>
                      <a:pt x="480220" y="454025"/>
                      <a:pt x="476792" y="451084"/>
                      <a:pt x="473870" y="447675"/>
                    </a:cubicBezTo>
                    <a:cubicBezTo>
                      <a:pt x="467963" y="440783"/>
                      <a:pt x="463021" y="432988"/>
                      <a:pt x="457995" y="425450"/>
                    </a:cubicBezTo>
                    <a:cubicBezTo>
                      <a:pt x="456937" y="414867"/>
                      <a:pt x="457948" y="403866"/>
                      <a:pt x="454820" y="393700"/>
                    </a:cubicBezTo>
                    <a:cubicBezTo>
                      <a:pt x="453500" y="389408"/>
                      <a:pt x="448170" y="387624"/>
                      <a:pt x="445295" y="384175"/>
                    </a:cubicBezTo>
                    <a:cubicBezTo>
                      <a:pt x="432473" y="368789"/>
                      <a:pt x="447129" y="378742"/>
                      <a:pt x="426245" y="368300"/>
                    </a:cubicBezTo>
                    <a:cubicBezTo>
                      <a:pt x="425187" y="365125"/>
                      <a:pt x="424695" y="361701"/>
                      <a:pt x="423070" y="358775"/>
                    </a:cubicBezTo>
                    <a:cubicBezTo>
                      <a:pt x="419364" y="352104"/>
                      <a:pt x="412783" y="346965"/>
                      <a:pt x="410370" y="339725"/>
                    </a:cubicBezTo>
                    <a:cubicBezTo>
                      <a:pt x="401984" y="314568"/>
                      <a:pt x="405120" y="327277"/>
                      <a:pt x="400845" y="301625"/>
                    </a:cubicBezTo>
                    <a:cubicBezTo>
                      <a:pt x="401903" y="292100"/>
                      <a:pt x="402753" y="282550"/>
                      <a:pt x="404020" y="273050"/>
                    </a:cubicBezTo>
                    <a:cubicBezTo>
                      <a:pt x="404871" y="266669"/>
                      <a:pt x="406585" y="260409"/>
                      <a:pt x="407195" y="254000"/>
                    </a:cubicBezTo>
                    <a:cubicBezTo>
                      <a:pt x="412631" y="196920"/>
                      <a:pt x="404910" y="222755"/>
                      <a:pt x="413545" y="196850"/>
                    </a:cubicBezTo>
                    <a:cubicBezTo>
                      <a:pt x="411428" y="189442"/>
                      <a:pt x="410056" y="181779"/>
                      <a:pt x="407195" y="174625"/>
                    </a:cubicBezTo>
                    <a:cubicBezTo>
                      <a:pt x="404248" y="167258"/>
                      <a:pt x="396608" y="160863"/>
                      <a:pt x="391320" y="155575"/>
                    </a:cubicBezTo>
                    <a:lnTo>
                      <a:pt x="384970" y="136525"/>
                    </a:lnTo>
                    <a:cubicBezTo>
                      <a:pt x="383912" y="133350"/>
                      <a:pt x="384970" y="128058"/>
                      <a:pt x="381795" y="127000"/>
                    </a:cubicBezTo>
                    <a:lnTo>
                      <a:pt x="372270" y="123825"/>
                    </a:lnTo>
                    <a:cubicBezTo>
                      <a:pt x="372485" y="119527"/>
                      <a:pt x="396044" y="57150"/>
                      <a:pt x="365920" y="57150"/>
                    </a:cubicBezTo>
                    <a:cubicBezTo>
                      <a:pt x="362573" y="57150"/>
                      <a:pt x="359570" y="59267"/>
                      <a:pt x="356395" y="60325"/>
                    </a:cubicBezTo>
                    <a:cubicBezTo>
                      <a:pt x="350943" y="64414"/>
                      <a:pt x="340670" y="72486"/>
                      <a:pt x="334170" y="76200"/>
                    </a:cubicBezTo>
                    <a:cubicBezTo>
                      <a:pt x="322478" y="82881"/>
                      <a:pt x="312776" y="84894"/>
                      <a:pt x="302420" y="95250"/>
                    </a:cubicBezTo>
                    <a:cubicBezTo>
                      <a:pt x="281281" y="116389"/>
                      <a:pt x="304047" y="96463"/>
                      <a:pt x="283370" y="107950"/>
                    </a:cubicBezTo>
                    <a:cubicBezTo>
                      <a:pt x="250618" y="126146"/>
                      <a:pt x="276348" y="116641"/>
                      <a:pt x="254795" y="123825"/>
                    </a:cubicBezTo>
                    <a:cubicBezTo>
                      <a:pt x="250562" y="127000"/>
                      <a:pt x="246689" y="130725"/>
                      <a:pt x="242095" y="133350"/>
                    </a:cubicBezTo>
                    <a:cubicBezTo>
                      <a:pt x="239189" y="135010"/>
                      <a:pt x="235476" y="134865"/>
                      <a:pt x="232570" y="136525"/>
                    </a:cubicBezTo>
                    <a:cubicBezTo>
                      <a:pt x="222503" y="142278"/>
                      <a:pt x="220173" y="147486"/>
                      <a:pt x="210345" y="152400"/>
                    </a:cubicBezTo>
                    <a:cubicBezTo>
                      <a:pt x="207352" y="153897"/>
                      <a:pt x="203813" y="154078"/>
                      <a:pt x="200820" y="155575"/>
                    </a:cubicBezTo>
                    <a:cubicBezTo>
                      <a:pt x="197407" y="157282"/>
                      <a:pt x="194708" y="160218"/>
                      <a:pt x="191295" y="161925"/>
                    </a:cubicBezTo>
                    <a:cubicBezTo>
                      <a:pt x="188302" y="163422"/>
                      <a:pt x="184763" y="163603"/>
                      <a:pt x="181770" y="165100"/>
                    </a:cubicBezTo>
                    <a:cubicBezTo>
                      <a:pt x="178357" y="166807"/>
                      <a:pt x="175658" y="169743"/>
                      <a:pt x="172245" y="171450"/>
                    </a:cubicBezTo>
                    <a:cubicBezTo>
                      <a:pt x="169252" y="172947"/>
                      <a:pt x="165796" y="173307"/>
                      <a:pt x="162720" y="174625"/>
                    </a:cubicBezTo>
                    <a:cubicBezTo>
                      <a:pt x="158370" y="176489"/>
                      <a:pt x="154129" y="178627"/>
                      <a:pt x="150020" y="180975"/>
                    </a:cubicBezTo>
                    <a:cubicBezTo>
                      <a:pt x="146707" y="182868"/>
                      <a:pt x="143982" y="185775"/>
                      <a:pt x="140495" y="187325"/>
                    </a:cubicBezTo>
                    <a:cubicBezTo>
                      <a:pt x="134378" y="190043"/>
                      <a:pt x="127432" y="190682"/>
                      <a:pt x="121445" y="193675"/>
                    </a:cubicBezTo>
                    <a:cubicBezTo>
                      <a:pt x="117212" y="195792"/>
                      <a:pt x="112854" y="197677"/>
                      <a:pt x="108745" y="200025"/>
                    </a:cubicBezTo>
                    <a:cubicBezTo>
                      <a:pt x="105432" y="201918"/>
                      <a:pt x="102727" y="204872"/>
                      <a:pt x="99220" y="206375"/>
                    </a:cubicBezTo>
                    <a:cubicBezTo>
                      <a:pt x="95209" y="208094"/>
                      <a:pt x="90753" y="208492"/>
                      <a:pt x="86520" y="209550"/>
                    </a:cubicBezTo>
                    <a:cubicBezTo>
                      <a:pt x="76954" y="215927"/>
                      <a:pt x="75574" y="217416"/>
                      <a:pt x="64295" y="222250"/>
                    </a:cubicBezTo>
                    <a:cubicBezTo>
                      <a:pt x="61219" y="223568"/>
                      <a:pt x="57945" y="224367"/>
                      <a:pt x="54770" y="225425"/>
                    </a:cubicBezTo>
                    <a:cubicBezTo>
                      <a:pt x="50537" y="228600"/>
                      <a:pt x="46088" y="231506"/>
                      <a:pt x="42070" y="234950"/>
                    </a:cubicBezTo>
                    <a:cubicBezTo>
                      <a:pt x="38661" y="237872"/>
                      <a:pt x="36281" y="241984"/>
                      <a:pt x="32545" y="244475"/>
                    </a:cubicBezTo>
                    <a:cubicBezTo>
                      <a:pt x="29760" y="246331"/>
                      <a:pt x="26195" y="246592"/>
                      <a:pt x="23020" y="247650"/>
                    </a:cubicBezTo>
                    <a:cubicBezTo>
                      <a:pt x="19845" y="250825"/>
                      <a:pt x="17812" y="255941"/>
                      <a:pt x="13495" y="257175"/>
                    </a:cubicBezTo>
                    <a:cubicBezTo>
                      <a:pt x="9299" y="258374"/>
                      <a:pt x="1853" y="258233"/>
                      <a:pt x="795" y="254000"/>
                    </a:cubicBezTo>
                    <a:cubicBezTo>
                      <a:pt x="-3055" y="238599"/>
                      <a:pt x="8203" y="216958"/>
                      <a:pt x="10320" y="20637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grpSp>
            <p:nvGrpSpPr>
              <p:cNvPr id="1507" name="Groupe 1506">
                <a:extLst>
                  <a:ext uri="{FF2B5EF4-FFF2-40B4-BE49-F238E27FC236}">
                    <a16:creationId xmlns:a16="http://schemas.microsoft.com/office/drawing/2014/main" id="{3EF3BEAE-A3E7-4F21-95B2-3BE8043D05BC}"/>
                  </a:ext>
                </a:extLst>
              </p:cNvPr>
              <p:cNvGrpSpPr/>
              <p:nvPr/>
            </p:nvGrpSpPr>
            <p:grpSpPr>
              <a:xfrm>
                <a:off x="4041279" y="2399184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1521" name="Larme 1520">
                  <a:extLst>
                    <a:ext uri="{FF2B5EF4-FFF2-40B4-BE49-F238E27FC236}">
                      <a16:creationId xmlns:a16="http://schemas.microsoft.com/office/drawing/2014/main" id="{F9BF4986-446D-4AF1-B02D-CA1EEC286D21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522" name="Larme 1521">
                  <a:extLst>
                    <a:ext uri="{FF2B5EF4-FFF2-40B4-BE49-F238E27FC236}">
                      <a16:creationId xmlns:a16="http://schemas.microsoft.com/office/drawing/2014/main" id="{71393857-7847-406B-B9BB-31078F289130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523" name="Larme 1522">
                  <a:extLst>
                    <a:ext uri="{FF2B5EF4-FFF2-40B4-BE49-F238E27FC236}">
                      <a16:creationId xmlns:a16="http://schemas.microsoft.com/office/drawing/2014/main" id="{90888454-8078-4D12-BE4E-14BE1D15A44E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524" name="Larme 1523">
                  <a:extLst>
                    <a:ext uri="{FF2B5EF4-FFF2-40B4-BE49-F238E27FC236}">
                      <a16:creationId xmlns:a16="http://schemas.microsoft.com/office/drawing/2014/main" id="{8EAD8C19-6C40-46ED-B919-9AA58C2BF98E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525" name="Larme 1524">
                  <a:extLst>
                    <a:ext uri="{FF2B5EF4-FFF2-40B4-BE49-F238E27FC236}">
                      <a16:creationId xmlns:a16="http://schemas.microsoft.com/office/drawing/2014/main" id="{62BC81F9-CD2C-4917-BDA1-D08567181B9C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526" name="Larme 1525">
                  <a:extLst>
                    <a:ext uri="{FF2B5EF4-FFF2-40B4-BE49-F238E27FC236}">
                      <a16:creationId xmlns:a16="http://schemas.microsoft.com/office/drawing/2014/main" id="{812C3603-3058-4190-BDEC-7EB9EAB103B6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1527" name="Connecteur droit 1526">
                  <a:extLst>
                    <a:ext uri="{FF2B5EF4-FFF2-40B4-BE49-F238E27FC236}">
                      <a16:creationId xmlns:a16="http://schemas.microsoft.com/office/drawing/2014/main" id="{C88B09C7-CF42-487C-8B53-83A16E069CA6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8" name="Connecteur droit 1527">
                  <a:extLst>
                    <a:ext uri="{FF2B5EF4-FFF2-40B4-BE49-F238E27FC236}">
                      <a16:creationId xmlns:a16="http://schemas.microsoft.com/office/drawing/2014/main" id="{A89C3D60-BC94-438E-88F0-640A802DB7FF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9" name="Connecteur droit 1528">
                  <a:extLst>
                    <a:ext uri="{FF2B5EF4-FFF2-40B4-BE49-F238E27FC236}">
                      <a16:creationId xmlns:a16="http://schemas.microsoft.com/office/drawing/2014/main" id="{888533D1-56DF-46CE-90A6-CBFA166D1135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0" name="Connecteur droit 1529">
                  <a:extLst>
                    <a:ext uri="{FF2B5EF4-FFF2-40B4-BE49-F238E27FC236}">
                      <a16:creationId xmlns:a16="http://schemas.microsoft.com/office/drawing/2014/main" id="{90108437-7681-4A74-91DD-843DB8368FA6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1" name="Connecteur droit 1530">
                  <a:extLst>
                    <a:ext uri="{FF2B5EF4-FFF2-40B4-BE49-F238E27FC236}">
                      <a16:creationId xmlns:a16="http://schemas.microsoft.com/office/drawing/2014/main" id="{BCCE9B36-A34B-4C39-B43E-764B546EC18C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2" name="Connecteur droit 1531">
                  <a:extLst>
                    <a:ext uri="{FF2B5EF4-FFF2-40B4-BE49-F238E27FC236}">
                      <a16:creationId xmlns:a16="http://schemas.microsoft.com/office/drawing/2014/main" id="{9BC686DD-E671-48EC-8DA5-944C2B296BC7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08" name="Groupe 1507">
                <a:extLst>
                  <a:ext uri="{FF2B5EF4-FFF2-40B4-BE49-F238E27FC236}">
                    <a16:creationId xmlns:a16="http://schemas.microsoft.com/office/drawing/2014/main" id="{72D1E5DB-87DC-4460-A110-692F535D7836}"/>
                  </a:ext>
                </a:extLst>
              </p:cNvPr>
              <p:cNvGrpSpPr/>
              <p:nvPr/>
            </p:nvGrpSpPr>
            <p:grpSpPr>
              <a:xfrm flipH="1">
                <a:off x="3874403" y="2396717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1509" name="Larme 1508">
                  <a:extLst>
                    <a:ext uri="{FF2B5EF4-FFF2-40B4-BE49-F238E27FC236}">
                      <a16:creationId xmlns:a16="http://schemas.microsoft.com/office/drawing/2014/main" id="{DCC9A161-077F-4368-90E7-1B3B5AB9DC05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510" name="Larme 1509">
                  <a:extLst>
                    <a:ext uri="{FF2B5EF4-FFF2-40B4-BE49-F238E27FC236}">
                      <a16:creationId xmlns:a16="http://schemas.microsoft.com/office/drawing/2014/main" id="{7BB1C616-5FA0-4E71-8447-D8CD3C23FF4A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511" name="Larme 1510">
                  <a:extLst>
                    <a:ext uri="{FF2B5EF4-FFF2-40B4-BE49-F238E27FC236}">
                      <a16:creationId xmlns:a16="http://schemas.microsoft.com/office/drawing/2014/main" id="{AFDDF26B-486A-4988-9770-4E7749EA8AC9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512" name="Larme 1511">
                  <a:extLst>
                    <a:ext uri="{FF2B5EF4-FFF2-40B4-BE49-F238E27FC236}">
                      <a16:creationId xmlns:a16="http://schemas.microsoft.com/office/drawing/2014/main" id="{344BAB22-E6A9-451C-9696-FBD02DE54000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513" name="Larme 1512">
                  <a:extLst>
                    <a:ext uri="{FF2B5EF4-FFF2-40B4-BE49-F238E27FC236}">
                      <a16:creationId xmlns:a16="http://schemas.microsoft.com/office/drawing/2014/main" id="{4726B045-66C2-4E8F-BA8E-3C45C616CEBA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514" name="Larme 1513">
                  <a:extLst>
                    <a:ext uri="{FF2B5EF4-FFF2-40B4-BE49-F238E27FC236}">
                      <a16:creationId xmlns:a16="http://schemas.microsoft.com/office/drawing/2014/main" id="{8659FAA2-37E5-434B-A272-1EEDF885BE70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1515" name="Connecteur droit 1514">
                  <a:extLst>
                    <a:ext uri="{FF2B5EF4-FFF2-40B4-BE49-F238E27FC236}">
                      <a16:creationId xmlns:a16="http://schemas.microsoft.com/office/drawing/2014/main" id="{EE767BEE-147F-4326-AD57-442495475BE8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6" name="Connecteur droit 1515">
                  <a:extLst>
                    <a:ext uri="{FF2B5EF4-FFF2-40B4-BE49-F238E27FC236}">
                      <a16:creationId xmlns:a16="http://schemas.microsoft.com/office/drawing/2014/main" id="{2419BE3A-F121-4C1E-BDD3-11DC7D47106C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7" name="Connecteur droit 1516">
                  <a:extLst>
                    <a:ext uri="{FF2B5EF4-FFF2-40B4-BE49-F238E27FC236}">
                      <a16:creationId xmlns:a16="http://schemas.microsoft.com/office/drawing/2014/main" id="{C69D6FDA-D75E-44ED-9FE7-846D658A4CFB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8" name="Connecteur droit 1517">
                  <a:extLst>
                    <a:ext uri="{FF2B5EF4-FFF2-40B4-BE49-F238E27FC236}">
                      <a16:creationId xmlns:a16="http://schemas.microsoft.com/office/drawing/2014/main" id="{C00BF584-28C4-4CB4-90F0-773266342E14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9" name="Connecteur droit 1518">
                  <a:extLst>
                    <a:ext uri="{FF2B5EF4-FFF2-40B4-BE49-F238E27FC236}">
                      <a16:creationId xmlns:a16="http://schemas.microsoft.com/office/drawing/2014/main" id="{91D88496-C641-4F10-86D9-B65798981FE8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0" name="Connecteur droit 1519">
                  <a:extLst>
                    <a:ext uri="{FF2B5EF4-FFF2-40B4-BE49-F238E27FC236}">
                      <a16:creationId xmlns:a16="http://schemas.microsoft.com/office/drawing/2014/main" id="{7A0562FE-D84A-4C3A-A75A-6B6B00EABEDE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54" name="Groupe 853">
              <a:extLst>
                <a:ext uri="{FF2B5EF4-FFF2-40B4-BE49-F238E27FC236}">
                  <a16:creationId xmlns:a16="http://schemas.microsoft.com/office/drawing/2014/main" id="{C5C16AA7-7068-41B7-9885-91462EACA8D6}"/>
                </a:ext>
              </a:extLst>
            </p:cNvPr>
            <p:cNvGrpSpPr/>
            <p:nvPr/>
          </p:nvGrpSpPr>
          <p:grpSpPr>
            <a:xfrm>
              <a:off x="5318951" y="1396806"/>
              <a:ext cx="825238" cy="2422500"/>
              <a:chOff x="3562350" y="2396717"/>
              <a:chExt cx="958522" cy="2436219"/>
            </a:xfrm>
            <a:solidFill>
              <a:srgbClr val="EEF1C7"/>
            </a:solidFill>
          </p:grpSpPr>
          <p:sp>
            <p:nvSpPr>
              <p:cNvPr id="1467" name="Forme libre 429">
                <a:extLst>
                  <a:ext uri="{FF2B5EF4-FFF2-40B4-BE49-F238E27FC236}">
                    <a16:creationId xmlns:a16="http://schemas.microsoft.com/office/drawing/2014/main" id="{91D3D0EC-B250-4648-9712-FDF7A0444242}"/>
                  </a:ext>
                </a:extLst>
              </p:cNvPr>
              <p:cNvSpPr/>
              <p:nvPr/>
            </p:nvSpPr>
            <p:spPr>
              <a:xfrm>
                <a:off x="3743325" y="3068960"/>
                <a:ext cx="314325" cy="365125"/>
              </a:xfrm>
              <a:custGeom>
                <a:avLst/>
                <a:gdLst>
                  <a:gd name="connsiteX0" fmla="*/ 298450 w 314325"/>
                  <a:gd name="connsiteY0" fmla="*/ 184150 h 365125"/>
                  <a:gd name="connsiteX1" fmla="*/ 314325 w 314325"/>
                  <a:gd name="connsiteY1" fmla="*/ 158750 h 365125"/>
                  <a:gd name="connsiteX2" fmla="*/ 311150 w 314325"/>
                  <a:gd name="connsiteY2" fmla="*/ 136525 h 365125"/>
                  <a:gd name="connsiteX3" fmla="*/ 301625 w 314325"/>
                  <a:gd name="connsiteY3" fmla="*/ 98425 h 365125"/>
                  <a:gd name="connsiteX4" fmla="*/ 292100 w 314325"/>
                  <a:gd name="connsiteY4" fmla="*/ 95250 h 365125"/>
                  <a:gd name="connsiteX5" fmla="*/ 273050 w 314325"/>
                  <a:gd name="connsiteY5" fmla="*/ 82550 h 365125"/>
                  <a:gd name="connsiteX6" fmla="*/ 250825 w 314325"/>
                  <a:gd name="connsiteY6" fmla="*/ 76200 h 365125"/>
                  <a:gd name="connsiteX7" fmla="*/ 231775 w 314325"/>
                  <a:gd name="connsiteY7" fmla="*/ 66675 h 365125"/>
                  <a:gd name="connsiteX8" fmla="*/ 222250 w 314325"/>
                  <a:gd name="connsiteY8" fmla="*/ 57150 h 365125"/>
                  <a:gd name="connsiteX9" fmla="*/ 203200 w 314325"/>
                  <a:gd name="connsiteY9" fmla="*/ 44450 h 365125"/>
                  <a:gd name="connsiteX10" fmla="*/ 180975 w 314325"/>
                  <a:gd name="connsiteY10" fmla="*/ 22225 h 365125"/>
                  <a:gd name="connsiteX11" fmla="*/ 171450 w 314325"/>
                  <a:gd name="connsiteY11" fmla="*/ 12700 h 365125"/>
                  <a:gd name="connsiteX12" fmla="*/ 155575 w 314325"/>
                  <a:gd name="connsiteY12" fmla="*/ 6350 h 365125"/>
                  <a:gd name="connsiteX13" fmla="*/ 142875 w 314325"/>
                  <a:gd name="connsiteY13" fmla="*/ 0 h 365125"/>
                  <a:gd name="connsiteX14" fmla="*/ 104775 w 314325"/>
                  <a:gd name="connsiteY14" fmla="*/ 3175 h 365125"/>
                  <a:gd name="connsiteX15" fmla="*/ 82550 w 314325"/>
                  <a:gd name="connsiteY15" fmla="*/ 12700 h 365125"/>
                  <a:gd name="connsiteX16" fmla="*/ 63500 w 314325"/>
                  <a:gd name="connsiteY16" fmla="*/ 31750 h 365125"/>
                  <a:gd name="connsiteX17" fmla="*/ 50800 w 314325"/>
                  <a:gd name="connsiteY17" fmla="*/ 41275 h 365125"/>
                  <a:gd name="connsiteX18" fmla="*/ 47625 w 314325"/>
                  <a:gd name="connsiteY18" fmla="*/ 50800 h 365125"/>
                  <a:gd name="connsiteX19" fmla="*/ 31750 w 314325"/>
                  <a:gd name="connsiteY19" fmla="*/ 69850 h 365125"/>
                  <a:gd name="connsiteX20" fmla="*/ 28575 w 314325"/>
                  <a:gd name="connsiteY20" fmla="*/ 82550 h 365125"/>
                  <a:gd name="connsiteX21" fmla="*/ 19050 w 314325"/>
                  <a:gd name="connsiteY21" fmla="*/ 155575 h 365125"/>
                  <a:gd name="connsiteX22" fmla="*/ 15875 w 314325"/>
                  <a:gd name="connsiteY22" fmla="*/ 187325 h 365125"/>
                  <a:gd name="connsiteX23" fmla="*/ 6350 w 314325"/>
                  <a:gd name="connsiteY23" fmla="*/ 196850 h 365125"/>
                  <a:gd name="connsiteX24" fmla="*/ 0 w 314325"/>
                  <a:gd name="connsiteY24" fmla="*/ 209550 h 365125"/>
                  <a:gd name="connsiteX25" fmla="*/ 3175 w 314325"/>
                  <a:gd name="connsiteY25" fmla="*/ 238125 h 365125"/>
                  <a:gd name="connsiteX26" fmla="*/ 12700 w 314325"/>
                  <a:gd name="connsiteY26" fmla="*/ 247650 h 365125"/>
                  <a:gd name="connsiteX27" fmla="*/ 22225 w 314325"/>
                  <a:gd name="connsiteY27" fmla="*/ 266700 h 365125"/>
                  <a:gd name="connsiteX28" fmla="*/ 19050 w 314325"/>
                  <a:gd name="connsiteY28" fmla="*/ 295275 h 365125"/>
                  <a:gd name="connsiteX29" fmla="*/ 9525 w 314325"/>
                  <a:gd name="connsiteY29" fmla="*/ 320675 h 365125"/>
                  <a:gd name="connsiteX30" fmla="*/ 12700 w 314325"/>
                  <a:gd name="connsiteY30" fmla="*/ 352425 h 365125"/>
                  <a:gd name="connsiteX31" fmla="*/ 22225 w 314325"/>
                  <a:gd name="connsiteY31" fmla="*/ 358775 h 365125"/>
                  <a:gd name="connsiteX32" fmla="*/ 41275 w 314325"/>
                  <a:gd name="connsiteY32" fmla="*/ 365125 h 365125"/>
                  <a:gd name="connsiteX33" fmla="*/ 34925 w 314325"/>
                  <a:gd name="connsiteY33" fmla="*/ 349250 h 365125"/>
                  <a:gd name="connsiteX34" fmla="*/ 41275 w 314325"/>
                  <a:gd name="connsiteY34" fmla="*/ 266700 h 365125"/>
                  <a:gd name="connsiteX35" fmla="*/ 41275 w 314325"/>
                  <a:gd name="connsiteY35" fmla="*/ 215900 h 365125"/>
                  <a:gd name="connsiteX36" fmla="*/ 60325 w 314325"/>
                  <a:gd name="connsiteY36" fmla="*/ 203200 h 365125"/>
                  <a:gd name="connsiteX37" fmla="*/ 76200 w 314325"/>
                  <a:gd name="connsiteY37" fmla="*/ 184150 h 365125"/>
                  <a:gd name="connsiteX38" fmla="*/ 82550 w 314325"/>
                  <a:gd name="connsiteY38" fmla="*/ 111125 h 365125"/>
                  <a:gd name="connsiteX39" fmla="*/ 88900 w 314325"/>
                  <a:gd name="connsiteY39" fmla="*/ 98425 h 365125"/>
                  <a:gd name="connsiteX40" fmla="*/ 101600 w 314325"/>
                  <a:gd name="connsiteY40" fmla="*/ 69850 h 365125"/>
                  <a:gd name="connsiteX41" fmla="*/ 111125 w 314325"/>
                  <a:gd name="connsiteY41" fmla="*/ 63500 h 365125"/>
                  <a:gd name="connsiteX42" fmla="*/ 120650 w 314325"/>
                  <a:gd name="connsiteY42" fmla="*/ 60325 h 365125"/>
                  <a:gd name="connsiteX43" fmla="*/ 152400 w 314325"/>
                  <a:gd name="connsiteY43" fmla="*/ 66675 h 365125"/>
                  <a:gd name="connsiteX44" fmla="*/ 180975 w 314325"/>
                  <a:gd name="connsiteY44" fmla="*/ 92075 h 365125"/>
                  <a:gd name="connsiteX45" fmla="*/ 200025 w 314325"/>
                  <a:gd name="connsiteY45" fmla="*/ 104775 h 365125"/>
                  <a:gd name="connsiteX46" fmla="*/ 219075 w 314325"/>
                  <a:gd name="connsiteY46" fmla="*/ 117475 h 365125"/>
                  <a:gd name="connsiteX47" fmla="*/ 247650 w 314325"/>
                  <a:gd name="connsiteY47" fmla="*/ 133350 h 365125"/>
                  <a:gd name="connsiteX48" fmla="*/ 266700 w 314325"/>
                  <a:gd name="connsiteY48" fmla="*/ 149225 h 365125"/>
                  <a:gd name="connsiteX49" fmla="*/ 276225 w 314325"/>
                  <a:gd name="connsiteY49" fmla="*/ 155575 h 365125"/>
                  <a:gd name="connsiteX50" fmla="*/ 285750 w 314325"/>
                  <a:gd name="connsiteY50" fmla="*/ 165100 h 365125"/>
                  <a:gd name="connsiteX51" fmla="*/ 298450 w 314325"/>
                  <a:gd name="connsiteY51" fmla="*/ 184150 h 365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314325" h="365125">
                    <a:moveTo>
                      <a:pt x="298450" y="184150"/>
                    </a:moveTo>
                    <a:cubicBezTo>
                      <a:pt x="303212" y="183092"/>
                      <a:pt x="314325" y="168056"/>
                      <a:pt x="314325" y="158750"/>
                    </a:cubicBezTo>
                    <a:cubicBezTo>
                      <a:pt x="314325" y="151266"/>
                      <a:pt x="312139" y="143943"/>
                      <a:pt x="311150" y="136525"/>
                    </a:cubicBezTo>
                    <a:cubicBezTo>
                      <a:pt x="309918" y="127285"/>
                      <a:pt x="310387" y="107187"/>
                      <a:pt x="301625" y="98425"/>
                    </a:cubicBezTo>
                    <a:cubicBezTo>
                      <a:pt x="299258" y="96058"/>
                      <a:pt x="295026" y="96875"/>
                      <a:pt x="292100" y="95250"/>
                    </a:cubicBezTo>
                    <a:cubicBezTo>
                      <a:pt x="285429" y="91544"/>
                      <a:pt x="280454" y="84401"/>
                      <a:pt x="273050" y="82550"/>
                    </a:cubicBezTo>
                    <a:cubicBezTo>
                      <a:pt x="268981" y="81533"/>
                      <a:pt x="255380" y="78477"/>
                      <a:pt x="250825" y="76200"/>
                    </a:cubicBezTo>
                    <a:cubicBezTo>
                      <a:pt x="226206" y="63890"/>
                      <a:pt x="255716" y="74655"/>
                      <a:pt x="231775" y="66675"/>
                    </a:cubicBezTo>
                    <a:cubicBezTo>
                      <a:pt x="228600" y="63500"/>
                      <a:pt x="225794" y="59907"/>
                      <a:pt x="222250" y="57150"/>
                    </a:cubicBezTo>
                    <a:cubicBezTo>
                      <a:pt x="216226" y="52465"/>
                      <a:pt x="203200" y="44450"/>
                      <a:pt x="203200" y="44450"/>
                    </a:cubicBezTo>
                    <a:cubicBezTo>
                      <a:pt x="188644" y="22615"/>
                      <a:pt x="197740" y="27813"/>
                      <a:pt x="180975" y="22225"/>
                    </a:cubicBezTo>
                    <a:cubicBezTo>
                      <a:pt x="177800" y="19050"/>
                      <a:pt x="175258" y="15080"/>
                      <a:pt x="171450" y="12700"/>
                    </a:cubicBezTo>
                    <a:cubicBezTo>
                      <a:pt x="166617" y="9679"/>
                      <a:pt x="160783" y="8665"/>
                      <a:pt x="155575" y="6350"/>
                    </a:cubicBezTo>
                    <a:cubicBezTo>
                      <a:pt x="151250" y="4428"/>
                      <a:pt x="147108" y="2117"/>
                      <a:pt x="142875" y="0"/>
                    </a:cubicBezTo>
                    <a:cubicBezTo>
                      <a:pt x="130175" y="1058"/>
                      <a:pt x="117407" y="1491"/>
                      <a:pt x="104775" y="3175"/>
                    </a:cubicBezTo>
                    <a:cubicBezTo>
                      <a:pt x="99958" y="3817"/>
                      <a:pt x="85235" y="10552"/>
                      <a:pt x="82550" y="12700"/>
                    </a:cubicBezTo>
                    <a:cubicBezTo>
                      <a:pt x="75538" y="18310"/>
                      <a:pt x="70684" y="26362"/>
                      <a:pt x="63500" y="31750"/>
                    </a:cubicBezTo>
                    <a:lnTo>
                      <a:pt x="50800" y="41275"/>
                    </a:lnTo>
                    <a:cubicBezTo>
                      <a:pt x="49742" y="44450"/>
                      <a:pt x="49716" y="48187"/>
                      <a:pt x="47625" y="50800"/>
                    </a:cubicBezTo>
                    <a:cubicBezTo>
                      <a:pt x="31675" y="70738"/>
                      <a:pt x="42891" y="40140"/>
                      <a:pt x="31750" y="69850"/>
                    </a:cubicBezTo>
                    <a:cubicBezTo>
                      <a:pt x="30218" y="73936"/>
                      <a:pt x="29214" y="78233"/>
                      <a:pt x="28575" y="82550"/>
                    </a:cubicBezTo>
                    <a:cubicBezTo>
                      <a:pt x="24978" y="106833"/>
                      <a:pt x="21493" y="131149"/>
                      <a:pt x="19050" y="155575"/>
                    </a:cubicBezTo>
                    <a:cubicBezTo>
                      <a:pt x="17992" y="166158"/>
                      <a:pt x="19003" y="177159"/>
                      <a:pt x="15875" y="187325"/>
                    </a:cubicBezTo>
                    <a:cubicBezTo>
                      <a:pt x="14555" y="191617"/>
                      <a:pt x="8960" y="193196"/>
                      <a:pt x="6350" y="196850"/>
                    </a:cubicBezTo>
                    <a:cubicBezTo>
                      <a:pt x="3599" y="200701"/>
                      <a:pt x="2117" y="205317"/>
                      <a:pt x="0" y="209550"/>
                    </a:cubicBezTo>
                    <a:cubicBezTo>
                      <a:pt x="1058" y="219075"/>
                      <a:pt x="144" y="229033"/>
                      <a:pt x="3175" y="238125"/>
                    </a:cubicBezTo>
                    <a:cubicBezTo>
                      <a:pt x="4595" y="242385"/>
                      <a:pt x="9825" y="244201"/>
                      <a:pt x="12700" y="247650"/>
                    </a:cubicBezTo>
                    <a:cubicBezTo>
                      <a:pt x="19539" y="255856"/>
                      <a:pt x="19043" y="257154"/>
                      <a:pt x="22225" y="266700"/>
                    </a:cubicBezTo>
                    <a:cubicBezTo>
                      <a:pt x="21167" y="276225"/>
                      <a:pt x="20626" y="285822"/>
                      <a:pt x="19050" y="295275"/>
                    </a:cubicBezTo>
                    <a:cubicBezTo>
                      <a:pt x="18339" y="299541"/>
                      <a:pt x="9853" y="319855"/>
                      <a:pt x="9525" y="320675"/>
                    </a:cubicBezTo>
                    <a:cubicBezTo>
                      <a:pt x="10583" y="331258"/>
                      <a:pt x="9337" y="342335"/>
                      <a:pt x="12700" y="352425"/>
                    </a:cubicBezTo>
                    <a:cubicBezTo>
                      <a:pt x="13907" y="356045"/>
                      <a:pt x="18738" y="357225"/>
                      <a:pt x="22225" y="358775"/>
                    </a:cubicBezTo>
                    <a:cubicBezTo>
                      <a:pt x="28342" y="361493"/>
                      <a:pt x="41275" y="365125"/>
                      <a:pt x="41275" y="365125"/>
                    </a:cubicBezTo>
                    <a:cubicBezTo>
                      <a:pt x="39158" y="359833"/>
                      <a:pt x="35144" y="354945"/>
                      <a:pt x="34925" y="349250"/>
                    </a:cubicBezTo>
                    <a:cubicBezTo>
                      <a:pt x="33154" y="303199"/>
                      <a:pt x="34998" y="298084"/>
                      <a:pt x="41275" y="266700"/>
                    </a:cubicBezTo>
                    <a:cubicBezTo>
                      <a:pt x="35357" y="248947"/>
                      <a:pt x="31161" y="240464"/>
                      <a:pt x="41275" y="215900"/>
                    </a:cubicBezTo>
                    <a:cubicBezTo>
                      <a:pt x="44181" y="208843"/>
                      <a:pt x="54929" y="208596"/>
                      <a:pt x="60325" y="203200"/>
                    </a:cubicBezTo>
                    <a:cubicBezTo>
                      <a:pt x="72548" y="190977"/>
                      <a:pt x="67359" y="197411"/>
                      <a:pt x="76200" y="184150"/>
                    </a:cubicBezTo>
                    <a:cubicBezTo>
                      <a:pt x="76569" y="177146"/>
                      <a:pt x="75149" y="130861"/>
                      <a:pt x="82550" y="111125"/>
                    </a:cubicBezTo>
                    <a:cubicBezTo>
                      <a:pt x="84212" y="106693"/>
                      <a:pt x="87142" y="102819"/>
                      <a:pt x="88900" y="98425"/>
                    </a:cubicBezTo>
                    <a:cubicBezTo>
                      <a:pt x="93092" y="87946"/>
                      <a:pt x="93455" y="77995"/>
                      <a:pt x="101600" y="69850"/>
                    </a:cubicBezTo>
                    <a:cubicBezTo>
                      <a:pt x="104298" y="67152"/>
                      <a:pt x="107712" y="65207"/>
                      <a:pt x="111125" y="63500"/>
                    </a:cubicBezTo>
                    <a:cubicBezTo>
                      <a:pt x="114118" y="62003"/>
                      <a:pt x="117475" y="61383"/>
                      <a:pt x="120650" y="60325"/>
                    </a:cubicBezTo>
                    <a:cubicBezTo>
                      <a:pt x="131233" y="62442"/>
                      <a:pt x="142084" y="63501"/>
                      <a:pt x="152400" y="66675"/>
                    </a:cubicBezTo>
                    <a:cubicBezTo>
                      <a:pt x="160981" y="69315"/>
                      <a:pt x="179033" y="90780"/>
                      <a:pt x="180975" y="92075"/>
                    </a:cubicBezTo>
                    <a:cubicBezTo>
                      <a:pt x="187325" y="96308"/>
                      <a:pt x="194629" y="99379"/>
                      <a:pt x="200025" y="104775"/>
                    </a:cubicBezTo>
                    <a:cubicBezTo>
                      <a:pt x="211917" y="116667"/>
                      <a:pt x="205290" y="112880"/>
                      <a:pt x="219075" y="117475"/>
                    </a:cubicBezTo>
                    <a:cubicBezTo>
                      <a:pt x="248970" y="147370"/>
                      <a:pt x="201031" y="102270"/>
                      <a:pt x="247650" y="133350"/>
                    </a:cubicBezTo>
                    <a:cubicBezTo>
                      <a:pt x="271299" y="149116"/>
                      <a:pt x="242254" y="128853"/>
                      <a:pt x="266700" y="149225"/>
                    </a:cubicBezTo>
                    <a:cubicBezTo>
                      <a:pt x="269631" y="151668"/>
                      <a:pt x="273294" y="153132"/>
                      <a:pt x="276225" y="155575"/>
                    </a:cubicBezTo>
                    <a:cubicBezTo>
                      <a:pt x="279674" y="158450"/>
                      <a:pt x="282301" y="162225"/>
                      <a:pt x="285750" y="165100"/>
                    </a:cubicBezTo>
                    <a:cubicBezTo>
                      <a:pt x="288681" y="167543"/>
                      <a:pt x="293688" y="185208"/>
                      <a:pt x="298450" y="1841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468" name="Forme libre 430">
                <a:extLst>
                  <a:ext uri="{FF2B5EF4-FFF2-40B4-BE49-F238E27FC236}">
                    <a16:creationId xmlns:a16="http://schemas.microsoft.com/office/drawing/2014/main" id="{E01CD51A-D13F-498E-80C4-9CB9786B2E16}"/>
                  </a:ext>
                </a:extLst>
              </p:cNvPr>
              <p:cNvSpPr/>
              <p:nvPr/>
            </p:nvSpPr>
            <p:spPr>
              <a:xfrm>
                <a:off x="3562350" y="3645024"/>
                <a:ext cx="539750" cy="393700"/>
              </a:xfrm>
              <a:custGeom>
                <a:avLst/>
                <a:gdLst>
                  <a:gd name="connsiteX0" fmla="*/ 485775 w 539750"/>
                  <a:gd name="connsiteY0" fmla="*/ 215900 h 393700"/>
                  <a:gd name="connsiteX1" fmla="*/ 517525 w 539750"/>
                  <a:gd name="connsiteY1" fmla="*/ 209550 h 393700"/>
                  <a:gd name="connsiteX2" fmla="*/ 527050 w 539750"/>
                  <a:gd name="connsiteY2" fmla="*/ 203200 h 393700"/>
                  <a:gd name="connsiteX3" fmla="*/ 536575 w 539750"/>
                  <a:gd name="connsiteY3" fmla="*/ 193675 h 393700"/>
                  <a:gd name="connsiteX4" fmla="*/ 539750 w 539750"/>
                  <a:gd name="connsiteY4" fmla="*/ 184150 h 393700"/>
                  <a:gd name="connsiteX5" fmla="*/ 527050 w 539750"/>
                  <a:gd name="connsiteY5" fmla="*/ 161925 h 393700"/>
                  <a:gd name="connsiteX6" fmla="*/ 514350 w 539750"/>
                  <a:gd name="connsiteY6" fmla="*/ 142875 h 393700"/>
                  <a:gd name="connsiteX7" fmla="*/ 504825 w 539750"/>
                  <a:gd name="connsiteY7" fmla="*/ 133350 h 393700"/>
                  <a:gd name="connsiteX8" fmla="*/ 492125 w 539750"/>
                  <a:gd name="connsiteY8" fmla="*/ 114300 h 393700"/>
                  <a:gd name="connsiteX9" fmla="*/ 485775 w 539750"/>
                  <a:gd name="connsiteY9" fmla="*/ 104775 h 393700"/>
                  <a:gd name="connsiteX10" fmla="*/ 476250 w 539750"/>
                  <a:gd name="connsiteY10" fmla="*/ 98425 h 393700"/>
                  <a:gd name="connsiteX11" fmla="*/ 466725 w 539750"/>
                  <a:gd name="connsiteY11" fmla="*/ 95250 h 393700"/>
                  <a:gd name="connsiteX12" fmla="*/ 444500 w 539750"/>
                  <a:gd name="connsiteY12" fmla="*/ 73025 h 393700"/>
                  <a:gd name="connsiteX13" fmla="*/ 425450 w 539750"/>
                  <a:gd name="connsiteY13" fmla="*/ 63500 h 393700"/>
                  <a:gd name="connsiteX14" fmla="*/ 393700 w 539750"/>
                  <a:gd name="connsiteY14" fmla="*/ 34925 h 393700"/>
                  <a:gd name="connsiteX15" fmla="*/ 377825 w 539750"/>
                  <a:gd name="connsiteY15" fmla="*/ 15875 h 393700"/>
                  <a:gd name="connsiteX16" fmla="*/ 365125 w 539750"/>
                  <a:gd name="connsiteY16" fmla="*/ 9525 h 393700"/>
                  <a:gd name="connsiteX17" fmla="*/ 346075 w 539750"/>
                  <a:gd name="connsiteY17" fmla="*/ 0 h 393700"/>
                  <a:gd name="connsiteX18" fmla="*/ 257175 w 539750"/>
                  <a:gd name="connsiteY18" fmla="*/ 3175 h 393700"/>
                  <a:gd name="connsiteX19" fmla="*/ 244475 w 539750"/>
                  <a:gd name="connsiteY19" fmla="*/ 6350 h 393700"/>
                  <a:gd name="connsiteX20" fmla="*/ 225425 w 539750"/>
                  <a:gd name="connsiteY20" fmla="*/ 12700 h 393700"/>
                  <a:gd name="connsiteX21" fmla="*/ 206375 w 539750"/>
                  <a:gd name="connsiteY21" fmla="*/ 25400 h 393700"/>
                  <a:gd name="connsiteX22" fmla="*/ 187325 w 539750"/>
                  <a:gd name="connsiteY22" fmla="*/ 41275 h 393700"/>
                  <a:gd name="connsiteX23" fmla="*/ 184150 w 539750"/>
                  <a:gd name="connsiteY23" fmla="*/ 50800 h 393700"/>
                  <a:gd name="connsiteX24" fmla="*/ 171450 w 539750"/>
                  <a:gd name="connsiteY24" fmla="*/ 69850 h 393700"/>
                  <a:gd name="connsiteX25" fmla="*/ 168275 w 539750"/>
                  <a:gd name="connsiteY25" fmla="*/ 79375 h 393700"/>
                  <a:gd name="connsiteX26" fmla="*/ 161925 w 539750"/>
                  <a:gd name="connsiteY26" fmla="*/ 95250 h 393700"/>
                  <a:gd name="connsiteX27" fmla="*/ 155575 w 539750"/>
                  <a:gd name="connsiteY27" fmla="*/ 120650 h 393700"/>
                  <a:gd name="connsiteX28" fmla="*/ 146050 w 539750"/>
                  <a:gd name="connsiteY28" fmla="*/ 139700 h 393700"/>
                  <a:gd name="connsiteX29" fmla="*/ 142875 w 539750"/>
                  <a:gd name="connsiteY29" fmla="*/ 168275 h 393700"/>
                  <a:gd name="connsiteX30" fmla="*/ 136525 w 539750"/>
                  <a:gd name="connsiteY30" fmla="*/ 177800 h 393700"/>
                  <a:gd name="connsiteX31" fmla="*/ 117475 w 539750"/>
                  <a:gd name="connsiteY31" fmla="*/ 196850 h 393700"/>
                  <a:gd name="connsiteX32" fmla="*/ 107950 w 539750"/>
                  <a:gd name="connsiteY32" fmla="*/ 206375 h 393700"/>
                  <a:gd name="connsiteX33" fmla="*/ 95250 w 539750"/>
                  <a:gd name="connsiteY33" fmla="*/ 209550 h 393700"/>
                  <a:gd name="connsiteX34" fmla="*/ 82550 w 539750"/>
                  <a:gd name="connsiteY34" fmla="*/ 219075 h 393700"/>
                  <a:gd name="connsiteX35" fmla="*/ 73025 w 539750"/>
                  <a:gd name="connsiteY35" fmla="*/ 222250 h 393700"/>
                  <a:gd name="connsiteX36" fmla="*/ 60325 w 539750"/>
                  <a:gd name="connsiteY36" fmla="*/ 231775 h 393700"/>
                  <a:gd name="connsiteX37" fmla="*/ 31750 w 539750"/>
                  <a:gd name="connsiteY37" fmla="*/ 254000 h 393700"/>
                  <a:gd name="connsiteX38" fmla="*/ 22225 w 539750"/>
                  <a:gd name="connsiteY38" fmla="*/ 273050 h 393700"/>
                  <a:gd name="connsiteX39" fmla="*/ 19050 w 539750"/>
                  <a:gd name="connsiteY39" fmla="*/ 282575 h 393700"/>
                  <a:gd name="connsiteX40" fmla="*/ 15875 w 539750"/>
                  <a:gd name="connsiteY40" fmla="*/ 374650 h 393700"/>
                  <a:gd name="connsiteX41" fmla="*/ 9525 w 539750"/>
                  <a:gd name="connsiteY41" fmla="*/ 384175 h 393700"/>
                  <a:gd name="connsiteX42" fmla="*/ 0 w 539750"/>
                  <a:gd name="connsiteY42" fmla="*/ 390525 h 393700"/>
                  <a:gd name="connsiteX43" fmla="*/ 9525 w 539750"/>
                  <a:gd name="connsiteY43" fmla="*/ 393700 h 393700"/>
                  <a:gd name="connsiteX44" fmla="*/ 31750 w 539750"/>
                  <a:gd name="connsiteY44" fmla="*/ 387350 h 393700"/>
                  <a:gd name="connsiteX45" fmla="*/ 47625 w 539750"/>
                  <a:gd name="connsiteY45" fmla="*/ 355600 h 393700"/>
                  <a:gd name="connsiteX46" fmla="*/ 50800 w 539750"/>
                  <a:gd name="connsiteY46" fmla="*/ 346075 h 393700"/>
                  <a:gd name="connsiteX47" fmla="*/ 47625 w 539750"/>
                  <a:gd name="connsiteY47" fmla="*/ 317500 h 393700"/>
                  <a:gd name="connsiteX48" fmla="*/ 44450 w 539750"/>
                  <a:gd name="connsiteY48" fmla="*/ 307975 h 393700"/>
                  <a:gd name="connsiteX49" fmla="*/ 47625 w 539750"/>
                  <a:gd name="connsiteY49" fmla="*/ 292100 h 393700"/>
                  <a:gd name="connsiteX50" fmla="*/ 63500 w 539750"/>
                  <a:gd name="connsiteY50" fmla="*/ 288925 h 393700"/>
                  <a:gd name="connsiteX51" fmla="*/ 82550 w 539750"/>
                  <a:gd name="connsiteY51" fmla="*/ 282575 h 393700"/>
                  <a:gd name="connsiteX52" fmla="*/ 95250 w 539750"/>
                  <a:gd name="connsiteY52" fmla="*/ 279400 h 393700"/>
                  <a:gd name="connsiteX53" fmla="*/ 104775 w 539750"/>
                  <a:gd name="connsiteY53" fmla="*/ 273050 h 393700"/>
                  <a:gd name="connsiteX54" fmla="*/ 117475 w 539750"/>
                  <a:gd name="connsiteY54" fmla="*/ 269875 h 393700"/>
                  <a:gd name="connsiteX55" fmla="*/ 127000 w 539750"/>
                  <a:gd name="connsiteY55" fmla="*/ 260350 h 393700"/>
                  <a:gd name="connsiteX56" fmla="*/ 136525 w 539750"/>
                  <a:gd name="connsiteY56" fmla="*/ 254000 h 393700"/>
                  <a:gd name="connsiteX57" fmla="*/ 146050 w 539750"/>
                  <a:gd name="connsiteY57" fmla="*/ 250825 h 393700"/>
                  <a:gd name="connsiteX58" fmla="*/ 171450 w 539750"/>
                  <a:gd name="connsiteY58" fmla="*/ 241300 h 393700"/>
                  <a:gd name="connsiteX59" fmla="*/ 190500 w 539750"/>
                  <a:gd name="connsiteY59" fmla="*/ 228600 h 393700"/>
                  <a:gd name="connsiteX60" fmla="*/ 212725 w 539750"/>
                  <a:gd name="connsiteY60" fmla="*/ 200025 h 393700"/>
                  <a:gd name="connsiteX61" fmla="*/ 219075 w 539750"/>
                  <a:gd name="connsiteY61" fmla="*/ 190500 h 393700"/>
                  <a:gd name="connsiteX62" fmla="*/ 222250 w 539750"/>
                  <a:gd name="connsiteY62" fmla="*/ 180975 h 393700"/>
                  <a:gd name="connsiteX63" fmla="*/ 234950 w 539750"/>
                  <a:gd name="connsiteY63" fmla="*/ 161925 h 393700"/>
                  <a:gd name="connsiteX64" fmla="*/ 231775 w 539750"/>
                  <a:gd name="connsiteY64" fmla="*/ 92075 h 393700"/>
                  <a:gd name="connsiteX65" fmla="*/ 234950 w 539750"/>
                  <a:gd name="connsiteY65" fmla="*/ 79375 h 393700"/>
                  <a:gd name="connsiteX66" fmla="*/ 257175 w 539750"/>
                  <a:gd name="connsiteY66" fmla="*/ 66675 h 393700"/>
                  <a:gd name="connsiteX67" fmla="*/ 266700 w 539750"/>
                  <a:gd name="connsiteY67" fmla="*/ 57150 h 393700"/>
                  <a:gd name="connsiteX68" fmla="*/ 285750 w 539750"/>
                  <a:gd name="connsiteY68" fmla="*/ 44450 h 393700"/>
                  <a:gd name="connsiteX69" fmla="*/ 336550 w 539750"/>
                  <a:gd name="connsiteY69" fmla="*/ 47625 h 393700"/>
                  <a:gd name="connsiteX70" fmla="*/ 358775 w 539750"/>
                  <a:gd name="connsiteY70" fmla="*/ 73025 h 393700"/>
                  <a:gd name="connsiteX71" fmla="*/ 381000 w 539750"/>
                  <a:gd name="connsiteY71" fmla="*/ 88900 h 393700"/>
                  <a:gd name="connsiteX72" fmla="*/ 387350 w 539750"/>
                  <a:gd name="connsiteY72" fmla="*/ 98425 h 393700"/>
                  <a:gd name="connsiteX73" fmla="*/ 409575 w 539750"/>
                  <a:gd name="connsiteY73" fmla="*/ 117475 h 393700"/>
                  <a:gd name="connsiteX74" fmla="*/ 419100 w 539750"/>
                  <a:gd name="connsiteY74" fmla="*/ 120650 h 393700"/>
                  <a:gd name="connsiteX75" fmla="*/ 434975 w 539750"/>
                  <a:gd name="connsiteY75" fmla="*/ 133350 h 393700"/>
                  <a:gd name="connsiteX76" fmla="*/ 447675 w 539750"/>
                  <a:gd name="connsiteY76" fmla="*/ 152400 h 393700"/>
                  <a:gd name="connsiteX77" fmla="*/ 454025 w 539750"/>
                  <a:gd name="connsiteY77" fmla="*/ 161925 h 393700"/>
                  <a:gd name="connsiteX78" fmla="*/ 476250 w 539750"/>
                  <a:gd name="connsiteY78" fmla="*/ 180975 h 393700"/>
                  <a:gd name="connsiteX79" fmla="*/ 482600 w 539750"/>
                  <a:gd name="connsiteY79" fmla="*/ 190500 h 393700"/>
                  <a:gd name="connsiteX80" fmla="*/ 485775 w 539750"/>
                  <a:gd name="connsiteY80" fmla="*/ 215900 h 393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539750" h="393700">
                    <a:moveTo>
                      <a:pt x="485775" y="215900"/>
                    </a:moveTo>
                    <a:cubicBezTo>
                      <a:pt x="491596" y="219075"/>
                      <a:pt x="508659" y="213983"/>
                      <a:pt x="517525" y="209550"/>
                    </a:cubicBezTo>
                    <a:cubicBezTo>
                      <a:pt x="520938" y="207843"/>
                      <a:pt x="524119" y="205643"/>
                      <a:pt x="527050" y="203200"/>
                    </a:cubicBezTo>
                    <a:cubicBezTo>
                      <a:pt x="530499" y="200325"/>
                      <a:pt x="533400" y="196850"/>
                      <a:pt x="536575" y="193675"/>
                    </a:cubicBezTo>
                    <a:cubicBezTo>
                      <a:pt x="537633" y="190500"/>
                      <a:pt x="539750" y="187497"/>
                      <a:pt x="539750" y="184150"/>
                    </a:cubicBezTo>
                    <a:cubicBezTo>
                      <a:pt x="539750" y="175836"/>
                      <a:pt x="530917" y="167449"/>
                      <a:pt x="527050" y="161925"/>
                    </a:cubicBezTo>
                    <a:cubicBezTo>
                      <a:pt x="522673" y="155673"/>
                      <a:pt x="519746" y="148271"/>
                      <a:pt x="514350" y="142875"/>
                    </a:cubicBezTo>
                    <a:cubicBezTo>
                      <a:pt x="511175" y="139700"/>
                      <a:pt x="507582" y="136894"/>
                      <a:pt x="504825" y="133350"/>
                    </a:cubicBezTo>
                    <a:cubicBezTo>
                      <a:pt x="500140" y="127326"/>
                      <a:pt x="496358" y="120650"/>
                      <a:pt x="492125" y="114300"/>
                    </a:cubicBezTo>
                    <a:cubicBezTo>
                      <a:pt x="490008" y="111125"/>
                      <a:pt x="488950" y="106892"/>
                      <a:pt x="485775" y="104775"/>
                    </a:cubicBezTo>
                    <a:cubicBezTo>
                      <a:pt x="482600" y="102658"/>
                      <a:pt x="479663" y="100132"/>
                      <a:pt x="476250" y="98425"/>
                    </a:cubicBezTo>
                    <a:cubicBezTo>
                      <a:pt x="473257" y="96928"/>
                      <a:pt x="469900" y="96308"/>
                      <a:pt x="466725" y="95250"/>
                    </a:cubicBezTo>
                    <a:cubicBezTo>
                      <a:pt x="459317" y="87842"/>
                      <a:pt x="454439" y="76338"/>
                      <a:pt x="444500" y="73025"/>
                    </a:cubicBezTo>
                    <a:cubicBezTo>
                      <a:pt x="435800" y="70125"/>
                      <a:pt x="432691" y="70017"/>
                      <a:pt x="425450" y="63500"/>
                    </a:cubicBezTo>
                    <a:cubicBezTo>
                      <a:pt x="389845" y="31456"/>
                      <a:pt x="415833" y="49680"/>
                      <a:pt x="393700" y="34925"/>
                    </a:cubicBezTo>
                    <a:cubicBezTo>
                      <a:pt x="388637" y="27330"/>
                      <a:pt x="385603" y="21431"/>
                      <a:pt x="377825" y="15875"/>
                    </a:cubicBezTo>
                    <a:cubicBezTo>
                      <a:pt x="373974" y="13124"/>
                      <a:pt x="369234" y="11873"/>
                      <a:pt x="365125" y="9525"/>
                    </a:cubicBezTo>
                    <a:cubicBezTo>
                      <a:pt x="347891" y="-323"/>
                      <a:pt x="363539" y="5821"/>
                      <a:pt x="346075" y="0"/>
                    </a:cubicBezTo>
                    <a:cubicBezTo>
                      <a:pt x="316442" y="1058"/>
                      <a:pt x="286769" y="1325"/>
                      <a:pt x="257175" y="3175"/>
                    </a:cubicBezTo>
                    <a:cubicBezTo>
                      <a:pt x="252820" y="3447"/>
                      <a:pt x="248655" y="5096"/>
                      <a:pt x="244475" y="6350"/>
                    </a:cubicBezTo>
                    <a:cubicBezTo>
                      <a:pt x="238064" y="8273"/>
                      <a:pt x="230994" y="8987"/>
                      <a:pt x="225425" y="12700"/>
                    </a:cubicBezTo>
                    <a:cubicBezTo>
                      <a:pt x="219075" y="16933"/>
                      <a:pt x="211771" y="20004"/>
                      <a:pt x="206375" y="25400"/>
                    </a:cubicBezTo>
                    <a:cubicBezTo>
                      <a:pt x="194152" y="37623"/>
                      <a:pt x="200586" y="32434"/>
                      <a:pt x="187325" y="41275"/>
                    </a:cubicBezTo>
                    <a:cubicBezTo>
                      <a:pt x="186267" y="44450"/>
                      <a:pt x="185775" y="47874"/>
                      <a:pt x="184150" y="50800"/>
                    </a:cubicBezTo>
                    <a:cubicBezTo>
                      <a:pt x="180444" y="57471"/>
                      <a:pt x="173863" y="62610"/>
                      <a:pt x="171450" y="69850"/>
                    </a:cubicBezTo>
                    <a:cubicBezTo>
                      <a:pt x="170392" y="73025"/>
                      <a:pt x="169450" y="76241"/>
                      <a:pt x="168275" y="79375"/>
                    </a:cubicBezTo>
                    <a:cubicBezTo>
                      <a:pt x="166274" y="84711"/>
                      <a:pt x="163563" y="89791"/>
                      <a:pt x="161925" y="95250"/>
                    </a:cubicBezTo>
                    <a:cubicBezTo>
                      <a:pt x="159208" y="104307"/>
                      <a:pt x="159766" y="112269"/>
                      <a:pt x="155575" y="120650"/>
                    </a:cubicBezTo>
                    <a:cubicBezTo>
                      <a:pt x="143265" y="145269"/>
                      <a:pt x="154030" y="115759"/>
                      <a:pt x="146050" y="139700"/>
                    </a:cubicBezTo>
                    <a:cubicBezTo>
                      <a:pt x="144992" y="149225"/>
                      <a:pt x="145199" y="158978"/>
                      <a:pt x="142875" y="168275"/>
                    </a:cubicBezTo>
                    <a:cubicBezTo>
                      <a:pt x="141950" y="171977"/>
                      <a:pt x="139060" y="174948"/>
                      <a:pt x="136525" y="177800"/>
                    </a:cubicBezTo>
                    <a:cubicBezTo>
                      <a:pt x="130559" y="184512"/>
                      <a:pt x="123825" y="190500"/>
                      <a:pt x="117475" y="196850"/>
                    </a:cubicBezTo>
                    <a:cubicBezTo>
                      <a:pt x="114300" y="200025"/>
                      <a:pt x="112306" y="205286"/>
                      <a:pt x="107950" y="206375"/>
                    </a:cubicBezTo>
                    <a:lnTo>
                      <a:pt x="95250" y="209550"/>
                    </a:lnTo>
                    <a:cubicBezTo>
                      <a:pt x="91017" y="212725"/>
                      <a:pt x="87144" y="216450"/>
                      <a:pt x="82550" y="219075"/>
                    </a:cubicBezTo>
                    <a:cubicBezTo>
                      <a:pt x="79644" y="220735"/>
                      <a:pt x="75931" y="220590"/>
                      <a:pt x="73025" y="222250"/>
                    </a:cubicBezTo>
                    <a:cubicBezTo>
                      <a:pt x="68431" y="224875"/>
                      <a:pt x="64660" y="228740"/>
                      <a:pt x="60325" y="231775"/>
                    </a:cubicBezTo>
                    <a:cubicBezTo>
                      <a:pt x="35007" y="249497"/>
                      <a:pt x="48161" y="237589"/>
                      <a:pt x="31750" y="254000"/>
                    </a:cubicBezTo>
                    <a:cubicBezTo>
                      <a:pt x="23770" y="277941"/>
                      <a:pt x="34535" y="248431"/>
                      <a:pt x="22225" y="273050"/>
                    </a:cubicBezTo>
                    <a:cubicBezTo>
                      <a:pt x="20728" y="276043"/>
                      <a:pt x="20108" y="279400"/>
                      <a:pt x="19050" y="282575"/>
                    </a:cubicBezTo>
                    <a:cubicBezTo>
                      <a:pt x="17992" y="313267"/>
                      <a:pt x="18741" y="344074"/>
                      <a:pt x="15875" y="374650"/>
                    </a:cubicBezTo>
                    <a:cubicBezTo>
                      <a:pt x="15519" y="378449"/>
                      <a:pt x="12223" y="381477"/>
                      <a:pt x="9525" y="384175"/>
                    </a:cubicBezTo>
                    <a:cubicBezTo>
                      <a:pt x="6827" y="386873"/>
                      <a:pt x="3175" y="388408"/>
                      <a:pt x="0" y="390525"/>
                    </a:cubicBezTo>
                    <a:cubicBezTo>
                      <a:pt x="3175" y="391583"/>
                      <a:pt x="6178" y="393700"/>
                      <a:pt x="9525" y="393700"/>
                    </a:cubicBezTo>
                    <a:cubicBezTo>
                      <a:pt x="13512" y="393700"/>
                      <a:pt x="27258" y="388847"/>
                      <a:pt x="31750" y="387350"/>
                    </a:cubicBezTo>
                    <a:cubicBezTo>
                      <a:pt x="45291" y="369295"/>
                      <a:pt x="39602" y="379670"/>
                      <a:pt x="47625" y="355600"/>
                    </a:cubicBezTo>
                    <a:lnTo>
                      <a:pt x="50800" y="346075"/>
                    </a:lnTo>
                    <a:cubicBezTo>
                      <a:pt x="49742" y="336550"/>
                      <a:pt x="49201" y="326953"/>
                      <a:pt x="47625" y="317500"/>
                    </a:cubicBezTo>
                    <a:cubicBezTo>
                      <a:pt x="47075" y="314199"/>
                      <a:pt x="44450" y="311322"/>
                      <a:pt x="44450" y="307975"/>
                    </a:cubicBezTo>
                    <a:cubicBezTo>
                      <a:pt x="44450" y="302579"/>
                      <a:pt x="43809" y="295916"/>
                      <a:pt x="47625" y="292100"/>
                    </a:cubicBezTo>
                    <a:cubicBezTo>
                      <a:pt x="51441" y="288284"/>
                      <a:pt x="58294" y="290345"/>
                      <a:pt x="63500" y="288925"/>
                    </a:cubicBezTo>
                    <a:cubicBezTo>
                      <a:pt x="69958" y="287164"/>
                      <a:pt x="76056" y="284198"/>
                      <a:pt x="82550" y="282575"/>
                    </a:cubicBezTo>
                    <a:lnTo>
                      <a:pt x="95250" y="279400"/>
                    </a:lnTo>
                    <a:cubicBezTo>
                      <a:pt x="98425" y="277283"/>
                      <a:pt x="101268" y="274553"/>
                      <a:pt x="104775" y="273050"/>
                    </a:cubicBezTo>
                    <a:cubicBezTo>
                      <a:pt x="108786" y="271331"/>
                      <a:pt x="113686" y="272040"/>
                      <a:pt x="117475" y="269875"/>
                    </a:cubicBezTo>
                    <a:cubicBezTo>
                      <a:pt x="121374" y="267647"/>
                      <a:pt x="123551" y="263225"/>
                      <a:pt x="127000" y="260350"/>
                    </a:cubicBezTo>
                    <a:cubicBezTo>
                      <a:pt x="129931" y="257907"/>
                      <a:pt x="133112" y="255707"/>
                      <a:pt x="136525" y="254000"/>
                    </a:cubicBezTo>
                    <a:cubicBezTo>
                      <a:pt x="139518" y="252503"/>
                      <a:pt x="142974" y="252143"/>
                      <a:pt x="146050" y="250825"/>
                    </a:cubicBezTo>
                    <a:cubicBezTo>
                      <a:pt x="169294" y="240863"/>
                      <a:pt x="148035" y="247154"/>
                      <a:pt x="171450" y="241300"/>
                    </a:cubicBezTo>
                    <a:cubicBezTo>
                      <a:pt x="201836" y="210914"/>
                      <a:pt x="162931" y="246980"/>
                      <a:pt x="190500" y="228600"/>
                    </a:cubicBezTo>
                    <a:cubicBezTo>
                      <a:pt x="199453" y="222631"/>
                      <a:pt x="207679" y="207594"/>
                      <a:pt x="212725" y="200025"/>
                    </a:cubicBezTo>
                    <a:cubicBezTo>
                      <a:pt x="214842" y="196850"/>
                      <a:pt x="217868" y="194120"/>
                      <a:pt x="219075" y="190500"/>
                    </a:cubicBezTo>
                    <a:cubicBezTo>
                      <a:pt x="220133" y="187325"/>
                      <a:pt x="220625" y="183901"/>
                      <a:pt x="222250" y="180975"/>
                    </a:cubicBezTo>
                    <a:cubicBezTo>
                      <a:pt x="225956" y="174304"/>
                      <a:pt x="234950" y="161925"/>
                      <a:pt x="234950" y="161925"/>
                    </a:cubicBezTo>
                    <a:cubicBezTo>
                      <a:pt x="243551" y="127519"/>
                      <a:pt x="235191" y="167226"/>
                      <a:pt x="231775" y="92075"/>
                    </a:cubicBezTo>
                    <a:cubicBezTo>
                      <a:pt x="231577" y="87716"/>
                      <a:pt x="232414" y="82926"/>
                      <a:pt x="234950" y="79375"/>
                    </a:cubicBezTo>
                    <a:cubicBezTo>
                      <a:pt x="240957" y="70965"/>
                      <a:pt x="248556" y="69548"/>
                      <a:pt x="257175" y="66675"/>
                    </a:cubicBezTo>
                    <a:cubicBezTo>
                      <a:pt x="260350" y="63500"/>
                      <a:pt x="262964" y="59641"/>
                      <a:pt x="266700" y="57150"/>
                    </a:cubicBezTo>
                    <a:cubicBezTo>
                      <a:pt x="294269" y="38770"/>
                      <a:pt x="255364" y="74836"/>
                      <a:pt x="285750" y="44450"/>
                    </a:cubicBezTo>
                    <a:cubicBezTo>
                      <a:pt x="302683" y="45508"/>
                      <a:pt x="319791" y="44979"/>
                      <a:pt x="336550" y="47625"/>
                    </a:cubicBezTo>
                    <a:cubicBezTo>
                      <a:pt x="348684" y="49541"/>
                      <a:pt x="351440" y="68135"/>
                      <a:pt x="358775" y="73025"/>
                    </a:cubicBezTo>
                    <a:cubicBezTo>
                      <a:pt x="364183" y="76631"/>
                      <a:pt x="377062" y="84962"/>
                      <a:pt x="381000" y="88900"/>
                    </a:cubicBezTo>
                    <a:cubicBezTo>
                      <a:pt x="383698" y="91598"/>
                      <a:pt x="384907" y="95494"/>
                      <a:pt x="387350" y="98425"/>
                    </a:cubicBezTo>
                    <a:cubicBezTo>
                      <a:pt x="392468" y="104567"/>
                      <a:pt x="402886" y="113653"/>
                      <a:pt x="409575" y="117475"/>
                    </a:cubicBezTo>
                    <a:cubicBezTo>
                      <a:pt x="412481" y="119135"/>
                      <a:pt x="415925" y="119592"/>
                      <a:pt x="419100" y="120650"/>
                    </a:cubicBezTo>
                    <a:cubicBezTo>
                      <a:pt x="424392" y="124883"/>
                      <a:pt x="430442" y="128313"/>
                      <a:pt x="434975" y="133350"/>
                    </a:cubicBezTo>
                    <a:cubicBezTo>
                      <a:pt x="440080" y="139023"/>
                      <a:pt x="443442" y="146050"/>
                      <a:pt x="447675" y="152400"/>
                    </a:cubicBezTo>
                    <a:cubicBezTo>
                      <a:pt x="449792" y="155575"/>
                      <a:pt x="450850" y="159808"/>
                      <a:pt x="454025" y="161925"/>
                    </a:cubicBezTo>
                    <a:cubicBezTo>
                      <a:pt x="465260" y="169415"/>
                      <a:pt x="465985" y="168999"/>
                      <a:pt x="476250" y="180975"/>
                    </a:cubicBezTo>
                    <a:cubicBezTo>
                      <a:pt x="478733" y="183872"/>
                      <a:pt x="481772" y="186775"/>
                      <a:pt x="482600" y="190500"/>
                    </a:cubicBezTo>
                    <a:cubicBezTo>
                      <a:pt x="483978" y="196699"/>
                      <a:pt x="479954" y="212725"/>
                      <a:pt x="485775" y="21590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469" name="Forme libre 431">
                <a:extLst>
                  <a:ext uri="{FF2B5EF4-FFF2-40B4-BE49-F238E27FC236}">
                    <a16:creationId xmlns:a16="http://schemas.microsoft.com/office/drawing/2014/main" id="{02132C16-A87F-43D1-8C93-BC7B768E1B0C}"/>
                  </a:ext>
                </a:extLst>
              </p:cNvPr>
              <p:cNvSpPr/>
              <p:nvPr/>
            </p:nvSpPr>
            <p:spPr>
              <a:xfrm>
                <a:off x="3663888" y="4206875"/>
                <a:ext cx="415987" cy="444500"/>
              </a:xfrm>
              <a:custGeom>
                <a:avLst/>
                <a:gdLst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371537 w 415987"/>
                  <a:gd name="connsiteY73" fmla="*/ 228600 h 444500"/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406462 w 415987"/>
                  <a:gd name="connsiteY73" fmla="*/ 11430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415987" h="444500">
                    <a:moveTo>
                      <a:pt x="415987" y="120650"/>
                    </a:moveTo>
                    <a:cubicBezTo>
                      <a:pt x="408579" y="117475"/>
                      <a:pt x="401246" y="114118"/>
                      <a:pt x="393762" y="111125"/>
                    </a:cubicBezTo>
                    <a:cubicBezTo>
                      <a:pt x="383871" y="107168"/>
                      <a:pt x="366849" y="103603"/>
                      <a:pt x="358837" y="101600"/>
                    </a:cubicBezTo>
                    <a:cubicBezTo>
                      <a:pt x="319135" y="91674"/>
                      <a:pt x="368496" y="104360"/>
                      <a:pt x="336612" y="95250"/>
                    </a:cubicBezTo>
                    <a:cubicBezTo>
                      <a:pt x="332416" y="94051"/>
                      <a:pt x="328145" y="93133"/>
                      <a:pt x="323912" y="92075"/>
                    </a:cubicBezTo>
                    <a:cubicBezTo>
                      <a:pt x="319679" y="88900"/>
                      <a:pt x="315945" y="84917"/>
                      <a:pt x="311212" y="82550"/>
                    </a:cubicBezTo>
                    <a:cubicBezTo>
                      <a:pt x="305225" y="79557"/>
                      <a:pt x="298149" y="79193"/>
                      <a:pt x="292162" y="76200"/>
                    </a:cubicBezTo>
                    <a:cubicBezTo>
                      <a:pt x="287929" y="74083"/>
                      <a:pt x="283812" y="71714"/>
                      <a:pt x="279462" y="69850"/>
                    </a:cubicBezTo>
                    <a:cubicBezTo>
                      <a:pt x="276386" y="68532"/>
                      <a:pt x="272863" y="68300"/>
                      <a:pt x="269937" y="66675"/>
                    </a:cubicBezTo>
                    <a:cubicBezTo>
                      <a:pt x="263266" y="62969"/>
                      <a:pt x="257237" y="58208"/>
                      <a:pt x="250887" y="53975"/>
                    </a:cubicBezTo>
                    <a:cubicBezTo>
                      <a:pt x="247712" y="51858"/>
                      <a:pt x="244775" y="49332"/>
                      <a:pt x="241362" y="47625"/>
                    </a:cubicBezTo>
                    <a:cubicBezTo>
                      <a:pt x="221836" y="37862"/>
                      <a:pt x="232600" y="43900"/>
                      <a:pt x="209612" y="28575"/>
                    </a:cubicBezTo>
                    <a:lnTo>
                      <a:pt x="190562" y="15875"/>
                    </a:lnTo>
                    <a:cubicBezTo>
                      <a:pt x="187387" y="13758"/>
                      <a:pt x="184657" y="10732"/>
                      <a:pt x="181037" y="9525"/>
                    </a:cubicBezTo>
                    <a:lnTo>
                      <a:pt x="161987" y="3175"/>
                    </a:lnTo>
                    <a:lnTo>
                      <a:pt x="152462" y="0"/>
                    </a:lnTo>
                    <a:cubicBezTo>
                      <a:pt x="138704" y="1058"/>
                      <a:pt x="124879" y="1463"/>
                      <a:pt x="111187" y="3175"/>
                    </a:cubicBezTo>
                    <a:cubicBezTo>
                      <a:pt x="107866" y="3590"/>
                      <a:pt x="104880" y="5431"/>
                      <a:pt x="101662" y="6350"/>
                    </a:cubicBezTo>
                    <a:cubicBezTo>
                      <a:pt x="97466" y="7549"/>
                      <a:pt x="93195" y="8467"/>
                      <a:pt x="88962" y="9525"/>
                    </a:cubicBezTo>
                    <a:cubicBezTo>
                      <a:pt x="86845" y="12700"/>
                      <a:pt x="84319" y="15637"/>
                      <a:pt x="82612" y="19050"/>
                    </a:cubicBezTo>
                    <a:cubicBezTo>
                      <a:pt x="77436" y="29402"/>
                      <a:pt x="79920" y="35431"/>
                      <a:pt x="76262" y="47625"/>
                    </a:cubicBezTo>
                    <a:cubicBezTo>
                      <a:pt x="73599" y="56500"/>
                      <a:pt x="61088" y="73560"/>
                      <a:pt x="57212" y="79375"/>
                    </a:cubicBezTo>
                    <a:cubicBezTo>
                      <a:pt x="55095" y="82550"/>
                      <a:pt x="52069" y="85280"/>
                      <a:pt x="50862" y="88900"/>
                    </a:cubicBezTo>
                    <a:cubicBezTo>
                      <a:pt x="49804" y="92075"/>
                      <a:pt x="49632" y="95702"/>
                      <a:pt x="47687" y="98425"/>
                    </a:cubicBezTo>
                    <a:cubicBezTo>
                      <a:pt x="44207" y="103297"/>
                      <a:pt x="39220" y="106892"/>
                      <a:pt x="34987" y="111125"/>
                    </a:cubicBezTo>
                    <a:cubicBezTo>
                      <a:pt x="29918" y="126331"/>
                      <a:pt x="29345" y="123484"/>
                      <a:pt x="34987" y="146050"/>
                    </a:cubicBezTo>
                    <a:cubicBezTo>
                      <a:pt x="36135" y="150642"/>
                      <a:pt x="39579" y="154356"/>
                      <a:pt x="41337" y="158750"/>
                    </a:cubicBezTo>
                    <a:lnTo>
                      <a:pt x="50862" y="187325"/>
                    </a:lnTo>
                    <a:cubicBezTo>
                      <a:pt x="51920" y="190500"/>
                      <a:pt x="52181" y="194065"/>
                      <a:pt x="54037" y="196850"/>
                    </a:cubicBezTo>
                    <a:lnTo>
                      <a:pt x="60387" y="206375"/>
                    </a:lnTo>
                    <a:cubicBezTo>
                      <a:pt x="59329" y="218017"/>
                      <a:pt x="59661" y="229870"/>
                      <a:pt x="57212" y="241300"/>
                    </a:cubicBezTo>
                    <a:cubicBezTo>
                      <a:pt x="56412" y="245031"/>
                      <a:pt x="52755" y="247512"/>
                      <a:pt x="50862" y="250825"/>
                    </a:cubicBezTo>
                    <a:cubicBezTo>
                      <a:pt x="48514" y="254934"/>
                      <a:pt x="46376" y="259175"/>
                      <a:pt x="44512" y="263525"/>
                    </a:cubicBezTo>
                    <a:cubicBezTo>
                      <a:pt x="43194" y="266601"/>
                      <a:pt x="43428" y="270437"/>
                      <a:pt x="41337" y="273050"/>
                    </a:cubicBezTo>
                    <a:cubicBezTo>
                      <a:pt x="38953" y="276030"/>
                      <a:pt x="34743" y="276957"/>
                      <a:pt x="31812" y="279400"/>
                    </a:cubicBezTo>
                    <a:cubicBezTo>
                      <a:pt x="28363" y="282275"/>
                      <a:pt x="25736" y="286050"/>
                      <a:pt x="22287" y="288925"/>
                    </a:cubicBezTo>
                    <a:cubicBezTo>
                      <a:pt x="-4235" y="311027"/>
                      <a:pt x="31064" y="276973"/>
                      <a:pt x="3237" y="304800"/>
                    </a:cubicBezTo>
                    <a:cubicBezTo>
                      <a:pt x="2179" y="307975"/>
                      <a:pt x="62" y="310978"/>
                      <a:pt x="62" y="314325"/>
                    </a:cubicBezTo>
                    <a:cubicBezTo>
                      <a:pt x="62" y="372904"/>
                      <a:pt x="-1080" y="345255"/>
                      <a:pt x="6412" y="371475"/>
                    </a:cubicBezTo>
                    <a:cubicBezTo>
                      <a:pt x="7611" y="375671"/>
                      <a:pt x="7166" y="380544"/>
                      <a:pt x="9587" y="384175"/>
                    </a:cubicBezTo>
                    <a:cubicBezTo>
                      <a:pt x="11704" y="387350"/>
                      <a:pt x="16026" y="388281"/>
                      <a:pt x="19112" y="390525"/>
                    </a:cubicBezTo>
                    <a:cubicBezTo>
                      <a:pt x="62432" y="422030"/>
                      <a:pt x="27187" y="398025"/>
                      <a:pt x="63562" y="422275"/>
                    </a:cubicBezTo>
                    <a:lnTo>
                      <a:pt x="73087" y="428625"/>
                    </a:lnTo>
                    <a:lnTo>
                      <a:pt x="82612" y="434975"/>
                    </a:lnTo>
                    <a:cubicBezTo>
                      <a:pt x="83670" y="438150"/>
                      <a:pt x="82440" y="444500"/>
                      <a:pt x="85787" y="444500"/>
                    </a:cubicBezTo>
                    <a:cubicBezTo>
                      <a:pt x="89134" y="444500"/>
                      <a:pt x="88962" y="438322"/>
                      <a:pt x="88962" y="434975"/>
                    </a:cubicBezTo>
                    <a:cubicBezTo>
                      <a:pt x="88962" y="428537"/>
                      <a:pt x="87823" y="422032"/>
                      <a:pt x="85787" y="415925"/>
                    </a:cubicBezTo>
                    <a:cubicBezTo>
                      <a:pt x="84114" y="410905"/>
                      <a:pt x="73702" y="399401"/>
                      <a:pt x="69912" y="396875"/>
                    </a:cubicBezTo>
                    <a:cubicBezTo>
                      <a:pt x="67127" y="395019"/>
                      <a:pt x="63562" y="394758"/>
                      <a:pt x="60387" y="393700"/>
                    </a:cubicBezTo>
                    <a:cubicBezTo>
                      <a:pt x="57212" y="390525"/>
                      <a:pt x="53090" y="388074"/>
                      <a:pt x="50862" y="384175"/>
                    </a:cubicBezTo>
                    <a:cubicBezTo>
                      <a:pt x="45660" y="375071"/>
                      <a:pt x="47063" y="352587"/>
                      <a:pt x="50862" y="346075"/>
                    </a:cubicBezTo>
                    <a:cubicBezTo>
                      <a:pt x="54707" y="339483"/>
                      <a:pt x="64516" y="338771"/>
                      <a:pt x="69912" y="333375"/>
                    </a:cubicBezTo>
                    <a:cubicBezTo>
                      <a:pt x="73087" y="330200"/>
                      <a:pt x="75988" y="326725"/>
                      <a:pt x="79437" y="323850"/>
                    </a:cubicBezTo>
                    <a:cubicBezTo>
                      <a:pt x="93752" y="311921"/>
                      <a:pt x="92575" y="321606"/>
                      <a:pt x="108012" y="298450"/>
                    </a:cubicBezTo>
                    <a:cubicBezTo>
                      <a:pt x="110129" y="295275"/>
                      <a:pt x="112655" y="292338"/>
                      <a:pt x="114362" y="288925"/>
                    </a:cubicBezTo>
                    <a:cubicBezTo>
                      <a:pt x="117030" y="283590"/>
                      <a:pt x="119186" y="271786"/>
                      <a:pt x="120712" y="266700"/>
                    </a:cubicBezTo>
                    <a:cubicBezTo>
                      <a:pt x="122635" y="260289"/>
                      <a:pt x="127062" y="247650"/>
                      <a:pt x="127062" y="247650"/>
                    </a:cubicBezTo>
                    <a:cubicBezTo>
                      <a:pt x="126621" y="241041"/>
                      <a:pt x="125958" y="199888"/>
                      <a:pt x="120712" y="184150"/>
                    </a:cubicBezTo>
                    <a:cubicBezTo>
                      <a:pt x="118163" y="176504"/>
                      <a:pt x="114362" y="169333"/>
                      <a:pt x="111187" y="161925"/>
                    </a:cubicBezTo>
                    <a:cubicBezTo>
                      <a:pt x="112245" y="142875"/>
                      <a:pt x="111664" y="123663"/>
                      <a:pt x="114362" y="104775"/>
                    </a:cubicBezTo>
                    <a:cubicBezTo>
                      <a:pt x="114902" y="100997"/>
                      <a:pt x="117732" y="97634"/>
                      <a:pt x="120712" y="95250"/>
                    </a:cubicBezTo>
                    <a:cubicBezTo>
                      <a:pt x="123325" y="93159"/>
                      <a:pt x="127062" y="93133"/>
                      <a:pt x="130237" y="92075"/>
                    </a:cubicBezTo>
                    <a:cubicBezTo>
                      <a:pt x="148229" y="94192"/>
                      <a:pt x="166297" y="95738"/>
                      <a:pt x="184212" y="98425"/>
                    </a:cubicBezTo>
                    <a:cubicBezTo>
                      <a:pt x="187522" y="98921"/>
                      <a:pt x="190811" y="99975"/>
                      <a:pt x="193737" y="101600"/>
                    </a:cubicBezTo>
                    <a:cubicBezTo>
                      <a:pt x="196071" y="102897"/>
                      <a:pt x="221325" y="119663"/>
                      <a:pt x="225487" y="123825"/>
                    </a:cubicBezTo>
                    <a:cubicBezTo>
                      <a:pt x="228185" y="126523"/>
                      <a:pt x="229139" y="130652"/>
                      <a:pt x="231837" y="133350"/>
                    </a:cubicBezTo>
                    <a:cubicBezTo>
                      <a:pt x="234535" y="136048"/>
                      <a:pt x="238431" y="137257"/>
                      <a:pt x="241362" y="139700"/>
                    </a:cubicBezTo>
                    <a:cubicBezTo>
                      <a:pt x="244811" y="142575"/>
                      <a:pt x="247478" y="146303"/>
                      <a:pt x="250887" y="149225"/>
                    </a:cubicBezTo>
                    <a:cubicBezTo>
                      <a:pt x="259114" y="156277"/>
                      <a:pt x="274440" y="165985"/>
                      <a:pt x="282637" y="171450"/>
                    </a:cubicBezTo>
                    <a:cubicBezTo>
                      <a:pt x="285812" y="173567"/>
                      <a:pt x="289109" y="175510"/>
                      <a:pt x="292162" y="177800"/>
                    </a:cubicBezTo>
                    <a:cubicBezTo>
                      <a:pt x="295038" y="179957"/>
                      <a:pt x="309744" y="191354"/>
                      <a:pt x="314387" y="193675"/>
                    </a:cubicBezTo>
                    <a:cubicBezTo>
                      <a:pt x="330357" y="201660"/>
                      <a:pt x="322940" y="189528"/>
                      <a:pt x="342962" y="209550"/>
                    </a:cubicBezTo>
                    <a:cubicBezTo>
                      <a:pt x="349984" y="216572"/>
                      <a:pt x="351429" y="241300"/>
                      <a:pt x="362012" y="225425"/>
                    </a:cubicBezTo>
                    <a:cubicBezTo>
                      <a:pt x="372595" y="209550"/>
                      <a:pt x="406462" y="114300"/>
                      <a:pt x="406462" y="114300"/>
                    </a:cubicBezTo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470" name="Rectangle 1469">
                <a:extLst>
                  <a:ext uri="{FF2B5EF4-FFF2-40B4-BE49-F238E27FC236}">
                    <a16:creationId xmlns:a16="http://schemas.microsoft.com/office/drawing/2014/main" id="{E3E74E6D-AB35-404F-9E13-B08A9043A26F}"/>
                  </a:ext>
                </a:extLst>
              </p:cNvPr>
              <p:cNvSpPr/>
              <p:nvPr/>
            </p:nvSpPr>
            <p:spPr>
              <a:xfrm>
                <a:off x="4026159" y="2799840"/>
                <a:ext cx="32052" cy="2033096"/>
              </a:xfrm>
              <a:prstGeom prst="rect">
                <a:avLst/>
              </a:pr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471" name="Forme libre 433">
                <a:extLst>
                  <a:ext uri="{FF2B5EF4-FFF2-40B4-BE49-F238E27FC236}">
                    <a16:creationId xmlns:a16="http://schemas.microsoft.com/office/drawing/2014/main" id="{4C350FE8-26BB-4412-9186-AC613109EFE0}"/>
                  </a:ext>
                </a:extLst>
              </p:cNvPr>
              <p:cNvSpPr/>
              <p:nvPr/>
            </p:nvSpPr>
            <p:spPr>
              <a:xfrm>
                <a:off x="4035425" y="4542894"/>
                <a:ext cx="459080" cy="254258"/>
              </a:xfrm>
              <a:custGeom>
                <a:avLst/>
                <a:gdLst>
                  <a:gd name="connsiteX0" fmla="*/ 22225 w 459080"/>
                  <a:gd name="connsiteY0" fmla="*/ 187325 h 254258"/>
                  <a:gd name="connsiteX1" fmla="*/ 53975 w 459080"/>
                  <a:gd name="connsiteY1" fmla="*/ 180975 h 254258"/>
                  <a:gd name="connsiteX2" fmla="*/ 76200 w 459080"/>
                  <a:gd name="connsiteY2" fmla="*/ 152400 h 254258"/>
                  <a:gd name="connsiteX3" fmla="*/ 85725 w 459080"/>
                  <a:gd name="connsiteY3" fmla="*/ 149225 h 254258"/>
                  <a:gd name="connsiteX4" fmla="*/ 107950 w 459080"/>
                  <a:gd name="connsiteY4" fmla="*/ 139700 h 254258"/>
                  <a:gd name="connsiteX5" fmla="*/ 127000 w 459080"/>
                  <a:gd name="connsiteY5" fmla="*/ 127000 h 254258"/>
                  <a:gd name="connsiteX6" fmla="*/ 136525 w 459080"/>
                  <a:gd name="connsiteY6" fmla="*/ 114300 h 254258"/>
                  <a:gd name="connsiteX7" fmla="*/ 142875 w 459080"/>
                  <a:gd name="connsiteY7" fmla="*/ 104775 h 254258"/>
                  <a:gd name="connsiteX8" fmla="*/ 152400 w 459080"/>
                  <a:gd name="connsiteY8" fmla="*/ 98425 h 254258"/>
                  <a:gd name="connsiteX9" fmla="*/ 174625 w 459080"/>
                  <a:gd name="connsiteY9" fmla="*/ 82550 h 254258"/>
                  <a:gd name="connsiteX10" fmla="*/ 187325 w 459080"/>
                  <a:gd name="connsiteY10" fmla="*/ 73025 h 254258"/>
                  <a:gd name="connsiteX11" fmla="*/ 206375 w 459080"/>
                  <a:gd name="connsiteY11" fmla="*/ 63500 h 254258"/>
                  <a:gd name="connsiteX12" fmla="*/ 234950 w 459080"/>
                  <a:gd name="connsiteY12" fmla="*/ 38100 h 254258"/>
                  <a:gd name="connsiteX13" fmla="*/ 244475 w 459080"/>
                  <a:gd name="connsiteY13" fmla="*/ 19050 h 254258"/>
                  <a:gd name="connsiteX14" fmla="*/ 254000 w 459080"/>
                  <a:gd name="connsiteY14" fmla="*/ 12700 h 254258"/>
                  <a:gd name="connsiteX15" fmla="*/ 266700 w 459080"/>
                  <a:gd name="connsiteY15" fmla="*/ 6350 h 254258"/>
                  <a:gd name="connsiteX16" fmla="*/ 317500 w 459080"/>
                  <a:gd name="connsiteY16" fmla="*/ 0 h 254258"/>
                  <a:gd name="connsiteX17" fmla="*/ 342900 w 459080"/>
                  <a:gd name="connsiteY17" fmla="*/ 3175 h 254258"/>
                  <a:gd name="connsiteX18" fmla="*/ 349250 w 459080"/>
                  <a:gd name="connsiteY18" fmla="*/ 12700 h 254258"/>
                  <a:gd name="connsiteX19" fmla="*/ 352425 w 459080"/>
                  <a:gd name="connsiteY19" fmla="*/ 22225 h 254258"/>
                  <a:gd name="connsiteX20" fmla="*/ 358775 w 459080"/>
                  <a:gd name="connsiteY20" fmla="*/ 38100 h 254258"/>
                  <a:gd name="connsiteX21" fmla="*/ 361950 w 459080"/>
                  <a:gd name="connsiteY21" fmla="*/ 47625 h 254258"/>
                  <a:gd name="connsiteX22" fmla="*/ 384175 w 459080"/>
                  <a:gd name="connsiteY22" fmla="*/ 63500 h 254258"/>
                  <a:gd name="connsiteX23" fmla="*/ 400050 w 459080"/>
                  <a:gd name="connsiteY23" fmla="*/ 82550 h 254258"/>
                  <a:gd name="connsiteX24" fmla="*/ 406400 w 459080"/>
                  <a:gd name="connsiteY24" fmla="*/ 104775 h 254258"/>
                  <a:gd name="connsiteX25" fmla="*/ 419100 w 459080"/>
                  <a:gd name="connsiteY25" fmla="*/ 187325 h 254258"/>
                  <a:gd name="connsiteX26" fmla="*/ 431800 w 459080"/>
                  <a:gd name="connsiteY26" fmla="*/ 206375 h 254258"/>
                  <a:gd name="connsiteX27" fmla="*/ 438150 w 459080"/>
                  <a:gd name="connsiteY27" fmla="*/ 215900 h 254258"/>
                  <a:gd name="connsiteX28" fmla="*/ 444500 w 459080"/>
                  <a:gd name="connsiteY28" fmla="*/ 234950 h 254258"/>
                  <a:gd name="connsiteX29" fmla="*/ 457200 w 459080"/>
                  <a:gd name="connsiteY29" fmla="*/ 254000 h 254258"/>
                  <a:gd name="connsiteX30" fmla="*/ 438150 w 459080"/>
                  <a:gd name="connsiteY30" fmla="*/ 247650 h 254258"/>
                  <a:gd name="connsiteX31" fmla="*/ 419100 w 459080"/>
                  <a:gd name="connsiteY31" fmla="*/ 238125 h 254258"/>
                  <a:gd name="connsiteX32" fmla="*/ 409575 w 459080"/>
                  <a:gd name="connsiteY32" fmla="*/ 228600 h 254258"/>
                  <a:gd name="connsiteX33" fmla="*/ 400050 w 459080"/>
                  <a:gd name="connsiteY33" fmla="*/ 225425 h 254258"/>
                  <a:gd name="connsiteX34" fmla="*/ 390525 w 459080"/>
                  <a:gd name="connsiteY34" fmla="*/ 219075 h 254258"/>
                  <a:gd name="connsiteX35" fmla="*/ 377825 w 459080"/>
                  <a:gd name="connsiteY35" fmla="*/ 203200 h 254258"/>
                  <a:gd name="connsiteX36" fmla="*/ 368300 w 459080"/>
                  <a:gd name="connsiteY36" fmla="*/ 184150 h 254258"/>
                  <a:gd name="connsiteX37" fmla="*/ 365125 w 459080"/>
                  <a:gd name="connsiteY37" fmla="*/ 123825 h 254258"/>
                  <a:gd name="connsiteX38" fmla="*/ 349250 w 459080"/>
                  <a:gd name="connsiteY38" fmla="*/ 104775 h 254258"/>
                  <a:gd name="connsiteX39" fmla="*/ 339725 w 459080"/>
                  <a:gd name="connsiteY39" fmla="*/ 101600 h 254258"/>
                  <a:gd name="connsiteX40" fmla="*/ 320675 w 459080"/>
                  <a:gd name="connsiteY40" fmla="*/ 88900 h 254258"/>
                  <a:gd name="connsiteX41" fmla="*/ 298450 w 459080"/>
                  <a:gd name="connsiteY41" fmla="*/ 73025 h 254258"/>
                  <a:gd name="connsiteX42" fmla="*/ 282575 w 459080"/>
                  <a:gd name="connsiteY42" fmla="*/ 57150 h 254258"/>
                  <a:gd name="connsiteX43" fmla="*/ 260350 w 459080"/>
                  <a:gd name="connsiteY43" fmla="*/ 60325 h 254258"/>
                  <a:gd name="connsiteX44" fmla="*/ 250825 w 459080"/>
                  <a:gd name="connsiteY44" fmla="*/ 66675 h 254258"/>
                  <a:gd name="connsiteX45" fmla="*/ 231775 w 459080"/>
                  <a:gd name="connsiteY45" fmla="*/ 85725 h 254258"/>
                  <a:gd name="connsiteX46" fmla="*/ 212725 w 459080"/>
                  <a:gd name="connsiteY46" fmla="*/ 101600 h 254258"/>
                  <a:gd name="connsiteX47" fmla="*/ 203200 w 459080"/>
                  <a:gd name="connsiteY47" fmla="*/ 120650 h 254258"/>
                  <a:gd name="connsiteX48" fmla="*/ 193675 w 459080"/>
                  <a:gd name="connsiteY48" fmla="*/ 130175 h 254258"/>
                  <a:gd name="connsiteX49" fmla="*/ 174625 w 459080"/>
                  <a:gd name="connsiteY49" fmla="*/ 139700 h 254258"/>
                  <a:gd name="connsiteX50" fmla="*/ 161925 w 459080"/>
                  <a:gd name="connsiteY50" fmla="*/ 146050 h 254258"/>
                  <a:gd name="connsiteX51" fmla="*/ 130175 w 459080"/>
                  <a:gd name="connsiteY51" fmla="*/ 155575 h 254258"/>
                  <a:gd name="connsiteX52" fmla="*/ 120650 w 459080"/>
                  <a:gd name="connsiteY52" fmla="*/ 158750 h 254258"/>
                  <a:gd name="connsiteX53" fmla="*/ 114300 w 459080"/>
                  <a:gd name="connsiteY53" fmla="*/ 168275 h 254258"/>
                  <a:gd name="connsiteX54" fmla="*/ 104775 w 459080"/>
                  <a:gd name="connsiteY54" fmla="*/ 174625 h 254258"/>
                  <a:gd name="connsiteX55" fmla="*/ 92075 w 459080"/>
                  <a:gd name="connsiteY55" fmla="*/ 190500 h 254258"/>
                  <a:gd name="connsiteX56" fmla="*/ 76200 w 459080"/>
                  <a:gd name="connsiteY56" fmla="*/ 209550 h 254258"/>
                  <a:gd name="connsiteX57" fmla="*/ 63500 w 459080"/>
                  <a:gd name="connsiteY57" fmla="*/ 219075 h 254258"/>
                  <a:gd name="connsiteX58" fmla="*/ 53975 w 459080"/>
                  <a:gd name="connsiteY58" fmla="*/ 228600 h 254258"/>
                  <a:gd name="connsiteX59" fmla="*/ 44450 w 459080"/>
                  <a:gd name="connsiteY59" fmla="*/ 234950 h 254258"/>
                  <a:gd name="connsiteX60" fmla="*/ 34925 w 459080"/>
                  <a:gd name="connsiteY60" fmla="*/ 244475 h 254258"/>
                  <a:gd name="connsiteX61" fmla="*/ 15875 w 459080"/>
                  <a:gd name="connsiteY61" fmla="*/ 250825 h 254258"/>
                  <a:gd name="connsiteX62" fmla="*/ 6350 w 459080"/>
                  <a:gd name="connsiteY62" fmla="*/ 247650 h 254258"/>
                  <a:gd name="connsiteX63" fmla="*/ 3175 w 459080"/>
                  <a:gd name="connsiteY63" fmla="*/ 231775 h 254258"/>
                  <a:gd name="connsiteX64" fmla="*/ 0 w 459080"/>
                  <a:gd name="connsiteY64" fmla="*/ 212725 h 254258"/>
                  <a:gd name="connsiteX65" fmla="*/ 6350 w 459080"/>
                  <a:gd name="connsiteY65" fmla="*/ 193675 h 254258"/>
                  <a:gd name="connsiteX66" fmla="*/ 15875 w 459080"/>
                  <a:gd name="connsiteY66" fmla="*/ 190500 h 254258"/>
                  <a:gd name="connsiteX67" fmla="*/ 22225 w 459080"/>
                  <a:gd name="connsiteY67" fmla="*/ 187325 h 25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459080" h="254258">
                    <a:moveTo>
                      <a:pt x="22225" y="187325"/>
                    </a:moveTo>
                    <a:cubicBezTo>
                      <a:pt x="28575" y="185737"/>
                      <a:pt x="50562" y="191214"/>
                      <a:pt x="53975" y="180975"/>
                    </a:cubicBezTo>
                    <a:cubicBezTo>
                      <a:pt x="57994" y="168917"/>
                      <a:pt x="60138" y="157754"/>
                      <a:pt x="76200" y="152400"/>
                    </a:cubicBezTo>
                    <a:cubicBezTo>
                      <a:pt x="79375" y="151342"/>
                      <a:pt x="82732" y="150722"/>
                      <a:pt x="85725" y="149225"/>
                    </a:cubicBezTo>
                    <a:cubicBezTo>
                      <a:pt x="107651" y="138262"/>
                      <a:pt x="81519" y="146308"/>
                      <a:pt x="107950" y="139700"/>
                    </a:cubicBezTo>
                    <a:cubicBezTo>
                      <a:pt x="114300" y="135467"/>
                      <a:pt x="122421" y="133105"/>
                      <a:pt x="127000" y="127000"/>
                    </a:cubicBezTo>
                    <a:cubicBezTo>
                      <a:pt x="130175" y="122767"/>
                      <a:pt x="133449" y="118606"/>
                      <a:pt x="136525" y="114300"/>
                    </a:cubicBezTo>
                    <a:cubicBezTo>
                      <a:pt x="138743" y="111195"/>
                      <a:pt x="140177" y="107473"/>
                      <a:pt x="142875" y="104775"/>
                    </a:cubicBezTo>
                    <a:cubicBezTo>
                      <a:pt x="145573" y="102077"/>
                      <a:pt x="149503" y="100908"/>
                      <a:pt x="152400" y="98425"/>
                    </a:cubicBezTo>
                    <a:cubicBezTo>
                      <a:pt x="171576" y="81989"/>
                      <a:pt x="157123" y="88384"/>
                      <a:pt x="174625" y="82550"/>
                    </a:cubicBezTo>
                    <a:cubicBezTo>
                      <a:pt x="178858" y="79375"/>
                      <a:pt x="182731" y="75650"/>
                      <a:pt x="187325" y="73025"/>
                    </a:cubicBezTo>
                    <a:cubicBezTo>
                      <a:pt x="202771" y="64198"/>
                      <a:pt x="191441" y="76774"/>
                      <a:pt x="206375" y="63500"/>
                    </a:cubicBezTo>
                    <a:cubicBezTo>
                      <a:pt x="238997" y="34502"/>
                      <a:pt x="213332" y="52512"/>
                      <a:pt x="234950" y="38100"/>
                    </a:cubicBezTo>
                    <a:cubicBezTo>
                      <a:pt x="237532" y="30353"/>
                      <a:pt x="238320" y="25205"/>
                      <a:pt x="244475" y="19050"/>
                    </a:cubicBezTo>
                    <a:cubicBezTo>
                      <a:pt x="247173" y="16352"/>
                      <a:pt x="250687" y="14593"/>
                      <a:pt x="254000" y="12700"/>
                    </a:cubicBezTo>
                    <a:cubicBezTo>
                      <a:pt x="258109" y="10352"/>
                      <a:pt x="262059" y="7278"/>
                      <a:pt x="266700" y="6350"/>
                    </a:cubicBezTo>
                    <a:cubicBezTo>
                      <a:pt x="283434" y="3003"/>
                      <a:pt x="317500" y="0"/>
                      <a:pt x="317500" y="0"/>
                    </a:cubicBezTo>
                    <a:cubicBezTo>
                      <a:pt x="325967" y="1058"/>
                      <a:pt x="334978" y="6"/>
                      <a:pt x="342900" y="3175"/>
                    </a:cubicBezTo>
                    <a:cubicBezTo>
                      <a:pt x="346443" y="4592"/>
                      <a:pt x="347543" y="9287"/>
                      <a:pt x="349250" y="12700"/>
                    </a:cubicBezTo>
                    <a:cubicBezTo>
                      <a:pt x="350747" y="15693"/>
                      <a:pt x="351250" y="19091"/>
                      <a:pt x="352425" y="22225"/>
                    </a:cubicBezTo>
                    <a:cubicBezTo>
                      <a:pt x="354426" y="27561"/>
                      <a:pt x="356774" y="32764"/>
                      <a:pt x="358775" y="38100"/>
                    </a:cubicBezTo>
                    <a:cubicBezTo>
                      <a:pt x="359950" y="41234"/>
                      <a:pt x="360094" y="44840"/>
                      <a:pt x="361950" y="47625"/>
                    </a:cubicBezTo>
                    <a:cubicBezTo>
                      <a:pt x="370956" y="61133"/>
                      <a:pt x="371534" y="54471"/>
                      <a:pt x="384175" y="63500"/>
                    </a:cubicBezTo>
                    <a:cubicBezTo>
                      <a:pt x="389636" y="67401"/>
                      <a:pt x="396956" y="76362"/>
                      <a:pt x="400050" y="82550"/>
                    </a:cubicBezTo>
                    <a:cubicBezTo>
                      <a:pt x="402327" y="87105"/>
                      <a:pt x="405383" y="100706"/>
                      <a:pt x="406400" y="104775"/>
                    </a:cubicBezTo>
                    <a:cubicBezTo>
                      <a:pt x="408878" y="130799"/>
                      <a:pt x="405585" y="162547"/>
                      <a:pt x="419100" y="187325"/>
                    </a:cubicBezTo>
                    <a:cubicBezTo>
                      <a:pt x="422754" y="194025"/>
                      <a:pt x="427567" y="200025"/>
                      <a:pt x="431800" y="206375"/>
                    </a:cubicBezTo>
                    <a:cubicBezTo>
                      <a:pt x="433917" y="209550"/>
                      <a:pt x="436943" y="212280"/>
                      <a:pt x="438150" y="215900"/>
                    </a:cubicBezTo>
                    <a:cubicBezTo>
                      <a:pt x="440267" y="222250"/>
                      <a:pt x="440787" y="229381"/>
                      <a:pt x="444500" y="234950"/>
                    </a:cubicBezTo>
                    <a:cubicBezTo>
                      <a:pt x="448733" y="241300"/>
                      <a:pt x="464440" y="256413"/>
                      <a:pt x="457200" y="254000"/>
                    </a:cubicBezTo>
                    <a:lnTo>
                      <a:pt x="438150" y="247650"/>
                    </a:lnTo>
                    <a:cubicBezTo>
                      <a:pt x="428604" y="244468"/>
                      <a:pt x="427306" y="244964"/>
                      <a:pt x="419100" y="238125"/>
                    </a:cubicBezTo>
                    <a:cubicBezTo>
                      <a:pt x="415651" y="235250"/>
                      <a:pt x="413311" y="231091"/>
                      <a:pt x="409575" y="228600"/>
                    </a:cubicBezTo>
                    <a:cubicBezTo>
                      <a:pt x="406790" y="226744"/>
                      <a:pt x="403043" y="226922"/>
                      <a:pt x="400050" y="225425"/>
                    </a:cubicBezTo>
                    <a:cubicBezTo>
                      <a:pt x="396637" y="223718"/>
                      <a:pt x="393700" y="221192"/>
                      <a:pt x="390525" y="219075"/>
                    </a:cubicBezTo>
                    <a:cubicBezTo>
                      <a:pt x="384344" y="200532"/>
                      <a:pt x="392186" y="217561"/>
                      <a:pt x="377825" y="203200"/>
                    </a:cubicBezTo>
                    <a:cubicBezTo>
                      <a:pt x="371670" y="197045"/>
                      <a:pt x="370882" y="191897"/>
                      <a:pt x="368300" y="184150"/>
                    </a:cubicBezTo>
                    <a:cubicBezTo>
                      <a:pt x="367242" y="164042"/>
                      <a:pt x="367846" y="143777"/>
                      <a:pt x="365125" y="123825"/>
                    </a:cubicBezTo>
                    <a:cubicBezTo>
                      <a:pt x="364539" y="119530"/>
                      <a:pt x="351760" y="106448"/>
                      <a:pt x="349250" y="104775"/>
                    </a:cubicBezTo>
                    <a:cubicBezTo>
                      <a:pt x="346465" y="102919"/>
                      <a:pt x="342651" y="103225"/>
                      <a:pt x="339725" y="101600"/>
                    </a:cubicBezTo>
                    <a:cubicBezTo>
                      <a:pt x="333054" y="97894"/>
                      <a:pt x="327025" y="93133"/>
                      <a:pt x="320675" y="88900"/>
                    </a:cubicBezTo>
                    <a:cubicBezTo>
                      <a:pt x="315267" y="85294"/>
                      <a:pt x="302388" y="76963"/>
                      <a:pt x="298450" y="73025"/>
                    </a:cubicBezTo>
                    <a:cubicBezTo>
                      <a:pt x="277283" y="51858"/>
                      <a:pt x="307975" y="74083"/>
                      <a:pt x="282575" y="57150"/>
                    </a:cubicBezTo>
                    <a:cubicBezTo>
                      <a:pt x="275167" y="58208"/>
                      <a:pt x="267518" y="58175"/>
                      <a:pt x="260350" y="60325"/>
                    </a:cubicBezTo>
                    <a:cubicBezTo>
                      <a:pt x="256695" y="61421"/>
                      <a:pt x="253677" y="64140"/>
                      <a:pt x="250825" y="66675"/>
                    </a:cubicBezTo>
                    <a:cubicBezTo>
                      <a:pt x="244113" y="72641"/>
                      <a:pt x="239247" y="80744"/>
                      <a:pt x="231775" y="85725"/>
                    </a:cubicBezTo>
                    <a:cubicBezTo>
                      <a:pt x="222409" y="91969"/>
                      <a:pt x="220365" y="92433"/>
                      <a:pt x="212725" y="101600"/>
                    </a:cubicBezTo>
                    <a:cubicBezTo>
                      <a:pt x="187746" y="131575"/>
                      <a:pt x="222293" y="92011"/>
                      <a:pt x="203200" y="120650"/>
                    </a:cubicBezTo>
                    <a:cubicBezTo>
                      <a:pt x="200709" y="124386"/>
                      <a:pt x="197124" y="127300"/>
                      <a:pt x="193675" y="130175"/>
                    </a:cubicBezTo>
                    <a:cubicBezTo>
                      <a:pt x="182908" y="139148"/>
                      <a:pt x="186417" y="134646"/>
                      <a:pt x="174625" y="139700"/>
                    </a:cubicBezTo>
                    <a:cubicBezTo>
                      <a:pt x="170275" y="141564"/>
                      <a:pt x="166319" y="144292"/>
                      <a:pt x="161925" y="146050"/>
                    </a:cubicBezTo>
                    <a:cubicBezTo>
                      <a:pt x="143062" y="153595"/>
                      <a:pt x="146548" y="150897"/>
                      <a:pt x="130175" y="155575"/>
                    </a:cubicBezTo>
                    <a:cubicBezTo>
                      <a:pt x="126957" y="156494"/>
                      <a:pt x="123825" y="157692"/>
                      <a:pt x="120650" y="158750"/>
                    </a:cubicBezTo>
                    <a:cubicBezTo>
                      <a:pt x="118533" y="161925"/>
                      <a:pt x="116998" y="165577"/>
                      <a:pt x="114300" y="168275"/>
                    </a:cubicBezTo>
                    <a:cubicBezTo>
                      <a:pt x="111602" y="170973"/>
                      <a:pt x="107159" y="171645"/>
                      <a:pt x="104775" y="174625"/>
                    </a:cubicBezTo>
                    <a:cubicBezTo>
                      <a:pt x="87248" y="196533"/>
                      <a:pt x="119372" y="172302"/>
                      <a:pt x="92075" y="190500"/>
                    </a:cubicBezTo>
                    <a:cubicBezTo>
                      <a:pt x="85543" y="200298"/>
                      <a:pt x="85707" y="201401"/>
                      <a:pt x="76200" y="209550"/>
                    </a:cubicBezTo>
                    <a:cubicBezTo>
                      <a:pt x="72182" y="212994"/>
                      <a:pt x="67518" y="215631"/>
                      <a:pt x="63500" y="219075"/>
                    </a:cubicBezTo>
                    <a:cubicBezTo>
                      <a:pt x="60091" y="221997"/>
                      <a:pt x="57424" y="225725"/>
                      <a:pt x="53975" y="228600"/>
                    </a:cubicBezTo>
                    <a:cubicBezTo>
                      <a:pt x="51044" y="231043"/>
                      <a:pt x="47381" y="232507"/>
                      <a:pt x="44450" y="234950"/>
                    </a:cubicBezTo>
                    <a:cubicBezTo>
                      <a:pt x="41001" y="237825"/>
                      <a:pt x="38850" y="242294"/>
                      <a:pt x="34925" y="244475"/>
                    </a:cubicBezTo>
                    <a:cubicBezTo>
                      <a:pt x="29074" y="247726"/>
                      <a:pt x="15875" y="250825"/>
                      <a:pt x="15875" y="250825"/>
                    </a:cubicBezTo>
                    <a:cubicBezTo>
                      <a:pt x="12700" y="249767"/>
                      <a:pt x="8206" y="250435"/>
                      <a:pt x="6350" y="247650"/>
                    </a:cubicBezTo>
                    <a:cubicBezTo>
                      <a:pt x="3357" y="243160"/>
                      <a:pt x="4140" y="237084"/>
                      <a:pt x="3175" y="231775"/>
                    </a:cubicBezTo>
                    <a:cubicBezTo>
                      <a:pt x="2023" y="225441"/>
                      <a:pt x="1058" y="219075"/>
                      <a:pt x="0" y="212725"/>
                    </a:cubicBezTo>
                    <a:cubicBezTo>
                      <a:pt x="2117" y="206375"/>
                      <a:pt x="2459" y="199122"/>
                      <a:pt x="6350" y="193675"/>
                    </a:cubicBezTo>
                    <a:cubicBezTo>
                      <a:pt x="8295" y="190952"/>
                      <a:pt x="13198" y="192508"/>
                      <a:pt x="15875" y="190500"/>
                    </a:cubicBezTo>
                    <a:cubicBezTo>
                      <a:pt x="17768" y="189080"/>
                      <a:pt x="15875" y="188913"/>
                      <a:pt x="22225" y="18732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472" name="Forme libre 434">
                <a:extLst>
                  <a:ext uri="{FF2B5EF4-FFF2-40B4-BE49-F238E27FC236}">
                    <a16:creationId xmlns:a16="http://schemas.microsoft.com/office/drawing/2014/main" id="{202211E3-DBD1-4BDA-BC57-798B1B22D4B1}"/>
                  </a:ext>
                </a:extLst>
              </p:cNvPr>
              <p:cNvSpPr/>
              <p:nvPr/>
            </p:nvSpPr>
            <p:spPr>
              <a:xfrm>
                <a:off x="4032250" y="3939153"/>
                <a:ext cx="438151" cy="425951"/>
              </a:xfrm>
              <a:custGeom>
                <a:avLst/>
                <a:gdLst>
                  <a:gd name="connsiteX0" fmla="*/ 9525 w 438151"/>
                  <a:gd name="connsiteY0" fmla="*/ 222250 h 425951"/>
                  <a:gd name="connsiteX1" fmla="*/ 12700 w 438151"/>
                  <a:gd name="connsiteY1" fmla="*/ 203200 h 425951"/>
                  <a:gd name="connsiteX2" fmla="*/ 22225 w 438151"/>
                  <a:gd name="connsiteY2" fmla="*/ 193675 h 425951"/>
                  <a:gd name="connsiteX3" fmla="*/ 31750 w 438151"/>
                  <a:gd name="connsiteY3" fmla="*/ 187325 h 425951"/>
                  <a:gd name="connsiteX4" fmla="*/ 53975 w 438151"/>
                  <a:gd name="connsiteY4" fmla="*/ 174625 h 425951"/>
                  <a:gd name="connsiteX5" fmla="*/ 69850 w 438151"/>
                  <a:gd name="connsiteY5" fmla="*/ 158750 h 425951"/>
                  <a:gd name="connsiteX6" fmla="*/ 76200 w 438151"/>
                  <a:gd name="connsiteY6" fmla="*/ 149225 h 425951"/>
                  <a:gd name="connsiteX7" fmla="*/ 104775 w 438151"/>
                  <a:gd name="connsiteY7" fmla="*/ 127000 h 425951"/>
                  <a:gd name="connsiteX8" fmla="*/ 111125 w 438151"/>
                  <a:gd name="connsiteY8" fmla="*/ 117475 h 425951"/>
                  <a:gd name="connsiteX9" fmla="*/ 120650 w 438151"/>
                  <a:gd name="connsiteY9" fmla="*/ 111125 h 425951"/>
                  <a:gd name="connsiteX10" fmla="*/ 123825 w 438151"/>
                  <a:gd name="connsiteY10" fmla="*/ 101600 h 425951"/>
                  <a:gd name="connsiteX11" fmla="*/ 133350 w 438151"/>
                  <a:gd name="connsiteY11" fmla="*/ 92075 h 425951"/>
                  <a:gd name="connsiteX12" fmla="*/ 149225 w 438151"/>
                  <a:gd name="connsiteY12" fmla="*/ 73025 h 425951"/>
                  <a:gd name="connsiteX13" fmla="*/ 152400 w 438151"/>
                  <a:gd name="connsiteY13" fmla="*/ 63500 h 425951"/>
                  <a:gd name="connsiteX14" fmla="*/ 180975 w 438151"/>
                  <a:gd name="connsiteY14" fmla="*/ 41275 h 425951"/>
                  <a:gd name="connsiteX15" fmla="*/ 190500 w 438151"/>
                  <a:gd name="connsiteY15" fmla="*/ 38100 h 425951"/>
                  <a:gd name="connsiteX16" fmla="*/ 200025 w 438151"/>
                  <a:gd name="connsiteY16" fmla="*/ 31750 h 425951"/>
                  <a:gd name="connsiteX17" fmla="*/ 209550 w 438151"/>
                  <a:gd name="connsiteY17" fmla="*/ 28575 h 425951"/>
                  <a:gd name="connsiteX18" fmla="*/ 228600 w 438151"/>
                  <a:gd name="connsiteY18" fmla="*/ 19050 h 425951"/>
                  <a:gd name="connsiteX19" fmla="*/ 250825 w 438151"/>
                  <a:gd name="connsiteY19" fmla="*/ 3175 h 425951"/>
                  <a:gd name="connsiteX20" fmla="*/ 260350 w 438151"/>
                  <a:gd name="connsiteY20" fmla="*/ 0 h 425951"/>
                  <a:gd name="connsiteX21" fmla="*/ 292100 w 438151"/>
                  <a:gd name="connsiteY21" fmla="*/ 3175 h 425951"/>
                  <a:gd name="connsiteX22" fmla="*/ 314325 w 438151"/>
                  <a:gd name="connsiteY22" fmla="*/ 6350 h 425951"/>
                  <a:gd name="connsiteX23" fmla="*/ 355600 w 438151"/>
                  <a:gd name="connsiteY23" fmla="*/ 9525 h 425951"/>
                  <a:gd name="connsiteX24" fmla="*/ 377825 w 438151"/>
                  <a:gd name="connsiteY24" fmla="*/ 19050 h 425951"/>
                  <a:gd name="connsiteX25" fmla="*/ 396875 w 438151"/>
                  <a:gd name="connsiteY25" fmla="*/ 31750 h 425951"/>
                  <a:gd name="connsiteX26" fmla="*/ 406400 w 438151"/>
                  <a:gd name="connsiteY26" fmla="*/ 85725 h 425951"/>
                  <a:gd name="connsiteX27" fmla="*/ 409575 w 438151"/>
                  <a:gd name="connsiteY27" fmla="*/ 98425 h 425951"/>
                  <a:gd name="connsiteX28" fmla="*/ 428625 w 438151"/>
                  <a:gd name="connsiteY28" fmla="*/ 117475 h 425951"/>
                  <a:gd name="connsiteX29" fmla="*/ 438150 w 438151"/>
                  <a:gd name="connsiteY29" fmla="*/ 139700 h 425951"/>
                  <a:gd name="connsiteX30" fmla="*/ 431800 w 438151"/>
                  <a:gd name="connsiteY30" fmla="*/ 200025 h 425951"/>
                  <a:gd name="connsiteX31" fmla="*/ 425450 w 438151"/>
                  <a:gd name="connsiteY31" fmla="*/ 209550 h 425951"/>
                  <a:gd name="connsiteX32" fmla="*/ 409575 w 438151"/>
                  <a:gd name="connsiteY32" fmla="*/ 234950 h 425951"/>
                  <a:gd name="connsiteX33" fmla="*/ 387350 w 438151"/>
                  <a:gd name="connsiteY33" fmla="*/ 263525 h 425951"/>
                  <a:gd name="connsiteX34" fmla="*/ 381000 w 438151"/>
                  <a:gd name="connsiteY34" fmla="*/ 273050 h 425951"/>
                  <a:gd name="connsiteX35" fmla="*/ 374650 w 438151"/>
                  <a:gd name="connsiteY35" fmla="*/ 292100 h 425951"/>
                  <a:gd name="connsiteX36" fmla="*/ 368300 w 438151"/>
                  <a:gd name="connsiteY36" fmla="*/ 314325 h 425951"/>
                  <a:gd name="connsiteX37" fmla="*/ 365125 w 438151"/>
                  <a:gd name="connsiteY37" fmla="*/ 336550 h 425951"/>
                  <a:gd name="connsiteX38" fmla="*/ 371475 w 438151"/>
                  <a:gd name="connsiteY38" fmla="*/ 390525 h 425951"/>
                  <a:gd name="connsiteX39" fmla="*/ 377825 w 438151"/>
                  <a:gd name="connsiteY39" fmla="*/ 412750 h 425951"/>
                  <a:gd name="connsiteX40" fmla="*/ 381000 w 438151"/>
                  <a:gd name="connsiteY40" fmla="*/ 425450 h 425951"/>
                  <a:gd name="connsiteX41" fmla="*/ 374650 w 438151"/>
                  <a:gd name="connsiteY41" fmla="*/ 415925 h 425951"/>
                  <a:gd name="connsiteX42" fmla="*/ 368300 w 438151"/>
                  <a:gd name="connsiteY42" fmla="*/ 403225 h 425951"/>
                  <a:gd name="connsiteX43" fmla="*/ 355600 w 438151"/>
                  <a:gd name="connsiteY43" fmla="*/ 384175 h 425951"/>
                  <a:gd name="connsiteX44" fmla="*/ 346075 w 438151"/>
                  <a:gd name="connsiteY44" fmla="*/ 365125 h 425951"/>
                  <a:gd name="connsiteX45" fmla="*/ 333375 w 438151"/>
                  <a:gd name="connsiteY45" fmla="*/ 346075 h 425951"/>
                  <a:gd name="connsiteX46" fmla="*/ 327025 w 438151"/>
                  <a:gd name="connsiteY46" fmla="*/ 330200 h 425951"/>
                  <a:gd name="connsiteX47" fmla="*/ 330200 w 438151"/>
                  <a:gd name="connsiteY47" fmla="*/ 282575 h 425951"/>
                  <a:gd name="connsiteX48" fmla="*/ 346075 w 438151"/>
                  <a:gd name="connsiteY48" fmla="*/ 266700 h 425951"/>
                  <a:gd name="connsiteX49" fmla="*/ 381000 w 438151"/>
                  <a:gd name="connsiteY49" fmla="*/ 225425 h 425951"/>
                  <a:gd name="connsiteX50" fmla="*/ 384175 w 438151"/>
                  <a:gd name="connsiteY50" fmla="*/ 215900 h 425951"/>
                  <a:gd name="connsiteX51" fmla="*/ 381000 w 438151"/>
                  <a:gd name="connsiteY51" fmla="*/ 177800 h 425951"/>
                  <a:gd name="connsiteX52" fmla="*/ 371475 w 438151"/>
                  <a:gd name="connsiteY52" fmla="*/ 171450 h 425951"/>
                  <a:gd name="connsiteX53" fmla="*/ 365125 w 438151"/>
                  <a:gd name="connsiteY53" fmla="*/ 161925 h 425951"/>
                  <a:gd name="connsiteX54" fmla="*/ 346075 w 438151"/>
                  <a:gd name="connsiteY54" fmla="*/ 149225 h 425951"/>
                  <a:gd name="connsiteX55" fmla="*/ 336550 w 438151"/>
                  <a:gd name="connsiteY55" fmla="*/ 139700 h 425951"/>
                  <a:gd name="connsiteX56" fmla="*/ 333375 w 438151"/>
                  <a:gd name="connsiteY56" fmla="*/ 127000 h 425951"/>
                  <a:gd name="connsiteX57" fmla="*/ 327025 w 438151"/>
                  <a:gd name="connsiteY57" fmla="*/ 107950 h 425951"/>
                  <a:gd name="connsiteX58" fmla="*/ 323850 w 438151"/>
                  <a:gd name="connsiteY58" fmla="*/ 66675 h 425951"/>
                  <a:gd name="connsiteX59" fmla="*/ 320675 w 438151"/>
                  <a:gd name="connsiteY59" fmla="*/ 57150 h 425951"/>
                  <a:gd name="connsiteX60" fmla="*/ 311150 w 438151"/>
                  <a:gd name="connsiteY60" fmla="*/ 47625 h 425951"/>
                  <a:gd name="connsiteX61" fmla="*/ 276225 w 438151"/>
                  <a:gd name="connsiteY61" fmla="*/ 53975 h 425951"/>
                  <a:gd name="connsiteX62" fmla="*/ 250825 w 438151"/>
                  <a:gd name="connsiteY62" fmla="*/ 79375 h 425951"/>
                  <a:gd name="connsiteX63" fmla="*/ 244475 w 438151"/>
                  <a:gd name="connsiteY63" fmla="*/ 92075 h 425951"/>
                  <a:gd name="connsiteX64" fmla="*/ 234950 w 438151"/>
                  <a:gd name="connsiteY64" fmla="*/ 101600 h 425951"/>
                  <a:gd name="connsiteX65" fmla="*/ 228600 w 438151"/>
                  <a:gd name="connsiteY65" fmla="*/ 111125 h 425951"/>
                  <a:gd name="connsiteX66" fmla="*/ 219075 w 438151"/>
                  <a:gd name="connsiteY66" fmla="*/ 123825 h 425951"/>
                  <a:gd name="connsiteX67" fmla="*/ 212725 w 438151"/>
                  <a:gd name="connsiteY67" fmla="*/ 133350 h 425951"/>
                  <a:gd name="connsiteX68" fmla="*/ 203200 w 438151"/>
                  <a:gd name="connsiteY68" fmla="*/ 142875 h 425951"/>
                  <a:gd name="connsiteX69" fmla="*/ 184150 w 438151"/>
                  <a:gd name="connsiteY69" fmla="*/ 161925 h 425951"/>
                  <a:gd name="connsiteX70" fmla="*/ 177800 w 438151"/>
                  <a:gd name="connsiteY70" fmla="*/ 171450 h 425951"/>
                  <a:gd name="connsiteX71" fmla="*/ 168275 w 438151"/>
                  <a:gd name="connsiteY71" fmla="*/ 174625 h 425951"/>
                  <a:gd name="connsiteX72" fmla="*/ 158750 w 438151"/>
                  <a:gd name="connsiteY72" fmla="*/ 180975 h 425951"/>
                  <a:gd name="connsiteX73" fmla="*/ 139700 w 438151"/>
                  <a:gd name="connsiteY73" fmla="*/ 193675 h 425951"/>
                  <a:gd name="connsiteX74" fmla="*/ 130175 w 438151"/>
                  <a:gd name="connsiteY74" fmla="*/ 203200 h 425951"/>
                  <a:gd name="connsiteX75" fmla="*/ 120650 w 438151"/>
                  <a:gd name="connsiteY75" fmla="*/ 206375 h 425951"/>
                  <a:gd name="connsiteX76" fmla="*/ 101600 w 438151"/>
                  <a:gd name="connsiteY76" fmla="*/ 225425 h 425951"/>
                  <a:gd name="connsiteX77" fmla="*/ 95250 w 438151"/>
                  <a:gd name="connsiteY77" fmla="*/ 234950 h 425951"/>
                  <a:gd name="connsiteX78" fmla="*/ 85725 w 438151"/>
                  <a:gd name="connsiteY78" fmla="*/ 241300 h 425951"/>
                  <a:gd name="connsiteX79" fmla="*/ 82550 w 438151"/>
                  <a:gd name="connsiteY79" fmla="*/ 250825 h 425951"/>
                  <a:gd name="connsiteX80" fmla="*/ 69850 w 438151"/>
                  <a:gd name="connsiteY80" fmla="*/ 269875 h 425951"/>
                  <a:gd name="connsiteX81" fmla="*/ 47625 w 438151"/>
                  <a:gd name="connsiteY81" fmla="*/ 298450 h 425951"/>
                  <a:gd name="connsiteX82" fmla="*/ 28575 w 438151"/>
                  <a:gd name="connsiteY82" fmla="*/ 311150 h 425951"/>
                  <a:gd name="connsiteX83" fmla="*/ 9525 w 438151"/>
                  <a:gd name="connsiteY83" fmla="*/ 307975 h 425951"/>
                  <a:gd name="connsiteX84" fmla="*/ 6350 w 438151"/>
                  <a:gd name="connsiteY84" fmla="*/ 298450 h 425951"/>
                  <a:gd name="connsiteX85" fmla="*/ 0 w 438151"/>
                  <a:gd name="connsiteY85" fmla="*/ 276225 h 425951"/>
                  <a:gd name="connsiteX86" fmla="*/ 9525 w 438151"/>
                  <a:gd name="connsiteY86" fmla="*/ 222250 h 425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38151" h="425951">
                    <a:moveTo>
                      <a:pt x="9525" y="222250"/>
                    </a:moveTo>
                    <a:cubicBezTo>
                      <a:pt x="11642" y="210079"/>
                      <a:pt x="10085" y="209083"/>
                      <a:pt x="12700" y="203200"/>
                    </a:cubicBezTo>
                    <a:cubicBezTo>
                      <a:pt x="14524" y="199097"/>
                      <a:pt x="18776" y="196550"/>
                      <a:pt x="22225" y="193675"/>
                    </a:cubicBezTo>
                    <a:cubicBezTo>
                      <a:pt x="25156" y="191232"/>
                      <a:pt x="28645" y="189543"/>
                      <a:pt x="31750" y="187325"/>
                    </a:cubicBezTo>
                    <a:cubicBezTo>
                      <a:pt x="48569" y="175311"/>
                      <a:pt x="38518" y="179777"/>
                      <a:pt x="53975" y="174625"/>
                    </a:cubicBezTo>
                    <a:cubicBezTo>
                      <a:pt x="70908" y="149225"/>
                      <a:pt x="48683" y="179917"/>
                      <a:pt x="69850" y="158750"/>
                    </a:cubicBezTo>
                    <a:cubicBezTo>
                      <a:pt x="72548" y="156052"/>
                      <a:pt x="73665" y="152077"/>
                      <a:pt x="76200" y="149225"/>
                    </a:cubicBezTo>
                    <a:cubicBezTo>
                      <a:pt x="94235" y="128936"/>
                      <a:pt x="87991" y="132595"/>
                      <a:pt x="104775" y="127000"/>
                    </a:cubicBezTo>
                    <a:cubicBezTo>
                      <a:pt x="106892" y="123825"/>
                      <a:pt x="108427" y="120173"/>
                      <a:pt x="111125" y="117475"/>
                    </a:cubicBezTo>
                    <a:cubicBezTo>
                      <a:pt x="113823" y="114777"/>
                      <a:pt x="118266" y="114105"/>
                      <a:pt x="120650" y="111125"/>
                    </a:cubicBezTo>
                    <a:cubicBezTo>
                      <a:pt x="122741" y="108512"/>
                      <a:pt x="121969" y="104385"/>
                      <a:pt x="123825" y="101600"/>
                    </a:cubicBezTo>
                    <a:cubicBezTo>
                      <a:pt x="126316" y="97864"/>
                      <a:pt x="130475" y="95524"/>
                      <a:pt x="133350" y="92075"/>
                    </a:cubicBezTo>
                    <a:cubicBezTo>
                      <a:pt x="155452" y="65553"/>
                      <a:pt x="121398" y="100852"/>
                      <a:pt x="149225" y="73025"/>
                    </a:cubicBezTo>
                    <a:cubicBezTo>
                      <a:pt x="150283" y="69850"/>
                      <a:pt x="150544" y="66285"/>
                      <a:pt x="152400" y="63500"/>
                    </a:cubicBezTo>
                    <a:cubicBezTo>
                      <a:pt x="157096" y="56456"/>
                      <a:pt x="175569" y="43077"/>
                      <a:pt x="180975" y="41275"/>
                    </a:cubicBezTo>
                    <a:cubicBezTo>
                      <a:pt x="184150" y="40217"/>
                      <a:pt x="187507" y="39597"/>
                      <a:pt x="190500" y="38100"/>
                    </a:cubicBezTo>
                    <a:cubicBezTo>
                      <a:pt x="193913" y="36393"/>
                      <a:pt x="196612" y="33457"/>
                      <a:pt x="200025" y="31750"/>
                    </a:cubicBezTo>
                    <a:cubicBezTo>
                      <a:pt x="203018" y="30253"/>
                      <a:pt x="206557" y="30072"/>
                      <a:pt x="209550" y="28575"/>
                    </a:cubicBezTo>
                    <a:cubicBezTo>
                      <a:pt x="234169" y="16265"/>
                      <a:pt x="204659" y="27030"/>
                      <a:pt x="228600" y="19050"/>
                    </a:cubicBezTo>
                    <a:cubicBezTo>
                      <a:pt x="231476" y="16893"/>
                      <a:pt x="246182" y="5496"/>
                      <a:pt x="250825" y="3175"/>
                    </a:cubicBezTo>
                    <a:cubicBezTo>
                      <a:pt x="253818" y="1678"/>
                      <a:pt x="257175" y="1058"/>
                      <a:pt x="260350" y="0"/>
                    </a:cubicBezTo>
                    <a:lnTo>
                      <a:pt x="292100" y="3175"/>
                    </a:lnTo>
                    <a:cubicBezTo>
                      <a:pt x="299532" y="4049"/>
                      <a:pt x="306879" y="5605"/>
                      <a:pt x="314325" y="6350"/>
                    </a:cubicBezTo>
                    <a:cubicBezTo>
                      <a:pt x="328055" y="7723"/>
                      <a:pt x="341842" y="8467"/>
                      <a:pt x="355600" y="9525"/>
                    </a:cubicBezTo>
                    <a:cubicBezTo>
                      <a:pt x="365454" y="12810"/>
                      <a:pt x="368017" y="13165"/>
                      <a:pt x="377825" y="19050"/>
                    </a:cubicBezTo>
                    <a:cubicBezTo>
                      <a:pt x="384369" y="22977"/>
                      <a:pt x="396875" y="31750"/>
                      <a:pt x="396875" y="31750"/>
                    </a:cubicBezTo>
                    <a:cubicBezTo>
                      <a:pt x="405292" y="57000"/>
                      <a:pt x="397302" y="31139"/>
                      <a:pt x="406400" y="85725"/>
                    </a:cubicBezTo>
                    <a:cubicBezTo>
                      <a:pt x="407117" y="90029"/>
                      <a:pt x="407073" y="94850"/>
                      <a:pt x="409575" y="98425"/>
                    </a:cubicBezTo>
                    <a:cubicBezTo>
                      <a:pt x="414725" y="105782"/>
                      <a:pt x="424609" y="109443"/>
                      <a:pt x="428625" y="117475"/>
                    </a:cubicBezTo>
                    <a:cubicBezTo>
                      <a:pt x="436472" y="133168"/>
                      <a:pt x="433478" y="125685"/>
                      <a:pt x="438150" y="139700"/>
                    </a:cubicBezTo>
                    <a:cubicBezTo>
                      <a:pt x="437859" y="144360"/>
                      <a:pt x="439730" y="184165"/>
                      <a:pt x="431800" y="200025"/>
                    </a:cubicBezTo>
                    <a:cubicBezTo>
                      <a:pt x="430093" y="203438"/>
                      <a:pt x="427472" y="206314"/>
                      <a:pt x="425450" y="209550"/>
                    </a:cubicBezTo>
                    <a:cubicBezTo>
                      <a:pt x="423901" y="212028"/>
                      <a:pt x="413202" y="230597"/>
                      <a:pt x="409575" y="234950"/>
                    </a:cubicBezTo>
                    <a:cubicBezTo>
                      <a:pt x="384706" y="264793"/>
                      <a:pt x="419448" y="215377"/>
                      <a:pt x="387350" y="263525"/>
                    </a:cubicBezTo>
                    <a:cubicBezTo>
                      <a:pt x="385233" y="266700"/>
                      <a:pt x="382207" y="269430"/>
                      <a:pt x="381000" y="273050"/>
                    </a:cubicBezTo>
                    <a:lnTo>
                      <a:pt x="374650" y="292100"/>
                    </a:lnTo>
                    <a:cubicBezTo>
                      <a:pt x="371930" y="300261"/>
                      <a:pt x="369895" y="305554"/>
                      <a:pt x="368300" y="314325"/>
                    </a:cubicBezTo>
                    <a:cubicBezTo>
                      <a:pt x="366961" y="321688"/>
                      <a:pt x="366183" y="329142"/>
                      <a:pt x="365125" y="336550"/>
                    </a:cubicBezTo>
                    <a:cubicBezTo>
                      <a:pt x="367340" y="360919"/>
                      <a:pt x="367228" y="369288"/>
                      <a:pt x="371475" y="390525"/>
                    </a:cubicBezTo>
                    <a:cubicBezTo>
                      <a:pt x="374784" y="407068"/>
                      <a:pt x="373790" y="398628"/>
                      <a:pt x="377825" y="412750"/>
                    </a:cubicBezTo>
                    <a:cubicBezTo>
                      <a:pt x="379024" y="416946"/>
                      <a:pt x="384086" y="422364"/>
                      <a:pt x="381000" y="425450"/>
                    </a:cubicBezTo>
                    <a:cubicBezTo>
                      <a:pt x="378302" y="428148"/>
                      <a:pt x="376543" y="419238"/>
                      <a:pt x="374650" y="415925"/>
                    </a:cubicBezTo>
                    <a:cubicBezTo>
                      <a:pt x="372302" y="411816"/>
                      <a:pt x="370735" y="407284"/>
                      <a:pt x="368300" y="403225"/>
                    </a:cubicBezTo>
                    <a:cubicBezTo>
                      <a:pt x="364373" y="396681"/>
                      <a:pt x="358013" y="391415"/>
                      <a:pt x="355600" y="384175"/>
                    </a:cubicBezTo>
                    <a:cubicBezTo>
                      <a:pt x="347620" y="360234"/>
                      <a:pt x="358385" y="389744"/>
                      <a:pt x="346075" y="365125"/>
                    </a:cubicBezTo>
                    <a:cubicBezTo>
                      <a:pt x="336885" y="346745"/>
                      <a:pt x="351431" y="364131"/>
                      <a:pt x="333375" y="346075"/>
                    </a:cubicBezTo>
                    <a:cubicBezTo>
                      <a:pt x="331258" y="340783"/>
                      <a:pt x="327310" y="335892"/>
                      <a:pt x="327025" y="330200"/>
                    </a:cubicBezTo>
                    <a:cubicBezTo>
                      <a:pt x="326230" y="314310"/>
                      <a:pt x="327584" y="298269"/>
                      <a:pt x="330200" y="282575"/>
                    </a:cubicBezTo>
                    <a:cubicBezTo>
                      <a:pt x="331777" y="273112"/>
                      <a:pt x="340265" y="271929"/>
                      <a:pt x="346075" y="266700"/>
                    </a:cubicBezTo>
                    <a:cubicBezTo>
                      <a:pt x="354229" y="259361"/>
                      <a:pt x="376669" y="238418"/>
                      <a:pt x="381000" y="225425"/>
                    </a:cubicBezTo>
                    <a:lnTo>
                      <a:pt x="384175" y="215900"/>
                    </a:lnTo>
                    <a:cubicBezTo>
                      <a:pt x="383117" y="203200"/>
                      <a:pt x="384501" y="190054"/>
                      <a:pt x="381000" y="177800"/>
                    </a:cubicBezTo>
                    <a:cubicBezTo>
                      <a:pt x="379952" y="174131"/>
                      <a:pt x="374173" y="174148"/>
                      <a:pt x="371475" y="171450"/>
                    </a:cubicBezTo>
                    <a:cubicBezTo>
                      <a:pt x="368777" y="168752"/>
                      <a:pt x="367997" y="164438"/>
                      <a:pt x="365125" y="161925"/>
                    </a:cubicBezTo>
                    <a:cubicBezTo>
                      <a:pt x="359382" y="156899"/>
                      <a:pt x="351471" y="154621"/>
                      <a:pt x="346075" y="149225"/>
                    </a:cubicBezTo>
                    <a:lnTo>
                      <a:pt x="336550" y="139700"/>
                    </a:lnTo>
                    <a:cubicBezTo>
                      <a:pt x="335492" y="135467"/>
                      <a:pt x="334629" y="131180"/>
                      <a:pt x="333375" y="127000"/>
                    </a:cubicBezTo>
                    <a:cubicBezTo>
                      <a:pt x="331452" y="120589"/>
                      <a:pt x="327025" y="107950"/>
                      <a:pt x="327025" y="107950"/>
                    </a:cubicBezTo>
                    <a:cubicBezTo>
                      <a:pt x="325967" y="94192"/>
                      <a:pt x="325562" y="80367"/>
                      <a:pt x="323850" y="66675"/>
                    </a:cubicBezTo>
                    <a:cubicBezTo>
                      <a:pt x="323435" y="63354"/>
                      <a:pt x="322531" y="59935"/>
                      <a:pt x="320675" y="57150"/>
                    </a:cubicBezTo>
                    <a:cubicBezTo>
                      <a:pt x="318184" y="53414"/>
                      <a:pt x="314325" y="50800"/>
                      <a:pt x="311150" y="47625"/>
                    </a:cubicBezTo>
                    <a:cubicBezTo>
                      <a:pt x="302394" y="48719"/>
                      <a:pt x="286014" y="49081"/>
                      <a:pt x="276225" y="53975"/>
                    </a:cubicBezTo>
                    <a:cubicBezTo>
                      <a:pt x="265348" y="59413"/>
                      <a:pt x="256774" y="68965"/>
                      <a:pt x="250825" y="79375"/>
                    </a:cubicBezTo>
                    <a:cubicBezTo>
                      <a:pt x="248477" y="83484"/>
                      <a:pt x="247226" y="88224"/>
                      <a:pt x="244475" y="92075"/>
                    </a:cubicBezTo>
                    <a:cubicBezTo>
                      <a:pt x="241865" y="95729"/>
                      <a:pt x="237825" y="98151"/>
                      <a:pt x="234950" y="101600"/>
                    </a:cubicBezTo>
                    <a:cubicBezTo>
                      <a:pt x="232507" y="104531"/>
                      <a:pt x="230818" y="108020"/>
                      <a:pt x="228600" y="111125"/>
                    </a:cubicBezTo>
                    <a:cubicBezTo>
                      <a:pt x="225524" y="115431"/>
                      <a:pt x="222151" y="119519"/>
                      <a:pt x="219075" y="123825"/>
                    </a:cubicBezTo>
                    <a:cubicBezTo>
                      <a:pt x="216857" y="126930"/>
                      <a:pt x="215168" y="130419"/>
                      <a:pt x="212725" y="133350"/>
                    </a:cubicBezTo>
                    <a:cubicBezTo>
                      <a:pt x="209850" y="136799"/>
                      <a:pt x="206122" y="139466"/>
                      <a:pt x="203200" y="142875"/>
                    </a:cubicBezTo>
                    <a:cubicBezTo>
                      <a:pt x="187447" y="161253"/>
                      <a:pt x="200918" y="150746"/>
                      <a:pt x="184150" y="161925"/>
                    </a:cubicBezTo>
                    <a:cubicBezTo>
                      <a:pt x="182033" y="165100"/>
                      <a:pt x="180780" y="169066"/>
                      <a:pt x="177800" y="171450"/>
                    </a:cubicBezTo>
                    <a:cubicBezTo>
                      <a:pt x="175187" y="173541"/>
                      <a:pt x="171268" y="173128"/>
                      <a:pt x="168275" y="174625"/>
                    </a:cubicBezTo>
                    <a:cubicBezTo>
                      <a:pt x="164862" y="176332"/>
                      <a:pt x="161681" y="178532"/>
                      <a:pt x="158750" y="180975"/>
                    </a:cubicBezTo>
                    <a:cubicBezTo>
                      <a:pt x="142895" y="194188"/>
                      <a:pt x="156439" y="188095"/>
                      <a:pt x="139700" y="193675"/>
                    </a:cubicBezTo>
                    <a:cubicBezTo>
                      <a:pt x="136525" y="196850"/>
                      <a:pt x="133911" y="200709"/>
                      <a:pt x="130175" y="203200"/>
                    </a:cubicBezTo>
                    <a:cubicBezTo>
                      <a:pt x="127390" y="205056"/>
                      <a:pt x="123292" y="204320"/>
                      <a:pt x="120650" y="206375"/>
                    </a:cubicBezTo>
                    <a:cubicBezTo>
                      <a:pt x="113561" y="211888"/>
                      <a:pt x="106581" y="217953"/>
                      <a:pt x="101600" y="225425"/>
                    </a:cubicBezTo>
                    <a:cubicBezTo>
                      <a:pt x="99483" y="228600"/>
                      <a:pt x="97948" y="232252"/>
                      <a:pt x="95250" y="234950"/>
                    </a:cubicBezTo>
                    <a:cubicBezTo>
                      <a:pt x="92552" y="237648"/>
                      <a:pt x="88900" y="239183"/>
                      <a:pt x="85725" y="241300"/>
                    </a:cubicBezTo>
                    <a:cubicBezTo>
                      <a:pt x="84667" y="244475"/>
                      <a:pt x="84175" y="247899"/>
                      <a:pt x="82550" y="250825"/>
                    </a:cubicBezTo>
                    <a:cubicBezTo>
                      <a:pt x="78844" y="257496"/>
                      <a:pt x="72263" y="262635"/>
                      <a:pt x="69850" y="269875"/>
                    </a:cubicBezTo>
                    <a:cubicBezTo>
                      <a:pt x="63835" y="287919"/>
                      <a:pt x="69042" y="277033"/>
                      <a:pt x="47625" y="298450"/>
                    </a:cubicBezTo>
                    <a:cubicBezTo>
                      <a:pt x="35733" y="310342"/>
                      <a:pt x="42360" y="306555"/>
                      <a:pt x="28575" y="311150"/>
                    </a:cubicBezTo>
                    <a:cubicBezTo>
                      <a:pt x="22225" y="310092"/>
                      <a:pt x="15114" y="311169"/>
                      <a:pt x="9525" y="307975"/>
                    </a:cubicBezTo>
                    <a:cubicBezTo>
                      <a:pt x="6619" y="306315"/>
                      <a:pt x="7269" y="301668"/>
                      <a:pt x="6350" y="298450"/>
                    </a:cubicBezTo>
                    <a:cubicBezTo>
                      <a:pt x="-1623" y="270543"/>
                      <a:pt x="7613" y="299063"/>
                      <a:pt x="0" y="276225"/>
                    </a:cubicBezTo>
                    <a:cubicBezTo>
                      <a:pt x="3344" y="229415"/>
                      <a:pt x="7408" y="234421"/>
                      <a:pt x="9525" y="2222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473" name="Forme libre 435">
                <a:extLst>
                  <a:ext uri="{FF2B5EF4-FFF2-40B4-BE49-F238E27FC236}">
                    <a16:creationId xmlns:a16="http://schemas.microsoft.com/office/drawing/2014/main" id="{BD8C9EB5-76CD-4D84-97D6-2EDDE0DF78A4}"/>
                  </a:ext>
                </a:extLst>
              </p:cNvPr>
              <p:cNvSpPr/>
              <p:nvPr/>
            </p:nvSpPr>
            <p:spPr>
              <a:xfrm>
                <a:off x="4034630" y="3356992"/>
                <a:ext cx="486242" cy="458440"/>
              </a:xfrm>
              <a:custGeom>
                <a:avLst/>
                <a:gdLst>
                  <a:gd name="connsiteX0" fmla="*/ 10320 w 486242"/>
                  <a:gd name="connsiteY0" fmla="*/ 206375 h 458440"/>
                  <a:gd name="connsiteX1" fmla="*/ 13495 w 486242"/>
                  <a:gd name="connsiteY1" fmla="*/ 190500 h 458440"/>
                  <a:gd name="connsiteX2" fmla="*/ 35720 w 486242"/>
                  <a:gd name="connsiteY2" fmla="*/ 174625 h 458440"/>
                  <a:gd name="connsiteX3" fmla="*/ 45245 w 486242"/>
                  <a:gd name="connsiteY3" fmla="*/ 168275 h 458440"/>
                  <a:gd name="connsiteX4" fmla="*/ 57945 w 486242"/>
                  <a:gd name="connsiteY4" fmla="*/ 161925 h 458440"/>
                  <a:gd name="connsiteX5" fmla="*/ 76995 w 486242"/>
                  <a:gd name="connsiteY5" fmla="*/ 149225 h 458440"/>
                  <a:gd name="connsiteX6" fmla="*/ 96045 w 486242"/>
                  <a:gd name="connsiteY6" fmla="*/ 139700 h 458440"/>
                  <a:gd name="connsiteX7" fmla="*/ 118270 w 486242"/>
                  <a:gd name="connsiteY7" fmla="*/ 127000 h 458440"/>
                  <a:gd name="connsiteX8" fmla="*/ 134145 w 486242"/>
                  <a:gd name="connsiteY8" fmla="*/ 114300 h 458440"/>
                  <a:gd name="connsiteX9" fmla="*/ 146845 w 486242"/>
                  <a:gd name="connsiteY9" fmla="*/ 101600 h 458440"/>
                  <a:gd name="connsiteX10" fmla="*/ 159545 w 486242"/>
                  <a:gd name="connsiteY10" fmla="*/ 92075 h 458440"/>
                  <a:gd name="connsiteX11" fmla="*/ 165895 w 486242"/>
                  <a:gd name="connsiteY11" fmla="*/ 82550 h 458440"/>
                  <a:gd name="connsiteX12" fmla="*/ 178595 w 486242"/>
                  <a:gd name="connsiteY12" fmla="*/ 76200 h 458440"/>
                  <a:gd name="connsiteX13" fmla="*/ 197645 w 486242"/>
                  <a:gd name="connsiteY13" fmla="*/ 66675 h 458440"/>
                  <a:gd name="connsiteX14" fmla="*/ 203995 w 486242"/>
                  <a:gd name="connsiteY14" fmla="*/ 57150 h 458440"/>
                  <a:gd name="connsiteX15" fmla="*/ 226220 w 486242"/>
                  <a:gd name="connsiteY15" fmla="*/ 47625 h 458440"/>
                  <a:gd name="connsiteX16" fmla="*/ 251620 w 486242"/>
                  <a:gd name="connsiteY16" fmla="*/ 34925 h 458440"/>
                  <a:gd name="connsiteX17" fmla="*/ 254795 w 486242"/>
                  <a:gd name="connsiteY17" fmla="*/ 25400 h 458440"/>
                  <a:gd name="connsiteX18" fmla="*/ 264320 w 486242"/>
                  <a:gd name="connsiteY18" fmla="*/ 15875 h 458440"/>
                  <a:gd name="connsiteX19" fmla="*/ 273845 w 486242"/>
                  <a:gd name="connsiteY19" fmla="*/ 9525 h 458440"/>
                  <a:gd name="connsiteX20" fmla="*/ 308770 w 486242"/>
                  <a:gd name="connsiteY20" fmla="*/ 0 h 458440"/>
                  <a:gd name="connsiteX21" fmla="*/ 356395 w 486242"/>
                  <a:gd name="connsiteY21" fmla="*/ 3175 h 458440"/>
                  <a:gd name="connsiteX22" fmla="*/ 375445 w 486242"/>
                  <a:gd name="connsiteY22" fmla="*/ 12700 h 458440"/>
                  <a:gd name="connsiteX23" fmla="*/ 384970 w 486242"/>
                  <a:gd name="connsiteY23" fmla="*/ 15875 h 458440"/>
                  <a:gd name="connsiteX24" fmla="*/ 407195 w 486242"/>
                  <a:gd name="connsiteY24" fmla="*/ 31750 h 458440"/>
                  <a:gd name="connsiteX25" fmla="*/ 416720 w 486242"/>
                  <a:gd name="connsiteY25" fmla="*/ 44450 h 458440"/>
                  <a:gd name="connsiteX26" fmla="*/ 426245 w 486242"/>
                  <a:gd name="connsiteY26" fmla="*/ 53975 h 458440"/>
                  <a:gd name="connsiteX27" fmla="*/ 432595 w 486242"/>
                  <a:gd name="connsiteY27" fmla="*/ 66675 h 458440"/>
                  <a:gd name="connsiteX28" fmla="*/ 438945 w 486242"/>
                  <a:gd name="connsiteY28" fmla="*/ 88900 h 458440"/>
                  <a:gd name="connsiteX29" fmla="*/ 435770 w 486242"/>
                  <a:gd name="connsiteY29" fmla="*/ 130175 h 458440"/>
                  <a:gd name="connsiteX30" fmla="*/ 432595 w 486242"/>
                  <a:gd name="connsiteY30" fmla="*/ 139700 h 458440"/>
                  <a:gd name="connsiteX31" fmla="*/ 429420 w 486242"/>
                  <a:gd name="connsiteY31" fmla="*/ 168275 h 458440"/>
                  <a:gd name="connsiteX32" fmla="*/ 435770 w 486242"/>
                  <a:gd name="connsiteY32" fmla="*/ 196850 h 458440"/>
                  <a:gd name="connsiteX33" fmla="*/ 442120 w 486242"/>
                  <a:gd name="connsiteY33" fmla="*/ 206375 h 458440"/>
                  <a:gd name="connsiteX34" fmla="*/ 448470 w 486242"/>
                  <a:gd name="connsiteY34" fmla="*/ 225425 h 458440"/>
                  <a:gd name="connsiteX35" fmla="*/ 454820 w 486242"/>
                  <a:gd name="connsiteY35" fmla="*/ 234950 h 458440"/>
                  <a:gd name="connsiteX36" fmla="*/ 461170 w 486242"/>
                  <a:gd name="connsiteY36" fmla="*/ 260350 h 458440"/>
                  <a:gd name="connsiteX37" fmla="*/ 464345 w 486242"/>
                  <a:gd name="connsiteY37" fmla="*/ 339725 h 458440"/>
                  <a:gd name="connsiteX38" fmla="*/ 467520 w 486242"/>
                  <a:gd name="connsiteY38" fmla="*/ 349250 h 458440"/>
                  <a:gd name="connsiteX39" fmla="*/ 477045 w 486242"/>
                  <a:gd name="connsiteY39" fmla="*/ 358775 h 458440"/>
                  <a:gd name="connsiteX40" fmla="*/ 483395 w 486242"/>
                  <a:gd name="connsiteY40" fmla="*/ 393700 h 458440"/>
                  <a:gd name="connsiteX41" fmla="*/ 480220 w 486242"/>
                  <a:gd name="connsiteY41" fmla="*/ 425450 h 458440"/>
                  <a:gd name="connsiteX42" fmla="*/ 483395 w 486242"/>
                  <a:gd name="connsiteY42" fmla="*/ 457200 h 458440"/>
                  <a:gd name="connsiteX43" fmla="*/ 473870 w 486242"/>
                  <a:gd name="connsiteY43" fmla="*/ 447675 h 458440"/>
                  <a:gd name="connsiteX44" fmla="*/ 457995 w 486242"/>
                  <a:gd name="connsiteY44" fmla="*/ 425450 h 458440"/>
                  <a:gd name="connsiteX45" fmla="*/ 454820 w 486242"/>
                  <a:gd name="connsiteY45" fmla="*/ 393700 h 458440"/>
                  <a:gd name="connsiteX46" fmla="*/ 445295 w 486242"/>
                  <a:gd name="connsiteY46" fmla="*/ 384175 h 458440"/>
                  <a:gd name="connsiteX47" fmla="*/ 426245 w 486242"/>
                  <a:gd name="connsiteY47" fmla="*/ 368300 h 458440"/>
                  <a:gd name="connsiteX48" fmla="*/ 423070 w 486242"/>
                  <a:gd name="connsiteY48" fmla="*/ 358775 h 458440"/>
                  <a:gd name="connsiteX49" fmla="*/ 410370 w 486242"/>
                  <a:gd name="connsiteY49" fmla="*/ 339725 h 458440"/>
                  <a:gd name="connsiteX50" fmla="*/ 400845 w 486242"/>
                  <a:gd name="connsiteY50" fmla="*/ 301625 h 458440"/>
                  <a:gd name="connsiteX51" fmla="*/ 404020 w 486242"/>
                  <a:gd name="connsiteY51" fmla="*/ 273050 h 458440"/>
                  <a:gd name="connsiteX52" fmla="*/ 407195 w 486242"/>
                  <a:gd name="connsiteY52" fmla="*/ 254000 h 458440"/>
                  <a:gd name="connsiteX53" fmla="*/ 413545 w 486242"/>
                  <a:gd name="connsiteY53" fmla="*/ 196850 h 458440"/>
                  <a:gd name="connsiteX54" fmla="*/ 407195 w 486242"/>
                  <a:gd name="connsiteY54" fmla="*/ 174625 h 458440"/>
                  <a:gd name="connsiteX55" fmla="*/ 391320 w 486242"/>
                  <a:gd name="connsiteY55" fmla="*/ 155575 h 458440"/>
                  <a:gd name="connsiteX56" fmla="*/ 384970 w 486242"/>
                  <a:gd name="connsiteY56" fmla="*/ 136525 h 458440"/>
                  <a:gd name="connsiteX57" fmla="*/ 381795 w 486242"/>
                  <a:gd name="connsiteY57" fmla="*/ 127000 h 458440"/>
                  <a:gd name="connsiteX58" fmla="*/ 372270 w 486242"/>
                  <a:gd name="connsiteY58" fmla="*/ 123825 h 458440"/>
                  <a:gd name="connsiteX59" fmla="*/ 365920 w 486242"/>
                  <a:gd name="connsiteY59" fmla="*/ 57150 h 458440"/>
                  <a:gd name="connsiteX60" fmla="*/ 356395 w 486242"/>
                  <a:gd name="connsiteY60" fmla="*/ 60325 h 458440"/>
                  <a:gd name="connsiteX61" fmla="*/ 334170 w 486242"/>
                  <a:gd name="connsiteY61" fmla="*/ 76200 h 458440"/>
                  <a:gd name="connsiteX62" fmla="*/ 302420 w 486242"/>
                  <a:gd name="connsiteY62" fmla="*/ 95250 h 458440"/>
                  <a:gd name="connsiteX63" fmla="*/ 283370 w 486242"/>
                  <a:gd name="connsiteY63" fmla="*/ 107950 h 458440"/>
                  <a:gd name="connsiteX64" fmla="*/ 254795 w 486242"/>
                  <a:gd name="connsiteY64" fmla="*/ 123825 h 458440"/>
                  <a:gd name="connsiteX65" fmla="*/ 242095 w 486242"/>
                  <a:gd name="connsiteY65" fmla="*/ 133350 h 458440"/>
                  <a:gd name="connsiteX66" fmla="*/ 232570 w 486242"/>
                  <a:gd name="connsiteY66" fmla="*/ 136525 h 458440"/>
                  <a:gd name="connsiteX67" fmla="*/ 210345 w 486242"/>
                  <a:gd name="connsiteY67" fmla="*/ 152400 h 458440"/>
                  <a:gd name="connsiteX68" fmla="*/ 200820 w 486242"/>
                  <a:gd name="connsiteY68" fmla="*/ 155575 h 458440"/>
                  <a:gd name="connsiteX69" fmla="*/ 191295 w 486242"/>
                  <a:gd name="connsiteY69" fmla="*/ 161925 h 458440"/>
                  <a:gd name="connsiteX70" fmla="*/ 181770 w 486242"/>
                  <a:gd name="connsiteY70" fmla="*/ 165100 h 458440"/>
                  <a:gd name="connsiteX71" fmla="*/ 172245 w 486242"/>
                  <a:gd name="connsiteY71" fmla="*/ 171450 h 458440"/>
                  <a:gd name="connsiteX72" fmla="*/ 162720 w 486242"/>
                  <a:gd name="connsiteY72" fmla="*/ 174625 h 458440"/>
                  <a:gd name="connsiteX73" fmla="*/ 150020 w 486242"/>
                  <a:gd name="connsiteY73" fmla="*/ 180975 h 458440"/>
                  <a:gd name="connsiteX74" fmla="*/ 140495 w 486242"/>
                  <a:gd name="connsiteY74" fmla="*/ 187325 h 458440"/>
                  <a:gd name="connsiteX75" fmla="*/ 121445 w 486242"/>
                  <a:gd name="connsiteY75" fmla="*/ 193675 h 458440"/>
                  <a:gd name="connsiteX76" fmla="*/ 108745 w 486242"/>
                  <a:gd name="connsiteY76" fmla="*/ 200025 h 458440"/>
                  <a:gd name="connsiteX77" fmla="*/ 99220 w 486242"/>
                  <a:gd name="connsiteY77" fmla="*/ 206375 h 458440"/>
                  <a:gd name="connsiteX78" fmla="*/ 86520 w 486242"/>
                  <a:gd name="connsiteY78" fmla="*/ 209550 h 458440"/>
                  <a:gd name="connsiteX79" fmla="*/ 64295 w 486242"/>
                  <a:gd name="connsiteY79" fmla="*/ 222250 h 458440"/>
                  <a:gd name="connsiteX80" fmla="*/ 54770 w 486242"/>
                  <a:gd name="connsiteY80" fmla="*/ 225425 h 458440"/>
                  <a:gd name="connsiteX81" fmla="*/ 42070 w 486242"/>
                  <a:gd name="connsiteY81" fmla="*/ 234950 h 458440"/>
                  <a:gd name="connsiteX82" fmla="*/ 32545 w 486242"/>
                  <a:gd name="connsiteY82" fmla="*/ 244475 h 458440"/>
                  <a:gd name="connsiteX83" fmla="*/ 23020 w 486242"/>
                  <a:gd name="connsiteY83" fmla="*/ 247650 h 458440"/>
                  <a:gd name="connsiteX84" fmla="*/ 13495 w 486242"/>
                  <a:gd name="connsiteY84" fmla="*/ 257175 h 458440"/>
                  <a:gd name="connsiteX85" fmla="*/ 795 w 486242"/>
                  <a:gd name="connsiteY85" fmla="*/ 254000 h 458440"/>
                  <a:gd name="connsiteX86" fmla="*/ 10320 w 486242"/>
                  <a:gd name="connsiteY86" fmla="*/ 206375 h 458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86242" h="458440">
                    <a:moveTo>
                      <a:pt x="10320" y="206375"/>
                    </a:moveTo>
                    <a:cubicBezTo>
                      <a:pt x="12437" y="195792"/>
                      <a:pt x="11082" y="195327"/>
                      <a:pt x="13495" y="190500"/>
                    </a:cubicBezTo>
                    <a:cubicBezTo>
                      <a:pt x="18149" y="181191"/>
                      <a:pt x="27666" y="179227"/>
                      <a:pt x="35720" y="174625"/>
                    </a:cubicBezTo>
                    <a:cubicBezTo>
                      <a:pt x="39033" y="172732"/>
                      <a:pt x="41932" y="170168"/>
                      <a:pt x="45245" y="168275"/>
                    </a:cubicBezTo>
                    <a:cubicBezTo>
                      <a:pt x="49354" y="165927"/>
                      <a:pt x="53886" y="164360"/>
                      <a:pt x="57945" y="161925"/>
                    </a:cubicBezTo>
                    <a:cubicBezTo>
                      <a:pt x="64489" y="157998"/>
                      <a:pt x="69755" y="151638"/>
                      <a:pt x="76995" y="149225"/>
                    </a:cubicBezTo>
                    <a:cubicBezTo>
                      <a:pt x="94459" y="143404"/>
                      <a:pt x="78811" y="149548"/>
                      <a:pt x="96045" y="139700"/>
                    </a:cubicBezTo>
                    <a:cubicBezTo>
                      <a:pt x="124243" y="123587"/>
                      <a:pt x="95064" y="142471"/>
                      <a:pt x="118270" y="127000"/>
                    </a:cubicBezTo>
                    <a:cubicBezTo>
                      <a:pt x="133743" y="103790"/>
                      <a:pt x="114627" y="128242"/>
                      <a:pt x="134145" y="114300"/>
                    </a:cubicBezTo>
                    <a:cubicBezTo>
                      <a:pt x="139017" y="110820"/>
                      <a:pt x="142339" y="105542"/>
                      <a:pt x="146845" y="101600"/>
                    </a:cubicBezTo>
                    <a:cubicBezTo>
                      <a:pt x="150827" y="98115"/>
                      <a:pt x="155803" y="95817"/>
                      <a:pt x="159545" y="92075"/>
                    </a:cubicBezTo>
                    <a:cubicBezTo>
                      <a:pt x="162243" y="89377"/>
                      <a:pt x="162964" y="84993"/>
                      <a:pt x="165895" y="82550"/>
                    </a:cubicBezTo>
                    <a:cubicBezTo>
                      <a:pt x="169531" y="79520"/>
                      <a:pt x="174486" y="78548"/>
                      <a:pt x="178595" y="76200"/>
                    </a:cubicBezTo>
                    <a:cubicBezTo>
                      <a:pt x="195829" y="66352"/>
                      <a:pt x="180181" y="72496"/>
                      <a:pt x="197645" y="66675"/>
                    </a:cubicBezTo>
                    <a:cubicBezTo>
                      <a:pt x="199762" y="63500"/>
                      <a:pt x="201064" y="59593"/>
                      <a:pt x="203995" y="57150"/>
                    </a:cubicBezTo>
                    <a:cubicBezTo>
                      <a:pt x="210077" y="52082"/>
                      <a:pt x="219001" y="50332"/>
                      <a:pt x="226220" y="47625"/>
                    </a:cubicBezTo>
                    <a:cubicBezTo>
                      <a:pt x="243974" y="40967"/>
                      <a:pt x="238467" y="43693"/>
                      <a:pt x="251620" y="34925"/>
                    </a:cubicBezTo>
                    <a:cubicBezTo>
                      <a:pt x="252678" y="31750"/>
                      <a:pt x="252939" y="28185"/>
                      <a:pt x="254795" y="25400"/>
                    </a:cubicBezTo>
                    <a:cubicBezTo>
                      <a:pt x="257286" y="21664"/>
                      <a:pt x="260871" y="18750"/>
                      <a:pt x="264320" y="15875"/>
                    </a:cubicBezTo>
                    <a:cubicBezTo>
                      <a:pt x="267251" y="13432"/>
                      <a:pt x="270358" y="11075"/>
                      <a:pt x="273845" y="9525"/>
                    </a:cubicBezTo>
                    <a:cubicBezTo>
                      <a:pt x="287028" y="3666"/>
                      <a:pt x="295189" y="2716"/>
                      <a:pt x="308770" y="0"/>
                    </a:cubicBezTo>
                    <a:cubicBezTo>
                      <a:pt x="324645" y="1058"/>
                      <a:pt x="340582" y="1418"/>
                      <a:pt x="356395" y="3175"/>
                    </a:cubicBezTo>
                    <a:cubicBezTo>
                      <a:pt x="366656" y="4315"/>
                      <a:pt x="366424" y="8190"/>
                      <a:pt x="375445" y="12700"/>
                    </a:cubicBezTo>
                    <a:cubicBezTo>
                      <a:pt x="378438" y="14197"/>
                      <a:pt x="381977" y="14378"/>
                      <a:pt x="384970" y="15875"/>
                    </a:cubicBezTo>
                    <a:cubicBezTo>
                      <a:pt x="388576" y="17678"/>
                      <a:pt x="405757" y="30312"/>
                      <a:pt x="407195" y="31750"/>
                    </a:cubicBezTo>
                    <a:cubicBezTo>
                      <a:pt x="410937" y="35492"/>
                      <a:pt x="413276" y="40432"/>
                      <a:pt x="416720" y="44450"/>
                    </a:cubicBezTo>
                    <a:cubicBezTo>
                      <a:pt x="419642" y="47859"/>
                      <a:pt x="423635" y="50321"/>
                      <a:pt x="426245" y="53975"/>
                    </a:cubicBezTo>
                    <a:cubicBezTo>
                      <a:pt x="428996" y="57826"/>
                      <a:pt x="430731" y="62325"/>
                      <a:pt x="432595" y="66675"/>
                    </a:cubicBezTo>
                    <a:cubicBezTo>
                      <a:pt x="435328" y="73052"/>
                      <a:pt x="437334" y="82455"/>
                      <a:pt x="438945" y="88900"/>
                    </a:cubicBezTo>
                    <a:cubicBezTo>
                      <a:pt x="437887" y="102658"/>
                      <a:pt x="437482" y="116483"/>
                      <a:pt x="435770" y="130175"/>
                    </a:cubicBezTo>
                    <a:cubicBezTo>
                      <a:pt x="435355" y="133496"/>
                      <a:pt x="433145" y="136399"/>
                      <a:pt x="432595" y="139700"/>
                    </a:cubicBezTo>
                    <a:cubicBezTo>
                      <a:pt x="431019" y="149153"/>
                      <a:pt x="430478" y="158750"/>
                      <a:pt x="429420" y="168275"/>
                    </a:cubicBezTo>
                    <a:cubicBezTo>
                      <a:pt x="430639" y="175592"/>
                      <a:pt x="431862" y="189034"/>
                      <a:pt x="435770" y="196850"/>
                    </a:cubicBezTo>
                    <a:cubicBezTo>
                      <a:pt x="437477" y="200263"/>
                      <a:pt x="440570" y="202888"/>
                      <a:pt x="442120" y="206375"/>
                    </a:cubicBezTo>
                    <a:cubicBezTo>
                      <a:pt x="444838" y="212492"/>
                      <a:pt x="444757" y="219856"/>
                      <a:pt x="448470" y="225425"/>
                    </a:cubicBezTo>
                    <a:cubicBezTo>
                      <a:pt x="450587" y="228600"/>
                      <a:pt x="453113" y="231537"/>
                      <a:pt x="454820" y="234950"/>
                    </a:cubicBezTo>
                    <a:cubicBezTo>
                      <a:pt x="458074" y="241459"/>
                      <a:pt x="459962" y="254312"/>
                      <a:pt x="461170" y="260350"/>
                    </a:cubicBezTo>
                    <a:cubicBezTo>
                      <a:pt x="462228" y="286808"/>
                      <a:pt x="462458" y="313313"/>
                      <a:pt x="464345" y="339725"/>
                    </a:cubicBezTo>
                    <a:cubicBezTo>
                      <a:pt x="464583" y="343063"/>
                      <a:pt x="465664" y="346465"/>
                      <a:pt x="467520" y="349250"/>
                    </a:cubicBezTo>
                    <a:cubicBezTo>
                      <a:pt x="470011" y="352986"/>
                      <a:pt x="473870" y="355600"/>
                      <a:pt x="477045" y="358775"/>
                    </a:cubicBezTo>
                    <a:cubicBezTo>
                      <a:pt x="481510" y="372170"/>
                      <a:pt x="483395" y="375749"/>
                      <a:pt x="483395" y="393700"/>
                    </a:cubicBezTo>
                    <a:cubicBezTo>
                      <a:pt x="483395" y="404336"/>
                      <a:pt x="481278" y="414867"/>
                      <a:pt x="480220" y="425450"/>
                    </a:cubicBezTo>
                    <a:cubicBezTo>
                      <a:pt x="481278" y="436033"/>
                      <a:pt x="490916" y="464721"/>
                      <a:pt x="483395" y="457200"/>
                    </a:cubicBezTo>
                    <a:cubicBezTo>
                      <a:pt x="480220" y="454025"/>
                      <a:pt x="476792" y="451084"/>
                      <a:pt x="473870" y="447675"/>
                    </a:cubicBezTo>
                    <a:cubicBezTo>
                      <a:pt x="467963" y="440783"/>
                      <a:pt x="463021" y="432988"/>
                      <a:pt x="457995" y="425450"/>
                    </a:cubicBezTo>
                    <a:cubicBezTo>
                      <a:pt x="456937" y="414867"/>
                      <a:pt x="457948" y="403866"/>
                      <a:pt x="454820" y="393700"/>
                    </a:cubicBezTo>
                    <a:cubicBezTo>
                      <a:pt x="453500" y="389408"/>
                      <a:pt x="448170" y="387624"/>
                      <a:pt x="445295" y="384175"/>
                    </a:cubicBezTo>
                    <a:cubicBezTo>
                      <a:pt x="432473" y="368789"/>
                      <a:pt x="447129" y="378742"/>
                      <a:pt x="426245" y="368300"/>
                    </a:cubicBezTo>
                    <a:cubicBezTo>
                      <a:pt x="425187" y="365125"/>
                      <a:pt x="424695" y="361701"/>
                      <a:pt x="423070" y="358775"/>
                    </a:cubicBezTo>
                    <a:cubicBezTo>
                      <a:pt x="419364" y="352104"/>
                      <a:pt x="412783" y="346965"/>
                      <a:pt x="410370" y="339725"/>
                    </a:cubicBezTo>
                    <a:cubicBezTo>
                      <a:pt x="401984" y="314568"/>
                      <a:pt x="405120" y="327277"/>
                      <a:pt x="400845" y="301625"/>
                    </a:cubicBezTo>
                    <a:cubicBezTo>
                      <a:pt x="401903" y="292100"/>
                      <a:pt x="402753" y="282550"/>
                      <a:pt x="404020" y="273050"/>
                    </a:cubicBezTo>
                    <a:cubicBezTo>
                      <a:pt x="404871" y="266669"/>
                      <a:pt x="406585" y="260409"/>
                      <a:pt x="407195" y="254000"/>
                    </a:cubicBezTo>
                    <a:cubicBezTo>
                      <a:pt x="412631" y="196920"/>
                      <a:pt x="404910" y="222755"/>
                      <a:pt x="413545" y="196850"/>
                    </a:cubicBezTo>
                    <a:cubicBezTo>
                      <a:pt x="411428" y="189442"/>
                      <a:pt x="410056" y="181779"/>
                      <a:pt x="407195" y="174625"/>
                    </a:cubicBezTo>
                    <a:cubicBezTo>
                      <a:pt x="404248" y="167258"/>
                      <a:pt x="396608" y="160863"/>
                      <a:pt x="391320" y="155575"/>
                    </a:cubicBezTo>
                    <a:lnTo>
                      <a:pt x="384970" y="136525"/>
                    </a:lnTo>
                    <a:cubicBezTo>
                      <a:pt x="383912" y="133350"/>
                      <a:pt x="384970" y="128058"/>
                      <a:pt x="381795" y="127000"/>
                    </a:cubicBezTo>
                    <a:lnTo>
                      <a:pt x="372270" y="123825"/>
                    </a:lnTo>
                    <a:cubicBezTo>
                      <a:pt x="372485" y="119527"/>
                      <a:pt x="396044" y="57150"/>
                      <a:pt x="365920" y="57150"/>
                    </a:cubicBezTo>
                    <a:cubicBezTo>
                      <a:pt x="362573" y="57150"/>
                      <a:pt x="359570" y="59267"/>
                      <a:pt x="356395" y="60325"/>
                    </a:cubicBezTo>
                    <a:cubicBezTo>
                      <a:pt x="350943" y="64414"/>
                      <a:pt x="340670" y="72486"/>
                      <a:pt x="334170" y="76200"/>
                    </a:cubicBezTo>
                    <a:cubicBezTo>
                      <a:pt x="322478" y="82881"/>
                      <a:pt x="312776" y="84894"/>
                      <a:pt x="302420" y="95250"/>
                    </a:cubicBezTo>
                    <a:cubicBezTo>
                      <a:pt x="281281" y="116389"/>
                      <a:pt x="304047" y="96463"/>
                      <a:pt x="283370" y="107950"/>
                    </a:cubicBezTo>
                    <a:cubicBezTo>
                      <a:pt x="250618" y="126146"/>
                      <a:pt x="276348" y="116641"/>
                      <a:pt x="254795" y="123825"/>
                    </a:cubicBezTo>
                    <a:cubicBezTo>
                      <a:pt x="250562" y="127000"/>
                      <a:pt x="246689" y="130725"/>
                      <a:pt x="242095" y="133350"/>
                    </a:cubicBezTo>
                    <a:cubicBezTo>
                      <a:pt x="239189" y="135010"/>
                      <a:pt x="235476" y="134865"/>
                      <a:pt x="232570" y="136525"/>
                    </a:cubicBezTo>
                    <a:cubicBezTo>
                      <a:pt x="222503" y="142278"/>
                      <a:pt x="220173" y="147486"/>
                      <a:pt x="210345" y="152400"/>
                    </a:cubicBezTo>
                    <a:cubicBezTo>
                      <a:pt x="207352" y="153897"/>
                      <a:pt x="203813" y="154078"/>
                      <a:pt x="200820" y="155575"/>
                    </a:cubicBezTo>
                    <a:cubicBezTo>
                      <a:pt x="197407" y="157282"/>
                      <a:pt x="194708" y="160218"/>
                      <a:pt x="191295" y="161925"/>
                    </a:cubicBezTo>
                    <a:cubicBezTo>
                      <a:pt x="188302" y="163422"/>
                      <a:pt x="184763" y="163603"/>
                      <a:pt x="181770" y="165100"/>
                    </a:cubicBezTo>
                    <a:cubicBezTo>
                      <a:pt x="178357" y="166807"/>
                      <a:pt x="175658" y="169743"/>
                      <a:pt x="172245" y="171450"/>
                    </a:cubicBezTo>
                    <a:cubicBezTo>
                      <a:pt x="169252" y="172947"/>
                      <a:pt x="165796" y="173307"/>
                      <a:pt x="162720" y="174625"/>
                    </a:cubicBezTo>
                    <a:cubicBezTo>
                      <a:pt x="158370" y="176489"/>
                      <a:pt x="154129" y="178627"/>
                      <a:pt x="150020" y="180975"/>
                    </a:cubicBezTo>
                    <a:cubicBezTo>
                      <a:pt x="146707" y="182868"/>
                      <a:pt x="143982" y="185775"/>
                      <a:pt x="140495" y="187325"/>
                    </a:cubicBezTo>
                    <a:cubicBezTo>
                      <a:pt x="134378" y="190043"/>
                      <a:pt x="127432" y="190682"/>
                      <a:pt x="121445" y="193675"/>
                    </a:cubicBezTo>
                    <a:cubicBezTo>
                      <a:pt x="117212" y="195792"/>
                      <a:pt x="112854" y="197677"/>
                      <a:pt x="108745" y="200025"/>
                    </a:cubicBezTo>
                    <a:cubicBezTo>
                      <a:pt x="105432" y="201918"/>
                      <a:pt x="102727" y="204872"/>
                      <a:pt x="99220" y="206375"/>
                    </a:cubicBezTo>
                    <a:cubicBezTo>
                      <a:pt x="95209" y="208094"/>
                      <a:pt x="90753" y="208492"/>
                      <a:pt x="86520" y="209550"/>
                    </a:cubicBezTo>
                    <a:cubicBezTo>
                      <a:pt x="76954" y="215927"/>
                      <a:pt x="75574" y="217416"/>
                      <a:pt x="64295" y="222250"/>
                    </a:cubicBezTo>
                    <a:cubicBezTo>
                      <a:pt x="61219" y="223568"/>
                      <a:pt x="57945" y="224367"/>
                      <a:pt x="54770" y="225425"/>
                    </a:cubicBezTo>
                    <a:cubicBezTo>
                      <a:pt x="50537" y="228600"/>
                      <a:pt x="46088" y="231506"/>
                      <a:pt x="42070" y="234950"/>
                    </a:cubicBezTo>
                    <a:cubicBezTo>
                      <a:pt x="38661" y="237872"/>
                      <a:pt x="36281" y="241984"/>
                      <a:pt x="32545" y="244475"/>
                    </a:cubicBezTo>
                    <a:cubicBezTo>
                      <a:pt x="29760" y="246331"/>
                      <a:pt x="26195" y="246592"/>
                      <a:pt x="23020" y="247650"/>
                    </a:cubicBezTo>
                    <a:cubicBezTo>
                      <a:pt x="19845" y="250825"/>
                      <a:pt x="17812" y="255941"/>
                      <a:pt x="13495" y="257175"/>
                    </a:cubicBezTo>
                    <a:cubicBezTo>
                      <a:pt x="9299" y="258374"/>
                      <a:pt x="1853" y="258233"/>
                      <a:pt x="795" y="254000"/>
                    </a:cubicBezTo>
                    <a:cubicBezTo>
                      <a:pt x="-3055" y="238599"/>
                      <a:pt x="8203" y="216958"/>
                      <a:pt x="10320" y="20637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grpSp>
            <p:nvGrpSpPr>
              <p:cNvPr id="1474" name="Groupe 1473">
                <a:extLst>
                  <a:ext uri="{FF2B5EF4-FFF2-40B4-BE49-F238E27FC236}">
                    <a16:creationId xmlns:a16="http://schemas.microsoft.com/office/drawing/2014/main" id="{7919C084-BD3D-49AF-ACEF-10E7493DFDE2}"/>
                  </a:ext>
                </a:extLst>
              </p:cNvPr>
              <p:cNvGrpSpPr/>
              <p:nvPr/>
            </p:nvGrpSpPr>
            <p:grpSpPr>
              <a:xfrm>
                <a:off x="4041279" y="2399184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1488" name="Larme 1487">
                  <a:extLst>
                    <a:ext uri="{FF2B5EF4-FFF2-40B4-BE49-F238E27FC236}">
                      <a16:creationId xmlns:a16="http://schemas.microsoft.com/office/drawing/2014/main" id="{1E87865C-5CE9-4F59-9135-81BC05761000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489" name="Larme 1488">
                  <a:extLst>
                    <a:ext uri="{FF2B5EF4-FFF2-40B4-BE49-F238E27FC236}">
                      <a16:creationId xmlns:a16="http://schemas.microsoft.com/office/drawing/2014/main" id="{71A63828-A921-4B61-9315-740B04701122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490" name="Larme 1489">
                  <a:extLst>
                    <a:ext uri="{FF2B5EF4-FFF2-40B4-BE49-F238E27FC236}">
                      <a16:creationId xmlns:a16="http://schemas.microsoft.com/office/drawing/2014/main" id="{F826C005-0DCF-4093-B49F-6E7BDCE7D84E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491" name="Larme 1490">
                  <a:extLst>
                    <a:ext uri="{FF2B5EF4-FFF2-40B4-BE49-F238E27FC236}">
                      <a16:creationId xmlns:a16="http://schemas.microsoft.com/office/drawing/2014/main" id="{24A50CF4-B606-42DB-A250-7E8E3C19715A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492" name="Larme 1491">
                  <a:extLst>
                    <a:ext uri="{FF2B5EF4-FFF2-40B4-BE49-F238E27FC236}">
                      <a16:creationId xmlns:a16="http://schemas.microsoft.com/office/drawing/2014/main" id="{16F00E69-D969-4C3D-B394-6FF89FDCC8CF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493" name="Larme 1492">
                  <a:extLst>
                    <a:ext uri="{FF2B5EF4-FFF2-40B4-BE49-F238E27FC236}">
                      <a16:creationId xmlns:a16="http://schemas.microsoft.com/office/drawing/2014/main" id="{523C8C00-5F18-4F98-94E3-B19C198724C5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1494" name="Connecteur droit 1493">
                  <a:extLst>
                    <a:ext uri="{FF2B5EF4-FFF2-40B4-BE49-F238E27FC236}">
                      <a16:creationId xmlns:a16="http://schemas.microsoft.com/office/drawing/2014/main" id="{D154877F-06C4-4E76-8D41-A1459CC94B99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5" name="Connecteur droit 1494">
                  <a:extLst>
                    <a:ext uri="{FF2B5EF4-FFF2-40B4-BE49-F238E27FC236}">
                      <a16:creationId xmlns:a16="http://schemas.microsoft.com/office/drawing/2014/main" id="{EC7CDAD7-8EDE-4FED-88AB-98D1972EFA63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6" name="Connecteur droit 1495">
                  <a:extLst>
                    <a:ext uri="{FF2B5EF4-FFF2-40B4-BE49-F238E27FC236}">
                      <a16:creationId xmlns:a16="http://schemas.microsoft.com/office/drawing/2014/main" id="{537AA9A5-8171-40F7-A882-2150CE0B0479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7" name="Connecteur droit 1496">
                  <a:extLst>
                    <a:ext uri="{FF2B5EF4-FFF2-40B4-BE49-F238E27FC236}">
                      <a16:creationId xmlns:a16="http://schemas.microsoft.com/office/drawing/2014/main" id="{EC33E1FC-80BD-4E4E-8B99-763D74E10712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8" name="Connecteur droit 1497">
                  <a:extLst>
                    <a:ext uri="{FF2B5EF4-FFF2-40B4-BE49-F238E27FC236}">
                      <a16:creationId xmlns:a16="http://schemas.microsoft.com/office/drawing/2014/main" id="{93776D54-BB64-4458-9404-482315EDD691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9" name="Connecteur droit 1498">
                  <a:extLst>
                    <a:ext uri="{FF2B5EF4-FFF2-40B4-BE49-F238E27FC236}">
                      <a16:creationId xmlns:a16="http://schemas.microsoft.com/office/drawing/2014/main" id="{2B62EC0A-AC0F-47A3-8B7E-A60409506B59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75" name="Groupe 1474">
                <a:extLst>
                  <a:ext uri="{FF2B5EF4-FFF2-40B4-BE49-F238E27FC236}">
                    <a16:creationId xmlns:a16="http://schemas.microsoft.com/office/drawing/2014/main" id="{7065BB4E-F0BA-4E3B-84A9-9A458C06E7BD}"/>
                  </a:ext>
                </a:extLst>
              </p:cNvPr>
              <p:cNvGrpSpPr/>
              <p:nvPr/>
            </p:nvGrpSpPr>
            <p:grpSpPr>
              <a:xfrm flipH="1">
                <a:off x="3874403" y="2396717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1476" name="Larme 1475">
                  <a:extLst>
                    <a:ext uri="{FF2B5EF4-FFF2-40B4-BE49-F238E27FC236}">
                      <a16:creationId xmlns:a16="http://schemas.microsoft.com/office/drawing/2014/main" id="{534792EA-7420-4B4B-B8A0-885375FD571B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477" name="Larme 1476">
                  <a:extLst>
                    <a:ext uri="{FF2B5EF4-FFF2-40B4-BE49-F238E27FC236}">
                      <a16:creationId xmlns:a16="http://schemas.microsoft.com/office/drawing/2014/main" id="{97CFF786-21F3-4F0B-984D-8D5AFD34BCD7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478" name="Larme 1477">
                  <a:extLst>
                    <a:ext uri="{FF2B5EF4-FFF2-40B4-BE49-F238E27FC236}">
                      <a16:creationId xmlns:a16="http://schemas.microsoft.com/office/drawing/2014/main" id="{169343D0-9D3D-4EFC-9487-7934E06EB7B3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479" name="Larme 1478">
                  <a:extLst>
                    <a:ext uri="{FF2B5EF4-FFF2-40B4-BE49-F238E27FC236}">
                      <a16:creationId xmlns:a16="http://schemas.microsoft.com/office/drawing/2014/main" id="{D0E00685-01F6-4C29-B369-871E640AA75E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480" name="Larme 1479">
                  <a:extLst>
                    <a:ext uri="{FF2B5EF4-FFF2-40B4-BE49-F238E27FC236}">
                      <a16:creationId xmlns:a16="http://schemas.microsoft.com/office/drawing/2014/main" id="{51795458-4B51-483E-A866-C2891BB55057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481" name="Larme 1480">
                  <a:extLst>
                    <a:ext uri="{FF2B5EF4-FFF2-40B4-BE49-F238E27FC236}">
                      <a16:creationId xmlns:a16="http://schemas.microsoft.com/office/drawing/2014/main" id="{3FAA5DE9-9E0A-41F0-B24B-DA23B1A591FA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1482" name="Connecteur droit 1481">
                  <a:extLst>
                    <a:ext uri="{FF2B5EF4-FFF2-40B4-BE49-F238E27FC236}">
                      <a16:creationId xmlns:a16="http://schemas.microsoft.com/office/drawing/2014/main" id="{8304BD3A-FB36-4236-92F8-9F4129DED372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3" name="Connecteur droit 1482">
                  <a:extLst>
                    <a:ext uri="{FF2B5EF4-FFF2-40B4-BE49-F238E27FC236}">
                      <a16:creationId xmlns:a16="http://schemas.microsoft.com/office/drawing/2014/main" id="{AE78AAD8-5A9E-4392-9E39-C12414A2EB54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4" name="Connecteur droit 1483">
                  <a:extLst>
                    <a:ext uri="{FF2B5EF4-FFF2-40B4-BE49-F238E27FC236}">
                      <a16:creationId xmlns:a16="http://schemas.microsoft.com/office/drawing/2014/main" id="{C733ED35-BEA2-4B33-A179-5AB6990DB06C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5" name="Connecteur droit 1484">
                  <a:extLst>
                    <a:ext uri="{FF2B5EF4-FFF2-40B4-BE49-F238E27FC236}">
                      <a16:creationId xmlns:a16="http://schemas.microsoft.com/office/drawing/2014/main" id="{F8F559AE-1BBD-4431-85FA-6D425986FA09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6" name="Connecteur droit 1485">
                  <a:extLst>
                    <a:ext uri="{FF2B5EF4-FFF2-40B4-BE49-F238E27FC236}">
                      <a16:creationId xmlns:a16="http://schemas.microsoft.com/office/drawing/2014/main" id="{A522EAAA-D99F-4085-A073-CE71388F9697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7" name="Connecteur droit 1486">
                  <a:extLst>
                    <a:ext uri="{FF2B5EF4-FFF2-40B4-BE49-F238E27FC236}">
                      <a16:creationId xmlns:a16="http://schemas.microsoft.com/office/drawing/2014/main" id="{66C6DE5F-3A9D-4DCB-B014-4305BB117EC7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55" name="Groupe 854">
              <a:extLst>
                <a:ext uri="{FF2B5EF4-FFF2-40B4-BE49-F238E27FC236}">
                  <a16:creationId xmlns:a16="http://schemas.microsoft.com/office/drawing/2014/main" id="{7C32E10F-C5EA-4C64-B305-E9F9AEB22D80}"/>
                </a:ext>
              </a:extLst>
            </p:cNvPr>
            <p:cNvGrpSpPr/>
            <p:nvPr/>
          </p:nvGrpSpPr>
          <p:grpSpPr>
            <a:xfrm>
              <a:off x="5465475" y="1396806"/>
              <a:ext cx="825238" cy="2422500"/>
              <a:chOff x="3562350" y="2396717"/>
              <a:chExt cx="958522" cy="2436219"/>
            </a:xfrm>
            <a:solidFill>
              <a:srgbClr val="EEF1C7"/>
            </a:solidFill>
          </p:grpSpPr>
          <p:sp>
            <p:nvSpPr>
              <p:cNvPr id="1434" name="Forme libre 429">
                <a:extLst>
                  <a:ext uri="{FF2B5EF4-FFF2-40B4-BE49-F238E27FC236}">
                    <a16:creationId xmlns:a16="http://schemas.microsoft.com/office/drawing/2014/main" id="{7DA46791-9467-4A16-ABAB-7B3889A226CD}"/>
                  </a:ext>
                </a:extLst>
              </p:cNvPr>
              <p:cNvSpPr/>
              <p:nvPr/>
            </p:nvSpPr>
            <p:spPr>
              <a:xfrm>
                <a:off x="3743325" y="3068960"/>
                <a:ext cx="314325" cy="365125"/>
              </a:xfrm>
              <a:custGeom>
                <a:avLst/>
                <a:gdLst>
                  <a:gd name="connsiteX0" fmla="*/ 298450 w 314325"/>
                  <a:gd name="connsiteY0" fmla="*/ 184150 h 365125"/>
                  <a:gd name="connsiteX1" fmla="*/ 314325 w 314325"/>
                  <a:gd name="connsiteY1" fmla="*/ 158750 h 365125"/>
                  <a:gd name="connsiteX2" fmla="*/ 311150 w 314325"/>
                  <a:gd name="connsiteY2" fmla="*/ 136525 h 365125"/>
                  <a:gd name="connsiteX3" fmla="*/ 301625 w 314325"/>
                  <a:gd name="connsiteY3" fmla="*/ 98425 h 365125"/>
                  <a:gd name="connsiteX4" fmla="*/ 292100 w 314325"/>
                  <a:gd name="connsiteY4" fmla="*/ 95250 h 365125"/>
                  <a:gd name="connsiteX5" fmla="*/ 273050 w 314325"/>
                  <a:gd name="connsiteY5" fmla="*/ 82550 h 365125"/>
                  <a:gd name="connsiteX6" fmla="*/ 250825 w 314325"/>
                  <a:gd name="connsiteY6" fmla="*/ 76200 h 365125"/>
                  <a:gd name="connsiteX7" fmla="*/ 231775 w 314325"/>
                  <a:gd name="connsiteY7" fmla="*/ 66675 h 365125"/>
                  <a:gd name="connsiteX8" fmla="*/ 222250 w 314325"/>
                  <a:gd name="connsiteY8" fmla="*/ 57150 h 365125"/>
                  <a:gd name="connsiteX9" fmla="*/ 203200 w 314325"/>
                  <a:gd name="connsiteY9" fmla="*/ 44450 h 365125"/>
                  <a:gd name="connsiteX10" fmla="*/ 180975 w 314325"/>
                  <a:gd name="connsiteY10" fmla="*/ 22225 h 365125"/>
                  <a:gd name="connsiteX11" fmla="*/ 171450 w 314325"/>
                  <a:gd name="connsiteY11" fmla="*/ 12700 h 365125"/>
                  <a:gd name="connsiteX12" fmla="*/ 155575 w 314325"/>
                  <a:gd name="connsiteY12" fmla="*/ 6350 h 365125"/>
                  <a:gd name="connsiteX13" fmla="*/ 142875 w 314325"/>
                  <a:gd name="connsiteY13" fmla="*/ 0 h 365125"/>
                  <a:gd name="connsiteX14" fmla="*/ 104775 w 314325"/>
                  <a:gd name="connsiteY14" fmla="*/ 3175 h 365125"/>
                  <a:gd name="connsiteX15" fmla="*/ 82550 w 314325"/>
                  <a:gd name="connsiteY15" fmla="*/ 12700 h 365125"/>
                  <a:gd name="connsiteX16" fmla="*/ 63500 w 314325"/>
                  <a:gd name="connsiteY16" fmla="*/ 31750 h 365125"/>
                  <a:gd name="connsiteX17" fmla="*/ 50800 w 314325"/>
                  <a:gd name="connsiteY17" fmla="*/ 41275 h 365125"/>
                  <a:gd name="connsiteX18" fmla="*/ 47625 w 314325"/>
                  <a:gd name="connsiteY18" fmla="*/ 50800 h 365125"/>
                  <a:gd name="connsiteX19" fmla="*/ 31750 w 314325"/>
                  <a:gd name="connsiteY19" fmla="*/ 69850 h 365125"/>
                  <a:gd name="connsiteX20" fmla="*/ 28575 w 314325"/>
                  <a:gd name="connsiteY20" fmla="*/ 82550 h 365125"/>
                  <a:gd name="connsiteX21" fmla="*/ 19050 w 314325"/>
                  <a:gd name="connsiteY21" fmla="*/ 155575 h 365125"/>
                  <a:gd name="connsiteX22" fmla="*/ 15875 w 314325"/>
                  <a:gd name="connsiteY22" fmla="*/ 187325 h 365125"/>
                  <a:gd name="connsiteX23" fmla="*/ 6350 w 314325"/>
                  <a:gd name="connsiteY23" fmla="*/ 196850 h 365125"/>
                  <a:gd name="connsiteX24" fmla="*/ 0 w 314325"/>
                  <a:gd name="connsiteY24" fmla="*/ 209550 h 365125"/>
                  <a:gd name="connsiteX25" fmla="*/ 3175 w 314325"/>
                  <a:gd name="connsiteY25" fmla="*/ 238125 h 365125"/>
                  <a:gd name="connsiteX26" fmla="*/ 12700 w 314325"/>
                  <a:gd name="connsiteY26" fmla="*/ 247650 h 365125"/>
                  <a:gd name="connsiteX27" fmla="*/ 22225 w 314325"/>
                  <a:gd name="connsiteY27" fmla="*/ 266700 h 365125"/>
                  <a:gd name="connsiteX28" fmla="*/ 19050 w 314325"/>
                  <a:gd name="connsiteY28" fmla="*/ 295275 h 365125"/>
                  <a:gd name="connsiteX29" fmla="*/ 9525 w 314325"/>
                  <a:gd name="connsiteY29" fmla="*/ 320675 h 365125"/>
                  <a:gd name="connsiteX30" fmla="*/ 12700 w 314325"/>
                  <a:gd name="connsiteY30" fmla="*/ 352425 h 365125"/>
                  <a:gd name="connsiteX31" fmla="*/ 22225 w 314325"/>
                  <a:gd name="connsiteY31" fmla="*/ 358775 h 365125"/>
                  <a:gd name="connsiteX32" fmla="*/ 41275 w 314325"/>
                  <a:gd name="connsiteY32" fmla="*/ 365125 h 365125"/>
                  <a:gd name="connsiteX33" fmla="*/ 34925 w 314325"/>
                  <a:gd name="connsiteY33" fmla="*/ 349250 h 365125"/>
                  <a:gd name="connsiteX34" fmla="*/ 41275 w 314325"/>
                  <a:gd name="connsiteY34" fmla="*/ 266700 h 365125"/>
                  <a:gd name="connsiteX35" fmla="*/ 41275 w 314325"/>
                  <a:gd name="connsiteY35" fmla="*/ 215900 h 365125"/>
                  <a:gd name="connsiteX36" fmla="*/ 60325 w 314325"/>
                  <a:gd name="connsiteY36" fmla="*/ 203200 h 365125"/>
                  <a:gd name="connsiteX37" fmla="*/ 76200 w 314325"/>
                  <a:gd name="connsiteY37" fmla="*/ 184150 h 365125"/>
                  <a:gd name="connsiteX38" fmla="*/ 82550 w 314325"/>
                  <a:gd name="connsiteY38" fmla="*/ 111125 h 365125"/>
                  <a:gd name="connsiteX39" fmla="*/ 88900 w 314325"/>
                  <a:gd name="connsiteY39" fmla="*/ 98425 h 365125"/>
                  <a:gd name="connsiteX40" fmla="*/ 101600 w 314325"/>
                  <a:gd name="connsiteY40" fmla="*/ 69850 h 365125"/>
                  <a:gd name="connsiteX41" fmla="*/ 111125 w 314325"/>
                  <a:gd name="connsiteY41" fmla="*/ 63500 h 365125"/>
                  <a:gd name="connsiteX42" fmla="*/ 120650 w 314325"/>
                  <a:gd name="connsiteY42" fmla="*/ 60325 h 365125"/>
                  <a:gd name="connsiteX43" fmla="*/ 152400 w 314325"/>
                  <a:gd name="connsiteY43" fmla="*/ 66675 h 365125"/>
                  <a:gd name="connsiteX44" fmla="*/ 180975 w 314325"/>
                  <a:gd name="connsiteY44" fmla="*/ 92075 h 365125"/>
                  <a:gd name="connsiteX45" fmla="*/ 200025 w 314325"/>
                  <a:gd name="connsiteY45" fmla="*/ 104775 h 365125"/>
                  <a:gd name="connsiteX46" fmla="*/ 219075 w 314325"/>
                  <a:gd name="connsiteY46" fmla="*/ 117475 h 365125"/>
                  <a:gd name="connsiteX47" fmla="*/ 247650 w 314325"/>
                  <a:gd name="connsiteY47" fmla="*/ 133350 h 365125"/>
                  <a:gd name="connsiteX48" fmla="*/ 266700 w 314325"/>
                  <a:gd name="connsiteY48" fmla="*/ 149225 h 365125"/>
                  <a:gd name="connsiteX49" fmla="*/ 276225 w 314325"/>
                  <a:gd name="connsiteY49" fmla="*/ 155575 h 365125"/>
                  <a:gd name="connsiteX50" fmla="*/ 285750 w 314325"/>
                  <a:gd name="connsiteY50" fmla="*/ 165100 h 365125"/>
                  <a:gd name="connsiteX51" fmla="*/ 298450 w 314325"/>
                  <a:gd name="connsiteY51" fmla="*/ 184150 h 365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314325" h="365125">
                    <a:moveTo>
                      <a:pt x="298450" y="184150"/>
                    </a:moveTo>
                    <a:cubicBezTo>
                      <a:pt x="303212" y="183092"/>
                      <a:pt x="314325" y="168056"/>
                      <a:pt x="314325" y="158750"/>
                    </a:cubicBezTo>
                    <a:cubicBezTo>
                      <a:pt x="314325" y="151266"/>
                      <a:pt x="312139" y="143943"/>
                      <a:pt x="311150" y="136525"/>
                    </a:cubicBezTo>
                    <a:cubicBezTo>
                      <a:pt x="309918" y="127285"/>
                      <a:pt x="310387" y="107187"/>
                      <a:pt x="301625" y="98425"/>
                    </a:cubicBezTo>
                    <a:cubicBezTo>
                      <a:pt x="299258" y="96058"/>
                      <a:pt x="295026" y="96875"/>
                      <a:pt x="292100" y="95250"/>
                    </a:cubicBezTo>
                    <a:cubicBezTo>
                      <a:pt x="285429" y="91544"/>
                      <a:pt x="280454" y="84401"/>
                      <a:pt x="273050" y="82550"/>
                    </a:cubicBezTo>
                    <a:cubicBezTo>
                      <a:pt x="268981" y="81533"/>
                      <a:pt x="255380" y="78477"/>
                      <a:pt x="250825" y="76200"/>
                    </a:cubicBezTo>
                    <a:cubicBezTo>
                      <a:pt x="226206" y="63890"/>
                      <a:pt x="255716" y="74655"/>
                      <a:pt x="231775" y="66675"/>
                    </a:cubicBezTo>
                    <a:cubicBezTo>
                      <a:pt x="228600" y="63500"/>
                      <a:pt x="225794" y="59907"/>
                      <a:pt x="222250" y="57150"/>
                    </a:cubicBezTo>
                    <a:cubicBezTo>
                      <a:pt x="216226" y="52465"/>
                      <a:pt x="203200" y="44450"/>
                      <a:pt x="203200" y="44450"/>
                    </a:cubicBezTo>
                    <a:cubicBezTo>
                      <a:pt x="188644" y="22615"/>
                      <a:pt x="197740" y="27813"/>
                      <a:pt x="180975" y="22225"/>
                    </a:cubicBezTo>
                    <a:cubicBezTo>
                      <a:pt x="177800" y="19050"/>
                      <a:pt x="175258" y="15080"/>
                      <a:pt x="171450" y="12700"/>
                    </a:cubicBezTo>
                    <a:cubicBezTo>
                      <a:pt x="166617" y="9679"/>
                      <a:pt x="160783" y="8665"/>
                      <a:pt x="155575" y="6350"/>
                    </a:cubicBezTo>
                    <a:cubicBezTo>
                      <a:pt x="151250" y="4428"/>
                      <a:pt x="147108" y="2117"/>
                      <a:pt x="142875" y="0"/>
                    </a:cubicBezTo>
                    <a:cubicBezTo>
                      <a:pt x="130175" y="1058"/>
                      <a:pt x="117407" y="1491"/>
                      <a:pt x="104775" y="3175"/>
                    </a:cubicBezTo>
                    <a:cubicBezTo>
                      <a:pt x="99958" y="3817"/>
                      <a:pt x="85235" y="10552"/>
                      <a:pt x="82550" y="12700"/>
                    </a:cubicBezTo>
                    <a:cubicBezTo>
                      <a:pt x="75538" y="18310"/>
                      <a:pt x="70684" y="26362"/>
                      <a:pt x="63500" y="31750"/>
                    </a:cubicBezTo>
                    <a:lnTo>
                      <a:pt x="50800" y="41275"/>
                    </a:lnTo>
                    <a:cubicBezTo>
                      <a:pt x="49742" y="44450"/>
                      <a:pt x="49716" y="48187"/>
                      <a:pt x="47625" y="50800"/>
                    </a:cubicBezTo>
                    <a:cubicBezTo>
                      <a:pt x="31675" y="70738"/>
                      <a:pt x="42891" y="40140"/>
                      <a:pt x="31750" y="69850"/>
                    </a:cubicBezTo>
                    <a:cubicBezTo>
                      <a:pt x="30218" y="73936"/>
                      <a:pt x="29214" y="78233"/>
                      <a:pt x="28575" y="82550"/>
                    </a:cubicBezTo>
                    <a:cubicBezTo>
                      <a:pt x="24978" y="106833"/>
                      <a:pt x="21493" y="131149"/>
                      <a:pt x="19050" y="155575"/>
                    </a:cubicBezTo>
                    <a:cubicBezTo>
                      <a:pt x="17992" y="166158"/>
                      <a:pt x="19003" y="177159"/>
                      <a:pt x="15875" y="187325"/>
                    </a:cubicBezTo>
                    <a:cubicBezTo>
                      <a:pt x="14555" y="191617"/>
                      <a:pt x="8960" y="193196"/>
                      <a:pt x="6350" y="196850"/>
                    </a:cubicBezTo>
                    <a:cubicBezTo>
                      <a:pt x="3599" y="200701"/>
                      <a:pt x="2117" y="205317"/>
                      <a:pt x="0" y="209550"/>
                    </a:cubicBezTo>
                    <a:cubicBezTo>
                      <a:pt x="1058" y="219075"/>
                      <a:pt x="144" y="229033"/>
                      <a:pt x="3175" y="238125"/>
                    </a:cubicBezTo>
                    <a:cubicBezTo>
                      <a:pt x="4595" y="242385"/>
                      <a:pt x="9825" y="244201"/>
                      <a:pt x="12700" y="247650"/>
                    </a:cubicBezTo>
                    <a:cubicBezTo>
                      <a:pt x="19539" y="255856"/>
                      <a:pt x="19043" y="257154"/>
                      <a:pt x="22225" y="266700"/>
                    </a:cubicBezTo>
                    <a:cubicBezTo>
                      <a:pt x="21167" y="276225"/>
                      <a:pt x="20626" y="285822"/>
                      <a:pt x="19050" y="295275"/>
                    </a:cubicBezTo>
                    <a:cubicBezTo>
                      <a:pt x="18339" y="299541"/>
                      <a:pt x="9853" y="319855"/>
                      <a:pt x="9525" y="320675"/>
                    </a:cubicBezTo>
                    <a:cubicBezTo>
                      <a:pt x="10583" y="331258"/>
                      <a:pt x="9337" y="342335"/>
                      <a:pt x="12700" y="352425"/>
                    </a:cubicBezTo>
                    <a:cubicBezTo>
                      <a:pt x="13907" y="356045"/>
                      <a:pt x="18738" y="357225"/>
                      <a:pt x="22225" y="358775"/>
                    </a:cubicBezTo>
                    <a:cubicBezTo>
                      <a:pt x="28342" y="361493"/>
                      <a:pt x="41275" y="365125"/>
                      <a:pt x="41275" y="365125"/>
                    </a:cubicBezTo>
                    <a:cubicBezTo>
                      <a:pt x="39158" y="359833"/>
                      <a:pt x="35144" y="354945"/>
                      <a:pt x="34925" y="349250"/>
                    </a:cubicBezTo>
                    <a:cubicBezTo>
                      <a:pt x="33154" y="303199"/>
                      <a:pt x="34998" y="298084"/>
                      <a:pt x="41275" y="266700"/>
                    </a:cubicBezTo>
                    <a:cubicBezTo>
                      <a:pt x="35357" y="248947"/>
                      <a:pt x="31161" y="240464"/>
                      <a:pt x="41275" y="215900"/>
                    </a:cubicBezTo>
                    <a:cubicBezTo>
                      <a:pt x="44181" y="208843"/>
                      <a:pt x="54929" y="208596"/>
                      <a:pt x="60325" y="203200"/>
                    </a:cubicBezTo>
                    <a:cubicBezTo>
                      <a:pt x="72548" y="190977"/>
                      <a:pt x="67359" y="197411"/>
                      <a:pt x="76200" y="184150"/>
                    </a:cubicBezTo>
                    <a:cubicBezTo>
                      <a:pt x="76569" y="177146"/>
                      <a:pt x="75149" y="130861"/>
                      <a:pt x="82550" y="111125"/>
                    </a:cubicBezTo>
                    <a:cubicBezTo>
                      <a:pt x="84212" y="106693"/>
                      <a:pt x="87142" y="102819"/>
                      <a:pt x="88900" y="98425"/>
                    </a:cubicBezTo>
                    <a:cubicBezTo>
                      <a:pt x="93092" y="87946"/>
                      <a:pt x="93455" y="77995"/>
                      <a:pt x="101600" y="69850"/>
                    </a:cubicBezTo>
                    <a:cubicBezTo>
                      <a:pt x="104298" y="67152"/>
                      <a:pt x="107712" y="65207"/>
                      <a:pt x="111125" y="63500"/>
                    </a:cubicBezTo>
                    <a:cubicBezTo>
                      <a:pt x="114118" y="62003"/>
                      <a:pt x="117475" y="61383"/>
                      <a:pt x="120650" y="60325"/>
                    </a:cubicBezTo>
                    <a:cubicBezTo>
                      <a:pt x="131233" y="62442"/>
                      <a:pt x="142084" y="63501"/>
                      <a:pt x="152400" y="66675"/>
                    </a:cubicBezTo>
                    <a:cubicBezTo>
                      <a:pt x="160981" y="69315"/>
                      <a:pt x="179033" y="90780"/>
                      <a:pt x="180975" y="92075"/>
                    </a:cubicBezTo>
                    <a:cubicBezTo>
                      <a:pt x="187325" y="96308"/>
                      <a:pt x="194629" y="99379"/>
                      <a:pt x="200025" y="104775"/>
                    </a:cubicBezTo>
                    <a:cubicBezTo>
                      <a:pt x="211917" y="116667"/>
                      <a:pt x="205290" y="112880"/>
                      <a:pt x="219075" y="117475"/>
                    </a:cubicBezTo>
                    <a:cubicBezTo>
                      <a:pt x="248970" y="147370"/>
                      <a:pt x="201031" y="102270"/>
                      <a:pt x="247650" y="133350"/>
                    </a:cubicBezTo>
                    <a:cubicBezTo>
                      <a:pt x="271299" y="149116"/>
                      <a:pt x="242254" y="128853"/>
                      <a:pt x="266700" y="149225"/>
                    </a:cubicBezTo>
                    <a:cubicBezTo>
                      <a:pt x="269631" y="151668"/>
                      <a:pt x="273294" y="153132"/>
                      <a:pt x="276225" y="155575"/>
                    </a:cubicBezTo>
                    <a:cubicBezTo>
                      <a:pt x="279674" y="158450"/>
                      <a:pt x="282301" y="162225"/>
                      <a:pt x="285750" y="165100"/>
                    </a:cubicBezTo>
                    <a:cubicBezTo>
                      <a:pt x="288681" y="167543"/>
                      <a:pt x="293688" y="185208"/>
                      <a:pt x="298450" y="1841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435" name="Forme libre 430">
                <a:extLst>
                  <a:ext uri="{FF2B5EF4-FFF2-40B4-BE49-F238E27FC236}">
                    <a16:creationId xmlns:a16="http://schemas.microsoft.com/office/drawing/2014/main" id="{EFC377C2-F56A-44B7-AEB0-DC9FAB06FB39}"/>
                  </a:ext>
                </a:extLst>
              </p:cNvPr>
              <p:cNvSpPr/>
              <p:nvPr/>
            </p:nvSpPr>
            <p:spPr>
              <a:xfrm>
                <a:off x="3562350" y="3645024"/>
                <a:ext cx="539750" cy="393700"/>
              </a:xfrm>
              <a:custGeom>
                <a:avLst/>
                <a:gdLst>
                  <a:gd name="connsiteX0" fmla="*/ 485775 w 539750"/>
                  <a:gd name="connsiteY0" fmla="*/ 215900 h 393700"/>
                  <a:gd name="connsiteX1" fmla="*/ 517525 w 539750"/>
                  <a:gd name="connsiteY1" fmla="*/ 209550 h 393700"/>
                  <a:gd name="connsiteX2" fmla="*/ 527050 w 539750"/>
                  <a:gd name="connsiteY2" fmla="*/ 203200 h 393700"/>
                  <a:gd name="connsiteX3" fmla="*/ 536575 w 539750"/>
                  <a:gd name="connsiteY3" fmla="*/ 193675 h 393700"/>
                  <a:gd name="connsiteX4" fmla="*/ 539750 w 539750"/>
                  <a:gd name="connsiteY4" fmla="*/ 184150 h 393700"/>
                  <a:gd name="connsiteX5" fmla="*/ 527050 w 539750"/>
                  <a:gd name="connsiteY5" fmla="*/ 161925 h 393700"/>
                  <a:gd name="connsiteX6" fmla="*/ 514350 w 539750"/>
                  <a:gd name="connsiteY6" fmla="*/ 142875 h 393700"/>
                  <a:gd name="connsiteX7" fmla="*/ 504825 w 539750"/>
                  <a:gd name="connsiteY7" fmla="*/ 133350 h 393700"/>
                  <a:gd name="connsiteX8" fmla="*/ 492125 w 539750"/>
                  <a:gd name="connsiteY8" fmla="*/ 114300 h 393700"/>
                  <a:gd name="connsiteX9" fmla="*/ 485775 w 539750"/>
                  <a:gd name="connsiteY9" fmla="*/ 104775 h 393700"/>
                  <a:gd name="connsiteX10" fmla="*/ 476250 w 539750"/>
                  <a:gd name="connsiteY10" fmla="*/ 98425 h 393700"/>
                  <a:gd name="connsiteX11" fmla="*/ 466725 w 539750"/>
                  <a:gd name="connsiteY11" fmla="*/ 95250 h 393700"/>
                  <a:gd name="connsiteX12" fmla="*/ 444500 w 539750"/>
                  <a:gd name="connsiteY12" fmla="*/ 73025 h 393700"/>
                  <a:gd name="connsiteX13" fmla="*/ 425450 w 539750"/>
                  <a:gd name="connsiteY13" fmla="*/ 63500 h 393700"/>
                  <a:gd name="connsiteX14" fmla="*/ 393700 w 539750"/>
                  <a:gd name="connsiteY14" fmla="*/ 34925 h 393700"/>
                  <a:gd name="connsiteX15" fmla="*/ 377825 w 539750"/>
                  <a:gd name="connsiteY15" fmla="*/ 15875 h 393700"/>
                  <a:gd name="connsiteX16" fmla="*/ 365125 w 539750"/>
                  <a:gd name="connsiteY16" fmla="*/ 9525 h 393700"/>
                  <a:gd name="connsiteX17" fmla="*/ 346075 w 539750"/>
                  <a:gd name="connsiteY17" fmla="*/ 0 h 393700"/>
                  <a:gd name="connsiteX18" fmla="*/ 257175 w 539750"/>
                  <a:gd name="connsiteY18" fmla="*/ 3175 h 393700"/>
                  <a:gd name="connsiteX19" fmla="*/ 244475 w 539750"/>
                  <a:gd name="connsiteY19" fmla="*/ 6350 h 393700"/>
                  <a:gd name="connsiteX20" fmla="*/ 225425 w 539750"/>
                  <a:gd name="connsiteY20" fmla="*/ 12700 h 393700"/>
                  <a:gd name="connsiteX21" fmla="*/ 206375 w 539750"/>
                  <a:gd name="connsiteY21" fmla="*/ 25400 h 393700"/>
                  <a:gd name="connsiteX22" fmla="*/ 187325 w 539750"/>
                  <a:gd name="connsiteY22" fmla="*/ 41275 h 393700"/>
                  <a:gd name="connsiteX23" fmla="*/ 184150 w 539750"/>
                  <a:gd name="connsiteY23" fmla="*/ 50800 h 393700"/>
                  <a:gd name="connsiteX24" fmla="*/ 171450 w 539750"/>
                  <a:gd name="connsiteY24" fmla="*/ 69850 h 393700"/>
                  <a:gd name="connsiteX25" fmla="*/ 168275 w 539750"/>
                  <a:gd name="connsiteY25" fmla="*/ 79375 h 393700"/>
                  <a:gd name="connsiteX26" fmla="*/ 161925 w 539750"/>
                  <a:gd name="connsiteY26" fmla="*/ 95250 h 393700"/>
                  <a:gd name="connsiteX27" fmla="*/ 155575 w 539750"/>
                  <a:gd name="connsiteY27" fmla="*/ 120650 h 393700"/>
                  <a:gd name="connsiteX28" fmla="*/ 146050 w 539750"/>
                  <a:gd name="connsiteY28" fmla="*/ 139700 h 393700"/>
                  <a:gd name="connsiteX29" fmla="*/ 142875 w 539750"/>
                  <a:gd name="connsiteY29" fmla="*/ 168275 h 393700"/>
                  <a:gd name="connsiteX30" fmla="*/ 136525 w 539750"/>
                  <a:gd name="connsiteY30" fmla="*/ 177800 h 393700"/>
                  <a:gd name="connsiteX31" fmla="*/ 117475 w 539750"/>
                  <a:gd name="connsiteY31" fmla="*/ 196850 h 393700"/>
                  <a:gd name="connsiteX32" fmla="*/ 107950 w 539750"/>
                  <a:gd name="connsiteY32" fmla="*/ 206375 h 393700"/>
                  <a:gd name="connsiteX33" fmla="*/ 95250 w 539750"/>
                  <a:gd name="connsiteY33" fmla="*/ 209550 h 393700"/>
                  <a:gd name="connsiteX34" fmla="*/ 82550 w 539750"/>
                  <a:gd name="connsiteY34" fmla="*/ 219075 h 393700"/>
                  <a:gd name="connsiteX35" fmla="*/ 73025 w 539750"/>
                  <a:gd name="connsiteY35" fmla="*/ 222250 h 393700"/>
                  <a:gd name="connsiteX36" fmla="*/ 60325 w 539750"/>
                  <a:gd name="connsiteY36" fmla="*/ 231775 h 393700"/>
                  <a:gd name="connsiteX37" fmla="*/ 31750 w 539750"/>
                  <a:gd name="connsiteY37" fmla="*/ 254000 h 393700"/>
                  <a:gd name="connsiteX38" fmla="*/ 22225 w 539750"/>
                  <a:gd name="connsiteY38" fmla="*/ 273050 h 393700"/>
                  <a:gd name="connsiteX39" fmla="*/ 19050 w 539750"/>
                  <a:gd name="connsiteY39" fmla="*/ 282575 h 393700"/>
                  <a:gd name="connsiteX40" fmla="*/ 15875 w 539750"/>
                  <a:gd name="connsiteY40" fmla="*/ 374650 h 393700"/>
                  <a:gd name="connsiteX41" fmla="*/ 9525 w 539750"/>
                  <a:gd name="connsiteY41" fmla="*/ 384175 h 393700"/>
                  <a:gd name="connsiteX42" fmla="*/ 0 w 539750"/>
                  <a:gd name="connsiteY42" fmla="*/ 390525 h 393700"/>
                  <a:gd name="connsiteX43" fmla="*/ 9525 w 539750"/>
                  <a:gd name="connsiteY43" fmla="*/ 393700 h 393700"/>
                  <a:gd name="connsiteX44" fmla="*/ 31750 w 539750"/>
                  <a:gd name="connsiteY44" fmla="*/ 387350 h 393700"/>
                  <a:gd name="connsiteX45" fmla="*/ 47625 w 539750"/>
                  <a:gd name="connsiteY45" fmla="*/ 355600 h 393700"/>
                  <a:gd name="connsiteX46" fmla="*/ 50800 w 539750"/>
                  <a:gd name="connsiteY46" fmla="*/ 346075 h 393700"/>
                  <a:gd name="connsiteX47" fmla="*/ 47625 w 539750"/>
                  <a:gd name="connsiteY47" fmla="*/ 317500 h 393700"/>
                  <a:gd name="connsiteX48" fmla="*/ 44450 w 539750"/>
                  <a:gd name="connsiteY48" fmla="*/ 307975 h 393700"/>
                  <a:gd name="connsiteX49" fmla="*/ 47625 w 539750"/>
                  <a:gd name="connsiteY49" fmla="*/ 292100 h 393700"/>
                  <a:gd name="connsiteX50" fmla="*/ 63500 w 539750"/>
                  <a:gd name="connsiteY50" fmla="*/ 288925 h 393700"/>
                  <a:gd name="connsiteX51" fmla="*/ 82550 w 539750"/>
                  <a:gd name="connsiteY51" fmla="*/ 282575 h 393700"/>
                  <a:gd name="connsiteX52" fmla="*/ 95250 w 539750"/>
                  <a:gd name="connsiteY52" fmla="*/ 279400 h 393700"/>
                  <a:gd name="connsiteX53" fmla="*/ 104775 w 539750"/>
                  <a:gd name="connsiteY53" fmla="*/ 273050 h 393700"/>
                  <a:gd name="connsiteX54" fmla="*/ 117475 w 539750"/>
                  <a:gd name="connsiteY54" fmla="*/ 269875 h 393700"/>
                  <a:gd name="connsiteX55" fmla="*/ 127000 w 539750"/>
                  <a:gd name="connsiteY55" fmla="*/ 260350 h 393700"/>
                  <a:gd name="connsiteX56" fmla="*/ 136525 w 539750"/>
                  <a:gd name="connsiteY56" fmla="*/ 254000 h 393700"/>
                  <a:gd name="connsiteX57" fmla="*/ 146050 w 539750"/>
                  <a:gd name="connsiteY57" fmla="*/ 250825 h 393700"/>
                  <a:gd name="connsiteX58" fmla="*/ 171450 w 539750"/>
                  <a:gd name="connsiteY58" fmla="*/ 241300 h 393700"/>
                  <a:gd name="connsiteX59" fmla="*/ 190500 w 539750"/>
                  <a:gd name="connsiteY59" fmla="*/ 228600 h 393700"/>
                  <a:gd name="connsiteX60" fmla="*/ 212725 w 539750"/>
                  <a:gd name="connsiteY60" fmla="*/ 200025 h 393700"/>
                  <a:gd name="connsiteX61" fmla="*/ 219075 w 539750"/>
                  <a:gd name="connsiteY61" fmla="*/ 190500 h 393700"/>
                  <a:gd name="connsiteX62" fmla="*/ 222250 w 539750"/>
                  <a:gd name="connsiteY62" fmla="*/ 180975 h 393700"/>
                  <a:gd name="connsiteX63" fmla="*/ 234950 w 539750"/>
                  <a:gd name="connsiteY63" fmla="*/ 161925 h 393700"/>
                  <a:gd name="connsiteX64" fmla="*/ 231775 w 539750"/>
                  <a:gd name="connsiteY64" fmla="*/ 92075 h 393700"/>
                  <a:gd name="connsiteX65" fmla="*/ 234950 w 539750"/>
                  <a:gd name="connsiteY65" fmla="*/ 79375 h 393700"/>
                  <a:gd name="connsiteX66" fmla="*/ 257175 w 539750"/>
                  <a:gd name="connsiteY66" fmla="*/ 66675 h 393700"/>
                  <a:gd name="connsiteX67" fmla="*/ 266700 w 539750"/>
                  <a:gd name="connsiteY67" fmla="*/ 57150 h 393700"/>
                  <a:gd name="connsiteX68" fmla="*/ 285750 w 539750"/>
                  <a:gd name="connsiteY68" fmla="*/ 44450 h 393700"/>
                  <a:gd name="connsiteX69" fmla="*/ 336550 w 539750"/>
                  <a:gd name="connsiteY69" fmla="*/ 47625 h 393700"/>
                  <a:gd name="connsiteX70" fmla="*/ 358775 w 539750"/>
                  <a:gd name="connsiteY70" fmla="*/ 73025 h 393700"/>
                  <a:gd name="connsiteX71" fmla="*/ 381000 w 539750"/>
                  <a:gd name="connsiteY71" fmla="*/ 88900 h 393700"/>
                  <a:gd name="connsiteX72" fmla="*/ 387350 w 539750"/>
                  <a:gd name="connsiteY72" fmla="*/ 98425 h 393700"/>
                  <a:gd name="connsiteX73" fmla="*/ 409575 w 539750"/>
                  <a:gd name="connsiteY73" fmla="*/ 117475 h 393700"/>
                  <a:gd name="connsiteX74" fmla="*/ 419100 w 539750"/>
                  <a:gd name="connsiteY74" fmla="*/ 120650 h 393700"/>
                  <a:gd name="connsiteX75" fmla="*/ 434975 w 539750"/>
                  <a:gd name="connsiteY75" fmla="*/ 133350 h 393700"/>
                  <a:gd name="connsiteX76" fmla="*/ 447675 w 539750"/>
                  <a:gd name="connsiteY76" fmla="*/ 152400 h 393700"/>
                  <a:gd name="connsiteX77" fmla="*/ 454025 w 539750"/>
                  <a:gd name="connsiteY77" fmla="*/ 161925 h 393700"/>
                  <a:gd name="connsiteX78" fmla="*/ 476250 w 539750"/>
                  <a:gd name="connsiteY78" fmla="*/ 180975 h 393700"/>
                  <a:gd name="connsiteX79" fmla="*/ 482600 w 539750"/>
                  <a:gd name="connsiteY79" fmla="*/ 190500 h 393700"/>
                  <a:gd name="connsiteX80" fmla="*/ 485775 w 539750"/>
                  <a:gd name="connsiteY80" fmla="*/ 215900 h 393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539750" h="393700">
                    <a:moveTo>
                      <a:pt x="485775" y="215900"/>
                    </a:moveTo>
                    <a:cubicBezTo>
                      <a:pt x="491596" y="219075"/>
                      <a:pt x="508659" y="213983"/>
                      <a:pt x="517525" y="209550"/>
                    </a:cubicBezTo>
                    <a:cubicBezTo>
                      <a:pt x="520938" y="207843"/>
                      <a:pt x="524119" y="205643"/>
                      <a:pt x="527050" y="203200"/>
                    </a:cubicBezTo>
                    <a:cubicBezTo>
                      <a:pt x="530499" y="200325"/>
                      <a:pt x="533400" y="196850"/>
                      <a:pt x="536575" y="193675"/>
                    </a:cubicBezTo>
                    <a:cubicBezTo>
                      <a:pt x="537633" y="190500"/>
                      <a:pt x="539750" y="187497"/>
                      <a:pt x="539750" y="184150"/>
                    </a:cubicBezTo>
                    <a:cubicBezTo>
                      <a:pt x="539750" y="175836"/>
                      <a:pt x="530917" y="167449"/>
                      <a:pt x="527050" y="161925"/>
                    </a:cubicBezTo>
                    <a:cubicBezTo>
                      <a:pt x="522673" y="155673"/>
                      <a:pt x="519746" y="148271"/>
                      <a:pt x="514350" y="142875"/>
                    </a:cubicBezTo>
                    <a:cubicBezTo>
                      <a:pt x="511175" y="139700"/>
                      <a:pt x="507582" y="136894"/>
                      <a:pt x="504825" y="133350"/>
                    </a:cubicBezTo>
                    <a:cubicBezTo>
                      <a:pt x="500140" y="127326"/>
                      <a:pt x="496358" y="120650"/>
                      <a:pt x="492125" y="114300"/>
                    </a:cubicBezTo>
                    <a:cubicBezTo>
                      <a:pt x="490008" y="111125"/>
                      <a:pt x="488950" y="106892"/>
                      <a:pt x="485775" y="104775"/>
                    </a:cubicBezTo>
                    <a:cubicBezTo>
                      <a:pt x="482600" y="102658"/>
                      <a:pt x="479663" y="100132"/>
                      <a:pt x="476250" y="98425"/>
                    </a:cubicBezTo>
                    <a:cubicBezTo>
                      <a:pt x="473257" y="96928"/>
                      <a:pt x="469900" y="96308"/>
                      <a:pt x="466725" y="95250"/>
                    </a:cubicBezTo>
                    <a:cubicBezTo>
                      <a:pt x="459317" y="87842"/>
                      <a:pt x="454439" y="76338"/>
                      <a:pt x="444500" y="73025"/>
                    </a:cubicBezTo>
                    <a:cubicBezTo>
                      <a:pt x="435800" y="70125"/>
                      <a:pt x="432691" y="70017"/>
                      <a:pt x="425450" y="63500"/>
                    </a:cubicBezTo>
                    <a:cubicBezTo>
                      <a:pt x="389845" y="31456"/>
                      <a:pt x="415833" y="49680"/>
                      <a:pt x="393700" y="34925"/>
                    </a:cubicBezTo>
                    <a:cubicBezTo>
                      <a:pt x="388637" y="27330"/>
                      <a:pt x="385603" y="21431"/>
                      <a:pt x="377825" y="15875"/>
                    </a:cubicBezTo>
                    <a:cubicBezTo>
                      <a:pt x="373974" y="13124"/>
                      <a:pt x="369234" y="11873"/>
                      <a:pt x="365125" y="9525"/>
                    </a:cubicBezTo>
                    <a:cubicBezTo>
                      <a:pt x="347891" y="-323"/>
                      <a:pt x="363539" y="5821"/>
                      <a:pt x="346075" y="0"/>
                    </a:cubicBezTo>
                    <a:cubicBezTo>
                      <a:pt x="316442" y="1058"/>
                      <a:pt x="286769" y="1325"/>
                      <a:pt x="257175" y="3175"/>
                    </a:cubicBezTo>
                    <a:cubicBezTo>
                      <a:pt x="252820" y="3447"/>
                      <a:pt x="248655" y="5096"/>
                      <a:pt x="244475" y="6350"/>
                    </a:cubicBezTo>
                    <a:cubicBezTo>
                      <a:pt x="238064" y="8273"/>
                      <a:pt x="230994" y="8987"/>
                      <a:pt x="225425" y="12700"/>
                    </a:cubicBezTo>
                    <a:cubicBezTo>
                      <a:pt x="219075" y="16933"/>
                      <a:pt x="211771" y="20004"/>
                      <a:pt x="206375" y="25400"/>
                    </a:cubicBezTo>
                    <a:cubicBezTo>
                      <a:pt x="194152" y="37623"/>
                      <a:pt x="200586" y="32434"/>
                      <a:pt x="187325" y="41275"/>
                    </a:cubicBezTo>
                    <a:cubicBezTo>
                      <a:pt x="186267" y="44450"/>
                      <a:pt x="185775" y="47874"/>
                      <a:pt x="184150" y="50800"/>
                    </a:cubicBezTo>
                    <a:cubicBezTo>
                      <a:pt x="180444" y="57471"/>
                      <a:pt x="173863" y="62610"/>
                      <a:pt x="171450" y="69850"/>
                    </a:cubicBezTo>
                    <a:cubicBezTo>
                      <a:pt x="170392" y="73025"/>
                      <a:pt x="169450" y="76241"/>
                      <a:pt x="168275" y="79375"/>
                    </a:cubicBezTo>
                    <a:cubicBezTo>
                      <a:pt x="166274" y="84711"/>
                      <a:pt x="163563" y="89791"/>
                      <a:pt x="161925" y="95250"/>
                    </a:cubicBezTo>
                    <a:cubicBezTo>
                      <a:pt x="159208" y="104307"/>
                      <a:pt x="159766" y="112269"/>
                      <a:pt x="155575" y="120650"/>
                    </a:cubicBezTo>
                    <a:cubicBezTo>
                      <a:pt x="143265" y="145269"/>
                      <a:pt x="154030" y="115759"/>
                      <a:pt x="146050" y="139700"/>
                    </a:cubicBezTo>
                    <a:cubicBezTo>
                      <a:pt x="144992" y="149225"/>
                      <a:pt x="145199" y="158978"/>
                      <a:pt x="142875" y="168275"/>
                    </a:cubicBezTo>
                    <a:cubicBezTo>
                      <a:pt x="141950" y="171977"/>
                      <a:pt x="139060" y="174948"/>
                      <a:pt x="136525" y="177800"/>
                    </a:cubicBezTo>
                    <a:cubicBezTo>
                      <a:pt x="130559" y="184512"/>
                      <a:pt x="123825" y="190500"/>
                      <a:pt x="117475" y="196850"/>
                    </a:cubicBezTo>
                    <a:cubicBezTo>
                      <a:pt x="114300" y="200025"/>
                      <a:pt x="112306" y="205286"/>
                      <a:pt x="107950" y="206375"/>
                    </a:cubicBezTo>
                    <a:lnTo>
                      <a:pt x="95250" y="209550"/>
                    </a:lnTo>
                    <a:cubicBezTo>
                      <a:pt x="91017" y="212725"/>
                      <a:pt x="87144" y="216450"/>
                      <a:pt x="82550" y="219075"/>
                    </a:cubicBezTo>
                    <a:cubicBezTo>
                      <a:pt x="79644" y="220735"/>
                      <a:pt x="75931" y="220590"/>
                      <a:pt x="73025" y="222250"/>
                    </a:cubicBezTo>
                    <a:cubicBezTo>
                      <a:pt x="68431" y="224875"/>
                      <a:pt x="64660" y="228740"/>
                      <a:pt x="60325" y="231775"/>
                    </a:cubicBezTo>
                    <a:cubicBezTo>
                      <a:pt x="35007" y="249497"/>
                      <a:pt x="48161" y="237589"/>
                      <a:pt x="31750" y="254000"/>
                    </a:cubicBezTo>
                    <a:cubicBezTo>
                      <a:pt x="23770" y="277941"/>
                      <a:pt x="34535" y="248431"/>
                      <a:pt x="22225" y="273050"/>
                    </a:cubicBezTo>
                    <a:cubicBezTo>
                      <a:pt x="20728" y="276043"/>
                      <a:pt x="20108" y="279400"/>
                      <a:pt x="19050" y="282575"/>
                    </a:cubicBezTo>
                    <a:cubicBezTo>
                      <a:pt x="17992" y="313267"/>
                      <a:pt x="18741" y="344074"/>
                      <a:pt x="15875" y="374650"/>
                    </a:cubicBezTo>
                    <a:cubicBezTo>
                      <a:pt x="15519" y="378449"/>
                      <a:pt x="12223" y="381477"/>
                      <a:pt x="9525" y="384175"/>
                    </a:cubicBezTo>
                    <a:cubicBezTo>
                      <a:pt x="6827" y="386873"/>
                      <a:pt x="3175" y="388408"/>
                      <a:pt x="0" y="390525"/>
                    </a:cubicBezTo>
                    <a:cubicBezTo>
                      <a:pt x="3175" y="391583"/>
                      <a:pt x="6178" y="393700"/>
                      <a:pt x="9525" y="393700"/>
                    </a:cubicBezTo>
                    <a:cubicBezTo>
                      <a:pt x="13512" y="393700"/>
                      <a:pt x="27258" y="388847"/>
                      <a:pt x="31750" y="387350"/>
                    </a:cubicBezTo>
                    <a:cubicBezTo>
                      <a:pt x="45291" y="369295"/>
                      <a:pt x="39602" y="379670"/>
                      <a:pt x="47625" y="355600"/>
                    </a:cubicBezTo>
                    <a:lnTo>
                      <a:pt x="50800" y="346075"/>
                    </a:lnTo>
                    <a:cubicBezTo>
                      <a:pt x="49742" y="336550"/>
                      <a:pt x="49201" y="326953"/>
                      <a:pt x="47625" y="317500"/>
                    </a:cubicBezTo>
                    <a:cubicBezTo>
                      <a:pt x="47075" y="314199"/>
                      <a:pt x="44450" y="311322"/>
                      <a:pt x="44450" y="307975"/>
                    </a:cubicBezTo>
                    <a:cubicBezTo>
                      <a:pt x="44450" y="302579"/>
                      <a:pt x="43809" y="295916"/>
                      <a:pt x="47625" y="292100"/>
                    </a:cubicBezTo>
                    <a:cubicBezTo>
                      <a:pt x="51441" y="288284"/>
                      <a:pt x="58294" y="290345"/>
                      <a:pt x="63500" y="288925"/>
                    </a:cubicBezTo>
                    <a:cubicBezTo>
                      <a:pt x="69958" y="287164"/>
                      <a:pt x="76056" y="284198"/>
                      <a:pt x="82550" y="282575"/>
                    </a:cubicBezTo>
                    <a:lnTo>
                      <a:pt x="95250" y="279400"/>
                    </a:lnTo>
                    <a:cubicBezTo>
                      <a:pt x="98425" y="277283"/>
                      <a:pt x="101268" y="274553"/>
                      <a:pt x="104775" y="273050"/>
                    </a:cubicBezTo>
                    <a:cubicBezTo>
                      <a:pt x="108786" y="271331"/>
                      <a:pt x="113686" y="272040"/>
                      <a:pt x="117475" y="269875"/>
                    </a:cubicBezTo>
                    <a:cubicBezTo>
                      <a:pt x="121374" y="267647"/>
                      <a:pt x="123551" y="263225"/>
                      <a:pt x="127000" y="260350"/>
                    </a:cubicBezTo>
                    <a:cubicBezTo>
                      <a:pt x="129931" y="257907"/>
                      <a:pt x="133112" y="255707"/>
                      <a:pt x="136525" y="254000"/>
                    </a:cubicBezTo>
                    <a:cubicBezTo>
                      <a:pt x="139518" y="252503"/>
                      <a:pt x="142974" y="252143"/>
                      <a:pt x="146050" y="250825"/>
                    </a:cubicBezTo>
                    <a:cubicBezTo>
                      <a:pt x="169294" y="240863"/>
                      <a:pt x="148035" y="247154"/>
                      <a:pt x="171450" y="241300"/>
                    </a:cubicBezTo>
                    <a:cubicBezTo>
                      <a:pt x="201836" y="210914"/>
                      <a:pt x="162931" y="246980"/>
                      <a:pt x="190500" y="228600"/>
                    </a:cubicBezTo>
                    <a:cubicBezTo>
                      <a:pt x="199453" y="222631"/>
                      <a:pt x="207679" y="207594"/>
                      <a:pt x="212725" y="200025"/>
                    </a:cubicBezTo>
                    <a:cubicBezTo>
                      <a:pt x="214842" y="196850"/>
                      <a:pt x="217868" y="194120"/>
                      <a:pt x="219075" y="190500"/>
                    </a:cubicBezTo>
                    <a:cubicBezTo>
                      <a:pt x="220133" y="187325"/>
                      <a:pt x="220625" y="183901"/>
                      <a:pt x="222250" y="180975"/>
                    </a:cubicBezTo>
                    <a:cubicBezTo>
                      <a:pt x="225956" y="174304"/>
                      <a:pt x="234950" y="161925"/>
                      <a:pt x="234950" y="161925"/>
                    </a:cubicBezTo>
                    <a:cubicBezTo>
                      <a:pt x="243551" y="127519"/>
                      <a:pt x="235191" y="167226"/>
                      <a:pt x="231775" y="92075"/>
                    </a:cubicBezTo>
                    <a:cubicBezTo>
                      <a:pt x="231577" y="87716"/>
                      <a:pt x="232414" y="82926"/>
                      <a:pt x="234950" y="79375"/>
                    </a:cubicBezTo>
                    <a:cubicBezTo>
                      <a:pt x="240957" y="70965"/>
                      <a:pt x="248556" y="69548"/>
                      <a:pt x="257175" y="66675"/>
                    </a:cubicBezTo>
                    <a:cubicBezTo>
                      <a:pt x="260350" y="63500"/>
                      <a:pt x="262964" y="59641"/>
                      <a:pt x="266700" y="57150"/>
                    </a:cubicBezTo>
                    <a:cubicBezTo>
                      <a:pt x="294269" y="38770"/>
                      <a:pt x="255364" y="74836"/>
                      <a:pt x="285750" y="44450"/>
                    </a:cubicBezTo>
                    <a:cubicBezTo>
                      <a:pt x="302683" y="45508"/>
                      <a:pt x="319791" y="44979"/>
                      <a:pt x="336550" y="47625"/>
                    </a:cubicBezTo>
                    <a:cubicBezTo>
                      <a:pt x="348684" y="49541"/>
                      <a:pt x="351440" y="68135"/>
                      <a:pt x="358775" y="73025"/>
                    </a:cubicBezTo>
                    <a:cubicBezTo>
                      <a:pt x="364183" y="76631"/>
                      <a:pt x="377062" y="84962"/>
                      <a:pt x="381000" y="88900"/>
                    </a:cubicBezTo>
                    <a:cubicBezTo>
                      <a:pt x="383698" y="91598"/>
                      <a:pt x="384907" y="95494"/>
                      <a:pt x="387350" y="98425"/>
                    </a:cubicBezTo>
                    <a:cubicBezTo>
                      <a:pt x="392468" y="104567"/>
                      <a:pt x="402886" y="113653"/>
                      <a:pt x="409575" y="117475"/>
                    </a:cubicBezTo>
                    <a:cubicBezTo>
                      <a:pt x="412481" y="119135"/>
                      <a:pt x="415925" y="119592"/>
                      <a:pt x="419100" y="120650"/>
                    </a:cubicBezTo>
                    <a:cubicBezTo>
                      <a:pt x="424392" y="124883"/>
                      <a:pt x="430442" y="128313"/>
                      <a:pt x="434975" y="133350"/>
                    </a:cubicBezTo>
                    <a:cubicBezTo>
                      <a:pt x="440080" y="139023"/>
                      <a:pt x="443442" y="146050"/>
                      <a:pt x="447675" y="152400"/>
                    </a:cubicBezTo>
                    <a:cubicBezTo>
                      <a:pt x="449792" y="155575"/>
                      <a:pt x="450850" y="159808"/>
                      <a:pt x="454025" y="161925"/>
                    </a:cubicBezTo>
                    <a:cubicBezTo>
                      <a:pt x="465260" y="169415"/>
                      <a:pt x="465985" y="168999"/>
                      <a:pt x="476250" y="180975"/>
                    </a:cubicBezTo>
                    <a:cubicBezTo>
                      <a:pt x="478733" y="183872"/>
                      <a:pt x="481772" y="186775"/>
                      <a:pt x="482600" y="190500"/>
                    </a:cubicBezTo>
                    <a:cubicBezTo>
                      <a:pt x="483978" y="196699"/>
                      <a:pt x="479954" y="212725"/>
                      <a:pt x="485775" y="21590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436" name="Forme libre 431">
                <a:extLst>
                  <a:ext uri="{FF2B5EF4-FFF2-40B4-BE49-F238E27FC236}">
                    <a16:creationId xmlns:a16="http://schemas.microsoft.com/office/drawing/2014/main" id="{80E15E6E-A67E-4546-984A-979B75236CE2}"/>
                  </a:ext>
                </a:extLst>
              </p:cNvPr>
              <p:cNvSpPr/>
              <p:nvPr/>
            </p:nvSpPr>
            <p:spPr>
              <a:xfrm>
                <a:off x="3663888" y="4206875"/>
                <a:ext cx="415987" cy="444500"/>
              </a:xfrm>
              <a:custGeom>
                <a:avLst/>
                <a:gdLst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371537 w 415987"/>
                  <a:gd name="connsiteY73" fmla="*/ 228600 h 444500"/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406462 w 415987"/>
                  <a:gd name="connsiteY73" fmla="*/ 11430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415987" h="444500">
                    <a:moveTo>
                      <a:pt x="415987" y="120650"/>
                    </a:moveTo>
                    <a:cubicBezTo>
                      <a:pt x="408579" y="117475"/>
                      <a:pt x="401246" y="114118"/>
                      <a:pt x="393762" y="111125"/>
                    </a:cubicBezTo>
                    <a:cubicBezTo>
                      <a:pt x="383871" y="107168"/>
                      <a:pt x="366849" y="103603"/>
                      <a:pt x="358837" y="101600"/>
                    </a:cubicBezTo>
                    <a:cubicBezTo>
                      <a:pt x="319135" y="91674"/>
                      <a:pt x="368496" y="104360"/>
                      <a:pt x="336612" y="95250"/>
                    </a:cubicBezTo>
                    <a:cubicBezTo>
                      <a:pt x="332416" y="94051"/>
                      <a:pt x="328145" y="93133"/>
                      <a:pt x="323912" y="92075"/>
                    </a:cubicBezTo>
                    <a:cubicBezTo>
                      <a:pt x="319679" y="88900"/>
                      <a:pt x="315945" y="84917"/>
                      <a:pt x="311212" y="82550"/>
                    </a:cubicBezTo>
                    <a:cubicBezTo>
                      <a:pt x="305225" y="79557"/>
                      <a:pt x="298149" y="79193"/>
                      <a:pt x="292162" y="76200"/>
                    </a:cubicBezTo>
                    <a:cubicBezTo>
                      <a:pt x="287929" y="74083"/>
                      <a:pt x="283812" y="71714"/>
                      <a:pt x="279462" y="69850"/>
                    </a:cubicBezTo>
                    <a:cubicBezTo>
                      <a:pt x="276386" y="68532"/>
                      <a:pt x="272863" y="68300"/>
                      <a:pt x="269937" y="66675"/>
                    </a:cubicBezTo>
                    <a:cubicBezTo>
                      <a:pt x="263266" y="62969"/>
                      <a:pt x="257237" y="58208"/>
                      <a:pt x="250887" y="53975"/>
                    </a:cubicBezTo>
                    <a:cubicBezTo>
                      <a:pt x="247712" y="51858"/>
                      <a:pt x="244775" y="49332"/>
                      <a:pt x="241362" y="47625"/>
                    </a:cubicBezTo>
                    <a:cubicBezTo>
                      <a:pt x="221836" y="37862"/>
                      <a:pt x="232600" y="43900"/>
                      <a:pt x="209612" y="28575"/>
                    </a:cubicBezTo>
                    <a:lnTo>
                      <a:pt x="190562" y="15875"/>
                    </a:lnTo>
                    <a:cubicBezTo>
                      <a:pt x="187387" y="13758"/>
                      <a:pt x="184657" y="10732"/>
                      <a:pt x="181037" y="9525"/>
                    </a:cubicBezTo>
                    <a:lnTo>
                      <a:pt x="161987" y="3175"/>
                    </a:lnTo>
                    <a:lnTo>
                      <a:pt x="152462" y="0"/>
                    </a:lnTo>
                    <a:cubicBezTo>
                      <a:pt x="138704" y="1058"/>
                      <a:pt x="124879" y="1463"/>
                      <a:pt x="111187" y="3175"/>
                    </a:cubicBezTo>
                    <a:cubicBezTo>
                      <a:pt x="107866" y="3590"/>
                      <a:pt x="104880" y="5431"/>
                      <a:pt x="101662" y="6350"/>
                    </a:cubicBezTo>
                    <a:cubicBezTo>
                      <a:pt x="97466" y="7549"/>
                      <a:pt x="93195" y="8467"/>
                      <a:pt x="88962" y="9525"/>
                    </a:cubicBezTo>
                    <a:cubicBezTo>
                      <a:pt x="86845" y="12700"/>
                      <a:pt x="84319" y="15637"/>
                      <a:pt x="82612" y="19050"/>
                    </a:cubicBezTo>
                    <a:cubicBezTo>
                      <a:pt x="77436" y="29402"/>
                      <a:pt x="79920" y="35431"/>
                      <a:pt x="76262" y="47625"/>
                    </a:cubicBezTo>
                    <a:cubicBezTo>
                      <a:pt x="73599" y="56500"/>
                      <a:pt x="61088" y="73560"/>
                      <a:pt x="57212" y="79375"/>
                    </a:cubicBezTo>
                    <a:cubicBezTo>
                      <a:pt x="55095" y="82550"/>
                      <a:pt x="52069" y="85280"/>
                      <a:pt x="50862" y="88900"/>
                    </a:cubicBezTo>
                    <a:cubicBezTo>
                      <a:pt x="49804" y="92075"/>
                      <a:pt x="49632" y="95702"/>
                      <a:pt x="47687" y="98425"/>
                    </a:cubicBezTo>
                    <a:cubicBezTo>
                      <a:pt x="44207" y="103297"/>
                      <a:pt x="39220" y="106892"/>
                      <a:pt x="34987" y="111125"/>
                    </a:cubicBezTo>
                    <a:cubicBezTo>
                      <a:pt x="29918" y="126331"/>
                      <a:pt x="29345" y="123484"/>
                      <a:pt x="34987" y="146050"/>
                    </a:cubicBezTo>
                    <a:cubicBezTo>
                      <a:pt x="36135" y="150642"/>
                      <a:pt x="39579" y="154356"/>
                      <a:pt x="41337" y="158750"/>
                    </a:cubicBezTo>
                    <a:lnTo>
                      <a:pt x="50862" y="187325"/>
                    </a:lnTo>
                    <a:cubicBezTo>
                      <a:pt x="51920" y="190500"/>
                      <a:pt x="52181" y="194065"/>
                      <a:pt x="54037" y="196850"/>
                    </a:cubicBezTo>
                    <a:lnTo>
                      <a:pt x="60387" y="206375"/>
                    </a:lnTo>
                    <a:cubicBezTo>
                      <a:pt x="59329" y="218017"/>
                      <a:pt x="59661" y="229870"/>
                      <a:pt x="57212" y="241300"/>
                    </a:cubicBezTo>
                    <a:cubicBezTo>
                      <a:pt x="56412" y="245031"/>
                      <a:pt x="52755" y="247512"/>
                      <a:pt x="50862" y="250825"/>
                    </a:cubicBezTo>
                    <a:cubicBezTo>
                      <a:pt x="48514" y="254934"/>
                      <a:pt x="46376" y="259175"/>
                      <a:pt x="44512" y="263525"/>
                    </a:cubicBezTo>
                    <a:cubicBezTo>
                      <a:pt x="43194" y="266601"/>
                      <a:pt x="43428" y="270437"/>
                      <a:pt x="41337" y="273050"/>
                    </a:cubicBezTo>
                    <a:cubicBezTo>
                      <a:pt x="38953" y="276030"/>
                      <a:pt x="34743" y="276957"/>
                      <a:pt x="31812" y="279400"/>
                    </a:cubicBezTo>
                    <a:cubicBezTo>
                      <a:pt x="28363" y="282275"/>
                      <a:pt x="25736" y="286050"/>
                      <a:pt x="22287" y="288925"/>
                    </a:cubicBezTo>
                    <a:cubicBezTo>
                      <a:pt x="-4235" y="311027"/>
                      <a:pt x="31064" y="276973"/>
                      <a:pt x="3237" y="304800"/>
                    </a:cubicBezTo>
                    <a:cubicBezTo>
                      <a:pt x="2179" y="307975"/>
                      <a:pt x="62" y="310978"/>
                      <a:pt x="62" y="314325"/>
                    </a:cubicBezTo>
                    <a:cubicBezTo>
                      <a:pt x="62" y="372904"/>
                      <a:pt x="-1080" y="345255"/>
                      <a:pt x="6412" y="371475"/>
                    </a:cubicBezTo>
                    <a:cubicBezTo>
                      <a:pt x="7611" y="375671"/>
                      <a:pt x="7166" y="380544"/>
                      <a:pt x="9587" y="384175"/>
                    </a:cubicBezTo>
                    <a:cubicBezTo>
                      <a:pt x="11704" y="387350"/>
                      <a:pt x="16026" y="388281"/>
                      <a:pt x="19112" y="390525"/>
                    </a:cubicBezTo>
                    <a:cubicBezTo>
                      <a:pt x="62432" y="422030"/>
                      <a:pt x="27187" y="398025"/>
                      <a:pt x="63562" y="422275"/>
                    </a:cubicBezTo>
                    <a:lnTo>
                      <a:pt x="73087" y="428625"/>
                    </a:lnTo>
                    <a:lnTo>
                      <a:pt x="82612" y="434975"/>
                    </a:lnTo>
                    <a:cubicBezTo>
                      <a:pt x="83670" y="438150"/>
                      <a:pt x="82440" y="444500"/>
                      <a:pt x="85787" y="444500"/>
                    </a:cubicBezTo>
                    <a:cubicBezTo>
                      <a:pt x="89134" y="444500"/>
                      <a:pt x="88962" y="438322"/>
                      <a:pt x="88962" y="434975"/>
                    </a:cubicBezTo>
                    <a:cubicBezTo>
                      <a:pt x="88962" y="428537"/>
                      <a:pt x="87823" y="422032"/>
                      <a:pt x="85787" y="415925"/>
                    </a:cubicBezTo>
                    <a:cubicBezTo>
                      <a:pt x="84114" y="410905"/>
                      <a:pt x="73702" y="399401"/>
                      <a:pt x="69912" y="396875"/>
                    </a:cubicBezTo>
                    <a:cubicBezTo>
                      <a:pt x="67127" y="395019"/>
                      <a:pt x="63562" y="394758"/>
                      <a:pt x="60387" y="393700"/>
                    </a:cubicBezTo>
                    <a:cubicBezTo>
                      <a:pt x="57212" y="390525"/>
                      <a:pt x="53090" y="388074"/>
                      <a:pt x="50862" y="384175"/>
                    </a:cubicBezTo>
                    <a:cubicBezTo>
                      <a:pt x="45660" y="375071"/>
                      <a:pt x="47063" y="352587"/>
                      <a:pt x="50862" y="346075"/>
                    </a:cubicBezTo>
                    <a:cubicBezTo>
                      <a:pt x="54707" y="339483"/>
                      <a:pt x="64516" y="338771"/>
                      <a:pt x="69912" y="333375"/>
                    </a:cubicBezTo>
                    <a:cubicBezTo>
                      <a:pt x="73087" y="330200"/>
                      <a:pt x="75988" y="326725"/>
                      <a:pt x="79437" y="323850"/>
                    </a:cubicBezTo>
                    <a:cubicBezTo>
                      <a:pt x="93752" y="311921"/>
                      <a:pt x="92575" y="321606"/>
                      <a:pt x="108012" y="298450"/>
                    </a:cubicBezTo>
                    <a:cubicBezTo>
                      <a:pt x="110129" y="295275"/>
                      <a:pt x="112655" y="292338"/>
                      <a:pt x="114362" y="288925"/>
                    </a:cubicBezTo>
                    <a:cubicBezTo>
                      <a:pt x="117030" y="283590"/>
                      <a:pt x="119186" y="271786"/>
                      <a:pt x="120712" y="266700"/>
                    </a:cubicBezTo>
                    <a:cubicBezTo>
                      <a:pt x="122635" y="260289"/>
                      <a:pt x="127062" y="247650"/>
                      <a:pt x="127062" y="247650"/>
                    </a:cubicBezTo>
                    <a:cubicBezTo>
                      <a:pt x="126621" y="241041"/>
                      <a:pt x="125958" y="199888"/>
                      <a:pt x="120712" y="184150"/>
                    </a:cubicBezTo>
                    <a:cubicBezTo>
                      <a:pt x="118163" y="176504"/>
                      <a:pt x="114362" y="169333"/>
                      <a:pt x="111187" y="161925"/>
                    </a:cubicBezTo>
                    <a:cubicBezTo>
                      <a:pt x="112245" y="142875"/>
                      <a:pt x="111664" y="123663"/>
                      <a:pt x="114362" y="104775"/>
                    </a:cubicBezTo>
                    <a:cubicBezTo>
                      <a:pt x="114902" y="100997"/>
                      <a:pt x="117732" y="97634"/>
                      <a:pt x="120712" y="95250"/>
                    </a:cubicBezTo>
                    <a:cubicBezTo>
                      <a:pt x="123325" y="93159"/>
                      <a:pt x="127062" y="93133"/>
                      <a:pt x="130237" y="92075"/>
                    </a:cubicBezTo>
                    <a:cubicBezTo>
                      <a:pt x="148229" y="94192"/>
                      <a:pt x="166297" y="95738"/>
                      <a:pt x="184212" y="98425"/>
                    </a:cubicBezTo>
                    <a:cubicBezTo>
                      <a:pt x="187522" y="98921"/>
                      <a:pt x="190811" y="99975"/>
                      <a:pt x="193737" y="101600"/>
                    </a:cubicBezTo>
                    <a:cubicBezTo>
                      <a:pt x="196071" y="102897"/>
                      <a:pt x="221325" y="119663"/>
                      <a:pt x="225487" y="123825"/>
                    </a:cubicBezTo>
                    <a:cubicBezTo>
                      <a:pt x="228185" y="126523"/>
                      <a:pt x="229139" y="130652"/>
                      <a:pt x="231837" y="133350"/>
                    </a:cubicBezTo>
                    <a:cubicBezTo>
                      <a:pt x="234535" y="136048"/>
                      <a:pt x="238431" y="137257"/>
                      <a:pt x="241362" y="139700"/>
                    </a:cubicBezTo>
                    <a:cubicBezTo>
                      <a:pt x="244811" y="142575"/>
                      <a:pt x="247478" y="146303"/>
                      <a:pt x="250887" y="149225"/>
                    </a:cubicBezTo>
                    <a:cubicBezTo>
                      <a:pt x="259114" y="156277"/>
                      <a:pt x="274440" y="165985"/>
                      <a:pt x="282637" y="171450"/>
                    </a:cubicBezTo>
                    <a:cubicBezTo>
                      <a:pt x="285812" y="173567"/>
                      <a:pt x="289109" y="175510"/>
                      <a:pt x="292162" y="177800"/>
                    </a:cubicBezTo>
                    <a:cubicBezTo>
                      <a:pt x="295038" y="179957"/>
                      <a:pt x="309744" y="191354"/>
                      <a:pt x="314387" y="193675"/>
                    </a:cubicBezTo>
                    <a:cubicBezTo>
                      <a:pt x="330357" y="201660"/>
                      <a:pt x="322940" y="189528"/>
                      <a:pt x="342962" y="209550"/>
                    </a:cubicBezTo>
                    <a:cubicBezTo>
                      <a:pt x="349984" y="216572"/>
                      <a:pt x="351429" y="241300"/>
                      <a:pt x="362012" y="225425"/>
                    </a:cubicBezTo>
                    <a:cubicBezTo>
                      <a:pt x="372595" y="209550"/>
                      <a:pt x="406462" y="114300"/>
                      <a:pt x="406462" y="114300"/>
                    </a:cubicBezTo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437" name="Rectangle 1436">
                <a:extLst>
                  <a:ext uri="{FF2B5EF4-FFF2-40B4-BE49-F238E27FC236}">
                    <a16:creationId xmlns:a16="http://schemas.microsoft.com/office/drawing/2014/main" id="{401DB0F3-7EB9-4177-9156-8C2BF8AFF776}"/>
                  </a:ext>
                </a:extLst>
              </p:cNvPr>
              <p:cNvSpPr/>
              <p:nvPr/>
            </p:nvSpPr>
            <p:spPr>
              <a:xfrm>
                <a:off x="4026159" y="2799840"/>
                <a:ext cx="32052" cy="2033096"/>
              </a:xfrm>
              <a:prstGeom prst="rect">
                <a:avLst/>
              </a:pr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438" name="Forme libre 433">
                <a:extLst>
                  <a:ext uri="{FF2B5EF4-FFF2-40B4-BE49-F238E27FC236}">
                    <a16:creationId xmlns:a16="http://schemas.microsoft.com/office/drawing/2014/main" id="{992722B9-3424-4747-9892-637FBE01274F}"/>
                  </a:ext>
                </a:extLst>
              </p:cNvPr>
              <p:cNvSpPr/>
              <p:nvPr/>
            </p:nvSpPr>
            <p:spPr>
              <a:xfrm>
                <a:off x="4035425" y="4542894"/>
                <a:ext cx="459080" cy="254258"/>
              </a:xfrm>
              <a:custGeom>
                <a:avLst/>
                <a:gdLst>
                  <a:gd name="connsiteX0" fmla="*/ 22225 w 459080"/>
                  <a:gd name="connsiteY0" fmla="*/ 187325 h 254258"/>
                  <a:gd name="connsiteX1" fmla="*/ 53975 w 459080"/>
                  <a:gd name="connsiteY1" fmla="*/ 180975 h 254258"/>
                  <a:gd name="connsiteX2" fmla="*/ 76200 w 459080"/>
                  <a:gd name="connsiteY2" fmla="*/ 152400 h 254258"/>
                  <a:gd name="connsiteX3" fmla="*/ 85725 w 459080"/>
                  <a:gd name="connsiteY3" fmla="*/ 149225 h 254258"/>
                  <a:gd name="connsiteX4" fmla="*/ 107950 w 459080"/>
                  <a:gd name="connsiteY4" fmla="*/ 139700 h 254258"/>
                  <a:gd name="connsiteX5" fmla="*/ 127000 w 459080"/>
                  <a:gd name="connsiteY5" fmla="*/ 127000 h 254258"/>
                  <a:gd name="connsiteX6" fmla="*/ 136525 w 459080"/>
                  <a:gd name="connsiteY6" fmla="*/ 114300 h 254258"/>
                  <a:gd name="connsiteX7" fmla="*/ 142875 w 459080"/>
                  <a:gd name="connsiteY7" fmla="*/ 104775 h 254258"/>
                  <a:gd name="connsiteX8" fmla="*/ 152400 w 459080"/>
                  <a:gd name="connsiteY8" fmla="*/ 98425 h 254258"/>
                  <a:gd name="connsiteX9" fmla="*/ 174625 w 459080"/>
                  <a:gd name="connsiteY9" fmla="*/ 82550 h 254258"/>
                  <a:gd name="connsiteX10" fmla="*/ 187325 w 459080"/>
                  <a:gd name="connsiteY10" fmla="*/ 73025 h 254258"/>
                  <a:gd name="connsiteX11" fmla="*/ 206375 w 459080"/>
                  <a:gd name="connsiteY11" fmla="*/ 63500 h 254258"/>
                  <a:gd name="connsiteX12" fmla="*/ 234950 w 459080"/>
                  <a:gd name="connsiteY12" fmla="*/ 38100 h 254258"/>
                  <a:gd name="connsiteX13" fmla="*/ 244475 w 459080"/>
                  <a:gd name="connsiteY13" fmla="*/ 19050 h 254258"/>
                  <a:gd name="connsiteX14" fmla="*/ 254000 w 459080"/>
                  <a:gd name="connsiteY14" fmla="*/ 12700 h 254258"/>
                  <a:gd name="connsiteX15" fmla="*/ 266700 w 459080"/>
                  <a:gd name="connsiteY15" fmla="*/ 6350 h 254258"/>
                  <a:gd name="connsiteX16" fmla="*/ 317500 w 459080"/>
                  <a:gd name="connsiteY16" fmla="*/ 0 h 254258"/>
                  <a:gd name="connsiteX17" fmla="*/ 342900 w 459080"/>
                  <a:gd name="connsiteY17" fmla="*/ 3175 h 254258"/>
                  <a:gd name="connsiteX18" fmla="*/ 349250 w 459080"/>
                  <a:gd name="connsiteY18" fmla="*/ 12700 h 254258"/>
                  <a:gd name="connsiteX19" fmla="*/ 352425 w 459080"/>
                  <a:gd name="connsiteY19" fmla="*/ 22225 h 254258"/>
                  <a:gd name="connsiteX20" fmla="*/ 358775 w 459080"/>
                  <a:gd name="connsiteY20" fmla="*/ 38100 h 254258"/>
                  <a:gd name="connsiteX21" fmla="*/ 361950 w 459080"/>
                  <a:gd name="connsiteY21" fmla="*/ 47625 h 254258"/>
                  <a:gd name="connsiteX22" fmla="*/ 384175 w 459080"/>
                  <a:gd name="connsiteY22" fmla="*/ 63500 h 254258"/>
                  <a:gd name="connsiteX23" fmla="*/ 400050 w 459080"/>
                  <a:gd name="connsiteY23" fmla="*/ 82550 h 254258"/>
                  <a:gd name="connsiteX24" fmla="*/ 406400 w 459080"/>
                  <a:gd name="connsiteY24" fmla="*/ 104775 h 254258"/>
                  <a:gd name="connsiteX25" fmla="*/ 419100 w 459080"/>
                  <a:gd name="connsiteY25" fmla="*/ 187325 h 254258"/>
                  <a:gd name="connsiteX26" fmla="*/ 431800 w 459080"/>
                  <a:gd name="connsiteY26" fmla="*/ 206375 h 254258"/>
                  <a:gd name="connsiteX27" fmla="*/ 438150 w 459080"/>
                  <a:gd name="connsiteY27" fmla="*/ 215900 h 254258"/>
                  <a:gd name="connsiteX28" fmla="*/ 444500 w 459080"/>
                  <a:gd name="connsiteY28" fmla="*/ 234950 h 254258"/>
                  <a:gd name="connsiteX29" fmla="*/ 457200 w 459080"/>
                  <a:gd name="connsiteY29" fmla="*/ 254000 h 254258"/>
                  <a:gd name="connsiteX30" fmla="*/ 438150 w 459080"/>
                  <a:gd name="connsiteY30" fmla="*/ 247650 h 254258"/>
                  <a:gd name="connsiteX31" fmla="*/ 419100 w 459080"/>
                  <a:gd name="connsiteY31" fmla="*/ 238125 h 254258"/>
                  <a:gd name="connsiteX32" fmla="*/ 409575 w 459080"/>
                  <a:gd name="connsiteY32" fmla="*/ 228600 h 254258"/>
                  <a:gd name="connsiteX33" fmla="*/ 400050 w 459080"/>
                  <a:gd name="connsiteY33" fmla="*/ 225425 h 254258"/>
                  <a:gd name="connsiteX34" fmla="*/ 390525 w 459080"/>
                  <a:gd name="connsiteY34" fmla="*/ 219075 h 254258"/>
                  <a:gd name="connsiteX35" fmla="*/ 377825 w 459080"/>
                  <a:gd name="connsiteY35" fmla="*/ 203200 h 254258"/>
                  <a:gd name="connsiteX36" fmla="*/ 368300 w 459080"/>
                  <a:gd name="connsiteY36" fmla="*/ 184150 h 254258"/>
                  <a:gd name="connsiteX37" fmla="*/ 365125 w 459080"/>
                  <a:gd name="connsiteY37" fmla="*/ 123825 h 254258"/>
                  <a:gd name="connsiteX38" fmla="*/ 349250 w 459080"/>
                  <a:gd name="connsiteY38" fmla="*/ 104775 h 254258"/>
                  <a:gd name="connsiteX39" fmla="*/ 339725 w 459080"/>
                  <a:gd name="connsiteY39" fmla="*/ 101600 h 254258"/>
                  <a:gd name="connsiteX40" fmla="*/ 320675 w 459080"/>
                  <a:gd name="connsiteY40" fmla="*/ 88900 h 254258"/>
                  <a:gd name="connsiteX41" fmla="*/ 298450 w 459080"/>
                  <a:gd name="connsiteY41" fmla="*/ 73025 h 254258"/>
                  <a:gd name="connsiteX42" fmla="*/ 282575 w 459080"/>
                  <a:gd name="connsiteY42" fmla="*/ 57150 h 254258"/>
                  <a:gd name="connsiteX43" fmla="*/ 260350 w 459080"/>
                  <a:gd name="connsiteY43" fmla="*/ 60325 h 254258"/>
                  <a:gd name="connsiteX44" fmla="*/ 250825 w 459080"/>
                  <a:gd name="connsiteY44" fmla="*/ 66675 h 254258"/>
                  <a:gd name="connsiteX45" fmla="*/ 231775 w 459080"/>
                  <a:gd name="connsiteY45" fmla="*/ 85725 h 254258"/>
                  <a:gd name="connsiteX46" fmla="*/ 212725 w 459080"/>
                  <a:gd name="connsiteY46" fmla="*/ 101600 h 254258"/>
                  <a:gd name="connsiteX47" fmla="*/ 203200 w 459080"/>
                  <a:gd name="connsiteY47" fmla="*/ 120650 h 254258"/>
                  <a:gd name="connsiteX48" fmla="*/ 193675 w 459080"/>
                  <a:gd name="connsiteY48" fmla="*/ 130175 h 254258"/>
                  <a:gd name="connsiteX49" fmla="*/ 174625 w 459080"/>
                  <a:gd name="connsiteY49" fmla="*/ 139700 h 254258"/>
                  <a:gd name="connsiteX50" fmla="*/ 161925 w 459080"/>
                  <a:gd name="connsiteY50" fmla="*/ 146050 h 254258"/>
                  <a:gd name="connsiteX51" fmla="*/ 130175 w 459080"/>
                  <a:gd name="connsiteY51" fmla="*/ 155575 h 254258"/>
                  <a:gd name="connsiteX52" fmla="*/ 120650 w 459080"/>
                  <a:gd name="connsiteY52" fmla="*/ 158750 h 254258"/>
                  <a:gd name="connsiteX53" fmla="*/ 114300 w 459080"/>
                  <a:gd name="connsiteY53" fmla="*/ 168275 h 254258"/>
                  <a:gd name="connsiteX54" fmla="*/ 104775 w 459080"/>
                  <a:gd name="connsiteY54" fmla="*/ 174625 h 254258"/>
                  <a:gd name="connsiteX55" fmla="*/ 92075 w 459080"/>
                  <a:gd name="connsiteY55" fmla="*/ 190500 h 254258"/>
                  <a:gd name="connsiteX56" fmla="*/ 76200 w 459080"/>
                  <a:gd name="connsiteY56" fmla="*/ 209550 h 254258"/>
                  <a:gd name="connsiteX57" fmla="*/ 63500 w 459080"/>
                  <a:gd name="connsiteY57" fmla="*/ 219075 h 254258"/>
                  <a:gd name="connsiteX58" fmla="*/ 53975 w 459080"/>
                  <a:gd name="connsiteY58" fmla="*/ 228600 h 254258"/>
                  <a:gd name="connsiteX59" fmla="*/ 44450 w 459080"/>
                  <a:gd name="connsiteY59" fmla="*/ 234950 h 254258"/>
                  <a:gd name="connsiteX60" fmla="*/ 34925 w 459080"/>
                  <a:gd name="connsiteY60" fmla="*/ 244475 h 254258"/>
                  <a:gd name="connsiteX61" fmla="*/ 15875 w 459080"/>
                  <a:gd name="connsiteY61" fmla="*/ 250825 h 254258"/>
                  <a:gd name="connsiteX62" fmla="*/ 6350 w 459080"/>
                  <a:gd name="connsiteY62" fmla="*/ 247650 h 254258"/>
                  <a:gd name="connsiteX63" fmla="*/ 3175 w 459080"/>
                  <a:gd name="connsiteY63" fmla="*/ 231775 h 254258"/>
                  <a:gd name="connsiteX64" fmla="*/ 0 w 459080"/>
                  <a:gd name="connsiteY64" fmla="*/ 212725 h 254258"/>
                  <a:gd name="connsiteX65" fmla="*/ 6350 w 459080"/>
                  <a:gd name="connsiteY65" fmla="*/ 193675 h 254258"/>
                  <a:gd name="connsiteX66" fmla="*/ 15875 w 459080"/>
                  <a:gd name="connsiteY66" fmla="*/ 190500 h 254258"/>
                  <a:gd name="connsiteX67" fmla="*/ 22225 w 459080"/>
                  <a:gd name="connsiteY67" fmla="*/ 187325 h 25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459080" h="254258">
                    <a:moveTo>
                      <a:pt x="22225" y="187325"/>
                    </a:moveTo>
                    <a:cubicBezTo>
                      <a:pt x="28575" y="185737"/>
                      <a:pt x="50562" y="191214"/>
                      <a:pt x="53975" y="180975"/>
                    </a:cubicBezTo>
                    <a:cubicBezTo>
                      <a:pt x="57994" y="168917"/>
                      <a:pt x="60138" y="157754"/>
                      <a:pt x="76200" y="152400"/>
                    </a:cubicBezTo>
                    <a:cubicBezTo>
                      <a:pt x="79375" y="151342"/>
                      <a:pt x="82732" y="150722"/>
                      <a:pt x="85725" y="149225"/>
                    </a:cubicBezTo>
                    <a:cubicBezTo>
                      <a:pt x="107651" y="138262"/>
                      <a:pt x="81519" y="146308"/>
                      <a:pt x="107950" y="139700"/>
                    </a:cubicBezTo>
                    <a:cubicBezTo>
                      <a:pt x="114300" y="135467"/>
                      <a:pt x="122421" y="133105"/>
                      <a:pt x="127000" y="127000"/>
                    </a:cubicBezTo>
                    <a:cubicBezTo>
                      <a:pt x="130175" y="122767"/>
                      <a:pt x="133449" y="118606"/>
                      <a:pt x="136525" y="114300"/>
                    </a:cubicBezTo>
                    <a:cubicBezTo>
                      <a:pt x="138743" y="111195"/>
                      <a:pt x="140177" y="107473"/>
                      <a:pt x="142875" y="104775"/>
                    </a:cubicBezTo>
                    <a:cubicBezTo>
                      <a:pt x="145573" y="102077"/>
                      <a:pt x="149503" y="100908"/>
                      <a:pt x="152400" y="98425"/>
                    </a:cubicBezTo>
                    <a:cubicBezTo>
                      <a:pt x="171576" y="81989"/>
                      <a:pt x="157123" y="88384"/>
                      <a:pt x="174625" y="82550"/>
                    </a:cubicBezTo>
                    <a:cubicBezTo>
                      <a:pt x="178858" y="79375"/>
                      <a:pt x="182731" y="75650"/>
                      <a:pt x="187325" y="73025"/>
                    </a:cubicBezTo>
                    <a:cubicBezTo>
                      <a:pt x="202771" y="64198"/>
                      <a:pt x="191441" y="76774"/>
                      <a:pt x="206375" y="63500"/>
                    </a:cubicBezTo>
                    <a:cubicBezTo>
                      <a:pt x="238997" y="34502"/>
                      <a:pt x="213332" y="52512"/>
                      <a:pt x="234950" y="38100"/>
                    </a:cubicBezTo>
                    <a:cubicBezTo>
                      <a:pt x="237532" y="30353"/>
                      <a:pt x="238320" y="25205"/>
                      <a:pt x="244475" y="19050"/>
                    </a:cubicBezTo>
                    <a:cubicBezTo>
                      <a:pt x="247173" y="16352"/>
                      <a:pt x="250687" y="14593"/>
                      <a:pt x="254000" y="12700"/>
                    </a:cubicBezTo>
                    <a:cubicBezTo>
                      <a:pt x="258109" y="10352"/>
                      <a:pt x="262059" y="7278"/>
                      <a:pt x="266700" y="6350"/>
                    </a:cubicBezTo>
                    <a:cubicBezTo>
                      <a:pt x="283434" y="3003"/>
                      <a:pt x="317500" y="0"/>
                      <a:pt x="317500" y="0"/>
                    </a:cubicBezTo>
                    <a:cubicBezTo>
                      <a:pt x="325967" y="1058"/>
                      <a:pt x="334978" y="6"/>
                      <a:pt x="342900" y="3175"/>
                    </a:cubicBezTo>
                    <a:cubicBezTo>
                      <a:pt x="346443" y="4592"/>
                      <a:pt x="347543" y="9287"/>
                      <a:pt x="349250" y="12700"/>
                    </a:cubicBezTo>
                    <a:cubicBezTo>
                      <a:pt x="350747" y="15693"/>
                      <a:pt x="351250" y="19091"/>
                      <a:pt x="352425" y="22225"/>
                    </a:cubicBezTo>
                    <a:cubicBezTo>
                      <a:pt x="354426" y="27561"/>
                      <a:pt x="356774" y="32764"/>
                      <a:pt x="358775" y="38100"/>
                    </a:cubicBezTo>
                    <a:cubicBezTo>
                      <a:pt x="359950" y="41234"/>
                      <a:pt x="360094" y="44840"/>
                      <a:pt x="361950" y="47625"/>
                    </a:cubicBezTo>
                    <a:cubicBezTo>
                      <a:pt x="370956" y="61133"/>
                      <a:pt x="371534" y="54471"/>
                      <a:pt x="384175" y="63500"/>
                    </a:cubicBezTo>
                    <a:cubicBezTo>
                      <a:pt x="389636" y="67401"/>
                      <a:pt x="396956" y="76362"/>
                      <a:pt x="400050" y="82550"/>
                    </a:cubicBezTo>
                    <a:cubicBezTo>
                      <a:pt x="402327" y="87105"/>
                      <a:pt x="405383" y="100706"/>
                      <a:pt x="406400" y="104775"/>
                    </a:cubicBezTo>
                    <a:cubicBezTo>
                      <a:pt x="408878" y="130799"/>
                      <a:pt x="405585" y="162547"/>
                      <a:pt x="419100" y="187325"/>
                    </a:cubicBezTo>
                    <a:cubicBezTo>
                      <a:pt x="422754" y="194025"/>
                      <a:pt x="427567" y="200025"/>
                      <a:pt x="431800" y="206375"/>
                    </a:cubicBezTo>
                    <a:cubicBezTo>
                      <a:pt x="433917" y="209550"/>
                      <a:pt x="436943" y="212280"/>
                      <a:pt x="438150" y="215900"/>
                    </a:cubicBezTo>
                    <a:cubicBezTo>
                      <a:pt x="440267" y="222250"/>
                      <a:pt x="440787" y="229381"/>
                      <a:pt x="444500" y="234950"/>
                    </a:cubicBezTo>
                    <a:cubicBezTo>
                      <a:pt x="448733" y="241300"/>
                      <a:pt x="464440" y="256413"/>
                      <a:pt x="457200" y="254000"/>
                    </a:cubicBezTo>
                    <a:lnTo>
                      <a:pt x="438150" y="247650"/>
                    </a:lnTo>
                    <a:cubicBezTo>
                      <a:pt x="428604" y="244468"/>
                      <a:pt x="427306" y="244964"/>
                      <a:pt x="419100" y="238125"/>
                    </a:cubicBezTo>
                    <a:cubicBezTo>
                      <a:pt x="415651" y="235250"/>
                      <a:pt x="413311" y="231091"/>
                      <a:pt x="409575" y="228600"/>
                    </a:cubicBezTo>
                    <a:cubicBezTo>
                      <a:pt x="406790" y="226744"/>
                      <a:pt x="403043" y="226922"/>
                      <a:pt x="400050" y="225425"/>
                    </a:cubicBezTo>
                    <a:cubicBezTo>
                      <a:pt x="396637" y="223718"/>
                      <a:pt x="393700" y="221192"/>
                      <a:pt x="390525" y="219075"/>
                    </a:cubicBezTo>
                    <a:cubicBezTo>
                      <a:pt x="384344" y="200532"/>
                      <a:pt x="392186" y="217561"/>
                      <a:pt x="377825" y="203200"/>
                    </a:cubicBezTo>
                    <a:cubicBezTo>
                      <a:pt x="371670" y="197045"/>
                      <a:pt x="370882" y="191897"/>
                      <a:pt x="368300" y="184150"/>
                    </a:cubicBezTo>
                    <a:cubicBezTo>
                      <a:pt x="367242" y="164042"/>
                      <a:pt x="367846" y="143777"/>
                      <a:pt x="365125" y="123825"/>
                    </a:cubicBezTo>
                    <a:cubicBezTo>
                      <a:pt x="364539" y="119530"/>
                      <a:pt x="351760" y="106448"/>
                      <a:pt x="349250" y="104775"/>
                    </a:cubicBezTo>
                    <a:cubicBezTo>
                      <a:pt x="346465" y="102919"/>
                      <a:pt x="342651" y="103225"/>
                      <a:pt x="339725" y="101600"/>
                    </a:cubicBezTo>
                    <a:cubicBezTo>
                      <a:pt x="333054" y="97894"/>
                      <a:pt x="327025" y="93133"/>
                      <a:pt x="320675" y="88900"/>
                    </a:cubicBezTo>
                    <a:cubicBezTo>
                      <a:pt x="315267" y="85294"/>
                      <a:pt x="302388" y="76963"/>
                      <a:pt x="298450" y="73025"/>
                    </a:cubicBezTo>
                    <a:cubicBezTo>
                      <a:pt x="277283" y="51858"/>
                      <a:pt x="307975" y="74083"/>
                      <a:pt x="282575" y="57150"/>
                    </a:cubicBezTo>
                    <a:cubicBezTo>
                      <a:pt x="275167" y="58208"/>
                      <a:pt x="267518" y="58175"/>
                      <a:pt x="260350" y="60325"/>
                    </a:cubicBezTo>
                    <a:cubicBezTo>
                      <a:pt x="256695" y="61421"/>
                      <a:pt x="253677" y="64140"/>
                      <a:pt x="250825" y="66675"/>
                    </a:cubicBezTo>
                    <a:cubicBezTo>
                      <a:pt x="244113" y="72641"/>
                      <a:pt x="239247" y="80744"/>
                      <a:pt x="231775" y="85725"/>
                    </a:cubicBezTo>
                    <a:cubicBezTo>
                      <a:pt x="222409" y="91969"/>
                      <a:pt x="220365" y="92433"/>
                      <a:pt x="212725" y="101600"/>
                    </a:cubicBezTo>
                    <a:cubicBezTo>
                      <a:pt x="187746" y="131575"/>
                      <a:pt x="222293" y="92011"/>
                      <a:pt x="203200" y="120650"/>
                    </a:cubicBezTo>
                    <a:cubicBezTo>
                      <a:pt x="200709" y="124386"/>
                      <a:pt x="197124" y="127300"/>
                      <a:pt x="193675" y="130175"/>
                    </a:cubicBezTo>
                    <a:cubicBezTo>
                      <a:pt x="182908" y="139148"/>
                      <a:pt x="186417" y="134646"/>
                      <a:pt x="174625" y="139700"/>
                    </a:cubicBezTo>
                    <a:cubicBezTo>
                      <a:pt x="170275" y="141564"/>
                      <a:pt x="166319" y="144292"/>
                      <a:pt x="161925" y="146050"/>
                    </a:cubicBezTo>
                    <a:cubicBezTo>
                      <a:pt x="143062" y="153595"/>
                      <a:pt x="146548" y="150897"/>
                      <a:pt x="130175" y="155575"/>
                    </a:cubicBezTo>
                    <a:cubicBezTo>
                      <a:pt x="126957" y="156494"/>
                      <a:pt x="123825" y="157692"/>
                      <a:pt x="120650" y="158750"/>
                    </a:cubicBezTo>
                    <a:cubicBezTo>
                      <a:pt x="118533" y="161925"/>
                      <a:pt x="116998" y="165577"/>
                      <a:pt x="114300" y="168275"/>
                    </a:cubicBezTo>
                    <a:cubicBezTo>
                      <a:pt x="111602" y="170973"/>
                      <a:pt x="107159" y="171645"/>
                      <a:pt x="104775" y="174625"/>
                    </a:cubicBezTo>
                    <a:cubicBezTo>
                      <a:pt x="87248" y="196533"/>
                      <a:pt x="119372" y="172302"/>
                      <a:pt x="92075" y="190500"/>
                    </a:cubicBezTo>
                    <a:cubicBezTo>
                      <a:pt x="85543" y="200298"/>
                      <a:pt x="85707" y="201401"/>
                      <a:pt x="76200" y="209550"/>
                    </a:cubicBezTo>
                    <a:cubicBezTo>
                      <a:pt x="72182" y="212994"/>
                      <a:pt x="67518" y="215631"/>
                      <a:pt x="63500" y="219075"/>
                    </a:cubicBezTo>
                    <a:cubicBezTo>
                      <a:pt x="60091" y="221997"/>
                      <a:pt x="57424" y="225725"/>
                      <a:pt x="53975" y="228600"/>
                    </a:cubicBezTo>
                    <a:cubicBezTo>
                      <a:pt x="51044" y="231043"/>
                      <a:pt x="47381" y="232507"/>
                      <a:pt x="44450" y="234950"/>
                    </a:cubicBezTo>
                    <a:cubicBezTo>
                      <a:pt x="41001" y="237825"/>
                      <a:pt x="38850" y="242294"/>
                      <a:pt x="34925" y="244475"/>
                    </a:cubicBezTo>
                    <a:cubicBezTo>
                      <a:pt x="29074" y="247726"/>
                      <a:pt x="15875" y="250825"/>
                      <a:pt x="15875" y="250825"/>
                    </a:cubicBezTo>
                    <a:cubicBezTo>
                      <a:pt x="12700" y="249767"/>
                      <a:pt x="8206" y="250435"/>
                      <a:pt x="6350" y="247650"/>
                    </a:cubicBezTo>
                    <a:cubicBezTo>
                      <a:pt x="3357" y="243160"/>
                      <a:pt x="4140" y="237084"/>
                      <a:pt x="3175" y="231775"/>
                    </a:cubicBezTo>
                    <a:cubicBezTo>
                      <a:pt x="2023" y="225441"/>
                      <a:pt x="1058" y="219075"/>
                      <a:pt x="0" y="212725"/>
                    </a:cubicBezTo>
                    <a:cubicBezTo>
                      <a:pt x="2117" y="206375"/>
                      <a:pt x="2459" y="199122"/>
                      <a:pt x="6350" y="193675"/>
                    </a:cubicBezTo>
                    <a:cubicBezTo>
                      <a:pt x="8295" y="190952"/>
                      <a:pt x="13198" y="192508"/>
                      <a:pt x="15875" y="190500"/>
                    </a:cubicBezTo>
                    <a:cubicBezTo>
                      <a:pt x="17768" y="189080"/>
                      <a:pt x="15875" y="188913"/>
                      <a:pt x="22225" y="18732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439" name="Forme libre 434">
                <a:extLst>
                  <a:ext uri="{FF2B5EF4-FFF2-40B4-BE49-F238E27FC236}">
                    <a16:creationId xmlns:a16="http://schemas.microsoft.com/office/drawing/2014/main" id="{F06165E5-807B-45F7-A5D9-AF8A41969437}"/>
                  </a:ext>
                </a:extLst>
              </p:cNvPr>
              <p:cNvSpPr/>
              <p:nvPr/>
            </p:nvSpPr>
            <p:spPr>
              <a:xfrm>
                <a:off x="4032250" y="3939153"/>
                <a:ext cx="438151" cy="425951"/>
              </a:xfrm>
              <a:custGeom>
                <a:avLst/>
                <a:gdLst>
                  <a:gd name="connsiteX0" fmla="*/ 9525 w 438151"/>
                  <a:gd name="connsiteY0" fmla="*/ 222250 h 425951"/>
                  <a:gd name="connsiteX1" fmla="*/ 12700 w 438151"/>
                  <a:gd name="connsiteY1" fmla="*/ 203200 h 425951"/>
                  <a:gd name="connsiteX2" fmla="*/ 22225 w 438151"/>
                  <a:gd name="connsiteY2" fmla="*/ 193675 h 425951"/>
                  <a:gd name="connsiteX3" fmla="*/ 31750 w 438151"/>
                  <a:gd name="connsiteY3" fmla="*/ 187325 h 425951"/>
                  <a:gd name="connsiteX4" fmla="*/ 53975 w 438151"/>
                  <a:gd name="connsiteY4" fmla="*/ 174625 h 425951"/>
                  <a:gd name="connsiteX5" fmla="*/ 69850 w 438151"/>
                  <a:gd name="connsiteY5" fmla="*/ 158750 h 425951"/>
                  <a:gd name="connsiteX6" fmla="*/ 76200 w 438151"/>
                  <a:gd name="connsiteY6" fmla="*/ 149225 h 425951"/>
                  <a:gd name="connsiteX7" fmla="*/ 104775 w 438151"/>
                  <a:gd name="connsiteY7" fmla="*/ 127000 h 425951"/>
                  <a:gd name="connsiteX8" fmla="*/ 111125 w 438151"/>
                  <a:gd name="connsiteY8" fmla="*/ 117475 h 425951"/>
                  <a:gd name="connsiteX9" fmla="*/ 120650 w 438151"/>
                  <a:gd name="connsiteY9" fmla="*/ 111125 h 425951"/>
                  <a:gd name="connsiteX10" fmla="*/ 123825 w 438151"/>
                  <a:gd name="connsiteY10" fmla="*/ 101600 h 425951"/>
                  <a:gd name="connsiteX11" fmla="*/ 133350 w 438151"/>
                  <a:gd name="connsiteY11" fmla="*/ 92075 h 425951"/>
                  <a:gd name="connsiteX12" fmla="*/ 149225 w 438151"/>
                  <a:gd name="connsiteY12" fmla="*/ 73025 h 425951"/>
                  <a:gd name="connsiteX13" fmla="*/ 152400 w 438151"/>
                  <a:gd name="connsiteY13" fmla="*/ 63500 h 425951"/>
                  <a:gd name="connsiteX14" fmla="*/ 180975 w 438151"/>
                  <a:gd name="connsiteY14" fmla="*/ 41275 h 425951"/>
                  <a:gd name="connsiteX15" fmla="*/ 190500 w 438151"/>
                  <a:gd name="connsiteY15" fmla="*/ 38100 h 425951"/>
                  <a:gd name="connsiteX16" fmla="*/ 200025 w 438151"/>
                  <a:gd name="connsiteY16" fmla="*/ 31750 h 425951"/>
                  <a:gd name="connsiteX17" fmla="*/ 209550 w 438151"/>
                  <a:gd name="connsiteY17" fmla="*/ 28575 h 425951"/>
                  <a:gd name="connsiteX18" fmla="*/ 228600 w 438151"/>
                  <a:gd name="connsiteY18" fmla="*/ 19050 h 425951"/>
                  <a:gd name="connsiteX19" fmla="*/ 250825 w 438151"/>
                  <a:gd name="connsiteY19" fmla="*/ 3175 h 425951"/>
                  <a:gd name="connsiteX20" fmla="*/ 260350 w 438151"/>
                  <a:gd name="connsiteY20" fmla="*/ 0 h 425951"/>
                  <a:gd name="connsiteX21" fmla="*/ 292100 w 438151"/>
                  <a:gd name="connsiteY21" fmla="*/ 3175 h 425951"/>
                  <a:gd name="connsiteX22" fmla="*/ 314325 w 438151"/>
                  <a:gd name="connsiteY22" fmla="*/ 6350 h 425951"/>
                  <a:gd name="connsiteX23" fmla="*/ 355600 w 438151"/>
                  <a:gd name="connsiteY23" fmla="*/ 9525 h 425951"/>
                  <a:gd name="connsiteX24" fmla="*/ 377825 w 438151"/>
                  <a:gd name="connsiteY24" fmla="*/ 19050 h 425951"/>
                  <a:gd name="connsiteX25" fmla="*/ 396875 w 438151"/>
                  <a:gd name="connsiteY25" fmla="*/ 31750 h 425951"/>
                  <a:gd name="connsiteX26" fmla="*/ 406400 w 438151"/>
                  <a:gd name="connsiteY26" fmla="*/ 85725 h 425951"/>
                  <a:gd name="connsiteX27" fmla="*/ 409575 w 438151"/>
                  <a:gd name="connsiteY27" fmla="*/ 98425 h 425951"/>
                  <a:gd name="connsiteX28" fmla="*/ 428625 w 438151"/>
                  <a:gd name="connsiteY28" fmla="*/ 117475 h 425951"/>
                  <a:gd name="connsiteX29" fmla="*/ 438150 w 438151"/>
                  <a:gd name="connsiteY29" fmla="*/ 139700 h 425951"/>
                  <a:gd name="connsiteX30" fmla="*/ 431800 w 438151"/>
                  <a:gd name="connsiteY30" fmla="*/ 200025 h 425951"/>
                  <a:gd name="connsiteX31" fmla="*/ 425450 w 438151"/>
                  <a:gd name="connsiteY31" fmla="*/ 209550 h 425951"/>
                  <a:gd name="connsiteX32" fmla="*/ 409575 w 438151"/>
                  <a:gd name="connsiteY32" fmla="*/ 234950 h 425951"/>
                  <a:gd name="connsiteX33" fmla="*/ 387350 w 438151"/>
                  <a:gd name="connsiteY33" fmla="*/ 263525 h 425951"/>
                  <a:gd name="connsiteX34" fmla="*/ 381000 w 438151"/>
                  <a:gd name="connsiteY34" fmla="*/ 273050 h 425951"/>
                  <a:gd name="connsiteX35" fmla="*/ 374650 w 438151"/>
                  <a:gd name="connsiteY35" fmla="*/ 292100 h 425951"/>
                  <a:gd name="connsiteX36" fmla="*/ 368300 w 438151"/>
                  <a:gd name="connsiteY36" fmla="*/ 314325 h 425951"/>
                  <a:gd name="connsiteX37" fmla="*/ 365125 w 438151"/>
                  <a:gd name="connsiteY37" fmla="*/ 336550 h 425951"/>
                  <a:gd name="connsiteX38" fmla="*/ 371475 w 438151"/>
                  <a:gd name="connsiteY38" fmla="*/ 390525 h 425951"/>
                  <a:gd name="connsiteX39" fmla="*/ 377825 w 438151"/>
                  <a:gd name="connsiteY39" fmla="*/ 412750 h 425951"/>
                  <a:gd name="connsiteX40" fmla="*/ 381000 w 438151"/>
                  <a:gd name="connsiteY40" fmla="*/ 425450 h 425951"/>
                  <a:gd name="connsiteX41" fmla="*/ 374650 w 438151"/>
                  <a:gd name="connsiteY41" fmla="*/ 415925 h 425951"/>
                  <a:gd name="connsiteX42" fmla="*/ 368300 w 438151"/>
                  <a:gd name="connsiteY42" fmla="*/ 403225 h 425951"/>
                  <a:gd name="connsiteX43" fmla="*/ 355600 w 438151"/>
                  <a:gd name="connsiteY43" fmla="*/ 384175 h 425951"/>
                  <a:gd name="connsiteX44" fmla="*/ 346075 w 438151"/>
                  <a:gd name="connsiteY44" fmla="*/ 365125 h 425951"/>
                  <a:gd name="connsiteX45" fmla="*/ 333375 w 438151"/>
                  <a:gd name="connsiteY45" fmla="*/ 346075 h 425951"/>
                  <a:gd name="connsiteX46" fmla="*/ 327025 w 438151"/>
                  <a:gd name="connsiteY46" fmla="*/ 330200 h 425951"/>
                  <a:gd name="connsiteX47" fmla="*/ 330200 w 438151"/>
                  <a:gd name="connsiteY47" fmla="*/ 282575 h 425951"/>
                  <a:gd name="connsiteX48" fmla="*/ 346075 w 438151"/>
                  <a:gd name="connsiteY48" fmla="*/ 266700 h 425951"/>
                  <a:gd name="connsiteX49" fmla="*/ 381000 w 438151"/>
                  <a:gd name="connsiteY49" fmla="*/ 225425 h 425951"/>
                  <a:gd name="connsiteX50" fmla="*/ 384175 w 438151"/>
                  <a:gd name="connsiteY50" fmla="*/ 215900 h 425951"/>
                  <a:gd name="connsiteX51" fmla="*/ 381000 w 438151"/>
                  <a:gd name="connsiteY51" fmla="*/ 177800 h 425951"/>
                  <a:gd name="connsiteX52" fmla="*/ 371475 w 438151"/>
                  <a:gd name="connsiteY52" fmla="*/ 171450 h 425951"/>
                  <a:gd name="connsiteX53" fmla="*/ 365125 w 438151"/>
                  <a:gd name="connsiteY53" fmla="*/ 161925 h 425951"/>
                  <a:gd name="connsiteX54" fmla="*/ 346075 w 438151"/>
                  <a:gd name="connsiteY54" fmla="*/ 149225 h 425951"/>
                  <a:gd name="connsiteX55" fmla="*/ 336550 w 438151"/>
                  <a:gd name="connsiteY55" fmla="*/ 139700 h 425951"/>
                  <a:gd name="connsiteX56" fmla="*/ 333375 w 438151"/>
                  <a:gd name="connsiteY56" fmla="*/ 127000 h 425951"/>
                  <a:gd name="connsiteX57" fmla="*/ 327025 w 438151"/>
                  <a:gd name="connsiteY57" fmla="*/ 107950 h 425951"/>
                  <a:gd name="connsiteX58" fmla="*/ 323850 w 438151"/>
                  <a:gd name="connsiteY58" fmla="*/ 66675 h 425951"/>
                  <a:gd name="connsiteX59" fmla="*/ 320675 w 438151"/>
                  <a:gd name="connsiteY59" fmla="*/ 57150 h 425951"/>
                  <a:gd name="connsiteX60" fmla="*/ 311150 w 438151"/>
                  <a:gd name="connsiteY60" fmla="*/ 47625 h 425951"/>
                  <a:gd name="connsiteX61" fmla="*/ 276225 w 438151"/>
                  <a:gd name="connsiteY61" fmla="*/ 53975 h 425951"/>
                  <a:gd name="connsiteX62" fmla="*/ 250825 w 438151"/>
                  <a:gd name="connsiteY62" fmla="*/ 79375 h 425951"/>
                  <a:gd name="connsiteX63" fmla="*/ 244475 w 438151"/>
                  <a:gd name="connsiteY63" fmla="*/ 92075 h 425951"/>
                  <a:gd name="connsiteX64" fmla="*/ 234950 w 438151"/>
                  <a:gd name="connsiteY64" fmla="*/ 101600 h 425951"/>
                  <a:gd name="connsiteX65" fmla="*/ 228600 w 438151"/>
                  <a:gd name="connsiteY65" fmla="*/ 111125 h 425951"/>
                  <a:gd name="connsiteX66" fmla="*/ 219075 w 438151"/>
                  <a:gd name="connsiteY66" fmla="*/ 123825 h 425951"/>
                  <a:gd name="connsiteX67" fmla="*/ 212725 w 438151"/>
                  <a:gd name="connsiteY67" fmla="*/ 133350 h 425951"/>
                  <a:gd name="connsiteX68" fmla="*/ 203200 w 438151"/>
                  <a:gd name="connsiteY68" fmla="*/ 142875 h 425951"/>
                  <a:gd name="connsiteX69" fmla="*/ 184150 w 438151"/>
                  <a:gd name="connsiteY69" fmla="*/ 161925 h 425951"/>
                  <a:gd name="connsiteX70" fmla="*/ 177800 w 438151"/>
                  <a:gd name="connsiteY70" fmla="*/ 171450 h 425951"/>
                  <a:gd name="connsiteX71" fmla="*/ 168275 w 438151"/>
                  <a:gd name="connsiteY71" fmla="*/ 174625 h 425951"/>
                  <a:gd name="connsiteX72" fmla="*/ 158750 w 438151"/>
                  <a:gd name="connsiteY72" fmla="*/ 180975 h 425951"/>
                  <a:gd name="connsiteX73" fmla="*/ 139700 w 438151"/>
                  <a:gd name="connsiteY73" fmla="*/ 193675 h 425951"/>
                  <a:gd name="connsiteX74" fmla="*/ 130175 w 438151"/>
                  <a:gd name="connsiteY74" fmla="*/ 203200 h 425951"/>
                  <a:gd name="connsiteX75" fmla="*/ 120650 w 438151"/>
                  <a:gd name="connsiteY75" fmla="*/ 206375 h 425951"/>
                  <a:gd name="connsiteX76" fmla="*/ 101600 w 438151"/>
                  <a:gd name="connsiteY76" fmla="*/ 225425 h 425951"/>
                  <a:gd name="connsiteX77" fmla="*/ 95250 w 438151"/>
                  <a:gd name="connsiteY77" fmla="*/ 234950 h 425951"/>
                  <a:gd name="connsiteX78" fmla="*/ 85725 w 438151"/>
                  <a:gd name="connsiteY78" fmla="*/ 241300 h 425951"/>
                  <a:gd name="connsiteX79" fmla="*/ 82550 w 438151"/>
                  <a:gd name="connsiteY79" fmla="*/ 250825 h 425951"/>
                  <a:gd name="connsiteX80" fmla="*/ 69850 w 438151"/>
                  <a:gd name="connsiteY80" fmla="*/ 269875 h 425951"/>
                  <a:gd name="connsiteX81" fmla="*/ 47625 w 438151"/>
                  <a:gd name="connsiteY81" fmla="*/ 298450 h 425951"/>
                  <a:gd name="connsiteX82" fmla="*/ 28575 w 438151"/>
                  <a:gd name="connsiteY82" fmla="*/ 311150 h 425951"/>
                  <a:gd name="connsiteX83" fmla="*/ 9525 w 438151"/>
                  <a:gd name="connsiteY83" fmla="*/ 307975 h 425951"/>
                  <a:gd name="connsiteX84" fmla="*/ 6350 w 438151"/>
                  <a:gd name="connsiteY84" fmla="*/ 298450 h 425951"/>
                  <a:gd name="connsiteX85" fmla="*/ 0 w 438151"/>
                  <a:gd name="connsiteY85" fmla="*/ 276225 h 425951"/>
                  <a:gd name="connsiteX86" fmla="*/ 9525 w 438151"/>
                  <a:gd name="connsiteY86" fmla="*/ 222250 h 425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38151" h="425951">
                    <a:moveTo>
                      <a:pt x="9525" y="222250"/>
                    </a:moveTo>
                    <a:cubicBezTo>
                      <a:pt x="11642" y="210079"/>
                      <a:pt x="10085" y="209083"/>
                      <a:pt x="12700" y="203200"/>
                    </a:cubicBezTo>
                    <a:cubicBezTo>
                      <a:pt x="14524" y="199097"/>
                      <a:pt x="18776" y="196550"/>
                      <a:pt x="22225" y="193675"/>
                    </a:cubicBezTo>
                    <a:cubicBezTo>
                      <a:pt x="25156" y="191232"/>
                      <a:pt x="28645" y="189543"/>
                      <a:pt x="31750" y="187325"/>
                    </a:cubicBezTo>
                    <a:cubicBezTo>
                      <a:pt x="48569" y="175311"/>
                      <a:pt x="38518" y="179777"/>
                      <a:pt x="53975" y="174625"/>
                    </a:cubicBezTo>
                    <a:cubicBezTo>
                      <a:pt x="70908" y="149225"/>
                      <a:pt x="48683" y="179917"/>
                      <a:pt x="69850" y="158750"/>
                    </a:cubicBezTo>
                    <a:cubicBezTo>
                      <a:pt x="72548" y="156052"/>
                      <a:pt x="73665" y="152077"/>
                      <a:pt x="76200" y="149225"/>
                    </a:cubicBezTo>
                    <a:cubicBezTo>
                      <a:pt x="94235" y="128936"/>
                      <a:pt x="87991" y="132595"/>
                      <a:pt x="104775" y="127000"/>
                    </a:cubicBezTo>
                    <a:cubicBezTo>
                      <a:pt x="106892" y="123825"/>
                      <a:pt x="108427" y="120173"/>
                      <a:pt x="111125" y="117475"/>
                    </a:cubicBezTo>
                    <a:cubicBezTo>
                      <a:pt x="113823" y="114777"/>
                      <a:pt x="118266" y="114105"/>
                      <a:pt x="120650" y="111125"/>
                    </a:cubicBezTo>
                    <a:cubicBezTo>
                      <a:pt x="122741" y="108512"/>
                      <a:pt x="121969" y="104385"/>
                      <a:pt x="123825" y="101600"/>
                    </a:cubicBezTo>
                    <a:cubicBezTo>
                      <a:pt x="126316" y="97864"/>
                      <a:pt x="130475" y="95524"/>
                      <a:pt x="133350" y="92075"/>
                    </a:cubicBezTo>
                    <a:cubicBezTo>
                      <a:pt x="155452" y="65553"/>
                      <a:pt x="121398" y="100852"/>
                      <a:pt x="149225" y="73025"/>
                    </a:cubicBezTo>
                    <a:cubicBezTo>
                      <a:pt x="150283" y="69850"/>
                      <a:pt x="150544" y="66285"/>
                      <a:pt x="152400" y="63500"/>
                    </a:cubicBezTo>
                    <a:cubicBezTo>
                      <a:pt x="157096" y="56456"/>
                      <a:pt x="175569" y="43077"/>
                      <a:pt x="180975" y="41275"/>
                    </a:cubicBezTo>
                    <a:cubicBezTo>
                      <a:pt x="184150" y="40217"/>
                      <a:pt x="187507" y="39597"/>
                      <a:pt x="190500" y="38100"/>
                    </a:cubicBezTo>
                    <a:cubicBezTo>
                      <a:pt x="193913" y="36393"/>
                      <a:pt x="196612" y="33457"/>
                      <a:pt x="200025" y="31750"/>
                    </a:cubicBezTo>
                    <a:cubicBezTo>
                      <a:pt x="203018" y="30253"/>
                      <a:pt x="206557" y="30072"/>
                      <a:pt x="209550" y="28575"/>
                    </a:cubicBezTo>
                    <a:cubicBezTo>
                      <a:pt x="234169" y="16265"/>
                      <a:pt x="204659" y="27030"/>
                      <a:pt x="228600" y="19050"/>
                    </a:cubicBezTo>
                    <a:cubicBezTo>
                      <a:pt x="231476" y="16893"/>
                      <a:pt x="246182" y="5496"/>
                      <a:pt x="250825" y="3175"/>
                    </a:cubicBezTo>
                    <a:cubicBezTo>
                      <a:pt x="253818" y="1678"/>
                      <a:pt x="257175" y="1058"/>
                      <a:pt x="260350" y="0"/>
                    </a:cubicBezTo>
                    <a:lnTo>
                      <a:pt x="292100" y="3175"/>
                    </a:lnTo>
                    <a:cubicBezTo>
                      <a:pt x="299532" y="4049"/>
                      <a:pt x="306879" y="5605"/>
                      <a:pt x="314325" y="6350"/>
                    </a:cubicBezTo>
                    <a:cubicBezTo>
                      <a:pt x="328055" y="7723"/>
                      <a:pt x="341842" y="8467"/>
                      <a:pt x="355600" y="9525"/>
                    </a:cubicBezTo>
                    <a:cubicBezTo>
                      <a:pt x="365454" y="12810"/>
                      <a:pt x="368017" y="13165"/>
                      <a:pt x="377825" y="19050"/>
                    </a:cubicBezTo>
                    <a:cubicBezTo>
                      <a:pt x="384369" y="22977"/>
                      <a:pt x="396875" y="31750"/>
                      <a:pt x="396875" y="31750"/>
                    </a:cubicBezTo>
                    <a:cubicBezTo>
                      <a:pt x="405292" y="57000"/>
                      <a:pt x="397302" y="31139"/>
                      <a:pt x="406400" y="85725"/>
                    </a:cubicBezTo>
                    <a:cubicBezTo>
                      <a:pt x="407117" y="90029"/>
                      <a:pt x="407073" y="94850"/>
                      <a:pt x="409575" y="98425"/>
                    </a:cubicBezTo>
                    <a:cubicBezTo>
                      <a:pt x="414725" y="105782"/>
                      <a:pt x="424609" y="109443"/>
                      <a:pt x="428625" y="117475"/>
                    </a:cubicBezTo>
                    <a:cubicBezTo>
                      <a:pt x="436472" y="133168"/>
                      <a:pt x="433478" y="125685"/>
                      <a:pt x="438150" y="139700"/>
                    </a:cubicBezTo>
                    <a:cubicBezTo>
                      <a:pt x="437859" y="144360"/>
                      <a:pt x="439730" y="184165"/>
                      <a:pt x="431800" y="200025"/>
                    </a:cubicBezTo>
                    <a:cubicBezTo>
                      <a:pt x="430093" y="203438"/>
                      <a:pt x="427472" y="206314"/>
                      <a:pt x="425450" y="209550"/>
                    </a:cubicBezTo>
                    <a:cubicBezTo>
                      <a:pt x="423901" y="212028"/>
                      <a:pt x="413202" y="230597"/>
                      <a:pt x="409575" y="234950"/>
                    </a:cubicBezTo>
                    <a:cubicBezTo>
                      <a:pt x="384706" y="264793"/>
                      <a:pt x="419448" y="215377"/>
                      <a:pt x="387350" y="263525"/>
                    </a:cubicBezTo>
                    <a:cubicBezTo>
                      <a:pt x="385233" y="266700"/>
                      <a:pt x="382207" y="269430"/>
                      <a:pt x="381000" y="273050"/>
                    </a:cubicBezTo>
                    <a:lnTo>
                      <a:pt x="374650" y="292100"/>
                    </a:lnTo>
                    <a:cubicBezTo>
                      <a:pt x="371930" y="300261"/>
                      <a:pt x="369895" y="305554"/>
                      <a:pt x="368300" y="314325"/>
                    </a:cubicBezTo>
                    <a:cubicBezTo>
                      <a:pt x="366961" y="321688"/>
                      <a:pt x="366183" y="329142"/>
                      <a:pt x="365125" y="336550"/>
                    </a:cubicBezTo>
                    <a:cubicBezTo>
                      <a:pt x="367340" y="360919"/>
                      <a:pt x="367228" y="369288"/>
                      <a:pt x="371475" y="390525"/>
                    </a:cubicBezTo>
                    <a:cubicBezTo>
                      <a:pt x="374784" y="407068"/>
                      <a:pt x="373790" y="398628"/>
                      <a:pt x="377825" y="412750"/>
                    </a:cubicBezTo>
                    <a:cubicBezTo>
                      <a:pt x="379024" y="416946"/>
                      <a:pt x="384086" y="422364"/>
                      <a:pt x="381000" y="425450"/>
                    </a:cubicBezTo>
                    <a:cubicBezTo>
                      <a:pt x="378302" y="428148"/>
                      <a:pt x="376543" y="419238"/>
                      <a:pt x="374650" y="415925"/>
                    </a:cubicBezTo>
                    <a:cubicBezTo>
                      <a:pt x="372302" y="411816"/>
                      <a:pt x="370735" y="407284"/>
                      <a:pt x="368300" y="403225"/>
                    </a:cubicBezTo>
                    <a:cubicBezTo>
                      <a:pt x="364373" y="396681"/>
                      <a:pt x="358013" y="391415"/>
                      <a:pt x="355600" y="384175"/>
                    </a:cubicBezTo>
                    <a:cubicBezTo>
                      <a:pt x="347620" y="360234"/>
                      <a:pt x="358385" y="389744"/>
                      <a:pt x="346075" y="365125"/>
                    </a:cubicBezTo>
                    <a:cubicBezTo>
                      <a:pt x="336885" y="346745"/>
                      <a:pt x="351431" y="364131"/>
                      <a:pt x="333375" y="346075"/>
                    </a:cubicBezTo>
                    <a:cubicBezTo>
                      <a:pt x="331258" y="340783"/>
                      <a:pt x="327310" y="335892"/>
                      <a:pt x="327025" y="330200"/>
                    </a:cubicBezTo>
                    <a:cubicBezTo>
                      <a:pt x="326230" y="314310"/>
                      <a:pt x="327584" y="298269"/>
                      <a:pt x="330200" y="282575"/>
                    </a:cubicBezTo>
                    <a:cubicBezTo>
                      <a:pt x="331777" y="273112"/>
                      <a:pt x="340265" y="271929"/>
                      <a:pt x="346075" y="266700"/>
                    </a:cubicBezTo>
                    <a:cubicBezTo>
                      <a:pt x="354229" y="259361"/>
                      <a:pt x="376669" y="238418"/>
                      <a:pt x="381000" y="225425"/>
                    </a:cubicBezTo>
                    <a:lnTo>
                      <a:pt x="384175" y="215900"/>
                    </a:lnTo>
                    <a:cubicBezTo>
                      <a:pt x="383117" y="203200"/>
                      <a:pt x="384501" y="190054"/>
                      <a:pt x="381000" y="177800"/>
                    </a:cubicBezTo>
                    <a:cubicBezTo>
                      <a:pt x="379952" y="174131"/>
                      <a:pt x="374173" y="174148"/>
                      <a:pt x="371475" y="171450"/>
                    </a:cubicBezTo>
                    <a:cubicBezTo>
                      <a:pt x="368777" y="168752"/>
                      <a:pt x="367997" y="164438"/>
                      <a:pt x="365125" y="161925"/>
                    </a:cubicBezTo>
                    <a:cubicBezTo>
                      <a:pt x="359382" y="156899"/>
                      <a:pt x="351471" y="154621"/>
                      <a:pt x="346075" y="149225"/>
                    </a:cubicBezTo>
                    <a:lnTo>
                      <a:pt x="336550" y="139700"/>
                    </a:lnTo>
                    <a:cubicBezTo>
                      <a:pt x="335492" y="135467"/>
                      <a:pt x="334629" y="131180"/>
                      <a:pt x="333375" y="127000"/>
                    </a:cubicBezTo>
                    <a:cubicBezTo>
                      <a:pt x="331452" y="120589"/>
                      <a:pt x="327025" y="107950"/>
                      <a:pt x="327025" y="107950"/>
                    </a:cubicBezTo>
                    <a:cubicBezTo>
                      <a:pt x="325967" y="94192"/>
                      <a:pt x="325562" y="80367"/>
                      <a:pt x="323850" y="66675"/>
                    </a:cubicBezTo>
                    <a:cubicBezTo>
                      <a:pt x="323435" y="63354"/>
                      <a:pt x="322531" y="59935"/>
                      <a:pt x="320675" y="57150"/>
                    </a:cubicBezTo>
                    <a:cubicBezTo>
                      <a:pt x="318184" y="53414"/>
                      <a:pt x="314325" y="50800"/>
                      <a:pt x="311150" y="47625"/>
                    </a:cubicBezTo>
                    <a:cubicBezTo>
                      <a:pt x="302394" y="48719"/>
                      <a:pt x="286014" y="49081"/>
                      <a:pt x="276225" y="53975"/>
                    </a:cubicBezTo>
                    <a:cubicBezTo>
                      <a:pt x="265348" y="59413"/>
                      <a:pt x="256774" y="68965"/>
                      <a:pt x="250825" y="79375"/>
                    </a:cubicBezTo>
                    <a:cubicBezTo>
                      <a:pt x="248477" y="83484"/>
                      <a:pt x="247226" y="88224"/>
                      <a:pt x="244475" y="92075"/>
                    </a:cubicBezTo>
                    <a:cubicBezTo>
                      <a:pt x="241865" y="95729"/>
                      <a:pt x="237825" y="98151"/>
                      <a:pt x="234950" y="101600"/>
                    </a:cubicBezTo>
                    <a:cubicBezTo>
                      <a:pt x="232507" y="104531"/>
                      <a:pt x="230818" y="108020"/>
                      <a:pt x="228600" y="111125"/>
                    </a:cubicBezTo>
                    <a:cubicBezTo>
                      <a:pt x="225524" y="115431"/>
                      <a:pt x="222151" y="119519"/>
                      <a:pt x="219075" y="123825"/>
                    </a:cubicBezTo>
                    <a:cubicBezTo>
                      <a:pt x="216857" y="126930"/>
                      <a:pt x="215168" y="130419"/>
                      <a:pt x="212725" y="133350"/>
                    </a:cubicBezTo>
                    <a:cubicBezTo>
                      <a:pt x="209850" y="136799"/>
                      <a:pt x="206122" y="139466"/>
                      <a:pt x="203200" y="142875"/>
                    </a:cubicBezTo>
                    <a:cubicBezTo>
                      <a:pt x="187447" y="161253"/>
                      <a:pt x="200918" y="150746"/>
                      <a:pt x="184150" y="161925"/>
                    </a:cubicBezTo>
                    <a:cubicBezTo>
                      <a:pt x="182033" y="165100"/>
                      <a:pt x="180780" y="169066"/>
                      <a:pt x="177800" y="171450"/>
                    </a:cubicBezTo>
                    <a:cubicBezTo>
                      <a:pt x="175187" y="173541"/>
                      <a:pt x="171268" y="173128"/>
                      <a:pt x="168275" y="174625"/>
                    </a:cubicBezTo>
                    <a:cubicBezTo>
                      <a:pt x="164862" y="176332"/>
                      <a:pt x="161681" y="178532"/>
                      <a:pt x="158750" y="180975"/>
                    </a:cubicBezTo>
                    <a:cubicBezTo>
                      <a:pt x="142895" y="194188"/>
                      <a:pt x="156439" y="188095"/>
                      <a:pt x="139700" y="193675"/>
                    </a:cubicBezTo>
                    <a:cubicBezTo>
                      <a:pt x="136525" y="196850"/>
                      <a:pt x="133911" y="200709"/>
                      <a:pt x="130175" y="203200"/>
                    </a:cubicBezTo>
                    <a:cubicBezTo>
                      <a:pt x="127390" y="205056"/>
                      <a:pt x="123292" y="204320"/>
                      <a:pt x="120650" y="206375"/>
                    </a:cubicBezTo>
                    <a:cubicBezTo>
                      <a:pt x="113561" y="211888"/>
                      <a:pt x="106581" y="217953"/>
                      <a:pt x="101600" y="225425"/>
                    </a:cubicBezTo>
                    <a:cubicBezTo>
                      <a:pt x="99483" y="228600"/>
                      <a:pt x="97948" y="232252"/>
                      <a:pt x="95250" y="234950"/>
                    </a:cubicBezTo>
                    <a:cubicBezTo>
                      <a:pt x="92552" y="237648"/>
                      <a:pt x="88900" y="239183"/>
                      <a:pt x="85725" y="241300"/>
                    </a:cubicBezTo>
                    <a:cubicBezTo>
                      <a:pt x="84667" y="244475"/>
                      <a:pt x="84175" y="247899"/>
                      <a:pt x="82550" y="250825"/>
                    </a:cubicBezTo>
                    <a:cubicBezTo>
                      <a:pt x="78844" y="257496"/>
                      <a:pt x="72263" y="262635"/>
                      <a:pt x="69850" y="269875"/>
                    </a:cubicBezTo>
                    <a:cubicBezTo>
                      <a:pt x="63835" y="287919"/>
                      <a:pt x="69042" y="277033"/>
                      <a:pt x="47625" y="298450"/>
                    </a:cubicBezTo>
                    <a:cubicBezTo>
                      <a:pt x="35733" y="310342"/>
                      <a:pt x="42360" y="306555"/>
                      <a:pt x="28575" y="311150"/>
                    </a:cubicBezTo>
                    <a:cubicBezTo>
                      <a:pt x="22225" y="310092"/>
                      <a:pt x="15114" y="311169"/>
                      <a:pt x="9525" y="307975"/>
                    </a:cubicBezTo>
                    <a:cubicBezTo>
                      <a:pt x="6619" y="306315"/>
                      <a:pt x="7269" y="301668"/>
                      <a:pt x="6350" y="298450"/>
                    </a:cubicBezTo>
                    <a:cubicBezTo>
                      <a:pt x="-1623" y="270543"/>
                      <a:pt x="7613" y="299063"/>
                      <a:pt x="0" y="276225"/>
                    </a:cubicBezTo>
                    <a:cubicBezTo>
                      <a:pt x="3344" y="229415"/>
                      <a:pt x="7408" y="234421"/>
                      <a:pt x="9525" y="2222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440" name="Forme libre 435">
                <a:extLst>
                  <a:ext uri="{FF2B5EF4-FFF2-40B4-BE49-F238E27FC236}">
                    <a16:creationId xmlns:a16="http://schemas.microsoft.com/office/drawing/2014/main" id="{C6907EBD-061B-443C-AE5D-0A6D2140130F}"/>
                  </a:ext>
                </a:extLst>
              </p:cNvPr>
              <p:cNvSpPr/>
              <p:nvPr/>
            </p:nvSpPr>
            <p:spPr>
              <a:xfrm>
                <a:off x="4034630" y="3356992"/>
                <a:ext cx="486242" cy="458440"/>
              </a:xfrm>
              <a:custGeom>
                <a:avLst/>
                <a:gdLst>
                  <a:gd name="connsiteX0" fmla="*/ 10320 w 486242"/>
                  <a:gd name="connsiteY0" fmla="*/ 206375 h 458440"/>
                  <a:gd name="connsiteX1" fmla="*/ 13495 w 486242"/>
                  <a:gd name="connsiteY1" fmla="*/ 190500 h 458440"/>
                  <a:gd name="connsiteX2" fmla="*/ 35720 w 486242"/>
                  <a:gd name="connsiteY2" fmla="*/ 174625 h 458440"/>
                  <a:gd name="connsiteX3" fmla="*/ 45245 w 486242"/>
                  <a:gd name="connsiteY3" fmla="*/ 168275 h 458440"/>
                  <a:gd name="connsiteX4" fmla="*/ 57945 w 486242"/>
                  <a:gd name="connsiteY4" fmla="*/ 161925 h 458440"/>
                  <a:gd name="connsiteX5" fmla="*/ 76995 w 486242"/>
                  <a:gd name="connsiteY5" fmla="*/ 149225 h 458440"/>
                  <a:gd name="connsiteX6" fmla="*/ 96045 w 486242"/>
                  <a:gd name="connsiteY6" fmla="*/ 139700 h 458440"/>
                  <a:gd name="connsiteX7" fmla="*/ 118270 w 486242"/>
                  <a:gd name="connsiteY7" fmla="*/ 127000 h 458440"/>
                  <a:gd name="connsiteX8" fmla="*/ 134145 w 486242"/>
                  <a:gd name="connsiteY8" fmla="*/ 114300 h 458440"/>
                  <a:gd name="connsiteX9" fmla="*/ 146845 w 486242"/>
                  <a:gd name="connsiteY9" fmla="*/ 101600 h 458440"/>
                  <a:gd name="connsiteX10" fmla="*/ 159545 w 486242"/>
                  <a:gd name="connsiteY10" fmla="*/ 92075 h 458440"/>
                  <a:gd name="connsiteX11" fmla="*/ 165895 w 486242"/>
                  <a:gd name="connsiteY11" fmla="*/ 82550 h 458440"/>
                  <a:gd name="connsiteX12" fmla="*/ 178595 w 486242"/>
                  <a:gd name="connsiteY12" fmla="*/ 76200 h 458440"/>
                  <a:gd name="connsiteX13" fmla="*/ 197645 w 486242"/>
                  <a:gd name="connsiteY13" fmla="*/ 66675 h 458440"/>
                  <a:gd name="connsiteX14" fmla="*/ 203995 w 486242"/>
                  <a:gd name="connsiteY14" fmla="*/ 57150 h 458440"/>
                  <a:gd name="connsiteX15" fmla="*/ 226220 w 486242"/>
                  <a:gd name="connsiteY15" fmla="*/ 47625 h 458440"/>
                  <a:gd name="connsiteX16" fmla="*/ 251620 w 486242"/>
                  <a:gd name="connsiteY16" fmla="*/ 34925 h 458440"/>
                  <a:gd name="connsiteX17" fmla="*/ 254795 w 486242"/>
                  <a:gd name="connsiteY17" fmla="*/ 25400 h 458440"/>
                  <a:gd name="connsiteX18" fmla="*/ 264320 w 486242"/>
                  <a:gd name="connsiteY18" fmla="*/ 15875 h 458440"/>
                  <a:gd name="connsiteX19" fmla="*/ 273845 w 486242"/>
                  <a:gd name="connsiteY19" fmla="*/ 9525 h 458440"/>
                  <a:gd name="connsiteX20" fmla="*/ 308770 w 486242"/>
                  <a:gd name="connsiteY20" fmla="*/ 0 h 458440"/>
                  <a:gd name="connsiteX21" fmla="*/ 356395 w 486242"/>
                  <a:gd name="connsiteY21" fmla="*/ 3175 h 458440"/>
                  <a:gd name="connsiteX22" fmla="*/ 375445 w 486242"/>
                  <a:gd name="connsiteY22" fmla="*/ 12700 h 458440"/>
                  <a:gd name="connsiteX23" fmla="*/ 384970 w 486242"/>
                  <a:gd name="connsiteY23" fmla="*/ 15875 h 458440"/>
                  <a:gd name="connsiteX24" fmla="*/ 407195 w 486242"/>
                  <a:gd name="connsiteY24" fmla="*/ 31750 h 458440"/>
                  <a:gd name="connsiteX25" fmla="*/ 416720 w 486242"/>
                  <a:gd name="connsiteY25" fmla="*/ 44450 h 458440"/>
                  <a:gd name="connsiteX26" fmla="*/ 426245 w 486242"/>
                  <a:gd name="connsiteY26" fmla="*/ 53975 h 458440"/>
                  <a:gd name="connsiteX27" fmla="*/ 432595 w 486242"/>
                  <a:gd name="connsiteY27" fmla="*/ 66675 h 458440"/>
                  <a:gd name="connsiteX28" fmla="*/ 438945 w 486242"/>
                  <a:gd name="connsiteY28" fmla="*/ 88900 h 458440"/>
                  <a:gd name="connsiteX29" fmla="*/ 435770 w 486242"/>
                  <a:gd name="connsiteY29" fmla="*/ 130175 h 458440"/>
                  <a:gd name="connsiteX30" fmla="*/ 432595 w 486242"/>
                  <a:gd name="connsiteY30" fmla="*/ 139700 h 458440"/>
                  <a:gd name="connsiteX31" fmla="*/ 429420 w 486242"/>
                  <a:gd name="connsiteY31" fmla="*/ 168275 h 458440"/>
                  <a:gd name="connsiteX32" fmla="*/ 435770 w 486242"/>
                  <a:gd name="connsiteY32" fmla="*/ 196850 h 458440"/>
                  <a:gd name="connsiteX33" fmla="*/ 442120 w 486242"/>
                  <a:gd name="connsiteY33" fmla="*/ 206375 h 458440"/>
                  <a:gd name="connsiteX34" fmla="*/ 448470 w 486242"/>
                  <a:gd name="connsiteY34" fmla="*/ 225425 h 458440"/>
                  <a:gd name="connsiteX35" fmla="*/ 454820 w 486242"/>
                  <a:gd name="connsiteY35" fmla="*/ 234950 h 458440"/>
                  <a:gd name="connsiteX36" fmla="*/ 461170 w 486242"/>
                  <a:gd name="connsiteY36" fmla="*/ 260350 h 458440"/>
                  <a:gd name="connsiteX37" fmla="*/ 464345 w 486242"/>
                  <a:gd name="connsiteY37" fmla="*/ 339725 h 458440"/>
                  <a:gd name="connsiteX38" fmla="*/ 467520 w 486242"/>
                  <a:gd name="connsiteY38" fmla="*/ 349250 h 458440"/>
                  <a:gd name="connsiteX39" fmla="*/ 477045 w 486242"/>
                  <a:gd name="connsiteY39" fmla="*/ 358775 h 458440"/>
                  <a:gd name="connsiteX40" fmla="*/ 483395 w 486242"/>
                  <a:gd name="connsiteY40" fmla="*/ 393700 h 458440"/>
                  <a:gd name="connsiteX41" fmla="*/ 480220 w 486242"/>
                  <a:gd name="connsiteY41" fmla="*/ 425450 h 458440"/>
                  <a:gd name="connsiteX42" fmla="*/ 483395 w 486242"/>
                  <a:gd name="connsiteY42" fmla="*/ 457200 h 458440"/>
                  <a:gd name="connsiteX43" fmla="*/ 473870 w 486242"/>
                  <a:gd name="connsiteY43" fmla="*/ 447675 h 458440"/>
                  <a:gd name="connsiteX44" fmla="*/ 457995 w 486242"/>
                  <a:gd name="connsiteY44" fmla="*/ 425450 h 458440"/>
                  <a:gd name="connsiteX45" fmla="*/ 454820 w 486242"/>
                  <a:gd name="connsiteY45" fmla="*/ 393700 h 458440"/>
                  <a:gd name="connsiteX46" fmla="*/ 445295 w 486242"/>
                  <a:gd name="connsiteY46" fmla="*/ 384175 h 458440"/>
                  <a:gd name="connsiteX47" fmla="*/ 426245 w 486242"/>
                  <a:gd name="connsiteY47" fmla="*/ 368300 h 458440"/>
                  <a:gd name="connsiteX48" fmla="*/ 423070 w 486242"/>
                  <a:gd name="connsiteY48" fmla="*/ 358775 h 458440"/>
                  <a:gd name="connsiteX49" fmla="*/ 410370 w 486242"/>
                  <a:gd name="connsiteY49" fmla="*/ 339725 h 458440"/>
                  <a:gd name="connsiteX50" fmla="*/ 400845 w 486242"/>
                  <a:gd name="connsiteY50" fmla="*/ 301625 h 458440"/>
                  <a:gd name="connsiteX51" fmla="*/ 404020 w 486242"/>
                  <a:gd name="connsiteY51" fmla="*/ 273050 h 458440"/>
                  <a:gd name="connsiteX52" fmla="*/ 407195 w 486242"/>
                  <a:gd name="connsiteY52" fmla="*/ 254000 h 458440"/>
                  <a:gd name="connsiteX53" fmla="*/ 413545 w 486242"/>
                  <a:gd name="connsiteY53" fmla="*/ 196850 h 458440"/>
                  <a:gd name="connsiteX54" fmla="*/ 407195 w 486242"/>
                  <a:gd name="connsiteY54" fmla="*/ 174625 h 458440"/>
                  <a:gd name="connsiteX55" fmla="*/ 391320 w 486242"/>
                  <a:gd name="connsiteY55" fmla="*/ 155575 h 458440"/>
                  <a:gd name="connsiteX56" fmla="*/ 384970 w 486242"/>
                  <a:gd name="connsiteY56" fmla="*/ 136525 h 458440"/>
                  <a:gd name="connsiteX57" fmla="*/ 381795 w 486242"/>
                  <a:gd name="connsiteY57" fmla="*/ 127000 h 458440"/>
                  <a:gd name="connsiteX58" fmla="*/ 372270 w 486242"/>
                  <a:gd name="connsiteY58" fmla="*/ 123825 h 458440"/>
                  <a:gd name="connsiteX59" fmla="*/ 365920 w 486242"/>
                  <a:gd name="connsiteY59" fmla="*/ 57150 h 458440"/>
                  <a:gd name="connsiteX60" fmla="*/ 356395 w 486242"/>
                  <a:gd name="connsiteY60" fmla="*/ 60325 h 458440"/>
                  <a:gd name="connsiteX61" fmla="*/ 334170 w 486242"/>
                  <a:gd name="connsiteY61" fmla="*/ 76200 h 458440"/>
                  <a:gd name="connsiteX62" fmla="*/ 302420 w 486242"/>
                  <a:gd name="connsiteY62" fmla="*/ 95250 h 458440"/>
                  <a:gd name="connsiteX63" fmla="*/ 283370 w 486242"/>
                  <a:gd name="connsiteY63" fmla="*/ 107950 h 458440"/>
                  <a:gd name="connsiteX64" fmla="*/ 254795 w 486242"/>
                  <a:gd name="connsiteY64" fmla="*/ 123825 h 458440"/>
                  <a:gd name="connsiteX65" fmla="*/ 242095 w 486242"/>
                  <a:gd name="connsiteY65" fmla="*/ 133350 h 458440"/>
                  <a:gd name="connsiteX66" fmla="*/ 232570 w 486242"/>
                  <a:gd name="connsiteY66" fmla="*/ 136525 h 458440"/>
                  <a:gd name="connsiteX67" fmla="*/ 210345 w 486242"/>
                  <a:gd name="connsiteY67" fmla="*/ 152400 h 458440"/>
                  <a:gd name="connsiteX68" fmla="*/ 200820 w 486242"/>
                  <a:gd name="connsiteY68" fmla="*/ 155575 h 458440"/>
                  <a:gd name="connsiteX69" fmla="*/ 191295 w 486242"/>
                  <a:gd name="connsiteY69" fmla="*/ 161925 h 458440"/>
                  <a:gd name="connsiteX70" fmla="*/ 181770 w 486242"/>
                  <a:gd name="connsiteY70" fmla="*/ 165100 h 458440"/>
                  <a:gd name="connsiteX71" fmla="*/ 172245 w 486242"/>
                  <a:gd name="connsiteY71" fmla="*/ 171450 h 458440"/>
                  <a:gd name="connsiteX72" fmla="*/ 162720 w 486242"/>
                  <a:gd name="connsiteY72" fmla="*/ 174625 h 458440"/>
                  <a:gd name="connsiteX73" fmla="*/ 150020 w 486242"/>
                  <a:gd name="connsiteY73" fmla="*/ 180975 h 458440"/>
                  <a:gd name="connsiteX74" fmla="*/ 140495 w 486242"/>
                  <a:gd name="connsiteY74" fmla="*/ 187325 h 458440"/>
                  <a:gd name="connsiteX75" fmla="*/ 121445 w 486242"/>
                  <a:gd name="connsiteY75" fmla="*/ 193675 h 458440"/>
                  <a:gd name="connsiteX76" fmla="*/ 108745 w 486242"/>
                  <a:gd name="connsiteY76" fmla="*/ 200025 h 458440"/>
                  <a:gd name="connsiteX77" fmla="*/ 99220 w 486242"/>
                  <a:gd name="connsiteY77" fmla="*/ 206375 h 458440"/>
                  <a:gd name="connsiteX78" fmla="*/ 86520 w 486242"/>
                  <a:gd name="connsiteY78" fmla="*/ 209550 h 458440"/>
                  <a:gd name="connsiteX79" fmla="*/ 64295 w 486242"/>
                  <a:gd name="connsiteY79" fmla="*/ 222250 h 458440"/>
                  <a:gd name="connsiteX80" fmla="*/ 54770 w 486242"/>
                  <a:gd name="connsiteY80" fmla="*/ 225425 h 458440"/>
                  <a:gd name="connsiteX81" fmla="*/ 42070 w 486242"/>
                  <a:gd name="connsiteY81" fmla="*/ 234950 h 458440"/>
                  <a:gd name="connsiteX82" fmla="*/ 32545 w 486242"/>
                  <a:gd name="connsiteY82" fmla="*/ 244475 h 458440"/>
                  <a:gd name="connsiteX83" fmla="*/ 23020 w 486242"/>
                  <a:gd name="connsiteY83" fmla="*/ 247650 h 458440"/>
                  <a:gd name="connsiteX84" fmla="*/ 13495 w 486242"/>
                  <a:gd name="connsiteY84" fmla="*/ 257175 h 458440"/>
                  <a:gd name="connsiteX85" fmla="*/ 795 w 486242"/>
                  <a:gd name="connsiteY85" fmla="*/ 254000 h 458440"/>
                  <a:gd name="connsiteX86" fmla="*/ 10320 w 486242"/>
                  <a:gd name="connsiteY86" fmla="*/ 206375 h 458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86242" h="458440">
                    <a:moveTo>
                      <a:pt x="10320" y="206375"/>
                    </a:moveTo>
                    <a:cubicBezTo>
                      <a:pt x="12437" y="195792"/>
                      <a:pt x="11082" y="195327"/>
                      <a:pt x="13495" y="190500"/>
                    </a:cubicBezTo>
                    <a:cubicBezTo>
                      <a:pt x="18149" y="181191"/>
                      <a:pt x="27666" y="179227"/>
                      <a:pt x="35720" y="174625"/>
                    </a:cubicBezTo>
                    <a:cubicBezTo>
                      <a:pt x="39033" y="172732"/>
                      <a:pt x="41932" y="170168"/>
                      <a:pt x="45245" y="168275"/>
                    </a:cubicBezTo>
                    <a:cubicBezTo>
                      <a:pt x="49354" y="165927"/>
                      <a:pt x="53886" y="164360"/>
                      <a:pt x="57945" y="161925"/>
                    </a:cubicBezTo>
                    <a:cubicBezTo>
                      <a:pt x="64489" y="157998"/>
                      <a:pt x="69755" y="151638"/>
                      <a:pt x="76995" y="149225"/>
                    </a:cubicBezTo>
                    <a:cubicBezTo>
                      <a:pt x="94459" y="143404"/>
                      <a:pt x="78811" y="149548"/>
                      <a:pt x="96045" y="139700"/>
                    </a:cubicBezTo>
                    <a:cubicBezTo>
                      <a:pt x="124243" y="123587"/>
                      <a:pt x="95064" y="142471"/>
                      <a:pt x="118270" y="127000"/>
                    </a:cubicBezTo>
                    <a:cubicBezTo>
                      <a:pt x="133743" y="103790"/>
                      <a:pt x="114627" y="128242"/>
                      <a:pt x="134145" y="114300"/>
                    </a:cubicBezTo>
                    <a:cubicBezTo>
                      <a:pt x="139017" y="110820"/>
                      <a:pt x="142339" y="105542"/>
                      <a:pt x="146845" y="101600"/>
                    </a:cubicBezTo>
                    <a:cubicBezTo>
                      <a:pt x="150827" y="98115"/>
                      <a:pt x="155803" y="95817"/>
                      <a:pt x="159545" y="92075"/>
                    </a:cubicBezTo>
                    <a:cubicBezTo>
                      <a:pt x="162243" y="89377"/>
                      <a:pt x="162964" y="84993"/>
                      <a:pt x="165895" y="82550"/>
                    </a:cubicBezTo>
                    <a:cubicBezTo>
                      <a:pt x="169531" y="79520"/>
                      <a:pt x="174486" y="78548"/>
                      <a:pt x="178595" y="76200"/>
                    </a:cubicBezTo>
                    <a:cubicBezTo>
                      <a:pt x="195829" y="66352"/>
                      <a:pt x="180181" y="72496"/>
                      <a:pt x="197645" y="66675"/>
                    </a:cubicBezTo>
                    <a:cubicBezTo>
                      <a:pt x="199762" y="63500"/>
                      <a:pt x="201064" y="59593"/>
                      <a:pt x="203995" y="57150"/>
                    </a:cubicBezTo>
                    <a:cubicBezTo>
                      <a:pt x="210077" y="52082"/>
                      <a:pt x="219001" y="50332"/>
                      <a:pt x="226220" y="47625"/>
                    </a:cubicBezTo>
                    <a:cubicBezTo>
                      <a:pt x="243974" y="40967"/>
                      <a:pt x="238467" y="43693"/>
                      <a:pt x="251620" y="34925"/>
                    </a:cubicBezTo>
                    <a:cubicBezTo>
                      <a:pt x="252678" y="31750"/>
                      <a:pt x="252939" y="28185"/>
                      <a:pt x="254795" y="25400"/>
                    </a:cubicBezTo>
                    <a:cubicBezTo>
                      <a:pt x="257286" y="21664"/>
                      <a:pt x="260871" y="18750"/>
                      <a:pt x="264320" y="15875"/>
                    </a:cubicBezTo>
                    <a:cubicBezTo>
                      <a:pt x="267251" y="13432"/>
                      <a:pt x="270358" y="11075"/>
                      <a:pt x="273845" y="9525"/>
                    </a:cubicBezTo>
                    <a:cubicBezTo>
                      <a:pt x="287028" y="3666"/>
                      <a:pt x="295189" y="2716"/>
                      <a:pt x="308770" y="0"/>
                    </a:cubicBezTo>
                    <a:cubicBezTo>
                      <a:pt x="324645" y="1058"/>
                      <a:pt x="340582" y="1418"/>
                      <a:pt x="356395" y="3175"/>
                    </a:cubicBezTo>
                    <a:cubicBezTo>
                      <a:pt x="366656" y="4315"/>
                      <a:pt x="366424" y="8190"/>
                      <a:pt x="375445" y="12700"/>
                    </a:cubicBezTo>
                    <a:cubicBezTo>
                      <a:pt x="378438" y="14197"/>
                      <a:pt x="381977" y="14378"/>
                      <a:pt x="384970" y="15875"/>
                    </a:cubicBezTo>
                    <a:cubicBezTo>
                      <a:pt x="388576" y="17678"/>
                      <a:pt x="405757" y="30312"/>
                      <a:pt x="407195" y="31750"/>
                    </a:cubicBezTo>
                    <a:cubicBezTo>
                      <a:pt x="410937" y="35492"/>
                      <a:pt x="413276" y="40432"/>
                      <a:pt x="416720" y="44450"/>
                    </a:cubicBezTo>
                    <a:cubicBezTo>
                      <a:pt x="419642" y="47859"/>
                      <a:pt x="423635" y="50321"/>
                      <a:pt x="426245" y="53975"/>
                    </a:cubicBezTo>
                    <a:cubicBezTo>
                      <a:pt x="428996" y="57826"/>
                      <a:pt x="430731" y="62325"/>
                      <a:pt x="432595" y="66675"/>
                    </a:cubicBezTo>
                    <a:cubicBezTo>
                      <a:pt x="435328" y="73052"/>
                      <a:pt x="437334" y="82455"/>
                      <a:pt x="438945" y="88900"/>
                    </a:cubicBezTo>
                    <a:cubicBezTo>
                      <a:pt x="437887" y="102658"/>
                      <a:pt x="437482" y="116483"/>
                      <a:pt x="435770" y="130175"/>
                    </a:cubicBezTo>
                    <a:cubicBezTo>
                      <a:pt x="435355" y="133496"/>
                      <a:pt x="433145" y="136399"/>
                      <a:pt x="432595" y="139700"/>
                    </a:cubicBezTo>
                    <a:cubicBezTo>
                      <a:pt x="431019" y="149153"/>
                      <a:pt x="430478" y="158750"/>
                      <a:pt x="429420" y="168275"/>
                    </a:cubicBezTo>
                    <a:cubicBezTo>
                      <a:pt x="430639" y="175592"/>
                      <a:pt x="431862" y="189034"/>
                      <a:pt x="435770" y="196850"/>
                    </a:cubicBezTo>
                    <a:cubicBezTo>
                      <a:pt x="437477" y="200263"/>
                      <a:pt x="440570" y="202888"/>
                      <a:pt x="442120" y="206375"/>
                    </a:cubicBezTo>
                    <a:cubicBezTo>
                      <a:pt x="444838" y="212492"/>
                      <a:pt x="444757" y="219856"/>
                      <a:pt x="448470" y="225425"/>
                    </a:cubicBezTo>
                    <a:cubicBezTo>
                      <a:pt x="450587" y="228600"/>
                      <a:pt x="453113" y="231537"/>
                      <a:pt x="454820" y="234950"/>
                    </a:cubicBezTo>
                    <a:cubicBezTo>
                      <a:pt x="458074" y="241459"/>
                      <a:pt x="459962" y="254312"/>
                      <a:pt x="461170" y="260350"/>
                    </a:cubicBezTo>
                    <a:cubicBezTo>
                      <a:pt x="462228" y="286808"/>
                      <a:pt x="462458" y="313313"/>
                      <a:pt x="464345" y="339725"/>
                    </a:cubicBezTo>
                    <a:cubicBezTo>
                      <a:pt x="464583" y="343063"/>
                      <a:pt x="465664" y="346465"/>
                      <a:pt x="467520" y="349250"/>
                    </a:cubicBezTo>
                    <a:cubicBezTo>
                      <a:pt x="470011" y="352986"/>
                      <a:pt x="473870" y="355600"/>
                      <a:pt x="477045" y="358775"/>
                    </a:cubicBezTo>
                    <a:cubicBezTo>
                      <a:pt x="481510" y="372170"/>
                      <a:pt x="483395" y="375749"/>
                      <a:pt x="483395" y="393700"/>
                    </a:cubicBezTo>
                    <a:cubicBezTo>
                      <a:pt x="483395" y="404336"/>
                      <a:pt x="481278" y="414867"/>
                      <a:pt x="480220" y="425450"/>
                    </a:cubicBezTo>
                    <a:cubicBezTo>
                      <a:pt x="481278" y="436033"/>
                      <a:pt x="490916" y="464721"/>
                      <a:pt x="483395" y="457200"/>
                    </a:cubicBezTo>
                    <a:cubicBezTo>
                      <a:pt x="480220" y="454025"/>
                      <a:pt x="476792" y="451084"/>
                      <a:pt x="473870" y="447675"/>
                    </a:cubicBezTo>
                    <a:cubicBezTo>
                      <a:pt x="467963" y="440783"/>
                      <a:pt x="463021" y="432988"/>
                      <a:pt x="457995" y="425450"/>
                    </a:cubicBezTo>
                    <a:cubicBezTo>
                      <a:pt x="456937" y="414867"/>
                      <a:pt x="457948" y="403866"/>
                      <a:pt x="454820" y="393700"/>
                    </a:cubicBezTo>
                    <a:cubicBezTo>
                      <a:pt x="453500" y="389408"/>
                      <a:pt x="448170" y="387624"/>
                      <a:pt x="445295" y="384175"/>
                    </a:cubicBezTo>
                    <a:cubicBezTo>
                      <a:pt x="432473" y="368789"/>
                      <a:pt x="447129" y="378742"/>
                      <a:pt x="426245" y="368300"/>
                    </a:cubicBezTo>
                    <a:cubicBezTo>
                      <a:pt x="425187" y="365125"/>
                      <a:pt x="424695" y="361701"/>
                      <a:pt x="423070" y="358775"/>
                    </a:cubicBezTo>
                    <a:cubicBezTo>
                      <a:pt x="419364" y="352104"/>
                      <a:pt x="412783" y="346965"/>
                      <a:pt x="410370" y="339725"/>
                    </a:cubicBezTo>
                    <a:cubicBezTo>
                      <a:pt x="401984" y="314568"/>
                      <a:pt x="405120" y="327277"/>
                      <a:pt x="400845" y="301625"/>
                    </a:cubicBezTo>
                    <a:cubicBezTo>
                      <a:pt x="401903" y="292100"/>
                      <a:pt x="402753" y="282550"/>
                      <a:pt x="404020" y="273050"/>
                    </a:cubicBezTo>
                    <a:cubicBezTo>
                      <a:pt x="404871" y="266669"/>
                      <a:pt x="406585" y="260409"/>
                      <a:pt x="407195" y="254000"/>
                    </a:cubicBezTo>
                    <a:cubicBezTo>
                      <a:pt x="412631" y="196920"/>
                      <a:pt x="404910" y="222755"/>
                      <a:pt x="413545" y="196850"/>
                    </a:cubicBezTo>
                    <a:cubicBezTo>
                      <a:pt x="411428" y="189442"/>
                      <a:pt x="410056" y="181779"/>
                      <a:pt x="407195" y="174625"/>
                    </a:cubicBezTo>
                    <a:cubicBezTo>
                      <a:pt x="404248" y="167258"/>
                      <a:pt x="396608" y="160863"/>
                      <a:pt x="391320" y="155575"/>
                    </a:cubicBezTo>
                    <a:lnTo>
                      <a:pt x="384970" y="136525"/>
                    </a:lnTo>
                    <a:cubicBezTo>
                      <a:pt x="383912" y="133350"/>
                      <a:pt x="384970" y="128058"/>
                      <a:pt x="381795" y="127000"/>
                    </a:cubicBezTo>
                    <a:lnTo>
                      <a:pt x="372270" y="123825"/>
                    </a:lnTo>
                    <a:cubicBezTo>
                      <a:pt x="372485" y="119527"/>
                      <a:pt x="396044" y="57150"/>
                      <a:pt x="365920" y="57150"/>
                    </a:cubicBezTo>
                    <a:cubicBezTo>
                      <a:pt x="362573" y="57150"/>
                      <a:pt x="359570" y="59267"/>
                      <a:pt x="356395" y="60325"/>
                    </a:cubicBezTo>
                    <a:cubicBezTo>
                      <a:pt x="350943" y="64414"/>
                      <a:pt x="340670" y="72486"/>
                      <a:pt x="334170" y="76200"/>
                    </a:cubicBezTo>
                    <a:cubicBezTo>
                      <a:pt x="322478" y="82881"/>
                      <a:pt x="312776" y="84894"/>
                      <a:pt x="302420" y="95250"/>
                    </a:cubicBezTo>
                    <a:cubicBezTo>
                      <a:pt x="281281" y="116389"/>
                      <a:pt x="304047" y="96463"/>
                      <a:pt x="283370" y="107950"/>
                    </a:cubicBezTo>
                    <a:cubicBezTo>
                      <a:pt x="250618" y="126146"/>
                      <a:pt x="276348" y="116641"/>
                      <a:pt x="254795" y="123825"/>
                    </a:cubicBezTo>
                    <a:cubicBezTo>
                      <a:pt x="250562" y="127000"/>
                      <a:pt x="246689" y="130725"/>
                      <a:pt x="242095" y="133350"/>
                    </a:cubicBezTo>
                    <a:cubicBezTo>
                      <a:pt x="239189" y="135010"/>
                      <a:pt x="235476" y="134865"/>
                      <a:pt x="232570" y="136525"/>
                    </a:cubicBezTo>
                    <a:cubicBezTo>
                      <a:pt x="222503" y="142278"/>
                      <a:pt x="220173" y="147486"/>
                      <a:pt x="210345" y="152400"/>
                    </a:cubicBezTo>
                    <a:cubicBezTo>
                      <a:pt x="207352" y="153897"/>
                      <a:pt x="203813" y="154078"/>
                      <a:pt x="200820" y="155575"/>
                    </a:cubicBezTo>
                    <a:cubicBezTo>
                      <a:pt x="197407" y="157282"/>
                      <a:pt x="194708" y="160218"/>
                      <a:pt x="191295" y="161925"/>
                    </a:cubicBezTo>
                    <a:cubicBezTo>
                      <a:pt x="188302" y="163422"/>
                      <a:pt x="184763" y="163603"/>
                      <a:pt x="181770" y="165100"/>
                    </a:cubicBezTo>
                    <a:cubicBezTo>
                      <a:pt x="178357" y="166807"/>
                      <a:pt x="175658" y="169743"/>
                      <a:pt x="172245" y="171450"/>
                    </a:cubicBezTo>
                    <a:cubicBezTo>
                      <a:pt x="169252" y="172947"/>
                      <a:pt x="165796" y="173307"/>
                      <a:pt x="162720" y="174625"/>
                    </a:cubicBezTo>
                    <a:cubicBezTo>
                      <a:pt x="158370" y="176489"/>
                      <a:pt x="154129" y="178627"/>
                      <a:pt x="150020" y="180975"/>
                    </a:cubicBezTo>
                    <a:cubicBezTo>
                      <a:pt x="146707" y="182868"/>
                      <a:pt x="143982" y="185775"/>
                      <a:pt x="140495" y="187325"/>
                    </a:cubicBezTo>
                    <a:cubicBezTo>
                      <a:pt x="134378" y="190043"/>
                      <a:pt x="127432" y="190682"/>
                      <a:pt x="121445" y="193675"/>
                    </a:cubicBezTo>
                    <a:cubicBezTo>
                      <a:pt x="117212" y="195792"/>
                      <a:pt x="112854" y="197677"/>
                      <a:pt x="108745" y="200025"/>
                    </a:cubicBezTo>
                    <a:cubicBezTo>
                      <a:pt x="105432" y="201918"/>
                      <a:pt x="102727" y="204872"/>
                      <a:pt x="99220" y="206375"/>
                    </a:cubicBezTo>
                    <a:cubicBezTo>
                      <a:pt x="95209" y="208094"/>
                      <a:pt x="90753" y="208492"/>
                      <a:pt x="86520" y="209550"/>
                    </a:cubicBezTo>
                    <a:cubicBezTo>
                      <a:pt x="76954" y="215927"/>
                      <a:pt x="75574" y="217416"/>
                      <a:pt x="64295" y="222250"/>
                    </a:cubicBezTo>
                    <a:cubicBezTo>
                      <a:pt x="61219" y="223568"/>
                      <a:pt x="57945" y="224367"/>
                      <a:pt x="54770" y="225425"/>
                    </a:cubicBezTo>
                    <a:cubicBezTo>
                      <a:pt x="50537" y="228600"/>
                      <a:pt x="46088" y="231506"/>
                      <a:pt x="42070" y="234950"/>
                    </a:cubicBezTo>
                    <a:cubicBezTo>
                      <a:pt x="38661" y="237872"/>
                      <a:pt x="36281" y="241984"/>
                      <a:pt x="32545" y="244475"/>
                    </a:cubicBezTo>
                    <a:cubicBezTo>
                      <a:pt x="29760" y="246331"/>
                      <a:pt x="26195" y="246592"/>
                      <a:pt x="23020" y="247650"/>
                    </a:cubicBezTo>
                    <a:cubicBezTo>
                      <a:pt x="19845" y="250825"/>
                      <a:pt x="17812" y="255941"/>
                      <a:pt x="13495" y="257175"/>
                    </a:cubicBezTo>
                    <a:cubicBezTo>
                      <a:pt x="9299" y="258374"/>
                      <a:pt x="1853" y="258233"/>
                      <a:pt x="795" y="254000"/>
                    </a:cubicBezTo>
                    <a:cubicBezTo>
                      <a:pt x="-3055" y="238599"/>
                      <a:pt x="8203" y="216958"/>
                      <a:pt x="10320" y="20637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grpSp>
            <p:nvGrpSpPr>
              <p:cNvPr id="1441" name="Groupe 1440">
                <a:extLst>
                  <a:ext uri="{FF2B5EF4-FFF2-40B4-BE49-F238E27FC236}">
                    <a16:creationId xmlns:a16="http://schemas.microsoft.com/office/drawing/2014/main" id="{EE8133C7-E757-484E-BCED-EA1BEE1B6C0E}"/>
                  </a:ext>
                </a:extLst>
              </p:cNvPr>
              <p:cNvGrpSpPr/>
              <p:nvPr/>
            </p:nvGrpSpPr>
            <p:grpSpPr>
              <a:xfrm>
                <a:off x="4041279" y="2399184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1455" name="Larme 1454">
                  <a:extLst>
                    <a:ext uri="{FF2B5EF4-FFF2-40B4-BE49-F238E27FC236}">
                      <a16:creationId xmlns:a16="http://schemas.microsoft.com/office/drawing/2014/main" id="{07D368C8-E84E-45AF-87D7-AB9869660B6F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456" name="Larme 1455">
                  <a:extLst>
                    <a:ext uri="{FF2B5EF4-FFF2-40B4-BE49-F238E27FC236}">
                      <a16:creationId xmlns:a16="http://schemas.microsoft.com/office/drawing/2014/main" id="{EF6498E6-6F86-4F54-BC8A-F77FAFDEC723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457" name="Larme 1456">
                  <a:extLst>
                    <a:ext uri="{FF2B5EF4-FFF2-40B4-BE49-F238E27FC236}">
                      <a16:creationId xmlns:a16="http://schemas.microsoft.com/office/drawing/2014/main" id="{603EE913-5E05-4A95-8D34-85349EFEEA15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458" name="Larme 1457">
                  <a:extLst>
                    <a:ext uri="{FF2B5EF4-FFF2-40B4-BE49-F238E27FC236}">
                      <a16:creationId xmlns:a16="http://schemas.microsoft.com/office/drawing/2014/main" id="{AC4B6012-AEE4-41DF-BD14-546DC57DCC94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459" name="Larme 1458">
                  <a:extLst>
                    <a:ext uri="{FF2B5EF4-FFF2-40B4-BE49-F238E27FC236}">
                      <a16:creationId xmlns:a16="http://schemas.microsoft.com/office/drawing/2014/main" id="{62C50C9A-8351-48CC-AAC7-A41E79BABF7E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460" name="Larme 1459">
                  <a:extLst>
                    <a:ext uri="{FF2B5EF4-FFF2-40B4-BE49-F238E27FC236}">
                      <a16:creationId xmlns:a16="http://schemas.microsoft.com/office/drawing/2014/main" id="{F0D5D997-B2A5-4E6D-9D21-F0538CA60777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1461" name="Connecteur droit 1460">
                  <a:extLst>
                    <a:ext uri="{FF2B5EF4-FFF2-40B4-BE49-F238E27FC236}">
                      <a16:creationId xmlns:a16="http://schemas.microsoft.com/office/drawing/2014/main" id="{760E30F3-DE67-4B8F-80CA-D977E7C33ABB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2" name="Connecteur droit 1461">
                  <a:extLst>
                    <a:ext uri="{FF2B5EF4-FFF2-40B4-BE49-F238E27FC236}">
                      <a16:creationId xmlns:a16="http://schemas.microsoft.com/office/drawing/2014/main" id="{4B8DC1E2-4EBC-4EAB-99E3-786278DEF295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3" name="Connecteur droit 1462">
                  <a:extLst>
                    <a:ext uri="{FF2B5EF4-FFF2-40B4-BE49-F238E27FC236}">
                      <a16:creationId xmlns:a16="http://schemas.microsoft.com/office/drawing/2014/main" id="{364FFFC6-CD61-47C1-8E51-0493921B57D8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4" name="Connecteur droit 1463">
                  <a:extLst>
                    <a:ext uri="{FF2B5EF4-FFF2-40B4-BE49-F238E27FC236}">
                      <a16:creationId xmlns:a16="http://schemas.microsoft.com/office/drawing/2014/main" id="{7D48892B-3EB6-4EDF-AA30-B75286EA41DE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5" name="Connecteur droit 1464">
                  <a:extLst>
                    <a:ext uri="{FF2B5EF4-FFF2-40B4-BE49-F238E27FC236}">
                      <a16:creationId xmlns:a16="http://schemas.microsoft.com/office/drawing/2014/main" id="{BC90AFCA-B028-4700-9B14-483251BC6330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6" name="Connecteur droit 1465">
                  <a:extLst>
                    <a:ext uri="{FF2B5EF4-FFF2-40B4-BE49-F238E27FC236}">
                      <a16:creationId xmlns:a16="http://schemas.microsoft.com/office/drawing/2014/main" id="{ECB288EC-875A-4E22-98DF-84715DFD185A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42" name="Groupe 1441">
                <a:extLst>
                  <a:ext uri="{FF2B5EF4-FFF2-40B4-BE49-F238E27FC236}">
                    <a16:creationId xmlns:a16="http://schemas.microsoft.com/office/drawing/2014/main" id="{6E6A8784-71BD-43D1-94FB-DB3644736801}"/>
                  </a:ext>
                </a:extLst>
              </p:cNvPr>
              <p:cNvGrpSpPr/>
              <p:nvPr/>
            </p:nvGrpSpPr>
            <p:grpSpPr>
              <a:xfrm flipH="1">
                <a:off x="3874403" y="2396717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1443" name="Larme 1442">
                  <a:extLst>
                    <a:ext uri="{FF2B5EF4-FFF2-40B4-BE49-F238E27FC236}">
                      <a16:creationId xmlns:a16="http://schemas.microsoft.com/office/drawing/2014/main" id="{16933392-BD18-4616-9EC0-C24FBFF424C5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444" name="Larme 1443">
                  <a:extLst>
                    <a:ext uri="{FF2B5EF4-FFF2-40B4-BE49-F238E27FC236}">
                      <a16:creationId xmlns:a16="http://schemas.microsoft.com/office/drawing/2014/main" id="{E32243C9-BBF3-4821-970B-258C06CF836D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445" name="Larme 1444">
                  <a:extLst>
                    <a:ext uri="{FF2B5EF4-FFF2-40B4-BE49-F238E27FC236}">
                      <a16:creationId xmlns:a16="http://schemas.microsoft.com/office/drawing/2014/main" id="{4FDEE712-A700-4185-8037-C81E26E6CBED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446" name="Larme 1445">
                  <a:extLst>
                    <a:ext uri="{FF2B5EF4-FFF2-40B4-BE49-F238E27FC236}">
                      <a16:creationId xmlns:a16="http://schemas.microsoft.com/office/drawing/2014/main" id="{B6127127-4CF5-42B1-990C-05E738AF3FB2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447" name="Larme 1446">
                  <a:extLst>
                    <a:ext uri="{FF2B5EF4-FFF2-40B4-BE49-F238E27FC236}">
                      <a16:creationId xmlns:a16="http://schemas.microsoft.com/office/drawing/2014/main" id="{A71EDFD4-6ABA-47BD-B4BD-D922AC4D560E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448" name="Larme 1447">
                  <a:extLst>
                    <a:ext uri="{FF2B5EF4-FFF2-40B4-BE49-F238E27FC236}">
                      <a16:creationId xmlns:a16="http://schemas.microsoft.com/office/drawing/2014/main" id="{8BAC4199-38E5-4ABF-9947-8D621066E792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1449" name="Connecteur droit 1448">
                  <a:extLst>
                    <a:ext uri="{FF2B5EF4-FFF2-40B4-BE49-F238E27FC236}">
                      <a16:creationId xmlns:a16="http://schemas.microsoft.com/office/drawing/2014/main" id="{645AE2D1-0D0A-454A-B8CE-DACE86A1CAF8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0" name="Connecteur droit 1449">
                  <a:extLst>
                    <a:ext uri="{FF2B5EF4-FFF2-40B4-BE49-F238E27FC236}">
                      <a16:creationId xmlns:a16="http://schemas.microsoft.com/office/drawing/2014/main" id="{FB21D03B-90BB-4E7D-B8A8-EA301B2C4C88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1" name="Connecteur droit 1450">
                  <a:extLst>
                    <a:ext uri="{FF2B5EF4-FFF2-40B4-BE49-F238E27FC236}">
                      <a16:creationId xmlns:a16="http://schemas.microsoft.com/office/drawing/2014/main" id="{2D9F10B5-6DA8-4DF0-8997-C6B9CD2BF63D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2" name="Connecteur droit 1451">
                  <a:extLst>
                    <a:ext uri="{FF2B5EF4-FFF2-40B4-BE49-F238E27FC236}">
                      <a16:creationId xmlns:a16="http://schemas.microsoft.com/office/drawing/2014/main" id="{FDEE55F6-41B1-48F8-A580-B8E9EF2FE2BC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3" name="Connecteur droit 1452">
                  <a:extLst>
                    <a:ext uri="{FF2B5EF4-FFF2-40B4-BE49-F238E27FC236}">
                      <a16:creationId xmlns:a16="http://schemas.microsoft.com/office/drawing/2014/main" id="{2464E7D9-769E-448C-8711-931A3CF0D01D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4" name="Connecteur droit 1453">
                  <a:extLst>
                    <a:ext uri="{FF2B5EF4-FFF2-40B4-BE49-F238E27FC236}">
                      <a16:creationId xmlns:a16="http://schemas.microsoft.com/office/drawing/2014/main" id="{2DCBEFCE-A608-46CC-B8FA-29C9CB11E5AB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56" name="Groupe 855">
              <a:extLst>
                <a:ext uri="{FF2B5EF4-FFF2-40B4-BE49-F238E27FC236}">
                  <a16:creationId xmlns:a16="http://schemas.microsoft.com/office/drawing/2014/main" id="{2AA72CBF-3DCF-4A31-BB5A-7556013A68D1}"/>
                </a:ext>
              </a:extLst>
            </p:cNvPr>
            <p:cNvGrpSpPr/>
            <p:nvPr/>
          </p:nvGrpSpPr>
          <p:grpSpPr>
            <a:xfrm>
              <a:off x="5611999" y="1396806"/>
              <a:ext cx="825238" cy="2422500"/>
              <a:chOff x="3562350" y="2396717"/>
              <a:chExt cx="958522" cy="2436219"/>
            </a:xfrm>
            <a:solidFill>
              <a:srgbClr val="EEF1C7"/>
            </a:solidFill>
          </p:grpSpPr>
          <p:sp>
            <p:nvSpPr>
              <p:cNvPr id="1401" name="Forme libre 429">
                <a:extLst>
                  <a:ext uri="{FF2B5EF4-FFF2-40B4-BE49-F238E27FC236}">
                    <a16:creationId xmlns:a16="http://schemas.microsoft.com/office/drawing/2014/main" id="{EDD3E8FB-1DC6-49E0-AF06-BDEC3D76BB7F}"/>
                  </a:ext>
                </a:extLst>
              </p:cNvPr>
              <p:cNvSpPr/>
              <p:nvPr/>
            </p:nvSpPr>
            <p:spPr>
              <a:xfrm>
                <a:off x="3743325" y="3068960"/>
                <a:ext cx="314325" cy="365125"/>
              </a:xfrm>
              <a:custGeom>
                <a:avLst/>
                <a:gdLst>
                  <a:gd name="connsiteX0" fmla="*/ 298450 w 314325"/>
                  <a:gd name="connsiteY0" fmla="*/ 184150 h 365125"/>
                  <a:gd name="connsiteX1" fmla="*/ 314325 w 314325"/>
                  <a:gd name="connsiteY1" fmla="*/ 158750 h 365125"/>
                  <a:gd name="connsiteX2" fmla="*/ 311150 w 314325"/>
                  <a:gd name="connsiteY2" fmla="*/ 136525 h 365125"/>
                  <a:gd name="connsiteX3" fmla="*/ 301625 w 314325"/>
                  <a:gd name="connsiteY3" fmla="*/ 98425 h 365125"/>
                  <a:gd name="connsiteX4" fmla="*/ 292100 w 314325"/>
                  <a:gd name="connsiteY4" fmla="*/ 95250 h 365125"/>
                  <a:gd name="connsiteX5" fmla="*/ 273050 w 314325"/>
                  <a:gd name="connsiteY5" fmla="*/ 82550 h 365125"/>
                  <a:gd name="connsiteX6" fmla="*/ 250825 w 314325"/>
                  <a:gd name="connsiteY6" fmla="*/ 76200 h 365125"/>
                  <a:gd name="connsiteX7" fmla="*/ 231775 w 314325"/>
                  <a:gd name="connsiteY7" fmla="*/ 66675 h 365125"/>
                  <a:gd name="connsiteX8" fmla="*/ 222250 w 314325"/>
                  <a:gd name="connsiteY8" fmla="*/ 57150 h 365125"/>
                  <a:gd name="connsiteX9" fmla="*/ 203200 w 314325"/>
                  <a:gd name="connsiteY9" fmla="*/ 44450 h 365125"/>
                  <a:gd name="connsiteX10" fmla="*/ 180975 w 314325"/>
                  <a:gd name="connsiteY10" fmla="*/ 22225 h 365125"/>
                  <a:gd name="connsiteX11" fmla="*/ 171450 w 314325"/>
                  <a:gd name="connsiteY11" fmla="*/ 12700 h 365125"/>
                  <a:gd name="connsiteX12" fmla="*/ 155575 w 314325"/>
                  <a:gd name="connsiteY12" fmla="*/ 6350 h 365125"/>
                  <a:gd name="connsiteX13" fmla="*/ 142875 w 314325"/>
                  <a:gd name="connsiteY13" fmla="*/ 0 h 365125"/>
                  <a:gd name="connsiteX14" fmla="*/ 104775 w 314325"/>
                  <a:gd name="connsiteY14" fmla="*/ 3175 h 365125"/>
                  <a:gd name="connsiteX15" fmla="*/ 82550 w 314325"/>
                  <a:gd name="connsiteY15" fmla="*/ 12700 h 365125"/>
                  <a:gd name="connsiteX16" fmla="*/ 63500 w 314325"/>
                  <a:gd name="connsiteY16" fmla="*/ 31750 h 365125"/>
                  <a:gd name="connsiteX17" fmla="*/ 50800 w 314325"/>
                  <a:gd name="connsiteY17" fmla="*/ 41275 h 365125"/>
                  <a:gd name="connsiteX18" fmla="*/ 47625 w 314325"/>
                  <a:gd name="connsiteY18" fmla="*/ 50800 h 365125"/>
                  <a:gd name="connsiteX19" fmla="*/ 31750 w 314325"/>
                  <a:gd name="connsiteY19" fmla="*/ 69850 h 365125"/>
                  <a:gd name="connsiteX20" fmla="*/ 28575 w 314325"/>
                  <a:gd name="connsiteY20" fmla="*/ 82550 h 365125"/>
                  <a:gd name="connsiteX21" fmla="*/ 19050 w 314325"/>
                  <a:gd name="connsiteY21" fmla="*/ 155575 h 365125"/>
                  <a:gd name="connsiteX22" fmla="*/ 15875 w 314325"/>
                  <a:gd name="connsiteY22" fmla="*/ 187325 h 365125"/>
                  <a:gd name="connsiteX23" fmla="*/ 6350 w 314325"/>
                  <a:gd name="connsiteY23" fmla="*/ 196850 h 365125"/>
                  <a:gd name="connsiteX24" fmla="*/ 0 w 314325"/>
                  <a:gd name="connsiteY24" fmla="*/ 209550 h 365125"/>
                  <a:gd name="connsiteX25" fmla="*/ 3175 w 314325"/>
                  <a:gd name="connsiteY25" fmla="*/ 238125 h 365125"/>
                  <a:gd name="connsiteX26" fmla="*/ 12700 w 314325"/>
                  <a:gd name="connsiteY26" fmla="*/ 247650 h 365125"/>
                  <a:gd name="connsiteX27" fmla="*/ 22225 w 314325"/>
                  <a:gd name="connsiteY27" fmla="*/ 266700 h 365125"/>
                  <a:gd name="connsiteX28" fmla="*/ 19050 w 314325"/>
                  <a:gd name="connsiteY28" fmla="*/ 295275 h 365125"/>
                  <a:gd name="connsiteX29" fmla="*/ 9525 w 314325"/>
                  <a:gd name="connsiteY29" fmla="*/ 320675 h 365125"/>
                  <a:gd name="connsiteX30" fmla="*/ 12700 w 314325"/>
                  <a:gd name="connsiteY30" fmla="*/ 352425 h 365125"/>
                  <a:gd name="connsiteX31" fmla="*/ 22225 w 314325"/>
                  <a:gd name="connsiteY31" fmla="*/ 358775 h 365125"/>
                  <a:gd name="connsiteX32" fmla="*/ 41275 w 314325"/>
                  <a:gd name="connsiteY32" fmla="*/ 365125 h 365125"/>
                  <a:gd name="connsiteX33" fmla="*/ 34925 w 314325"/>
                  <a:gd name="connsiteY33" fmla="*/ 349250 h 365125"/>
                  <a:gd name="connsiteX34" fmla="*/ 41275 w 314325"/>
                  <a:gd name="connsiteY34" fmla="*/ 266700 h 365125"/>
                  <a:gd name="connsiteX35" fmla="*/ 41275 w 314325"/>
                  <a:gd name="connsiteY35" fmla="*/ 215900 h 365125"/>
                  <a:gd name="connsiteX36" fmla="*/ 60325 w 314325"/>
                  <a:gd name="connsiteY36" fmla="*/ 203200 h 365125"/>
                  <a:gd name="connsiteX37" fmla="*/ 76200 w 314325"/>
                  <a:gd name="connsiteY37" fmla="*/ 184150 h 365125"/>
                  <a:gd name="connsiteX38" fmla="*/ 82550 w 314325"/>
                  <a:gd name="connsiteY38" fmla="*/ 111125 h 365125"/>
                  <a:gd name="connsiteX39" fmla="*/ 88900 w 314325"/>
                  <a:gd name="connsiteY39" fmla="*/ 98425 h 365125"/>
                  <a:gd name="connsiteX40" fmla="*/ 101600 w 314325"/>
                  <a:gd name="connsiteY40" fmla="*/ 69850 h 365125"/>
                  <a:gd name="connsiteX41" fmla="*/ 111125 w 314325"/>
                  <a:gd name="connsiteY41" fmla="*/ 63500 h 365125"/>
                  <a:gd name="connsiteX42" fmla="*/ 120650 w 314325"/>
                  <a:gd name="connsiteY42" fmla="*/ 60325 h 365125"/>
                  <a:gd name="connsiteX43" fmla="*/ 152400 w 314325"/>
                  <a:gd name="connsiteY43" fmla="*/ 66675 h 365125"/>
                  <a:gd name="connsiteX44" fmla="*/ 180975 w 314325"/>
                  <a:gd name="connsiteY44" fmla="*/ 92075 h 365125"/>
                  <a:gd name="connsiteX45" fmla="*/ 200025 w 314325"/>
                  <a:gd name="connsiteY45" fmla="*/ 104775 h 365125"/>
                  <a:gd name="connsiteX46" fmla="*/ 219075 w 314325"/>
                  <a:gd name="connsiteY46" fmla="*/ 117475 h 365125"/>
                  <a:gd name="connsiteX47" fmla="*/ 247650 w 314325"/>
                  <a:gd name="connsiteY47" fmla="*/ 133350 h 365125"/>
                  <a:gd name="connsiteX48" fmla="*/ 266700 w 314325"/>
                  <a:gd name="connsiteY48" fmla="*/ 149225 h 365125"/>
                  <a:gd name="connsiteX49" fmla="*/ 276225 w 314325"/>
                  <a:gd name="connsiteY49" fmla="*/ 155575 h 365125"/>
                  <a:gd name="connsiteX50" fmla="*/ 285750 w 314325"/>
                  <a:gd name="connsiteY50" fmla="*/ 165100 h 365125"/>
                  <a:gd name="connsiteX51" fmla="*/ 298450 w 314325"/>
                  <a:gd name="connsiteY51" fmla="*/ 184150 h 365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314325" h="365125">
                    <a:moveTo>
                      <a:pt x="298450" y="184150"/>
                    </a:moveTo>
                    <a:cubicBezTo>
                      <a:pt x="303212" y="183092"/>
                      <a:pt x="314325" y="168056"/>
                      <a:pt x="314325" y="158750"/>
                    </a:cubicBezTo>
                    <a:cubicBezTo>
                      <a:pt x="314325" y="151266"/>
                      <a:pt x="312139" y="143943"/>
                      <a:pt x="311150" y="136525"/>
                    </a:cubicBezTo>
                    <a:cubicBezTo>
                      <a:pt x="309918" y="127285"/>
                      <a:pt x="310387" y="107187"/>
                      <a:pt x="301625" y="98425"/>
                    </a:cubicBezTo>
                    <a:cubicBezTo>
                      <a:pt x="299258" y="96058"/>
                      <a:pt x="295026" y="96875"/>
                      <a:pt x="292100" y="95250"/>
                    </a:cubicBezTo>
                    <a:cubicBezTo>
                      <a:pt x="285429" y="91544"/>
                      <a:pt x="280454" y="84401"/>
                      <a:pt x="273050" y="82550"/>
                    </a:cubicBezTo>
                    <a:cubicBezTo>
                      <a:pt x="268981" y="81533"/>
                      <a:pt x="255380" y="78477"/>
                      <a:pt x="250825" y="76200"/>
                    </a:cubicBezTo>
                    <a:cubicBezTo>
                      <a:pt x="226206" y="63890"/>
                      <a:pt x="255716" y="74655"/>
                      <a:pt x="231775" y="66675"/>
                    </a:cubicBezTo>
                    <a:cubicBezTo>
                      <a:pt x="228600" y="63500"/>
                      <a:pt x="225794" y="59907"/>
                      <a:pt x="222250" y="57150"/>
                    </a:cubicBezTo>
                    <a:cubicBezTo>
                      <a:pt x="216226" y="52465"/>
                      <a:pt x="203200" y="44450"/>
                      <a:pt x="203200" y="44450"/>
                    </a:cubicBezTo>
                    <a:cubicBezTo>
                      <a:pt x="188644" y="22615"/>
                      <a:pt x="197740" y="27813"/>
                      <a:pt x="180975" y="22225"/>
                    </a:cubicBezTo>
                    <a:cubicBezTo>
                      <a:pt x="177800" y="19050"/>
                      <a:pt x="175258" y="15080"/>
                      <a:pt x="171450" y="12700"/>
                    </a:cubicBezTo>
                    <a:cubicBezTo>
                      <a:pt x="166617" y="9679"/>
                      <a:pt x="160783" y="8665"/>
                      <a:pt x="155575" y="6350"/>
                    </a:cubicBezTo>
                    <a:cubicBezTo>
                      <a:pt x="151250" y="4428"/>
                      <a:pt x="147108" y="2117"/>
                      <a:pt x="142875" y="0"/>
                    </a:cubicBezTo>
                    <a:cubicBezTo>
                      <a:pt x="130175" y="1058"/>
                      <a:pt x="117407" y="1491"/>
                      <a:pt x="104775" y="3175"/>
                    </a:cubicBezTo>
                    <a:cubicBezTo>
                      <a:pt x="99958" y="3817"/>
                      <a:pt x="85235" y="10552"/>
                      <a:pt x="82550" y="12700"/>
                    </a:cubicBezTo>
                    <a:cubicBezTo>
                      <a:pt x="75538" y="18310"/>
                      <a:pt x="70684" y="26362"/>
                      <a:pt x="63500" y="31750"/>
                    </a:cubicBezTo>
                    <a:lnTo>
                      <a:pt x="50800" y="41275"/>
                    </a:lnTo>
                    <a:cubicBezTo>
                      <a:pt x="49742" y="44450"/>
                      <a:pt x="49716" y="48187"/>
                      <a:pt x="47625" y="50800"/>
                    </a:cubicBezTo>
                    <a:cubicBezTo>
                      <a:pt x="31675" y="70738"/>
                      <a:pt x="42891" y="40140"/>
                      <a:pt x="31750" y="69850"/>
                    </a:cubicBezTo>
                    <a:cubicBezTo>
                      <a:pt x="30218" y="73936"/>
                      <a:pt x="29214" y="78233"/>
                      <a:pt x="28575" y="82550"/>
                    </a:cubicBezTo>
                    <a:cubicBezTo>
                      <a:pt x="24978" y="106833"/>
                      <a:pt x="21493" y="131149"/>
                      <a:pt x="19050" y="155575"/>
                    </a:cubicBezTo>
                    <a:cubicBezTo>
                      <a:pt x="17992" y="166158"/>
                      <a:pt x="19003" y="177159"/>
                      <a:pt x="15875" y="187325"/>
                    </a:cubicBezTo>
                    <a:cubicBezTo>
                      <a:pt x="14555" y="191617"/>
                      <a:pt x="8960" y="193196"/>
                      <a:pt x="6350" y="196850"/>
                    </a:cubicBezTo>
                    <a:cubicBezTo>
                      <a:pt x="3599" y="200701"/>
                      <a:pt x="2117" y="205317"/>
                      <a:pt x="0" y="209550"/>
                    </a:cubicBezTo>
                    <a:cubicBezTo>
                      <a:pt x="1058" y="219075"/>
                      <a:pt x="144" y="229033"/>
                      <a:pt x="3175" y="238125"/>
                    </a:cubicBezTo>
                    <a:cubicBezTo>
                      <a:pt x="4595" y="242385"/>
                      <a:pt x="9825" y="244201"/>
                      <a:pt x="12700" y="247650"/>
                    </a:cubicBezTo>
                    <a:cubicBezTo>
                      <a:pt x="19539" y="255856"/>
                      <a:pt x="19043" y="257154"/>
                      <a:pt x="22225" y="266700"/>
                    </a:cubicBezTo>
                    <a:cubicBezTo>
                      <a:pt x="21167" y="276225"/>
                      <a:pt x="20626" y="285822"/>
                      <a:pt x="19050" y="295275"/>
                    </a:cubicBezTo>
                    <a:cubicBezTo>
                      <a:pt x="18339" y="299541"/>
                      <a:pt x="9853" y="319855"/>
                      <a:pt x="9525" y="320675"/>
                    </a:cubicBezTo>
                    <a:cubicBezTo>
                      <a:pt x="10583" y="331258"/>
                      <a:pt x="9337" y="342335"/>
                      <a:pt x="12700" y="352425"/>
                    </a:cubicBezTo>
                    <a:cubicBezTo>
                      <a:pt x="13907" y="356045"/>
                      <a:pt x="18738" y="357225"/>
                      <a:pt x="22225" y="358775"/>
                    </a:cubicBezTo>
                    <a:cubicBezTo>
                      <a:pt x="28342" y="361493"/>
                      <a:pt x="41275" y="365125"/>
                      <a:pt x="41275" y="365125"/>
                    </a:cubicBezTo>
                    <a:cubicBezTo>
                      <a:pt x="39158" y="359833"/>
                      <a:pt x="35144" y="354945"/>
                      <a:pt x="34925" y="349250"/>
                    </a:cubicBezTo>
                    <a:cubicBezTo>
                      <a:pt x="33154" y="303199"/>
                      <a:pt x="34998" y="298084"/>
                      <a:pt x="41275" y="266700"/>
                    </a:cubicBezTo>
                    <a:cubicBezTo>
                      <a:pt x="35357" y="248947"/>
                      <a:pt x="31161" y="240464"/>
                      <a:pt x="41275" y="215900"/>
                    </a:cubicBezTo>
                    <a:cubicBezTo>
                      <a:pt x="44181" y="208843"/>
                      <a:pt x="54929" y="208596"/>
                      <a:pt x="60325" y="203200"/>
                    </a:cubicBezTo>
                    <a:cubicBezTo>
                      <a:pt x="72548" y="190977"/>
                      <a:pt x="67359" y="197411"/>
                      <a:pt x="76200" y="184150"/>
                    </a:cubicBezTo>
                    <a:cubicBezTo>
                      <a:pt x="76569" y="177146"/>
                      <a:pt x="75149" y="130861"/>
                      <a:pt x="82550" y="111125"/>
                    </a:cubicBezTo>
                    <a:cubicBezTo>
                      <a:pt x="84212" y="106693"/>
                      <a:pt x="87142" y="102819"/>
                      <a:pt x="88900" y="98425"/>
                    </a:cubicBezTo>
                    <a:cubicBezTo>
                      <a:pt x="93092" y="87946"/>
                      <a:pt x="93455" y="77995"/>
                      <a:pt x="101600" y="69850"/>
                    </a:cubicBezTo>
                    <a:cubicBezTo>
                      <a:pt x="104298" y="67152"/>
                      <a:pt x="107712" y="65207"/>
                      <a:pt x="111125" y="63500"/>
                    </a:cubicBezTo>
                    <a:cubicBezTo>
                      <a:pt x="114118" y="62003"/>
                      <a:pt x="117475" y="61383"/>
                      <a:pt x="120650" y="60325"/>
                    </a:cubicBezTo>
                    <a:cubicBezTo>
                      <a:pt x="131233" y="62442"/>
                      <a:pt x="142084" y="63501"/>
                      <a:pt x="152400" y="66675"/>
                    </a:cubicBezTo>
                    <a:cubicBezTo>
                      <a:pt x="160981" y="69315"/>
                      <a:pt x="179033" y="90780"/>
                      <a:pt x="180975" y="92075"/>
                    </a:cubicBezTo>
                    <a:cubicBezTo>
                      <a:pt x="187325" y="96308"/>
                      <a:pt x="194629" y="99379"/>
                      <a:pt x="200025" y="104775"/>
                    </a:cubicBezTo>
                    <a:cubicBezTo>
                      <a:pt x="211917" y="116667"/>
                      <a:pt x="205290" y="112880"/>
                      <a:pt x="219075" y="117475"/>
                    </a:cubicBezTo>
                    <a:cubicBezTo>
                      <a:pt x="248970" y="147370"/>
                      <a:pt x="201031" y="102270"/>
                      <a:pt x="247650" y="133350"/>
                    </a:cubicBezTo>
                    <a:cubicBezTo>
                      <a:pt x="271299" y="149116"/>
                      <a:pt x="242254" y="128853"/>
                      <a:pt x="266700" y="149225"/>
                    </a:cubicBezTo>
                    <a:cubicBezTo>
                      <a:pt x="269631" y="151668"/>
                      <a:pt x="273294" y="153132"/>
                      <a:pt x="276225" y="155575"/>
                    </a:cubicBezTo>
                    <a:cubicBezTo>
                      <a:pt x="279674" y="158450"/>
                      <a:pt x="282301" y="162225"/>
                      <a:pt x="285750" y="165100"/>
                    </a:cubicBezTo>
                    <a:cubicBezTo>
                      <a:pt x="288681" y="167543"/>
                      <a:pt x="293688" y="185208"/>
                      <a:pt x="298450" y="1841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402" name="Forme libre 430">
                <a:extLst>
                  <a:ext uri="{FF2B5EF4-FFF2-40B4-BE49-F238E27FC236}">
                    <a16:creationId xmlns:a16="http://schemas.microsoft.com/office/drawing/2014/main" id="{033005CB-87C3-4965-B808-AC2F7A9BC93A}"/>
                  </a:ext>
                </a:extLst>
              </p:cNvPr>
              <p:cNvSpPr/>
              <p:nvPr/>
            </p:nvSpPr>
            <p:spPr>
              <a:xfrm>
                <a:off x="3562350" y="3645024"/>
                <a:ext cx="539750" cy="393700"/>
              </a:xfrm>
              <a:custGeom>
                <a:avLst/>
                <a:gdLst>
                  <a:gd name="connsiteX0" fmla="*/ 485775 w 539750"/>
                  <a:gd name="connsiteY0" fmla="*/ 215900 h 393700"/>
                  <a:gd name="connsiteX1" fmla="*/ 517525 w 539750"/>
                  <a:gd name="connsiteY1" fmla="*/ 209550 h 393700"/>
                  <a:gd name="connsiteX2" fmla="*/ 527050 w 539750"/>
                  <a:gd name="connsiteY2" fmla="*/ 203200 h 393700"/>
                  <a:gd name="connsiteX3" fmla="*/ 536575 w 539750"/>
                  <a:gd name="connsiteY3" fmla="*/ 193675 h 393700"/>
                  <a:gd name="connsiteX4" fmla="*/ 539750 w 539750"/>
                  <a:gd name="connsiteY4" fmla="*/ 184150 h 393700"/>
                  <a:gd name="connsiteX5" fmla="*/ 527050 w 539750"/>
                  <a:gd name="connsiteY5" fmla="*/ 161925 h 393700"/>
                  <a:gd name="connsiteX6" fmla="*/ 514350 w 539750"/>
                  <a:gd name="connsiteY6" fmla="*/ 142875 h 393700"/>
                  <a:gd name="connsiteX7" fmla="*/ 504825 w 539750"/>
                  <a:gd name="connsiteY7" fmla="*/ 133350 h 393700"/>
                  <a:gd name="connsiteX8" fmla="*/ 492125 w 539750"/>
                  <a:gd name="connsiteY8" fmla="*/ 114300 h 393700"/>
                  <a:gd name="connsiteX9" fmla="*/ 485775 w 539750"/>
                  <a:gd name="connsiteY9" fmla="*/ 104775 h 393700"/>
                  <a:gd name="connsiteX10" fmla="*/ 476250 w 539750"/>
                  <a:gd name="connsiteY10" fmla="*/ 98425 h 393700"/>
                  <a:gd name="connsiteX11" fmla="*/ 466725 w 539750"/>
                  <a:gd name="connsiteY11" fmla="*/ 95250 h 393700"/>
                  <a:gd name="connsiteX12" fmla="*/ 444500 w 539750"/>
                  <a:gd name="connsiteY12" fmla="*/ 73025 h 393700"/>
                  <a:gd name="connsiteX13" fmla="*/ 425450 w 539750"/>
                  <a:gd name="connsiteY13" fmla="*/ 63500 h 393700"/>
                  <a:gd name="connsiteX14" fmla="*/ 393700 w 539750"/>
                  <a:gd name="connsiteY14" fmla="*/ 34925 h 393700"/>
                  <a:gd name="connsiteX15" fmla="*/ 377825 w 539750"/>
                  <a:gd name="connsiteY15" fmla="*/ 15875 h 393700"/>
                  <a:gd name="connsiteX16" fmla="*/ 365125 w 539750"/>
                  <a:gd name="connsiteY16" fmla="*/ 9525 h 393700"/>
                  <a:gd name="connsiteX17" fmla="*/ 346075 w 539750"/>
                  <a:gd name="connsiteY17" fmla="*/ 0 h 393700"/>
                  <a:gd name="connsiteX18" fmla="*/ 257175 w 539750"/>
                  <a:gd name="connsiteY18" fmla="*/ 3175 h 393700"/>
                  <a:gd name="connsiteX19" fmla="*/ 244475 w 539750"/>
                  <a:gd name="connsiteY19" fmla="*/ 6350 h 393700"/>
                  <a:gd name="connsiteX20" fmla="*/ 225425 w 539750"/>
                  <a:gd name="connsiteY20" fmla="*/ 12700 h 393700"/>
                  <a:gd name="connsiteX21" fmla="*/ 206375 w 539750"/>
                  <a:gd name="connsiteY21" fmla="*/ 25400 h 393700"/>
                  <a:gd name="connsiteX22" fmla="*/ 187325 w 539750"/>
                  <a:gd name="connsiteY22" fmla="*/ 41275 h 393700"/>
                  <a:gd name="connsiteX23" fmla="*/ 184150 w 539750"/>
                  <a:gd name="connsiteY23" fmla="*/ 50800 h 393700"/>
                  <a:gd name="connsiteX24" fmla="*/ 171450 w 539750"/>
                  <a:gd name="connsiteY24" fmla="*/ 69850 h 393700"/>
                  <a:gd name="connsiteX25" fmla="*/ 168275 w 539750"/>
                  <a:gd name="connsiteY25" fmla="*/ 79375 h 393700"/>
                  <a:gd name="connsiteX26" fmla="*/ 161925 w 539750"/>
                  <a:gd name="connsiteY26" fmla="*/ 95250 h 393700"/>
                  <a:gd name="connsiteX27" fmla="*/ 155575 w 539750"/>
                  <a:gd name="connsiteY27" fmla="*/ 120650 h 393700"/>
                  <a:gd name="connsiteX28" fmla="*/ 146050 w 539750"/>
                  <a:gd name="connsiteY28" fmla="*/ 139700 h 393700"/>
                  <a:gd name="connsiteX29" fmla="*/ 142875 w 539750"/>
                  <a:gd name="connsiteY29" fmla="*/ 168275 h 393700"/>
                  <a:gd name="connsiteX30" fmla="*/ 136525 w 539750"/>
                  <a:gd name="connsiteY30" fmla="*/ 177800 h 393700"/>
                  <a:gd name="connsiteX31" fmla="*/ 117475 w 539750"/>
                  <a:gd name="connsiteY31" fmla="*/ 196850 h 393700"/>
                  <a:gd name="connsiteX32" fmla="*/ 107950 w 539750"/>
                  <a:gd name="connsiteY32" fmla="*/ 206375 h 393700"/>
                  <a:gd name="connsiteX33" fmla="*/ 95250 w 539750"/>
                  <a:gd name="connsiteY33" fmla="*/ 209550 h 393700"/>
                  <a:gd name="connsiteX34" fmla="*/ 82550 w 539750"/>
                  <a:gd name="connsiteY34" fmla="*/ 219075 h 393700"/>
                  <a:gd name="connsiteX35" fmla="*/ 73025 w 539750"/>
                  <a:gd name="connsiteY35" fmla="*/ 222250 h 393700"/>
                  <a:gd name="connsiteX36" fmla="*/ 60325 w 539750"/>
                  <a:gd name="connsiteY36" fmla="*/ 231775 h 393700"/>
                  <a:gd name="connsiteX37" fmla="*/ 31750 w 539750"/>
                  <a:gd name="connsiteY37" fmla="*/ 254000 h 393700"/>
                  <a:gd name="connsiteX38" fmla="*/ 22225 w 539750"/>
                  <a:gd name="connsiteY38" fmla="*/ 273050 h 393700"/>
                  <a:gd name="connsiteX39" fmla="*/ 19050 w 539750"/>
                  <a:gd name="connsiteY39" fmla="*/ 282575 h 393700"/>
                  <a:gd name="connsiteX40" fmla="*/ 15875 w 539750"/>
                  <a:gd name="connsiteY40" fmla="*/ 374650 h 393700"/>
                  <a:gd name="connsiteX41" fmla="*/ 9525 w 539750"/>
                  <a:gd name="connsiteY41" fmla="*/ 384175 h 393700"/>
                  <a:gd name="connsiteX42" fmla="*/ 0 w 539750"/>
                  <a:gd name="connsiteY42" fmla="*/ 390525 h 393700"/>
                  <a:gd name="connsiteX43" fmla="*/ 9525 w 539750"/>
                  <a:gd name="connsiteY43" fmla="*/ 393700 h 393700"/>
                  <a:gd name="connsiteX44" fmla="*/ 31750 w 539750"/>
                  <a:gd name="connsiteY44" fmla="*/ 387350 h 393700"/>
                  <a:gd name="connsiteX45" fmla="*/ 47625 w 539750"/>
                  <a:gd name="connsiteY45" fmla="*/ 355600 h 393700"/>
                  <a:gd name="connsiteX46" fmla="*/ 50800 w 539750"/>
                  <a:gd name="connsiteY46" fmla="*/ 346075 h 393700"/>
                  <a:gd name="connsiteX47" fmla="*/ 47625 w 539750"/>
                  <a:gd name="connsiteY47" fmla="*/ 317500 h 393700"/>
                  <a:gd name="connsiteX48" fmla="*/ 44450 w 539750"/>
                  <a:gd name="connsiteY48" fmla="*/ 307975 h 393700"/>
                  <a:gd name="connsiteX49" fmla="*/ 47625 w 539750"/>
                  <a:gd name="connsiteY49" fmla="*/ 292100 h 393700"/>
                  <a:gd name="connsiteX50" fmla="*/ 63500 w 539750"/>
                  <a:gd name="connsiteY50" fmla="*/ 288925 h 393700"/>
                  <a:gd name="connsiteX51" fmla="*/ 82550 w 539750"/>
                  <a:gd name="connsiteY51" fmla="*/ 282575 h 393700"/>
                  <a:gd name="connsiteX52" fmla="*/ 95250 w 539750"/>
                  <a:gd name="connsiteY52" fmla="*/ 279400 h 393700"/>
                  <a:gd name="connsiteX53" fmla="*/ 104775 w 539750"/>
                  <a:gd name="connsiteY53" fmla="*/ 273050 h 393700"/>
                  <a:gd name="connsiteX54" fmla="*/ 117475 w 539750"/>
                  <a:gd name="connsiteY54" fmla="*/ 269875 h 393700"/>
                  <a:gd name="connsiteX55" fmla="*/ 127000 w 539750"/>
                  <a:gd name="connsiteY55" fmla="*/ 260350 h 393700"/>
                  <a:gd name="connsiteX56" fmla="*/ 136525 w 539750"/>
                  <a:gd name="connsiteY56" fmla="*/ 254000 h 393700"/>
                  <a:gd name="connsiteX57" fmla="*/ 146050 w 539750"/>
                  <a:gd name="connsiteY57" fmla="*/ 250825 h 393700"/>
                  <a:gd name="connsiteX58" fmla="*/ 171450 w 539750"/>
                  <a:gd name="connsiteY58" fmla="*/ 241300 h 393700"/>
                  <a:gd name="connsiteX59" fmla="*/ 190500 w 539750"/>
                  <a:gd name="connsiteY59" fmla="*/ 228600 h 393700"/>
                  <a:gd name="connsiteX60" fmla="*/ 212725 w 539750"/>
                  <a:gd name="connsiteY60" fmla="*/ 200025 h 393700"/>
                  <a:gd name="connsiteX61" fmla="*/ 219075 w 539750"/>
                  <a:gd name="connsiteY61" fmla="*/ 190500 h 393700"/>
                  <a:gd name="connsiteX62" fmla="*/ 222250 w 539750"/>
                  <a:gd name="connsiteY62" fmla="*/ 180975 h 393700"/>
                  <a:gd name="connsiteX63" fmla="*/ 234950 w 539750"/>
                  <a:gd name="connsiteY63" fmla="*/ 161925 h 393700"/>
                  <a:gd name="connsiteX64" fmla="*/ 231775 w 539750"/>
                  <a:gd name="connsiteY64" fmla="*/ 92075 h 393700"/>
                  <a:gd name="connsiteX65" fmla="*/ 234950 w 539750"/>
                  <a:gd name="connsiteY65" fmla="*/ 79375 h 393700"/>
                  <a:gd name="connsiteX66" fmla="*/ 257175 w 539750"/>
                  <a:gd name="connsiteY66" fmla="*/ 66675 h 393700"/>
                  <a:gd name="connsiteX67" fmla="*/ 266700 w 539750"/>
                  <a:gd name="connsiteY67" fmla="*/ 57150 h 393700"/>
                  <a:gd name="connsiteX68" fmla="*/ 285750 w 539750"/>
                  <a:gd name="connsiteY68" fmla="*/ 44450 h 393700"/>
                  <a:gd name="connsiteX69" fmla="*/ 336550 w 539750"/>
                  <a:gd name="connsiteY69" fmla="*/ 47625 h 393700"/>
                  <a:gd name="connsiteX70" fmla="*/ 358775 w 539750"/>
                  <a:gd name="connsiteY70" fmla="*/ 73025 h 393700"/>
                  <a:gd name="connsiteX71" fmla="*/ 381000 w 539750"/>
                  <a:gd name="connsiteY71" fmla="*/ 88900 h 393700"/>
                  <a:gd name="connsiteX72" fmla="*/ 387350 w 539750"/>
                  <a:gd name="connsiteY72" fmla="*/ 98425 h 393700"/>
                  <a:gd name="connsiteX73" fmla="*/ 409575 w 539750"/>
                  <a:gd name="connsiteY73" fmla="*/ 117475 h 393700"/>
                  <a:gd name="connsiteX74" fmla="*/ 419100 w 539750"/>
                  <a:gd name="connsiteY74" fmla="*/ 120650 h 393700"/>
                  <a:gd name="connsiteX75" fmla="*/ 434975 w 539750"/>
                  <a:gd name="connsiteY75" fmla="*/ 133350 h 393700"/>
                  <a:gd name="connsiteX76" fmla="*/ 447675 w 539750"/>
                  <a:gd name="connsiteY76" fmla="*/ 152400 h 393700"/>
                  <a:gd name="connsiteX77" fmla="*/ 454025 w 539750"/>
                  <a:gd name="connsiteY77" fmla="*/ 161925 h 393700"/>
                  <a:gd name="connsiteX78" fmla="*/ 476250 w 539750"/>
                  <a:gd name="connsiteY78" fmla="*/ 180975 h 393700"/>
                  <a:gd name="connsiteX79" fmla="*/ 482600 w 539750"/>
                  <a:gd name="connsiteY79" fmla="*/ 190500 h 393700"/>
                  <a:gd name="connsiteX80" fmla="*/ 485775 w 539750"/>
                  <a:gd name="connsiteY80" fmla="*/ 215900 h 393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539750" h="393700">
                    <a:moveTo>
                      <a:pt x="485775" y="215900"/>
                    </a:moveTo>
                    <a:cubicBezTo>
                      <a:pt x="491596" y="219075"/>
                      <a:pt x="508659" y="213983"/>
                      <a:pt x="517525" y="209550"/>
                    </a:cubicBezTo>
                    <a:cubicBezTo>
                      <a:pt x="520938" y="207843"/>
                      <a:pt x="524119" y="205643"/>
                      <a:pt x="527050" y="203200"/>
                    </a:cubicBezTo>
                    <a:cubicBezTo>
                      <a:pt x="530499" y="200325"/>
                      <a:pt x="533400" y="196850"/>
                      <a:pt x="536575" y="193675"/>
                    </a:cubicBezTo>
                    <a:cubicBezTo>
                      <a:pt x="537633" y="190500"/>
                      <a:pt x="539750" y="187497"/>
                      <a:pt x="539750" y="184150"/>
                    </a:cubicBezTo>
                    <a:cubicBezTo>
                      <a:pt x="539750" y="175836"/>
                      <a:pt x="530917" y="167449"/>
                      <a:pt x="527050" y="161925"/>
                    </a:cubicBezTo>
                    <a:cubicBezTo>
                      <a:pt x="522673" y="155673"/>
                      <a:pt x="519746" y="148271"/>
                      <a:pt x="514350" y="142875"/>
                    </a:cubicBezTo>
                    <a:cubicBezTo>
                      <a:pt x="511175" y="139700"/>
                      <a:pt x="507582" y="136894"/>
                      <a:pt x="504825" y="133350"/>
                    </a:cubicBezTo>
                    <a:cubicBezTo>
                      <a:pt x="500140" y="127326"/>
                      <a:pt x="496358" y="120650"/>
                      <a:pt x="492125" y="114300"/>
                    </a:cubicBezTo>
                    <a:cubicBezTo>
                      <a:pt x="490008" y="111125"/>
                      <a:pt x="488950" y="106892"/>
                      <a:pt x="485775" y="104775"/>
                    </a:cubicBezTo>
                    <a:cubicBezTo>
                      <a:pt x="482600" y="102658"/>
                      <a:pt x="479663" y="100132"/>
                      <a:pt x="476250" y="98425"/>
                    </a:cubicBezTo>
                    <a:cubicBezTo>
                      <a:pt x="473257" y="96928"/>
                      <a:pt x="469900" y="96308"/>
                      <a:pt x="466725" y="95250"/>
                    </a:cubicBezTo>
                    <a:cubicBezTo>
                      <a:pt x="459317" y="87842"/>
                      <a:pt x="454439" y="76338"/>
                      <a:pt x="444500" y="73025"/>
                    </a:cubicBezTo>
                    <a:cubicBezTo>
                      <a:pt x="435800" y="70125"/>
                      <a:pt x="432691" y="70017"/>
                      <a:pt x="425450" y="63500"/>
                    </a:cubicBezTo>
                    <a:cubicBezTo>
                      <a:pt x="389845" y="31456"/>
                      <a:pt x="415833" y="49680"/>
                      <a:pt x="393700" y="34925"/>
                    </a:cubicBezTo>
                    <a:cubicBezTo>
                      <a:pt x="388637" y="27330"/>
                      <a:pt x="385603" y="21431"/>
                      <a:pt x="377825" y="15875"/>
                    </a:cubicBezTo>
                    <a:cubicBezTo>
                      <a:pt x="373974" y="13124"/>
                      <a:pt x="369234" y="11873"/>
                      <a:pt x="365125" y="9525"/>
                    </a:cubicBezTo>
                    <a:cubicBezTo>
                      <a:pt x="347891" y="-323"/>
                      <a:pt x="363539" y="5821"/>
                      <a:pt x="346075" y="0"/>
                    </a:cubicBezTo>
                    <a:cubicBezTo>
                      <a:pt x="316442" y="1058"/>
                      <a:pt x="286769" y="1325"/>
                      <a:pt x="257175" y="3175"/>
                    </a:cubicBezTo>
                    <a:cubicBezTo>
                      <a:pt x="252820" y="3447"/>
                      <a:pt x="248655" y="5096"/>
                      <a:pt x="244475" y="6350"/>
                    </a:cubicBezTo>
                    <a:cubicBezTo>
                      <a:pt x="238064" y="8273"/>
                      <a:pt x="230994" y="8987"/>
                      <a:pt x="225425" y="12700"/>
                    </a:cubicBezTo>
                    <a:cubicBezTo>
                      <a:pt x="219075" y="16933"/>
                      <a:pt x="211771" y="20004"/>
                      <a:pt x="206375" y="25400"/>
                    </a:cubicBezTo>
                    <a:cubicBezTo>
                      <a:pt x="194152" y="37623"/>
                      <a:pt x="200586" y="32434"/>
                      <a:pt x="187325" y="41275"/>
                    </a:cubicBezTo>
                    <a:cubicBezTo>
                      <a:pt x="186267" y="44450"/>
                      <a:pt x="185775" y="47874"/>
                      <a:pt x="184150" y="50800"/>
                    </a:cubicBezTo>
                    <a:cubicBezTo>
                      <a:pt x="180444" y="57471"/>
                      <a:pt x="173863" y="62610"/>
                      <a:pt x="171450" y="69850"/>
                    </a:cubicBezTo>
                    <a:cubicBezTo>
                      <a:pt x="170392" y="73025"/>
                      <a:pt x="169450" y="76241"/>
                      <a:pt x="168275" y="79375"/>
                    </a:cubicBezTo>
                    <a:cubicBezTo>
                      <a:pt x="166274" y="84711"/>
                      <a:pt x="163563" y="89791"/>
                      <a:pt x="161925" y="95250"/>
                    </a:cubicBezTo>
                    <a:cubicBezTo>
                      <a:pt x="159208" y="104307"/>
                      <a:pt x="159766" y="112269"/>
                      <a:pt x="155575" y="120650"/>
                    </a:cubicBezTo>
                    <a:cubicBezTo>
                      <a:pt x="143265" y="145269"/>
                      <a:pt x="154030" y="115759"/>
                      <a:pt x="146050" y="139700"/>
                    </a:cubicBezTo>
                    <a:cubicBezTo>
                      <a:pt x="144992" y="149225"/>
                      <a:pt x="145199" y="158978"/>
                      <a:pt x="142875" y="168275"/>
                    </a:cubicBezTo>
                    <a:cubicBezTo>
                      <a:pt x="141950" y="171977"/>
                      <a:pt x="139060" y="174948"/>
                      <a:pt x="136525" y="177800"/>
                    </a:cubicBezTo>
                    <a:cubicBezTo>
                      <a:pt x="130559" y="184512"/>
                      <a:pt x="123825" y="190500"/>
                      <a:pt x="117475" y="196850"/>
                    </a:cubicBezTo>
                    <a:cubicBezTo>
                      <a:pt x="114300" y="200025"/>
                      <a:pt x="112306" y="205286"/>
                      <a:pt x="107950" y="206375"/>
                    </a:cubicBezTo>
                    <a:lnTo>
                      <a:pt x="95250" y="209550"/>
                    </a:lnTo>
                    <a:cubicBezTo>
                      <a:pt x="91017" y="212725"/>
                      <a:pt x="87144" y="216450"/>
                      <a:pt x="82550" y="219075"/>
                    </a:cubicBezTo>
                    <a:cubicBezTo>
                      <a:pt x="79644" y="220735"/>
                      <a:pt x="75931" y="220590"/>
                      <a:pt x="73025" y="222250"/>
                    </a:cubicBezTo>
                    <a:cubicBezTo>
                      <a:pt x="68431" y="224875"/>
                      <a:pt x="64660" y="228740"/>
                      <a:pt x="60325" y="231775"/>
                    </a:cubicBezTo>
                    <a:cubicBezTo>
                      <a:pt x="35007" y="249497"/>
                      <a:pt x="48161" y="237589"/>
                      <a:pt x="31750" y="254000"/>
                    </a:cubicBezTo>
                    <a:cubicBezTo>
                      <a:pt x="23770" y="277941"/>
                      <a:pt x="34535" y="248431"/>
                      <a:pt x="22225" y="273050"/>
                    </a:cubicBezTo>
                    <a:cubicBezTo>
                      <a:pt x="20728" y="276043"/>
                      <a:pt x="20108" y="279400"/>
                      <a:pt x="19050" y="282575"/>
                    </a:cubicBezTo>
                    <a:cubicBezTo>
                      <a:pt x="17992" y="313267"/>
                      <a:pt x="18741" y="344074"/>
                      <a:pt x="15875" y="374650"/>
                    </a:cubicBezTo>
                    <a:cubicBezTo>
                      <a:pt x="15519" y="378449"/>
                      <a:pt x="12223" y="381477"/>
                      <a:pt x="9525" y="384175"/>
                    </a:cubicBezTo>
                    <a:cubicBezTo>
                      <a:pt x="6827" y="386873"/>
                      <a:pt x="3175" y="388408"/>
                      <a:pt x="0" y="390525"/>
                    </a:cubicBezTo>
                    <a:cubicBezTo>
                      <a:pt x="3175" y="391583"/>
                      <a:pt x="6178" y="393700"/>
                      <a:pt x="9525" y="393700"/>
                    </a:cubicBezTo>
                    <a:cubicBezTo>
                      <a:pt x="13512" y="393700"/>
                      <a:pt x="27258" y="388847"/>
                      <a:pt x="31750" y="387350"/>
                    </a:cubicBezTo>
                    <a:cubicBezTo>
                      <a:pt x="45291" y="369295"/>
                      <a:pt x="39602" y="379670"/>
                      <a:pt x="47625" y="355600"/>
                    </a:cubicBezTo>
                    <a:lnTo>
                      <a:pt x="50800" y="346075"/>
                    </a:lnTo>
                    <a:cubicBezTo>
                      <a:pt x="49742" y="336550"/>
                      <a:pt x="49201" y="326953"/>
                      <a:pt x="47625" y="317500"/>
                    </a:cubicBezTo>
                    <a:cubicBezTo>
                      <a:pt x="47075" y="314199"/>
                      <a:pt x="44450" y="311322"/>
                      <a:pt x="44450" y="307975"/>
                    </a:cubicBezTo>
                    <a:cubicBezTo>
                      <a:pt x="44450" y="302579"/>
                      <a:pt x="43809" y="295916"/>
                      <a:pt x="47625" y="292100"/>
                    </a:cubicBezTo>
                    <a:cubicBezTo>
                      <a:pt x="51441" y="288284"/>
                      <a:pt x="58294" y="290345"/>
                      <a:pt x="63500" y="288925"/>
                    </a:cubicBezTo>
                    <a:cubicBezTo>
                      <a:pt x="69958" y="287164"/>
                      <a:pt x="76056" y="284198"/>
                      <a:pt x="82550" y="282575"/>
                    </a:cubicBezTo>
                    <a:lnTo>
                      <a:pt x="95250" y="279400"/>
                    </a:lnTo>
                    <a:cubicBezTo>
                      <a:pt x="98425" y="277283"/>
                      <a:pt x="101268" y="274553"/>
                      <a:pt x="104775" y="273050"/>
                    </a:cubicBezTo>
                    <a:cubicBezTo>
                      <a:pt x="108786" y="271331"/>
                      <a:pt x="113686" y="272040"/>
                      <a:pt x="117475" y="269875"/>
                    </a:cubicBezTo>
                    <a:cubicBezTo>
                      <a:pt x="121374" y="267647"/>
                      <a:pt x="123551" y="263225"/>
                      <a:pt x="127000" y="260350"/>
                    </a:cubicBezTo>
                    <a:cubicBezTo>
                      <a:pt x="129931" y="257907"/>
                      <a:pt x="133112" y="255707"/>
                      <a:pt x="136525" y="254000"/>
                    </a:cubicBezTo>
                    <a:cubicBezTo>
                      <a:pt x="139518" y="252503"/>
                      <a:pt x="142974" y="252143"/>
                      <a:pt x="146050" y="250825"/>
                    </a:cubicBezTo>
                    <a:cubicBezTo>
                      <a:pt x="169294" y="240863"/>
                      <a:pt x="148035" y="247154"/>
                      <a:pt x="171450" y="241300"/>
                    </a:cubicBezTo>
                    <a:cubicBezTo>
                      <a:pt x="201836" y="210914"/>
                      <a:pt x="162931" y="246980"/>
                      <a:pt x="190500" y="228600"/>
                    </a:cubicBezTo>
                    <a:cubicBezTo>
                      <a:pt x="199453" y="222631"/>
                      <a:pt x="207679" y="207594"/>
                      <a:pt x="212725" y="200025"/>
                    </a:cubicBezTo>
                    <a:cubicBezTo>
                      <a:pt x="214842" y="196850"/>
                      <a:pt x="217868" y="194120"/>
                      <a:pt x="219075" y="190500"/>
                    </a:cubicBezTo>
                    <a:cubicBezTo>
                      <a:pt x="220133" y="187325"/>
                      <a:pt x="220625" y="183901"/>
                      <a:pt x="222250" y="180975"/>
                    </a:cubicBezTo>
                    <a:cubicBezTo>
                      <a:pt x="225956" y="174304"/>
                      <a:pt x="234950" y="161925"/>
                      <a:pt x="234950" y="161925"/>
                    </a:cubicBezTo>
                    <a:cubicBezTo>
                      <a:pt x="243551" y="127519"/>
                      <a:pt x="235191" y="167226"/>
                      <a:pt x="231775" y="92075"/>
                    </a:cubicBezTo>
                    <a:cubicBezTo>
                      <a:pt x="231577" y="87716"/>
                      <a:pt x="232414" y="82926"/>
                      <a:pt x="234950" y="79375"/>
                    </a:cubicBezTo>
                    <a:cubicBezTo>
                      <a:pt x="240957" y="70965"/>
                      <a:pt x="248556" y="69548"/>
                      <a:pt x="257175" y="66675"/>
                    </a:cubicBezTo>
                    <a:cubicBezTo>
                      <a:pt x="260350" y="63500"/>
                      <a:pt x="262964" y="59641"/>
                      <a:pt x="266700" y="57150"/>
                    </a:cubicBezTo>
                    <a:cubicBezTo>
                      <a:pt x="294269" y="38770"/>
                      <a:pt x="255364" y="74836"/>
                      <a:pt x="285750" y="44450"/>
                    </a:cubicBezTo>
                    <a:cubicBezTo>
                      <a:pt x="302683" y="45508"/>
                      <a:pt x="319791" y="44979"/>
                      <a:pt x="336550" y="47625"/>
                    </a:cubicBezTo>
                    <a:cubicBezTo>
                      <a:pt x="348684" y="49541"/>
                      <a:pt x="351440" y="68135"/>
                      <a:pt x="358775" y="73025"/>
                    </a:cubicBezTo>
                    <a:cubicBezTo>
                      <a:pt x="364183" y="76631"/>
                      <a:pt x="377062" y="84962"/>
                      <a:pt x="381000" y="88900"/>
                    </a:cubicBezTo>
                    <a:cubicBezTo>
                      <a:pt x="383698" y="91598"/>
                      <a:pt x="384907" y="95494"/>
                      <a:pt x="387350" y="98425"/>
                    </a:cubicBezTo>
                    <a:cubicBezTo>
                      <a:pt x="392468" y="104567"/>
                      <a:pt x="402886" y="113653"/>
                      <a:pt x="409575" y="117475"/>
                    </a:cubicBezTo>
                    <a:cubicBezTo>
                      <a:pt x="412481" y="119135"/>
                      <a:pt x="415925" y="119592"/>
                      <a:pt x="419100" y="120650"/>
                    </a:cubicBezTo>
                    <a:cubicBezTo>
                      <a:pt x="424392" y="124883"/>
                      <a:pt x="430442" y="128313"/>
                      <a:pt x="434975" y="133350"/>
                    </a:cubicBezTo>
                    <a:cubicBezTo>
                      <a:pt x="440080" y="139023"/>
                      <a:pt x="443442" y="146050"/>
                      <a:pt x="447675" y="152400"/>
                    </a:cubicBezTo>
                    <a:cubicBezTo>
                      <a:pt x="449792" y="155575"/>
                      <a:pt x="450850" y="159808"/>
                      <a:pt x="454025" y="161925"/>
                    </a:cubicBezTo>
                    <a:cubicBezTo>
                      <a:pt x="465260" y="169415"/>
                      <a:pt x="465985" y="168999"/>
                      <a:pt x="476250" y="180975"/>
                    </a:cubicBezTo>
                    <a:cubicBezTo>
                      <a:pt x="478733" y="183872"/>
                      <a:pt x="481772" y="186775"/>
                      <a:pt x="482600" y="190500"/>
                    </a:cubicBezTo>
                    <a:cubicBezTo>
                      <a:pt x="483978" y="196699"/>
                      <a:pt x="479954" y="212725"/>
                      <a:pt x="485775" y="21590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403" name="Forme libre 431">
                <a:extLst>
                  <a:ext uri="{FF2B5EF4-FFF2-40B4-BE49-F238E27FC236}">
                    <a16:creationId xmlns:a16="http://schemas.microsoft.com/office/drawing/2014/main" id="{F381CA1E-6540-4440-ACE4-9A8E93E6B7B7}"/>
                  </a:ext>
                </a:extLst>
              </p:cNvPr>
              <p:cNvSpPr/>
              <p:nvPr/>
            </p:nvSpPr>
            <p:spPr>
              <a:xfrm>
                <a:off x="3663888" y="4206875"/>
                <a:ext cx="415987" cy="444500"/>
              </a:xfrm>
              <a:custGeom>
                <a:avLst/>
                <a:gdLst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371537 w 415987"/>
                  <a:gd name="connsiteY73" fmla="*/ 228600 h 444500"/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406462 w 415987"/>
                  <a:gd name="connsiteY73" fmla="*/ 11430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415987" h="444500">
                    <a:moveTo>
                      <a:pt x="415987" y="120650"/>
                    </a:moveTo>
                    <a:cubicBezTo>
                      <a:pt x="408579" y="117475"/>
                      <a:pt x="401246" y="114118"/>
                      <a:pt x="393762" y="111125"/>
                    </a:cubicBezTo>
                    <a:cubicBezTo>
                      <a:pt x="383871" y="107168"/>
                      <a:pt x="366849" y="103603"/>
                      <a:pt x="358837" y="101600"/>
                    </a:cubicBezTo>
                    <a:cubicBezTo>
                      <a:pt x="319135" y="91674"/>
                      <a:pt x="368496" y="104360"/>
                      <a:pt x="336612" y="95250"/>
                    </a:cubicBezTo>
                    <a:cubicBezTo>
                      <a:pt x="332416" y="94051"/>
                      <a:pt x="328145" y="93133"/>
                      <a:pt x="323912" y="92075"/>
                    </a:cubicBezTo>
                    <a:cubicBezTo>
                      <a:pt x="319679" y="88900"/>
                      <a:pt x="315945" y="84917"/>
                      <a:pt x="311212" y="82550"/>
                    </a:cubicBezTo>
                    <a:cubicBezTo>
                      <a:pt x="305225" y="79557"/>
                      <a:pt x="298149" y="79193"/>
                      <a:pt x="292162" y="76200"/>
                    </a:cubicBezTo>
                    <a:cubicBezTo>
                      <a:pt x="287929" y="74083"/>
                      <a:pt x="283812" y="71714"/>
                      <a:pt x="279462" y="69850"/>
                    </a:cubicBezTo>
                    <a:cubicBezTo>
                      <a:pt x="276386" y="68532"/>
                      <a:pt x="272863" y="68300"/>
                      <a:pt x="269937" y="66675"/>
                    </a:cubicBezTo>
                    <a:cubicBezTo>
                      <a:pt x="263266" y="62969"/>
                      <a:pt x="257237" y="58208"/>
                      <a:pt x="250887" y="53975"/>
                    </a:cubicBezTo>
                    <a:cubicBezTo>
                      <a:pt x="247712" y="51858"/>
                      <a:pt x="244775" y="49332"/>
                      <a:pt x="241362" y="47625"/>
                    </a:cubicBezTo>
                    <a:cubicBezTo>
                      <a:pt x="221836" y="37862"/>
                      <a:pt x="232600" y="43900"/>
                      <a:pt x="209612" y="28575"/>
                    </a:cubicBezTo>
                    <a:lnTo>
                      <a:pt x="190562" y="15875"/>
                    </a:lnTo>
                    <a:cubicBezTo>
                      <a:pt x="187387" y="13758"/>
                      <a:pt x="184657" y="10732"/>
                      <a:pt x="181037" y="9525"/>
                    </a:cubicBezTo>
                    <a:lnTo>
                      <a:pt x="161987" y="3175"/>
                    </a:lnTo>
                    <a:lnTo>
                      <a:pt x="152462" y="0"/>
                    </a:lnTo>
                    <a:cubicBezTo>
                      <a:pt x="138704" y="1058"/>
                      <a:pt x="124879" y="1463"/>
                      <a:pt x="111187" y="3175"/>
                    </a:cubicBezTo>
                    <a:cubicBezTo>
                      <a:pt x="107866" y="3590"/>
                      <a:pt x="104880" y="5431"/>
                      <a:pt x="101662" y="6350"/>
                    </a:cubicBezTo>
                    <a:cubicBezTo>
                      <a:pt x="97466" y="7549"/>
                      <a:pt x="93195" y="8467"/>
                      <a:pt x="88962" y="9525"/>
                    </a:cubicBezTo>
                    <a:cubicBezTo>
                      <a:pt x="86845" y="12700"/>
                      <a:pt x="84319" y="15637"/>
                      <a:pt x="82612" y="19050"/>
                    </a:cubicBezTo>
                    <a:cubicBezTo>
                      <a:pt x="77436" y="29402"/>
                      <a:pt x="79920" y="35431"/>
                      <a:pt x="76262" y="47625"/>
                    </a:cubicBezTo>
                    <a:cubicBezTo>
                      <a:pt x="73599" y="56500"/>
                      <a:pt x="61088" y="73560"/>
                      <a:pt x="57212" y="79375"/>
                    </a:cubicBezTo>
                    <a:cubicBezTo>
                      <a:pt x="55095" y="82550"/>
                      <a:pt x="52069" y="85280"/>
                      <a:pt x="50862" y="88900"/>
                    </a:cubicBezTo>
                    <a:cubicBezTo>
                      <a:pt x="49804" y="92075"/>
                      <a:pt x="49632" y="95702"/>
                      <a:pt x="47687" y="98425"/>
                    </a:cubicBezTo>
                    <a:cubicBezTo>
                      <a:pt x="44207" y="103297"/>
                      <a:pt x="39220" y="106892"/>
                      <a:pt x="34987" y="111125"/>
                    </a:cubicBezTo>
                    <a:cubicBezTo>
                      <a:pt x="29918" y="126331"/>
                      <a:pt x="29345" y="123484"/>
                      <a:pt x="34987" y="146050"/>
                    </a:cubicBezTo>
                    <a:cubicBezTo>
                      <a:pt x="36135" y="150642"/>
                      <a:pt x="39579" y="154356"/>
                      <a:pt x="41337" y="158750"/>
                    </a:cubicBezTo>
                    <a:lnTo>
                      <a:pt x="50862" y="187325"/>
                    </a:lnTo>
                    <a:cubicBezTo>
                      <a:pt x="51920" y="190500"/>
                      <a:pt x="52181" y="194065"/>
                      <a:pt x="54037" y="196850"/>
                    </a:cubicBezTo>
                    <a:lnTo>
                      <a:pt x="60387" y="206375"/>
                    </a:lnTo>
                    <a:cubicBezTo>
                      <a:pt x="59329" y="218017"/>
                      <a:pt x="59661" y="229870"/>
                      <a:pt x="57212" y="241300"/>
                    </a:cubicBezTo>
                    <a:cubicBezTo>
                      <a:pt x="56412" y="245031"/>
                      <a:pt x="52755" y="247512"/>
                      <a:pt x="50862" y="250825"/>
                    </a:cubicBezTo>
                    <a:cubicBezTo>
                      <a:pt x="48514" y="254934"/>
                      <a:pt x="46376" y="259175"/>
                      <a:pt x="44512" y="263525"/>
                    </a:cubicBezTo>
                    <a:cubicBezTo>
                      <a:pt x="43194" y="266601"/>
                      <a:pt x="43428" y="270437"/>
                      <a:pt x="41337" y="273050"/>
                    </a:cubicBezTo>
                    <a:cubicBezTo>
                      <a:pt x="38953" y="276030"/>
                      <a:pt x="34743" y="276957"/>
                      <a:pt x="31812" y="279400"/>
                    </a:cubicBezTo>
                    <a:cubicBezTo>
                      <a:pt x="28363" y="282275"/>
                      <a:pt x="25736" y="286050"/>
                      <a:pt x="22287" y="288925"/>
                    </a:cubicBezTo>
                    <a:cubicBezTo>
                      <a:pt x="-4235" y="311027"/>
                      <a:pt x="31064" y="276973"/>
                      <a:pt x="3237" y="304800"/>
                    </a:cubicBezTo>
                    <a:cubicBezTo>
                      <a:pt x="2179" y="307975"/>
                      <a:pt x="62" y="310978"/>
                      <a:pt x="62" y="314325"/>
                    </a:cubicBezTo>
                    <a:cubicBezTo>
                      <a:pt x="62" y="372904"/>
                      <a:pt x="-1080" y="345255"/>
                      <a:pt x="6412" y="371475"/>
                    </a:cubicBezTo>
                    <a:cubicBezTo>
                      <a:pt x="7611" y="375671"/>
                      <a:pt x="7166" y="380544"/>
                      <a:pt x="9587" y="384175"/>
                    </a:cubicBezTo>
                    <a:cubicBezTo>
                      <a:pt x="11704" y="387350"/>
                      <a:pt x="16026" y="388281"/>
                      <a:pt x="19112" y="390525"/>
                    </a:cubicBezTo>
                    <a:cubicBezTo>
                      <a:pt x="62432" y="422030"/>
                      <a:pt x="27187" y="398025"/>
                      <a:pt x="63562" y="422275"/>
                    </a:cubicBezTo>
                    <a:lnTo>
                      <a:pt x="73087" y="428625"/>
                    </a:lnTo>
                    <a:lnTo>
                      <a:pt x="82612" y="434975"/>
                    </a:lnTo>
                    <a:cubicBezTo>
                      <a:pt x="83670" y="438150"/>
                      <a:pt x="82440" y="444500"/>
                      <a:pt x="85787" y="444500"/>
                    </a:cubicBezTo>
                    <a:cubicBezTo>
                      <a:pt x="89134" y="444500"/>
                      <a:pt x="88962" y="438322"/>
                      <a:pt x="88962" y="434975"/>
                    </a:cubicBezTo>
                    <a:cubicBezTo>
                      <a:pt x="88962" y="428537"/>
                      <a:pt x="87823" y="422032"/>
                      <a:pt x="85787" y="415925"/>
                    </a:cubicBezTo>
                    <a:cubicBezTo>
                      <a:pt x="84114" y="410905"/>
                      <a:pt x="73702" y="399401"/>
                      <a:pt x="69912" y="396875"/>
                    </a:cubicBezTo>
                    <a:cubicBezTo>
                      <a:pt x="67127" y="395019"/>
                      <a:pt x="63562" y="394758"/>
                      <a:pt x="60387" y="393700"/>
                    </a:cubicBezTo>
                    <a:cubicBezTo>
                      <a:pt x="57212" y="390525"/>
                      <a:pt x="53090" y="388074"/>
                      <a:pt x="50862" y="384175"/>
                    </a:cubicBezTo>
                    <a:cubicBezTo>
                      <a:pt x="45660" y="375071"/>
                      <a:pt x="47063" y="352587"/>
                      <a:pt x="50862" y="346075"/>
                    </a:cubicBezTo>
                    <a:cubicBezTo>
                      <a:pt x="54707" y="339483"/>
                      <a:pt x="64516" y="338771"/>
                      <a:pt x="69912" y="333375"/>
                    </a:cubicBezTo>
                    <a:cubicBezTo>
                      <a:pt x="73087" y="330200"/>
                      <a:pt x="75988" y="326725"/>
                      <a:pt x="79437" y="323850"/>
                    </a:cubicBezTo>
                    <a:cubicBezTo>
                      <a:pt x="93752" y="311921"/>
                      <a:pt x="92575" y="321606"/>
                      <a:pt x="108012" y="298450"/>
                    </a:cubicBezTo>
                    <a:cubicBezTo>
                      <a:pt x="110129" y="295275"/>
                      <a:pt x="112655" y="292338"/>
                      <a:pt x="114362" y="288925"/>
                    </a:cubicBezTo>
                    <a:cubicBezTo>
                      <a:pt x="117030" y="283590"/>
                      <a:pt x="119186" y="271786"/>
                      <a:pt x="120712" y="266700"/>
                    </a:cubicBezTo>
                    <a:cubicBezTo>
                      <a:pt x="122635" y="260289"/>
                      <a:pt x="127062" y="247650"/>
                      <a:pt x="127062" y="247650"/>
                    </a:cubicBezTo>
                    <a:cubicBezTo>
                      <a:pt x="126621" y="241041"/>
                      <a:pt x="125958" y="199888"/>
                      <a:pt x="120712" y="184150"/>
                    </a:cubicBezTo>
                    <a:cubicBezTo>
                      <a:pt x="118163" y="176504"/>
                      <a:pt x="114362" y="169333"/>
                      <a:pt x="111187" y="161925"/>
                    </a:cubicBezTo>
                    <a:cubicBezTo>
                      <a:pt x="112245" y="142875"/>
                      <a:pt x="111664" y="123663"/>
                      <a:pt x="114362" y="104775"/>
                    </a:cubicBezTo>
                    <a:cubicBezTo>
                      <a:pt x="114902" y="100997"/>
                      <a:pt x="117732" y="97634"/>
                      <a:pt x="120712" y="95250"/>
                    </a:cubicBezTo>
                    <a:cubicBezTo>
                      <a:pt x="123325" y="93159"/>
                      <a:pt x="127062" y="93133"/>
                      <a:pt x="130237" y="92075"/>
                    </a:cubicBezTo>
                    <a:cubicBezTo>
                      <a:pt x="148229" y="94192"/>
                      <a:pt x="166297" y="95738"/>
                      <a:pt x="184212" y="98425"/>
                    </a:cubicBezTo>
                    <a:cubicBezTo>
                      <a:pt x="187522" y="98921"/>
                      <a:pt x="190811" y="99975"/>
                      <a:pt x="193737" y="101600"/>
                    </a:cubicBezTo>
                    <a:cubicBezTo>
                      <a:pt x="196071" y="102897"/>
                      <a:pt x="221325" y="119663"/>
                      <a:pt x="225487" y="123825"/>
                    </a:cubicBezTo>
                    <a:cubicBezTo>
                      <a:pt x="228185" y="126523"/>
                      <a:pt x="229139" y="130652"/>
                      <a:pt x="231837" y="133350"/>
                    </a:cubicBezTo>
                    <a:cubicBezTo>
                      <a:pt x="234535" y="136048"/>
                      <a:pt x="238431" y="137257"/>
                      <a:pt x="241362" y="139700"/>
                    </a:cubicBezTo>
                    <a:cubicBezTo>
                      <a:pt x="244811" y="142575"/>
                      <a:pt x="247478" y="146303"/>
                      <a:pt x="250887" y="149225"/>
                    </a:cubicBezTo>
                    <a:cubicBezTo>
                      <a:pt x="259114" y="156277"/>
                      <a:pt x="274440" y="165985"/>
                      <a:pt x="282637" y="171450"/>
                    </a:cubicBezTo>
                    <a:cubicBezTo>
                      <a:pt x="285812" y="173567"/>
                      <a:pt x="289109" y="175510"/>
                      <a:pt x="292162" y="177800"/>
                    </a:cubicBezTo>
                    <a:cubicBezTo>
                      <a:pt x="295038" y="179957"/>
                      <a:pt x="309744" y="191354"/>
                      <a:pt x="314387" y="193675"/>
                    </a:cubicBezTo>
                    <a:cubicBezTo>
                      <a:pt x="330357" y="201660"/>
                      <a:pt x="322940" y="189528"/>
                      <a:pt x="342962" y="209550"/>
                    </a:cubicBezTo>
                    <a:cubicBezTo>
                      <a:pt x="349984" y="216572"/>
                      <a:pt x="351429" y="241300"/>
                      <a:pt x="362012" y="225425"/>
                    </a:cubicBezTo>
                    <a:cubicBezTo>
                      <a:pt x="372595" y="209550"/>
                      <a:pt x="406462" y="114300"/>
                      <a:pt x="406462" y="114300"/>
                    </a:cubicBezTo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404" name="Rectangle 1403">
                <a:extLst>
                  <a:ext uri="{FF2B5EF4-FFF2-40B4-BE49-F238E27FC236}">
                    <a16:creationId xmlns:a16="http://schemas.microsoft.com/office/drawing/2014/main" id="{7C2996A6-0AF6-4380-ACF9-84A6B955FDBE}"/>
                  </a:ext>
                </a:extLst>
              </p:cNvPr>
              <p:cNvSpPr/>
              <p:nvPr/>
            </p:nvSpPr>
            <p:spPr>
              <a:xfrm>
                <a:off x="4026159" y="2799840"/>
                <a:ext cx="32052" cy="2033096"/>
              </a:xfrm>
              <a:prstGeom prst="rect">
                <a:avLst/>
              </a:pr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405" name="Forme libre 433">
                <a:extLst>
                  <a:ext uri="{FF2B5EF4-FFF2-40B4-BE49-F238E27FC236}">
                    <a16:creationId xmlns:a16="http://schemas.microsoft.com/office/drawing/2014/main" id="{56DE8796-D021-474F-B468-BB0EF2AD9216}"/>
                  </a:ext>
                </a:extLst>
              </p:cNvPr>
              <p:cNvSpPr/>
              <p:nvPr/>
            </p:nvSpPr>
            <p:spPr>
              <a:xfrm>
                <a:off x="4035425" y="4542894"/>
                <a:ext cx="459080" cy="254258"/>
              </a:xfrm>
              <a:custGeom>
                <a:avLst/>
                <a:gdLst>
                  <a:gd name="connsiteX0" fmla="*/ 22225 w 459080"/>
                  <a:gd name="connsiteY0" fmla="*/ 187325 h 254258"/>
                  <a:gd name="connsiteX1" fmla="*/ 53975 w 459080"/>
                  <a:gd name="connsiteY1" fmla="*/ 180975 h 254258"/>
                  <a:gd name="connsiteX2" fmla="*/ 76200 w 459080"/>
                  <a:gd name="connsiteY2" fmla="*/ 152400 h 254258"/>
                  <a:gd name="connsiteX3" fmla="*/ 85725 w 459080"/>
                  <a:gd name="connsiteY3" fmla="*/ 149225 h 254258"/>
                  <a:gd name="connsiteX4" fmla="*/ 107950 w 459080"/>
                  <a:gd name="connsiteY4" fmla="*/ 139700 h 254258"/>
                  <a:gd name="connsiteX5" fmla="*/ 127000 w 459080"/>
                  <a:gd name="connsiteY5" fmla="*/ 127000 h 254258"/>
                  <a:gd name="connsiteX6" fmla="*/ 136525 w 459080"/>
                  <a:gd name="connsiteY6" fmla="*/ 114300 h 254258"/>
                  <a:gd name="connsiteX7" fmla="*/ 142875 w 459080"/>
                  <a:gd name="connsiteY7" fmla="*/ 104775 h 254258"/>
                  <a:gd name="connsiteX8" fmla="*/ 152400 w 459080"/>
                  <a:gd name="connsiteY8" fmla="*/ 98425 h 254258"/>
                  <a:gd name="connsiteX9" fmla="*/ 174625 w 459080"/>
                  <a:gd name="connsiteY9" fmla="*/ 82550 h 254258"/>
                  <a:gd name="connsiteX10" fmla="*/ 187325 w 459080"/>
                  <a:gd name="connsiteY10" fmla="*/ 73025 h 254258"/>
                  <a:gd name="connsiteX11" fmla="*/ 206375 w 459080"/>
                  <a:gd name="connsiteY11" fmla="*/ 63500 h 254258"/>
                  <a:gd name="connsiteX12" fmla="*/ 234950 w 459080"/>
                  <a:gd name="connsiteY12" fmla="*/ 38100 h 254258"/>
                  <a:gd name="connsiteX13" fmla="*/ 244475 w 459080"/>
                  <a:gd name="connsiteY13" fmla="*/ 19050 h 254258"/>
                  <a:gd name="connsiteX14" fmla="*/ 254000 w 459080"/>
                  <a:gd name="connsiteY14" fmla="*/ 12700 h 254258"/>
                  <a:gd name="connsiteX15" fmla="*/ 266700 w 459080"/>
                  <a:gd name="connsiteY15" fmla="*/ 6350 h 254258"/>
                  <a:gd name="connsiteX16" fmla="*/ 317500 w 459080"/>
                  <a:gd name="connsiteY16" fmla="*/ 0 h 254258"/>
                  <a:gd name="connsiteX17" fmla="*/ 342900 w 459080"/>
                  <a:gd name="connsiteY17" fmla="*/ 3175 h 254258"/>
                  <a:gd name="connsiteX18" fmla="*/ 349250 w 459080"/>
                  <a:gd name="connsiteY18" fmla="*/ 12700 h 254258"/>
                  <a:gd name="connsiteX19" fmla="*/ 352425 w 459080"/>
                  <a:gd name="connsiteY19" fmla="*/ 22225 h 254258"/>
                  <a:gd name="connsiteX20" fmla="*/ 358775 w 459080"/>
                  <a:gd name="connsiteY20" fmla="*/ 38100 h 254258"/>
                  <a:gd name="connsiteX21" fmla="*/ 361950 w 459080"/>
                  <a:gd name="connsiteY21" fmla="*/ 47625 h 254258"/>
                  <a:gd name="connsiteX22" fmla="*/ 384175 w 459080"/>
                  <a:gd name="connsiteY22" fmla="*/ 63500 h 254258"/>
                  <a:gd name="connsiteX23" fmla="*/ 400050 w 459080"/>
                  <a:gd name="connsiteY23" fmla="*/ 82550 h 254258"/>
                  <a:gd name="connsiteX24" fmla="*/ 406400 w 459080"/>
                  <a:gd name="connsiteY24" fmla="*/ 104775 h 254258"/>
                  <a:gd name="connsiteX25" fmla="*/ 419100 w 459080"/>
                  <a:gd name="connsiteY25" fmla="*/ 187325 h 254258"/>
                  <a:gd name="connsiteX26" fmla="*/ 431800 w 459080"/>
                  <a:gd name="connsiteY26" fmla="*/ 206375 h 254258"/>
                  <a:gd name="connsiteX27" fmla="*/ 438150 w 459080"/>
                  <a:gd name="connsiteY27" fmla="*/ 215900 h 254258"/>
                  <a:gd name="connsiteX28" fmla="*/ 444500 w 459080"/>
                  <a:gd name="connsiteY28" fmla="*/ 234950 h 254258"/>
                  <a:gd name="connsiteX29" fmla="*/ 457200 w 459080"/>
                  <a:gd name="connsiteY29" fmla="*/ 254000 h 254258"/>
                  <a:gd name="connsiteX30" fmla="*/ 438150 w 459080"/>
                  <a:gd name="connsiteY30" fmla="*/ 247650 h 254258"/>
                  <a:gd name="connsiteX31" fmla="*/ 419100 w 459080"/>
                  <a:gd name="connsiteY31" fmla="*/ 238125 h 254258"/>
                  <a:gd name="connsiteX32" fmla="*/ 409575 w 459080"/>
                  <a:gd name="connsiteY32" fmla="*/ 228600 h 254258"/>
                  <a:gd name="connsiteX33" fmla="*/ 400050 w 459080"/>
                  <a:gd name="connsiteY33" fmla="*/ 225425 h 254258"/>
                  <a:gd name="connsiteX34" fmla="*/ 390525 w 459080"/>
                  <a:gd name="connsiteY34" fmla="*/ 219075 h 254258"/>
                  <a:gd name="connsiteX35" fmla="*/ 377825 w 459080"/>
                  <a:gd name="connsiteY35" fmla="*/ 203200 h 254258"/>
                  <a:gd name="connsiteX36" fmla="*/ 368300 w 459080"/>
                  <a:gd name="connsiteY36" fmla="*/ 184150 h 254258"/>
                  <a:gd name="connsiteX37" fmla="*/ 365125 w 459080"/>
                  <a:gd name="connsiteY37" fmla="*/ 123825 h 254258"/>
                  <a:gd name="connsiteX38" fmla="*/ 349250 w 459080"/>
                  <a:gd name="connsiteY38" fmla="*/ 104775 h 254258"/>
                  <a:gd name="connsiteX39" fmla="*/ 339725 w 459080"/>
                  <a:gd name="connsiteY39" fmla="*/ 101600 h 254258"/>
                  <a:gd name="connsiteX40" fmla="*/ 320675 w 459080"/>
                  <a:gd name="connsiteY40" fmla="*/ 88900 h 254258"/>
                  <a:gd name="connsiteX41" fmla="*/ 298450 w 459080"/>
                  <a:gd name="connsiteY41" fmla="*/ 73025 h 254258"/>
                  <a:gd name="connsiteX42" fmla="*/ 282575 w 459080"/>
                  <a:gd name="connsiteY42" fmla="*/ 57150 h 254258"/>
                  <a:gd name="connsiteX43" fmla="*/ 260350 w 459080"/>
                  <a:gd name="connsiteY43" fmla="*/ 60325 h 254258"/>
                  <a:gd name="connsiteX44" fmla="*/ 250825 w 459080"/>
                  <a:gd name="connsiteY44" fmla="*/ 66675 h 254258"/>
                  <a:gd name="connsiteX45" fmla="*/ 231775 w 459080"/>
                  <a:gd name="connsiteY45" fmla="*/ 85725 h 254258"/>
                  <a:gd name="connsiteX46" fmla="*/ 212725 w 459080"/>
                  <a:gd name="connsiteY46" fmla="*/ 101600 h 254258"/>
                  <a:gd name="connsiteX47" fmla="*/ 203200 w 459080"/>
                  <a:gd name="connsiteY47" fmla="*/ 120650 h 254258"/>
                  <a:gd name="connsiteX48" fmla="*/ 193675 w 459080"/>
                  <a:gd name="connsiteY48" fmla="*/ 130175 h 254258"/>
                  <a:gd name="connsiteX49" fmla="*/ 174625 w 459080"/>
                  <a:gd name="connsiteY49" fmla="*/ 139700 h 254258"/>
                  <a:gd name="connsiteX50" fmla="*/ 161925 w 459080"/>
                  <a:gd name="connsiteY50" fmla="*/ 146050 h 254258"/>
                  <a:gd name="connsiteX51" fmla="*/ 130175 w 459080"/>
                  <a:gd name="connsiteY51" fmla="*/ 155575 h 254258"/>
                  <a:gd name="connsiteX52" fmla="*/ 120650 w 459080"/>
                  <a:gd name="connsiteY52" fmla="*/ 158750 h 254258"/>
                  <a:gd name="connsiteX53" fmla="*/ 114300 w 459080"/>
                  <a:gd name="connsiteY53" fmla="*/ 168275 h 254258"/>
                  <a:gd name="connsiteX54" fmla="*/ 104775 w 459080"/>
                  <a:gd name="connsiteY54" fmla="*/ 174625 h 254258"/>
                  <a:gd name="connsiteX55" fmla="*/ 92075 w 459080"/>
                  <a:gd name="connsiteY55" fmla="*/ 190500 h 254258"/>
                  <a:gd name="connsiteX56" fmla="*/ 76200 w 459080"/>
                  <a:gd name="connsiteY56" fmla="*/ 209550 h 254258"/>
                  <a:gd name="connsiteX57" fmla="*/ 63500 w 459080"/>
                  <a:gd name="connsiteY57" fmla="*/ 219075 h 254258"/>
                  <a:gd name="connsiteX58" fmla="*/ 53975 w 459080"/>
                  <a:gd name="connsiteY58" fmla="*/ 228600 h 254258"/>
                  <a:gd name="connsiteX59" fmla="*/ 44450 w 459080"/>
                  <a:gd name="connsiteY59" fmla="*/ 234950 h 254258"/>
                  <a:gd name="connsiteX60" fmla="*/ 34925 w 459080"/>
                  <a:gd name="connsiteY60" fmla="*/ 244475 h 254258"/>
                  <a:gd name="connsiteX61" fmla="*/ 15875 w 459080"/>
                  <a:gd name="connsiteY61" fmla="*/ 250825 h 254258"/>
                  <a:gd name="connsiteX62" fmla="*/ 6350 w 459080"/>
                  <a:gd name="connsiteY62" fmla="*/ 247650 h 254258"/>
                  <a:gd name="connsiteX63" fmla="*/ 3175 w 459080"/>
                  <a:gd name="connsiteY63" fmla="*/ 231775 h 254258"/>
                  <a:gd name="connsiteX64" fmla="*/ 0 w 459080"/>
                  <a:gd name="connsiteY64" fmla="*/ 212725 h 254258"/>
                  <a:gd name="connsiteX65" fmla="*/ 6350 w 459080"/>
                  <a:gd name="connsiteY65" fmla="*/ 193675 h 254258"/>
                  <a:gd name="connsiteX66" fmla="*/ 15875 w 459080"/>
                  <a:gd name="connsiteY66" fmla="*/ 190500 h 254258"/>
                  <a:gd name="connsiteX67" fmla="*/ 22225 w 459080"/>
                  <a:gd name="connsiteY67" fmla="*/ 187325 h 25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459080" h="254258">
                    <a:moveTo>
                      <a:pt x="22225" y="187325"/>
                    </a:moveTo>
                    <a:cubicBezTo>
                      <a:pt x="28575" y="185737"/>
                      <a:pt x="50562" y="191214"/>
                      <a:pt x="53975" y="180975"/>
                    </a:cubicBezTo>
                    <a:cubicBezTo>
                      <a:pt x="57994" y="168917"/>
                      <a:pt x="60138" y="157754"/>
                      <a:pt x="76200" y="152400"/>
                    </a:cubicBezTo>
                    <a:cubicBezTo>
                      <a:pt x="79375" y="151342"/>
                      <a:pt x="82732" y="150722"/>
                      <a:pt x="85725" y="149225"/>
                    </a:cubicBezTo>
                    <a:cubicBezTo>
                      <a:pt x="107651" y="138262"/>
                      <a:pt x="81519" y="146308"/>
                      <a:pt x="107950" y="139700"/>
                    </a:cubicBezTo>
                    <a:cubicBezTo>
                      <a:pt x="114300" y="135467"/>
                      <a:pt x="122421" y="133105"/>
                      <a:pt x="127000" y="127000"/>
                    </a:cubicBezTo>
                    <a:cubicBezTo>
                      <a:pt x="130175" y="122767"/>
                      <a:pt x="133449" y="118606"/>
                      <a:pt x="136525" y="114300"/>
                    </a:cubicBezTo>
                    <a:cubicBezTo>
                      <a:pt x="138743" y="111195"/>
                      <a:pt x="140177" y="107473"/>
                      <a:pt x="142875" y="104775"/>
                    </a:cubicBezTo>
                    <a:cubicBezTo>
                      <a:pt x="145573" y="102077"/>
                      <a:pt x="149503" y="100908"/>
                      <a:pt x="152400" y="98425"/>
                    </a:cubicBezTo>
                    <a:cubicBezTo>
                      <a:pt x="171576" y="81989"/>
                      <a:pt x="157123" y="88384"/>
                      <a:pt x="174625" y="82550"/>
                    </a:cubicBezTo>
                    <a:cubicBezTo>
                      <a:pt x="178858" y="79375"/>
                      <a:pt x="182731" y="75650"/>
                      <a:pt x="187325" y="73025"/>
                    </a:cubicBezTo>
                    <a:cubicBezTo>
                      <a:pt x="202771" y="64198"/>
                      <a:pt x="191441" y="76774"/>
                      <a:pt x="206375" y="63500"/>
                    </a:cubicBezTo>
                    <a:cubicBezTo>
                      <a:pt x="238997" y="34502"/>
                      <a:pt x="213332" y="52512"/>
                      <a:pt x="234950" y="38100"/>
                    </a:cubicBezTo>
                    <a:cubicBezTo>
                      <a:pt x="237532" y="30353"/>
                      <a:pt x="238320" y="25205"/>
                      <a:pt x="244475" y="19050"/>
                    </a:cubicBezTo>
                    <a:cubicBezTo>
                      <a:pt x="247173" y="16352"/>
                      <a:pt x="250687" y="14593"/>
                      <a:pt x="254000" y="12700"/>
                    </a:cubicBezTo>
                    <a:cubicBezTo>
                      <a:pt x="258109" y="10352"/>
                      <a:pt x="262059" y="7278"/>
                      <a:pt x="266700" y="6350"/>
                    </a:cubicBezTo>
                    <a:cubicBezTo>
                      <a:pt x="283434" y="3003"/>
                      <a:pt x="317500" y="0"/>
                      <a:pt x="317500" y="0"/>
                    </a:cubicBezTo>
                    <a:cubicBezTo>
                      <a:pt x="325967" y="1058"/>
                      <a:pt x="334978" y="6"/>
                      <a:pt x="342900" y="3175"/>
                    </a:cubicBezTo>
                    <a:cubicBezTo>
                      <a:pt x="346443" y="4592"/>
                      <a:pt x="347543" y="9287"/>
                      <a:pt x="349250" y="12700"/>
                    </a:cubicBezTo>
                    <a:cubicBezTo>
                      <a:pt x="350747" y="15693"/>
                      <a:pt x="351250" y="19091"/>
                      <a:pt x="352425" y="22225"/>
                    </a:cubicBezTo>
                    <a:cubicBezTo>
                      <a:pt x="354426" y="27561"/>
                      <a:pt x="356774" y="32764"/>
                      <a:pt x="358775" y="38100"/>
                    </a:cubicBezTo>
                    <a:cubicBezTo>
                      <a:pt x="359950" y="41234"/>
                      <a:pt x="360094" y="44840"/>
                      <a:pt x="361950" y="47625"/>
                    </a:cubicBezTo>
                    <a:cubicBezTo>
                      <a:pt x="370956" y="61133"/>
                      <a:pt x="371534" y="54471"/>
                      <a:pt x="384175" y="63500"/>
                    </a:cubicBezTo>
                    <a:cubicBezTo>
                      <a:pt x="389636" y="67401"/>
                      <a:pt x="396956" y="76362"/>
                      <a:pt x="400050" y="82550"/>
                    </a:cubicBezTo>
                    <a:cubicBezTo>
                      <a:pt x="402327" y="87105"/>
                      <a:pt x="405383" y="100706"/>
                      <a:pt x="406400" y="104775"/>
                    </a:cubicBezTo>
                    <a:cubicBezTo>
                      <a:pt x="408878" y="130799"/>
                      <a:pt x="405585" y="162547"/>
                      <a:pt x="419100" y="187325"/>
                    </a:cubicBezTo>
                    <a:cubicBezTo>
                      <a:pt x="422754" y="194025"/>
                      <a:pt x="427567" y="200025"/>
                      <a:pt x="431800" y="206375"/>
                    </a:cubicBezTo>
                    <a:cubicBezTo>
                      <a:pt x="433917" y="209550"/>
                      <a:pt x="436943" y="212280"/>
                      <a:pt x="438150" y="215900"/>
                    </a:cubicBezTo>
                    <a:cubicBezTo>
                      <a:pt x="440267" y="222250"/>
                      <a:pt x="440787" y="229381"/>
                      <a:pt x="444500" y="234950"/>
                    </a:cubicBezTo>
                    <a:cubicBezTo>
                      <a:pt x="448733" y="241300"/>
                      <a:pt x="464440" y="256413"/>
                      <a:pt x="457200" y="254000"/>
                    </a:cubicBezTo>
                    <a:lnTo>
                      <a:pt x="438150" y="247650"/>
                    </a:lnTo>
                    <a:cubicBezTo>
                      <a:pt x="428604" y="244468"/>
                      <a:pt x="427306" y="244964"/>
                      <a:pt x="419100" y="238125"/>
                    </a:cubicBezTo>
                    <a:cubicBezTo>
                      <a:pt x="415651" y="235250"/>
                      <a:pt x="413311" y="231091"/>
                      <a:pt x="409575" y="228600"/>
                    </a:cubicBezTo>
                    <a:cubicBezTo>
                      <a:pt x="406790" y="226744"/>
                      <a:pt x="403043" y="226922"/>
                      <a:pt x="400050" y="225425"/>
                    </a:cubicBezTo>
                    <a:cubicBezTo>
                      <a:pt x="396637" y="223718"/>
                      <a:pt x="393700" y="221192"/>
                      <a:pt x="390525" y="219075"/>
                    </a:cubicBezTo>
                    <a:cubicBezTo>
                      <a:pt x="384344" y="200532"/>
                      <a:pt x="392186" y="217561"/>
                      <a:pt x="377825" y="203200"/>
                    </a:cubicBezTo>
                    <a:cubicBezTo>
                      <a:pt x="371670" y="197045"/>
                      <a:pt x="370882" y="191897"/>
                      <a:pt x="368300" y="184150"/>
                    </a:cubicBezTo>
                    <a:cubicBezTo>
                      <a:pt x="367242" y="164042"/>
                      <a:pt x="367846" y="143777"/>
                      <a:pt x="365125" y="123825"/>
                    </a:cubicBezTo>
                    <a:cubicBezTo>
                      <a:pt x="364539" y="119530"/>
                      <a:pt x="351760" y="106448"/>
                      <a:pt x="349250" y="104775"/>
                    </a:cubicBezTo>
                    <a:cubicBezTo>
                      <a:pt x="346465" y="102919"/>
                      <a:pt x="342651" y="103225"/>
                      <a:pt x="339725" y="101600"/>
                    </a:cubicBezTo>
                    <a:cubicBezTo>
                      <a:pt x="333054" y="97894"/>
                      <a:pt x="327025" y="93133"/>
                      <a:pt x="320675" y="88900"/>
                    </a:cubicBezTo>
                    <a:cubicBezTo>
                      <a:pt x="315267" y="85294"/>
                      <a:pt x="302388" y="76963"/>
                      <a:pt x="298450" y="73025"/>
                    </a:cubicBezTo>
                    <a:cubicBezTo>
                      <a:pt x="277283" y="51858"/>
                      <a:pt x="307975" y="74083"/>
                      <a:pt x="282575" y="57150"/>
                    </a:cubicBezTo>
                    <a:cubicBezTo>
                      <a:pt x="275167" y="58208"/>
                      <a:pt x="267518" y="58175"/>
                      <a:pt x="260350" y="60325"/>
                    </a:cubicBezTo>
                    <a:cubicBezTo>
                      <a:pt x="256695" y="61421"/>
                      <a:pt x="253677" y="64140"/>
                      <a:pt x="250825" y="66675"/>
                    </a:cubicBezTo>
                    <a:cubicBezTo>
                      <a:pt x="244113" y="72641"/>
                      <a:pt x="239247" y="80744"/>
                      <a:pt x="231775" y="85725"/>
                    </a:cubicBezTo>
                    <a:cubicBezTo>
                      <a:pt x="222409" y="91969"/>
                      <a:pt x="220365" y="92433"/>
                      <a:pt x="212725" y="101600"/>
                    </a:cubicBezTo>
                    <a:cubicBezTo>
                      <a:pt x="187746" y="131575"/>
                      <a:pt x="222293" y="92011"/>
                      <a:pt x="203200" y="120650"/>
                    </a:cubicBezTo>
                    <a:cubicBezTo>
                      <a:pt x="200709" y="124386"/>
                      <a:pt x="197124" y="127300"/>
                      <a:pt x="193675" y="130175"/>
                    </a:cubicBezTo>
                    <a:cubicBezTo>
                      <a:pt x="182908" y="139148"/>
                      <a:pt x="186417" y="134646"/>
                      <a:pt x="174625" y="139700"/>
                    </a:cubicBezTo>
                    <a:cubicBezTo>
                      <a:pt x="170275" y="141564"/>
                      <a:pt x="166319" y="144292"/>
                      <a:pt x="161925" y="146050"/>
                    </a:cubicBezTo>
                    <a:cubicBezTo>
                      <a:pt x="143062" y="153595"/>
                      <a:pt x="146548" y="150897"/>
                      <a:pt x="130175" y="155575"/>
                    </a:cubicBezTo>
                    <a:cubicBezTo>
                      <a:pt x="126957" y="156494"/>
                      <a:pt x="123825" y="157692"/>
                      <a:pt x="120650" y="158750"/>
                    </a:cubicBezTo>
                    <a:cubicBezTo>
                      <a:pt x="118533" y="161925"/>
                      <a:pt x="116998" y="165577"/>
                      <a:pt x="114300" y="168275"/>
                    </a:cubicBezTo>
                    <a:cubicBezTo>
                      <a:pt x="111602" y="170973"/>
                      <a:pt x="107159" y="171645"/>
                      <a:pt x="104775" y="174625"/>
                    </a:cubicBezTo>
                    <a:cubicBezTo>
                      <a:pt x="87248" y="196533"/>
                      <a:pt x="119372" y="172302"/>
                      <a:pt x="92075" y="190500"/>
                    </a:cubicBezTo>
                    <a:cubicBezTo>
                      <a:pt x="85543" y="200298"/>
                      <a:pt x="85707" y="201401"/>
                      <a:pt x="76200" y="209550"/>
                    </a:cubicBezTo>
                    <a:cubicBezTo>
                      <a:pt x="72182" y="212994"/>
                      <a:pt x="67518" y="215631"/>
                      <a:pt x="63500" y="219075"/>
                    </a:cubicBezTo>
                    <a:cubicBezTo>
                      <a:pt x="60091" y="221997"/>
                      <a:pt x="57424" y="225725"/>
                      <a:pt x="53975" y="228600"/>
                    </a:cubicBezTo>
                    <a:cubicBezTo>
                      <a:pt x="51044" y="231043"/>
                      <a:pt x="47381" y="232507"/>
                      <a:pt x="44450" y="234950"/>
                    </a:cubicBezTo>
                    <a:cubicBezTo>
                      <a:pt x="41001" y="237825"/>
                      <a:pt x="38850" y="242294"/>
                      <a:pt x="34925" y="244475"/>
                    </a:cubicBezTo>
                    <a:cubicBezTo>
                      <a:pt x="29074" y="247726"/>
                      <a:pt x="15875" y="250825"/>
                      <a:pt x="15875" y="250825"/>
                    </a:cubicBezTo>
                    <a:cubicBezTo>
                      <a:pt x="12700" y="249767"/>
                      <a:pt x="8206" y="250435"/>
                      <a:pt x="6350" y="247650"/>
                    </a:cubicBezTo>
                    <a:cubicBezTo>
                      <a:pt x="3357" y="243160"/>
                      <a:pt x="4140" y="237084"/>
                      <a:pt x="3175" y="231775"/>
                    </a:cubicBezTo>
                    <a:cubicBezTo>
                      <a:pt x="2023" y="225441"/>
                      <a:pt x="1058" y="219075"/>
                      <a:pt x="0" y="212725"/>
                    </a:cubicBezTo>
                    <a:cubicBezTo>
                      <a:pt x="2117" y="206375"/>
                      <a:pt x="2459" y="199122"/>
                      <a:pt x="6350" y="193675"/>
                    </a:cubicBezTo>
                    <a:cubicBezTo>
                      <a:pt x="8295" y="190952"/>
                      <a:pt x="13198" y="192508"/>
                      <a:pt x="15875" y="190500"/>
                    </a:cubicBezTo>
                    <a:cubicBezTo>
                      <a:pt x="17768" y="189080"/>
                      <a:pt x="15875" y="188913"/>
                      <a:pt x="22225" y="18732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406" name="Forme libre 434">
                <a:extLst>
                  <a:ext uri="{FF2B5EF4-FFF2-40B4-BE49-F238E27FC236}">
                    <a16:creationId xmlns:a16="http://schemas.microsoft.com/office/drawing/2014/main" id="{15D4232B-5093-49A6-9D67-3E97C2644673}"/>
                  </a:ext>
                </a:extLst>
              </p:cNvPr>
              <p:cNvSpPr/>
              <p:nvPr/>
            </p:nvSpPr>
            <p:spPr>
              <a:xfrm>
                <a:off x="4032250" y="3939153"/>
                <a:ext cx="438151" cy="425951"/>
              </a:xfrm>
              <a:custGeom>
                <a:avLst/>
                <a:gdLst>
                  <a:gd name="connsiteX0" fmla="*/ 9525 w 438151"/>
                  <a:gd name="connsiteY0" fmla="*/ 222250 h 425951"/>
                  <a:gd name="connsiteX1" fmla="*/ 12700 w 438151"/>
                  <a:gd name="connsiteY1" fmla="*/ 203200 h 425951"/>
                  <a:gd name="connsiteX2" fmla="*/ 22225 w 438151"/>
                  <a:gd name="connsiteY2" fmla="*/ 193675 h 425951"/>
                  <a:gd name="connsiteX3" fmla="*/ 31750 w 438151"/>
                  <a:gd name="connsiteY3" fmla="*/ 187325 h 425951"/>
                  <a:gd name="connsiteX4" fmla="*/ 53975 w 438151"/>
                  <a:gd name="connsiteY4" fmla="*/ 174625 h 425951"/>
                  <a:gd name="connsiteX5" fmla="*/ 69850 w 438151"/>
                  <a:gd name="connsiteY5" fmla="*/ 158750 h 425951"/>
                  <a:gd name="connsiteX6" fmla="*/ 76200 w 438151"/>
                  <a:gd name="connsiteY6" fmla="*/ 149225 h 425951"/>
                  <a:gd name="connsiteX7" fmla="*/ 104775 w 438151"/>
                  <a:gd name="connsiteY7" fmla="*/ 127000 h 425951"/>
                  <a:gd name="connsiteX8" fmla="*/ 111125 w 438151"/>
                  <a:gd name="connsiteY8" fmla="*/ 117475 h 425951"/>
                  <a:gd name="connsiteX9" fmla="*/ 120650 w 438151"/>
                  <a:gd name="connsiteY9" fmla="*/ 111125 h 425951"/>
                  <a:gd name="connsiteX10" fmla="*/ 123825 w 438151"/>
                  <a:gd name="connsiteY10" fmla="*/ 101600 h 425951"/>
                  <a:gd name="connsiteX11" fmla="*/ 133350 w 438151"/>
                  <a:gd name="connsiteY11" fmla="*/ 92075 h 425951"/>
                  <a:gd name="connsiteX12" fmla="*/ 149225 w 438151"/>
                  <a:gd name="connsiteY12" fmla="*/ 73025 h 425951"/>
                  <a:gd name="connsiteX13" fmla="*/ 152400 w 438151"/>
                  <a:gd name="connsiteY13" fmla="*/ 63500 h 425951"/>
                  <a:gd name="connsiteX14" fmla="*/ 180975 w 438151"/>
                  <a:gd name="connsiteY14" fmla="*/ 41275 h 425951"/>
                  <a:gd name="connsiteX15" fmla="*/ 190500 w 438151"/>
                  <a:gd name="connsiteY15" fmla="*/ 38100 h 425951"/>
                  <a:gd name="connsiteX16" fmla="*/ 200025 w 438151"/>
                  <a:gd name="connsiteY16" fmla="*/ 31750 h 425951"/>
                  <a:gd name="connsiteX17" fmla="*/ 209550 w 438151"/>
                  <a:gd name="connsiteY17" fmla="*/ 28575 h 425951"/>
                  <a:gd name="connsiteX18" fmla="*/ 228600 w 438151"/>
                  <a:gd name="connsiteY18" fmla="*/ 19050 h 425951"/>
                  <a:gd name="connsiteX19" fmla="*/ 250825 w 438151"/>
                  <a:gd name="connsiteY19" fmla="*/ 3175 h 425951"/>
                  <a:gd name="connsiteX20" fmla="*/ 260350 w 438151"/>
                  <a:gd name="connsiteY20" fmla="*/ 0 h 425951"/>
                  <a:gd name="connsiteX21" fmla="*/ 292100 w 438151"/>
                  <a:gd name="connsiteY21" fmla="*/ 3175 h 425951"/>
                  <a:gd name="connsiteX22" fmla="*/ 314325 w 438151"/>
                  <a:gd name="connsiteY22" fmla="*/ 6350 h 425951"/>
                  <a:gd name="connsiteX23" fmla="*/ 355600 w 438151"/>
                  <a:gd name="connsiteY23" fmla="*/ 9525 h 425951"/>
                  <a:gd name="connsiteX24" fmla="*/ 377825 w 438151"/>
                  <a:gd name="connsiteY24" fmla="*/ 19050 h 425951"/>
                  <a:gd name="connsiteX25" fmla="*/ 396875 w 438151"/>
                  <a:gd name="connsiteY25" fmla="*/ 31750 h 425951"/>
                  <a:gd name="connsiteX26" fmla="*/ 406400 w 438151"/>
                  <a:gd name="connsiteY26" fmla="*/ 85725 h 425951"/>
                  <a:gd name="connsiteX27" fmla="*/ 409575 w 438151"/>
                  <a:gd name="connsiteY27" fmla="*/ 98425 h 425951"/>
                  <a:gd name="connsiteX28" fmla="*/ 428625 w 438151"/>
                  <a:gd name="connsiteY28" fmla="*/ 117475 h 425951"/>
                  <a:gd name="connsiteX29" fmla="*/ 438150 w 438151"/>
                  <a:gd name="connsiteY29" fmla="*/ 139700 h 425951"/>
                  <a:gd name="connsiteX30" fmla="*/ 431800 w 438151"/>
                  <a:gd name="connsiteY30" fmla="*/ 200025 h 425951"/>
                  <a:gd name="connsiteX31" fmla="*/ 425450 w 438151"/>
                  <a:gd name="connsiteY31" fmla="*/ 209550 h 425951"/>
                  <a:gd name="connsiteX32" fmla="*/ 409575 w 438151"/>
                  <a:gd name="connsiteY32" fmla="*/ 234950 h 425951"/>
                  <a:gd name="connsiteX33" fmla="*/ 387350 w 438151"/>
                  <a:gd name="connsiteY33" fmla="*/ 263525 h 425951"/>
                  <a:gd name="connsiteX34" fmla="*/ 381000 w 438151"/>
                  <a:gd name="connsiteY34" fmla="*/ 273050 h 425951"/>
                  <a:gd name="connsiteX35" fmla="*/ 374650 w 438151"/>
                  <a:gd name="connsiteY35" fmla="*/ 292100 h 425951"/>
                  <a:gd name="connsiteX36" fmla="*/ 368300 w 438151"/>
                  <a:gd name="connsiteY36" fmla="*/ 314325 h 425951"/>
                  <a:gd name="connsiteX37" fmla="*/ 365125 w 438151"/>
                  <a:gd name="connsiteY37" fmla="*/ 336550 h 425951"/>
                  <a:gd name="connsiteX38" fmla="*/ 371475 w 438151"/>
                  <a:gd name="connsiteY38" fmla="*/ 390525 h 425951"/>
                  <a:gd name="connsiteX39" fmla="*/ 377825 w 438151"/>
                  <a:gd name="connsiteY39" fmla="*/ 412750 h 425951"/>
                  <a:gd name="connsiteX40" fmla="*/ 381000 w 438151"/>
                  <a:gd name="connsiteY40" fmla="*/ 425450 h 425951"/>
                  <a:gd name="connsiteX41" fmla="*/ 374650 w 438151"/>
                  <a:gd name="connsiteY41" fmla="*/ 415925 h 425951"/>
                  <a:gd name="connsiteX42" fmla="*/ 368300 w 438151"/>
                  <a:gd name="connsiteY42" fmla="*/ 403225 h 425951"/>
                  <a:gd name="connsiteX43" fmla="*/ 355600 w 438151"/>
                  <a:gd name="connsiteY43" fmla="*/ 384175 h 425951"/>
                  <a:gd name="connsiteX44" fmla="*/ 346075 w 438151"/>
                  <a:gd name="connsiteY44" fmla="*/ 365125 h 425951"/>
                  <a:gd name="connsiteX45" fmla="*/ 333375 w 438151"/>
                  <a:gd name="connsiteY45" fmla="*/ 346075 h 425951"/>
                  <a:gd name="connsiteX46" fmla="*/ 327025 w 438151"/>
                  <a:gd name="connsiteY46" fmla="*/ 330200 h 425951"/>
                  <a:gd name="connsiteX47" fmla="*/ 330200 w 438151"/>
                  <a:gd name="connsiteY47" fmla="*/ 282575 h 425951"/>
                  <a:gd name="connsiteX48" fmla="*/ 346075 w 438151"/>
                  <a:gd name="connsiteY48" fmla="*/ 266700 h 425951"/>
                  <a:gd name="connsiteX49" fmla="*/ 381000 w 438151"/>
                  <a:gd name="connsiteY49" fmla="*/ 225425 h 425951"/>
                  <a:gd name="connsiteX50" fmla="*/ 384175 w 438151"/>
                  <a:gd name="connsiteY50" fmla="*/ 215900 h 425951"/>
                  <a:gd name="connsiteX51" fmla="*/ 381000 w 438151"/>
                  <a:gd name="connsiteY51" fmla="*/ 177800 h 425951"/>
                  <a:gd name="connsiteX52" fmla="*/ 371475 w 438151"/>
                  <a:gd name="connsiteY52" fmla="*/ 171450 h 425951"/>
                  <a:gd name="connsiteX53" fmla="*/ 365125 w 438151"/>
                  <a:gd name="connsiteY53" fmla="*/ 161925 h 425951"/>
                  <a:gd name="connsiteX54" fmla="*/ 346075 w 438151"/>
                  <a:gd name="connsiteY54" fmla="*/ 149225 h 425951"/>
                  <a:gd name="connsiteX55" fmla="*/ 336550 w 438151"/>
                  <a:gd name="connsiteY55" fmla="*/ 139700 h 425951"/>
                  <a:gd name="connsiteX56" fmla="*/ 333375 w 438151"/>
                  <a:gd name="connsiteY56" fmla="*/ 127000 h 425951"/>
                  <a:gd name="connsiteX57" fmla="*/ 327025 w 438151"/>
                  <a:gd name="connsiteY57" fmla="*/ 107950 h 425951"/>
                  <a:gd name="connsiteX58" fmla="*/ 323850 w 438151"/>
                  <a:gd name="connsiteY58" fmla="*/ 66675 h 425951"/>
                  <a:gd name="connsiteX59" fmla="*/ 320675 w 438151"/>
                  <a:gd name="connsiteY59" fmla="*/ 57150 h 425951"/>
                  <a:gd name="connsiteX60" fmla="*/ 311150 w 438151"/>
                  <a:gd name="connsiteY60" fmla="*/ 47625 h 425951"/>
                  <a:gd name="connsiteX61" fmla="*/ 276225 w 438151"/>
                  <a:gd name="connsiteY61" fmla="*/ 53975 h 425951"/>
                  <a:gd name="connsiteX62" fmla="*/ 250825 w 438151"/>
                  <a:gd name="connsiteY62" fmla="*/ 79375 h 425951"/>
                  <a:gd name="connsiteX63" fmla="*/ 244475 w 438151"/>
                  <a:gd name="connsiteY63" fmla="*/ 92075 h 425951"/>
                  <a:gd name="connsiteX64" fmla="*/ 234950 w 438151"/>
                  <a:gd name="connsiteY64" fmla="*/ 101600 h 425951"/>
                  <a:gd name="connsiteX65" fmla="*/ 228600 w 438151"/>
                  <a:gd name="connsiteY65" fmla="*/ 111125 h 425951"/>
                  <a:gd name="connsiteX66" fmla="*/ 219075 w 438151"/>
                  <a:gd name="connsiteY66" fmla="*/ 123825 h 425951"/>
                  <a:gd name="connsiteX67" fmla="*/ 212725 w 438151"/>
                  <a:gd name="connsiteY67" fmla="*/ 133350 h 425951"/>
                  <a:gd name="connsiteX68" fmla="*/ 203200 w 438151"/>
                  <a:gd name="connsiteY68" fmla="*/ 142875 h 425951"/>
                  <a:gd name="connsiteX69" fmla="*/ 184150 w 438151"/>
                  <a:gd name="connsiteY69" fmla="*/ 161925 h 425951"/>
                  <a:gd name="connsiteX70" fmla="*/ 177800 w 438151"/>
                  <a:gd name="connsiteY70" fmla="*/ 171450 h 425951"/>
                  <a:gd name="connsiteX71" fmla="*/ 168275 w 438151"/>
                  <a:gd name="connsiteY71" fmla="*/ 174625 h 425951"/>
                  <a:gd name="connsiteX72" fmla="*/ 158750 w 438151"/>
                  <a:gd name="connsiteY72" fmla="*/ 180975 h 425951"/>
                  <a:gd name="connsiteX73" fmla="*/ 139700 w 438151"/>
                  <a:gd name="connsiteY73" fmla="*/ 193675 h 425951"/>
                  <a:gd name="connsiteX74" fmla="*/ 130175 w 438151"/>
                  <a:gd name="connsiteY74" fmla="*/ 203200 h 425951"/>
                  <a:gd name="connsiteX75" fmla="*/ 120650 w 438151"/>
                  <a:gd name="connsiteY75" fmla="*/ 206375 h 425951"/>
                  <a:gd name="connsiteX76" fmla="*/ 101600 w 438151"/>
                  <a:gd name="connsiteY76" fmla="*/ 225425 h 425951"/>
                  <a:gd name="connsiteX77" fmla="*/ 95250 w 438151"/>
                  <a:gd name="connsiteY77" fmla="*/ 234950 h 425951"/>
                  <a:gd name="connsiteX78" fmla="*/ 85725 w 438151"/>
                  <a:gd name="connsiteY78" fmla="*/ 241300 h 425951"/>
                  <a:gd name="connsiteX79" fmla="*/ 82550 w 438151"/>
                  <a:gd name="connsiteY79" fmla="*/ 250825 h 425951"/>
                  <a:gd name="connsiteX80" fmla="*/ 69850 w 438151"/>
                  <a:gd name="connsiteY80" fmla="*/ 269875 h 425951"/>
                  <a:gd name="connsiteX81" fmla="*/ 47625 w 438151"/>
                  <a:gd name="connsiteY81" fmla="*/ 298450 h 425951"/>
                  <a:gd name="connsiteX82" fmla="*/ 28575 w 438151"/>
                  <a:gd name="connsiteY82" fmla="*/ 311150 h 425951"/>
                  <a:gd name="connsiteX83" fmla="*/ 9525 w 438151"/>
                  <a:gd name="connsiteY83" fmla="*/ 307975 h 425951"/>
                  <a:gd name="connsiteX84" fmla="*/ 6350 w 438151"/>
                  <a:gd name="connsiteY84" fmla="*/ 298450 h 425951"/>
                  <a:gd name="connsiteX85" fmla="*/ 0 w 438151"/>
                  <a:gd name="connsiteY85" fmla="*/ 276225 h 425951"/>
                  <a:gd name="connsiteX86" fmla="*/ 9525 w 438151"/>
                  <a:gd name="connsiteY86" fmla="*/ 222250 h 425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38151" h="425951">
                    <a:moveTo>
                      <a:pt x="9525" y="222250"/>
                    </a:moveTo>
                    <a:cubicBezTo>
                      <a:pt x="11642" y="210079"/>
                      <a:pt x="10085" y="209083"/>
                      <a:pt x="12700" y="203200"/>
                    </a:cubicBezTo>
                    <a:cubicBezTo>
                      <a:pt x="14524" y="199097"/>
                      <a:pt x="18776" y="196550"/>
                      <a:pt x="22225" y="193675"/>
                    </a:cubicBezTo>
                    <a:cubicBezTo>
                      <a:pt x="25156" y="191232"/>
                      <a:pt x="28645" y="189543"/>
                      <a:pt x="31750" y="187325"/>
                    </a:cubicBezTo>
                    <a:cubicBezTo>
                      <a:pt x="48569" y="175311"/>
                      <a:pt x="38518" y="179777"/>
                      <a:pt x="53975" y="174625"/>
                    </a:cubicBezTo>
                    <a:cubicBezTo>
                      <a:pt x="70908" y="149225"/>
                      <a:pt x="48683" y="179917"/>
                      <a:pt x="69850" y="158750"/>
                    </a:cubicBezTo>
                    <a:cubicBezTo>
                      <a:pt x="72548" y="156052"/>
                      <a:pt x="73665" y="152077"/>
                      <a:pt x="76200" y="149225"/>
                    </a:cubicBezTo>
                    <a:cubicBezTo>
                      <a:pt x="94235" y="128936"/>
                      <a:pt x="87991" y="132595"/>
                      <a:pt x="104775" y="127000"/>
                    </a:cubicBezTo>
                    <a:cubicBezTo>
                      <a:pt x="106892" y="123825"/>
                      <a:pt x="108427" y="120173"/>
                      <a:pt x="111125" y="117475"/>
                    </a:cubicBezTo>
                    <a:cubicBezTo>
                      <a:pt x="113823" y="114777"/>
                      <a:pt x="118266" y="114105"/>
                      <a:pt x="120650" y="111125"/>
                    </a:cubicBezTo>
                    <a:cubicBezTo>
                      <a:pt x="122741" y="108512"/>
                      <a:pt x="121969" y="104385"/>
                      <a:pt x="123825" y="101600"/>
                    </a:cubicBezTo>
                    <a:cubicBezTo>
                      <a:pt x="126316" y="97864"/>
                      <a:pt x="130475" y="95524"/>
                      <a:pt x="133350" y="92075"/>
                    </a:cubicBezTo>
                    <a:cubicBezTo>
                      <a:pt x="155452" y="65553"/>
                      <a:pt x="121398" y="100852"/>
                      <a:pt x="149225" y="73025"/>
                    </a:cubicBezTo>
                    <a:cubicBezTo>
                      <a:pt x="150283" y="69850"/>
                      <a:pt x="150544" y="66285"/>
                      <a:pt x="152400" y="63500"/>
                    </a:cubicBezTo>
                    <a:cubicBezTo>
                      <a:pt x="157096" y="56456"/>
                      <a:pt x="175569" y="43077"/>
                      <a:pt x="180975" y="41275"/>
                    </a:cubicBezTo>
                    <a:cubicBezTo>
                      <a:pt x="184150" y="40217"/>
                      <a:pt x="187507" y="39597"/>
                      <a:pt x="190500" y="38100"/>
                    </a:cubicBezTo>
                    <a:cubicBezTo>
                      <a:pt x="193913" y="36393"/>
                      <a:pt x="196612" y="33457"/>
                      <a:pt x="200025" y="31750"/>
                    </a:cubicBezTo>
                    <a:cubicBezTo>
                      <a:pt x="203018" y="30253"/>
                      <a:pt x="206557" y="30072"/>
                      <a:pt x="209550" y="28575"/>
                    </a:cubicBezTo>
                    <a:cubicBezTo>
                      <a:pt x="234169" y="16265"/>
                      <a:pt x="204659" y="27030"/>
                      <a:pt x="228600" y="19050"/>
                    </a:cubicBezTo>
                    <a:cubicBezTo>
                      <a:pt x="231476" y="16893"/>
                      <a:pt x="246182" y="5496"/>
                      <a:pt x="250825" y="3175"/>
                    </a:cubicBezTo>
                    <a:cubicBezTo>
                      <a:pt x="253818" y="1678"/>
                      <a:pt x="257175" y="1058"/>
                      <a:pt x="260350" y="0"/>
                    </a:cubicBezTo>
                    <a:lnTo>
                      <a:pt x="292100" y="3175"/>
                    </a:lnTo>
                    <a:cubicBezTo>
                      <a:pt x="299532" y="4049"/>
                      <a:pt x="306879" y="5605"/>
                      <a:pt x="314325" y="6350"/>
                    </a:cubicBezTo>
                    <a:cubicBezTo>
                      <a:pt x="328055" y="7723"/>
                      <a:pt x="341842" y="8467"/>
                      <a:pt x="355600" y="9525"/>
                    </a:cubicBezTo>
                    <a:cubicBezTo>
                      <a:pt x="365454" y="12810"/>
                      <a:pt x="368017" y="13165"/>
                      <a:pt x="377825" y="19050"/>
                    </a:cubicBezTo>
                    <a:cubicBezTo>
                      <a:pt x="384369" y="22977"/>
                      <a:pt x="396875" y="31750"/>
                      <a:pt x="396875" y="31750"/>
                    </a:cubicBezTo>
                    <a:cubicBezTo>
                      <a:pt x="405292" y="57000"/>
                      <a:pt x="397302" y="31139"/>
                      <a:pt x="406400" y="85725"/>
                    </a:cubicBezTo>
                    <a:cubicBezTo>
                      <a:pt x="407117" y="90029"/>
                      <a:pt x="407073" y="94850"/>
                      <a:pt x="409575" y="98425"/>
                    </a:cubicBezTo>
                    <a:cubicBezTo>
                      <a:pt x="414725" y="105782"/>
                      <a:pt x="424609" y="109443"/>
                      <a:pt x="428625" y="117475"/>
                    </a:cubicBezTo>
                    <a:cubicBezTo>
                      <a:pt x="436472" y="133168"/>
                      <a:pt x="433478" y="125685"/>
                      <a:pt x="438150" y="139700"/>
                    </a:cubicBezTo>
                    <a:cubicBezTo>
                      <a:pt x="437859" y="144360"/>
                      <a:pt x="439730" y="184165"/>
                      <a:pt x="431800" y="200025"/>
                    </a:cubicBezTo>
                    <a:cubicBezTo>
                      <a:pt x="430093" y="203438"/>
                      <a:pt x="427472" y="206314"/>
                      <a:pt x="425450" y="209550"/>
                    </a:cubicBezTo>
                    <a:cubicBezTo>
                      <a:pt x="423901" y="212028"/>
                      <a:pt x="413202" y="230597"/>
                      <a:pt x="409575" y="234950"/>
                    </a:cubicBezTo>
                    <a:cubicBezTo>
                      <a:pt x="384706" y="264793"/>
                      <a:pt x="419448" y="215377"/>
                      <a:pt x="387350" y="263525"/>
                    </a:cubicBezTo>
                    <a:cubicBezTo>
                      <a:pt x="385233" y="266700"/>
                      <a:pt x="382207" y="269430"/>
                      <a:pt x="381000" y="273050"/>
                    </a:cubicBezTo>
                    <a:lnTo>
                      <a:pt x="374650" y="292100"/>
                    </a:lnTo>
                    <a:cubicBezTo>
                      <a:pt x="371930" y="300261"/>
                      <a:pt x="369895" y="305554"/>
                      <a:pt x="368300" y="314325"/>
                    </a:cubicBezTo>
                    <a:cubicBezTo>
                      <a:pt x="366961" y="321688"/>
                      <a:pt x="366183" y="329142"/>
                      <a:pt x="365125" y="336550"/>
                    </a:cubicBezTo>
                    <a:cubicBezTo>
                      <a:pt x="367340" y="360919"/>
                      <a:pt x="367228" y="369288"/>
                      <a:pt x="371475" y="390525"/>
                    </a:cubicBezTo>
                    <a:cubicBezTo>
                      <a:pt x="374784" y="407068"/>
                      <a:pt x="373790" y="398628"/>
                      <a:pt x="377825" y="412750"/>
                    </a:cubicBezTo>
                    <a:cubicBezTo>
                      <a:pt x="379024" y="416946"/>
                      <a:pt x="384086" y="422364"/>
                      <a:pt x="381000" y="425450"/>
                    </a:cubicBezTo>
                    <a:cubicBezTo>
                      <a:pt x="378302" y="428148"/>
                      <a:pt x="376543" y="419238"/>
                      <a:pt x="374650" y="415925"/>
                    </a:cubicBezTo>
                    <a:cubicBezTo>
                      <a:pt x="372302" y="411816"/>
                      <a:pt x="370735" y="407284"/>
                      <a:pt x="368300" y="403225"/>
                    </a:cubicBezTo>
                    <a:cubicBezTo>
                      <a:pt x="364373" y="396681"/>
                      <a:pt x="358013" y="391415"/>
                      <a:pt x="355600" y="384175"/>
                    </a:cubicBezTo>
                    <a:cubicBezTo>
                      <a:pt x="347620" y="360234"/>
                      <a:pt x="358385" y="389744"/>
                      <a:pt x="346075" y="365125"/>
                    </a:cubicBezTo>
                    <a:cubicBezTo>
                      <a:pt x="336885" y="346745"/>
                      <a:pt x="351431" y="364131"/>
                      <a:pt x="333375" y="346075"/>
                    </a:cubicBezTo>
                    <a:cubicBezTo>
                      <a:pt x="331258" y="340783"/>
                      <a:pt x="327310" y="335892"/>
                      <a:pt x="327025" y="330200"/>
                    </a:cubicBezTo>
                    <a:cubicBezTo>
                      <a:pt x="326230" y="314310"/>
                      <a:pt x="327584" y="298269"/>
                      <a:pt x="330200" y="282575"/>
                    </a:cubicBezTo>
                    <a:cubicBezTo>
                      <a:pt x="331777" y="273112"/>
                      <a:pt x="340265" y="271929"/>
                      <a:pt x="346075" y="266700"/>
                    </a:cubicBezTo>
                    <a:cubicBezTo>
                      <a:pt x="354229" y="259361"/>
                      <a:pt x="376669" y="238418"/>
                      <a:pt x="381000" y="225425"/>
                    </a:cubicBezTo>
                    <a:lnTo>
                      <a:pt x="384175" y="215900"/>
                    </a:lnTo>
                    <a:cubicBezTo>
                      <a:pt x="383117" y="203200"/>
                      <a:pt x="384501" y="190054"/>
                      <a:pt x="381000" y="177800"/>
                    </a:cubicBezTo>
                    <a:cubicBezTo>
                      <a:pt x="379952" y="174131"/>
                      <a:pt x="374173" y="174148"/>
                      <a:pt x="371475" y="171450"/>
                    </a:cubicBezTo>
                    <a:cubicBezTo>
                      <a:pt x="368777" y="168752"/>
                      <a:pt x="367997" y="164438"/>
                      <a:pt x="365125" y="161925"/>
                    </a:cubicBezTo>
                    <a:cubicBezTo>
                      <a:pt x="359382" y="156899"/>
                      <a:pt x="351471" y="154621"/>
                      <a:pt x="346075" y="149225"/>
                    </a:cubicBezTo>
                    <a:lnTo>
                      <a:pt x="336550" y="139700"/>
                    </a:lnTo>
                    <a:cubicBezTo>
                      <a:pt x="335492" y="135467"/>
                      <a:pt x="334629" y="131180"/>
                      <a:pt x="333375" y="127000"/>
                    </a:cubicBezTo>
                    <a:cubicBezTo>
                      <a:pt x="331452" y="120589"/>
                      <a:pt x="327025" y="107950"/>
                      <a:pt x="327025" y="107950"/>
                    </a:cubicBezTo>
                    <a:cubicBezTo>
                      <a:pt x="325967" y="94192"/>
                      <a:pt x="325562" y="80367"/>
                      <a:pt x="323850" y="66675"/>
                    </a:cubicBezTo>
                    <a:cubicBezTo>
                      <a:pt x="323435" y="63354"/>
                      <a:pt x="322531" y="59935"/>
                      <a:pt x="320675" y="57150"/>
                    </a:cubicBezTo>
                    <a:cubicBezTo>
                      <a:pt x="318184" y="53414"/>
                      <a:pt x="314325" y="50800"/>
                      <a:pt x="311150" y="47625"/>
                    </a:cubicBezTo>
                    <a:cubicBezTo>
                      <a:pt x="302394" y="48719"/>
                      <a:pt x="286014" y="49081"/>
                      <a:pt x="276225" y="53975"/>
                    </a:cubicBezTo>
                    <a:cubicBezTo>
                      <a:pt x="265348" y="59413"/>
                      <a:pt x="256774" y="68965"/>
                      <a:pt x="250825" y="79375"/>
                    </a:cubicBezTo>
                    <a:cubicBezTo>
                      <a:pt x="248477" y="83484"/>
                      <a:pt x="247226" y="88224"/>
                      <a:pt x="244475" y="92075"/>
                    </a:cubicBezTo>
                    <a:cubicBezTo>
                      <a:pt x="241865" y="95729"/>
                      <a:pt x="237825" y="98151"/>
                      <a:pt x="234950" y="101600"/>
                    </a:cubicBezTo>
                    <a:cubicBezTo>
                      <a:pt x="232507" y="104531"/>
                      <a:pt x="230818" y="108020"/>
                      <a:pt x="228600" y="111125"/>
                    </a:cubicBezTo>
                    <a:cubicBezTo>
                      <a:pt x="225524" y="115431"/>
                      <a:pt x="222151" y="119519"/>
                      <a:pt x="219075" y="123825"/>
                    </a:cubicBezTo>
                    <a:cubicBezTo>
                      <a:pt x="216857" y="126930"/>
                      <a:pt x="215168" y="130419"/>
                      <a:pt x="212725" y="133350"/>
                    </a:cubicBezTo>
                    <a:cubicBezTo>
                      <a:pt x="209850" y="136799"/>
                      <a:pt x="206122" y="139466"/>
                      <a:pt x="203200" y="142875"/>
                    </a:cubicBezTo>
                    <a:cubicBezTo>
                      <a:pt x="187447" y="161253"/>
                      <a:pt x="200918" y="150746"/>
                      <a:pt x="184150" y="161925"/>
                    </a:cubicBezTo>
                    <a:cubicBezTo>
                      <a:pt x="182033" y="165100"/>
                      <a:pt x="180780" y="169066"/>
                      <a:pt x="177800" y="171450"/>
                    </a:cubicBezTo>
                    <a:cubicBezTo>
                      <a:pt x="175187" y="173541"/>
                      <a:pt x="171268" y="173128"/>
                      <a:pt x="168275" y="174625"/>
                    </a:cubicBezTo>
                    <a:cubicBezTo>
                      <a:pt x="164862" y="176332"/>
                      <a:pt x="161681" y="178532"/>
                      <a:pt x="158750" y="180975"/>
                    </a:cubicBezTo>
                    <a:cubicBezTo>
                      <a:pt x="142895" y="194188"/>
                      <a:pt x="156439" y="188095"/>
                      <a:pt x="139700" y="193675"/>
                    </a:cubicBezTo>
                    <a:cubicBezTo>
                      <a:pt x="136525" y="196850"/>
                      <a:pt x="133911" y="200709"/>
                      <a:pt x="130175" y="203200"/>
                    </a:cubicBezTo>
                    <a:cubicBezTo>
                      <a:pt x="127390" y="205056"/>
                      <a:pt x="123292" y="204320"/>
                      <a:pt x="120650" y="206375"/>
                    </a:cubicBezTo>
                    <a:cubicBezTo>
                      <a:pt x="113561" y="211888"/>
                      <a:pt x="106581" y="217953"/>
                      <a:pt x="101600" y="225425"/>
                    </a:cubicBezTo>
                    <a:cubicBezTo>
                      <a:pt x="99483" y="228600"/>
                      <a:pt x="97948" y="232252"/>
                      <a:pt x="95250" y="234950"/>
                    </a:cubicBezTo>
                    <a:cubicBezTo>
                      <a:pt x="92552" y="237648"/>
                      <a:pt x="88900" y="239183"/>
                      <a:pt x="85725" y="241300"/>
                    </a:cubicBezTo>
                    <a:cubicBezTo>
                      <a:pt x="84667" y="244475"/>
                      <a:pt x="84175" y="247899"/>
                      <a:pt x="82550" y="250825"/>
                    </a:cubicBezTo>
                    <a:cubicBezTo>
                      <a:pt x="78844" y="257496"/>
                      <a:pt x="72263" y="262635"/>
                      <a:pt x="69850" y="269875"/>
                    </a:cubicBezTo>
                    <a:cubicBezTo>
                      <a:pt x="63835" y="287919"/>
                      <a:pt x="69042" y="277033"/>
                      <a:pt x="47625" y="298450"/>
                    </a:cubicBezTo>
                    <a:cubicBezTo>
                      <a:pt x="35733" y="310342"/>
                      <a:pt x="42360" y="306555"/>
                      <a:pt x="28575" y="311150"/>
                    </a:cubicBezTo>
                    <a:cubicBezTo>
                      <a:pt x="22225" y="310092"/>
                      <a:pt x="15114" y="311169"/>
                      <a:pt x="9525" y="307975"/>
                    </a:cubicBezTo>
                    <a:cubicBezTo>
                      <a:pt x="6619" y="306315"/>
                      <a:pt x="7269" y="301668"/>
                      <a:pt x="6350" y="298450"/>
                    </a:cubicBezTo>
                    <a:cubicBezTo>
                      <a:pt x="-1623" y="270543"/>
                      <a:pt x="7613" y="299063"/>
                      <a:pt x="0" y="276225"/>
                    </a:cubicBezTo>
                    <a:cubicBezTo>
                      <a:pt x="3344" y="229415"/>
                      <a:pt x="7408" y="234421"/>
                      <a:pt x="9525" y="2222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407" name="Forme libre 435">
                <a:extLst>
                  <a:ext uri="{FF2B5EF4-FFF2-40B4-BE49-F238E27FC236}">
                    <a16:creationId xmlns:a16="http://schemas.microsoft.com/office/drawing/2014/main" id="{69429682-F40F-49DF-B9F1-B0EFD510F641}"/>
                  </a:ext>
                </a:extLst>
              </p:cNvPr>
              <p:cNvSpPr/>
              <p:nvPr/>
            </p:nvSpPr>
            <p:spPr>
              <a:xfrm>
                <a:off x="4034630" y="3356992"/>
                <a:ext cx="486242" cy="458440"/>
              </a:xfrm>
              <a:custGeom>
                <a:avLst/>
                <a:gdLst>
                  <a:gd name="connsiteX0" fmla="*/ 10320 w 486242"/>
                  <a:gd name="connsiteY0" fmla="*/ 206375 h 458440"/>
                  <a:gd name="connsiteX1" fmla="*/ 13495 w 486242"/>
                  <a:gd name="connsiteY1" fmla="*/ 190500 h 458440"/>
                  <a:gd name="connsiteX2" fmla="*/ 35720 w 486242"/>
                  <a:gd name="connsiteY2" fmla="*/ 174625 h 458440"/>
                  <a:gd name="connsiteX3" fmla="*/ 45245 w 486242"/>
                  <a:gd name="connsiteY3" fmla="*/ 168275 h 458440"/>
                  <a:gd name="connsiteX4" fmla="*/ 57945 w 486242"/>
                  <a:gd name="connsiteY4" fmla="*/ 161925 h 458440"/>
                  <a:gd name="connsiteX5" fmla="*/ 76995 w 486242"/>
                  <a:gd name="connsiteY5" fmla="*/ 149225 h 458440"/>
                  <a:gd name="connsiteX6" fmla="*/ 96045 w 486242"/>
                  <a:gd name="connsiteY6" fmla="*/ 139700 h 458440"/>
                  <a:gd name="connsiteX7" fmla="*/ 118270 w 486242"/>
                  <a:gd name="connsiteY7" fmla="*/ 127000 h 458440"/>
                  <a:gd name="connsiteX8" fmla="*/ 134145 w 486242"/>
                  <a:gd name="connsiteY8" fmla="*/ 114300 h 458440"/>
                  <a:gd name="connsiteX9" fmla="*/ 146845 w 486242"/>
                  <a:gd name="connsiteY9" fmla="*/ 101600 h 458440"/>
                  <a:gd name="connsiteX10" fmla="*/ 159545 w 486242"/>
                  <a:gd name="connsiteY10" fmla="*/ 92075 h 458440"/>
                  <a:gd name="connsiteX11" fmla="*/ 165895 w 486242"/>
                  <a:gd name="connsiteY11" fmla="*/ 82550 h 458440"/>
                  <a:gd name="connsiteX12" fmla="*/ 178595 w 486242"/>
                  <a:gd name="connsiteY12" fmla="*/ 76200 h 458440"/>
                  <a:gd name="connsiteX13" fmla="*/ 197645 w 486242"/>
                  <a:gd name="connsiteY13" fmla="*/ 66675 h 458440"/>
                  <a:gd name="connsiteX14" fmla="*/ 203995 w 486242"/>
                  <a:gd name="connsiteY14" fmla="*/ 57150 h 458440"/>
                  <a:gd name="connsiteX15" fmla="*/ 226220 w 486242"/>
                  <a:gd name="connsiteY15" fmla="*/ 47625 h 458440"/>
                  <a:gd name="connsiteX16" fmla="*/ 251620 w 486242"/>
                  <a:gd name="connsiteY16" fmla="*/ 34925 h 458440"/>
                  <a:gd name="connsiteX17" fmla="*/ 254795 w 486242"/>
                  <a:gd name="connsiteY17" fmla="*/ 25400 h 458440"/>
                  <a:gd name="connsiteX18" fmla="*/ 264320 w 486242"/>
                  <a:gd name="connsiteY18" fmla="*/ 15875 h 458440"/>
                  <a:gd name="connsiteX19" fmla="*/ 273845 w 486242"/>
                  <a:gd name="connsiteY19" fmla="*/ 9525 h 458440"/>
                  <a:gd name="connsiteX20" fmla="*/ 308770 w 486242"/>
                  <a:gd name="connsiteY20" fmla="*/ 0 h 458440"/>
                  <a:gd name="connsiteX21" fmla="*/ 356395 w 486242"/>
                  <a:gd name="connsiteY21" fmla="*/ 3175 h 458440"/>
                  <a:gd name="connsiteX22" fmla="*/ 375445 w 486242"/>
                  <a:gd name="connsiteY22" fmla="*/ 12700 h 458440"/>
                  <a:gd name="connsiteX23" fmla="*/ 384970 w 486242"/>
                  <a:gd name="connsiteY23" fmla="*/ 15875 h 458440"/>
                  <a:gd name="connsiteX24" fmla="*/ 407195 w 486242"/>
                  <a:gd name="connsiteY24" fmla="*/ 31750 h 458440"/>
                  <a:gd name="connsiteX25" fmla="*/ 416720 w 486242"/>
                  <a:gd name="connsiteY25" fmla="*/ 44450 h 458440"/>
                  <a:gd name="connsiteX26" fmla="*/ 426245 w 486242"/>
                  <a:gd name="connsiteY26" fmla="*/ 53975 h 458440"/>
                  <a:gd name="connsiteX27" fmla="*/ 432595 w 486242"/>
                  <a:gd name="connsiteY27" fmla="*/ 66675 h 458440"/>
                  <a:gd name="connsiteX28" fmla="*/ 438945 w 486242"/>
                  <a:gd name="connsiteY28" fmla="*/ 88900 h 458440"/>
                  <a:gd name="connsiteX29" fmla="*/ 435770 w 486242"/>
                  <a:gd name="connsiteY29" fmla="*/ 130175 h 458440"/>
                  <a:gd name="connsiteX30" fmla="*/ 432595 w 486242"/>
                  <a:gd name="connsiteY30" fmla="*/ 139700 h 458440"/>
                  <a:gd name="connsiteX31" fmla="*/ 429420 w 486242"/>
                  <a:gd name="connsiteY31" fmla="*/ 168275 h 458440"/>
                  <a:gd name="connsiteX32" fmla="*/ 435770 w 486242"/>
                  <a:gd name="connsiteY32" fmla="*/ 196850 h 458440"/>
                  <a:gd name="connsiteX33" fmla="*/ 442120 w 486242"/>
                  <a:gd name="connsiteY33" fmla="*/ 206375 h 458440"/>
                  <a:gd name="connsiteX34" fmla="*/ 448470 w 486242"/>
                  <a:gd name="connsiteY34" fmla="*/ 225425 h 458440"/>
                  <a:gd name="connsiteX35" fmla="*/ 454820 w 486242"/>
                  <a:gd name="connsiteY35" fmla="*/ 234950 h 458440"/>
                  <a:gd name="connsiteX36" fmla="*/ 461170 w 486242"/>
                  <a:gd name="connsiteY36" fmla="*/ 260350 h 458440"/>
                  <a:gd name="connsiteX37" fmla="*/ 464345 w 486242"/>
                  <a:gd name="connsiteY37" fmla="*/ 339725 h 458440"/>
                  <a:gd name="connsiteX38" fmla="*/ 467520 w 486242"/>
                  <a:gd name="connsiteY38" fmla="*/ 349250 h 458440"/>
                  <a:gd name="connsiteX39" fmla="*/ 477045 w 486242"/>
                  <a:gd name="connsiteY39" fmla="*/ 358775 h 458440"/>
                  <a:gd name="connsiteX40" fmla="*/ 483395 w 486242"/>
                  <a:gd name="connsiteY40" fmla="*/ 393700 h 458440"/>
                  <a:gd name="connsiteX41" fmla="*/ 480220 w 486242"/>
                  <a:gd name="connsiteY41" fmla="*/ 425450 h 458440"/>
                  <a:gd name="connsiteX42" fmla="*/ 483395 w 486242"/>
                  <a:gd name="connsiteY42" fmla="*/ 457200 h 458440"/>
                  <a:gd name="connsiteX43" fmla="*/ 473870 w 486242"/>
                  <a:gd name="connsiteY43" fmla="*/ 447675 h 458440"/>
                  <a:gd name="connsiteX44" fmla="*/ 457995 w 486242"/>
                  <a:gd name="connsiteY44" fmla="*/ 425450 h 458440"/>
                  <a:gd name="connsiteX45" fmla="*/ 454820 w 486242"/>
                  <a:gd name="connsiteY45" fmla="*/ 393700 h 458440"/>
                  <a:gd name="connsiteX46" fmla="*/ 445295 w 486242"/>
                  <a:gd name="connsiteY46" fmla="*/ 384175 h 458440"/>
                  <a:gd name="connsiteX47" fmla="*/ 426245 w 486242"/>
                  <a:gd name="connsiteY47" fmla="*/ 368300 h 458440"/>
                  <a:gd name="connsiteX48" fmla="*/ 423070 w 486242"/>
                  <a:gd name="connsiteY48" fmla="*/ 358775 h 458440"/>
                  <a:gd name="connsiteX49" fmla="*/ 410370 w 486242"/>
                  <a:gd name="connsiteY49" fmla="*/ 339725 h 458440"/>
                  <a:gd name="connsiteX50" fmla="*/ 400845 w 486242"/>
                  <a:gd name="connsiteY50" fmla="*/ 301625 h 458440"/>
                  <a:gd name="connsiteX51" fmla="*/ 404020 w 486242"/>
                  <a:gd name="connsiteY51" fmla="*/ 273050 h 458440"/>
                  <a:gd name="connsiteX52" fmla="*/ 407195 w 486242"/>
                  <a:gd name="connsiteY52" fmla="*/ 254000 h 458440"/>
                  <a:gd name="connsiteX53" fmla="*/ 413545 w 486242"/>
                  <a:gd name="connsiteY53" fmla="*/ 196850 h 458440"/>
                  <a:gd name="connsiteX54" fmla="*/ 407195 w 486242"/>
                  <a:gd name="connsiteY54" fmla="*/ 174625 h 458440"/>
                  <a:gd name="connsiteX55" fmla="*/ 391320 w 486242"/>
                  <a:gd name="connsiteY55" fmla="*/ 155575 h 458440"/>
                  <a:gd name="connsiteX56" fmla="*/ 384970 w 486242"/>
                  <a:gd name="connsiteY56" fmla="*/ 136525 h 458440"/>
                  <a:gd name="connsiteX57" fmla="*/ 381795 w 486242"/>
                  <a:gd name="connsiteY57" fmla="*/ 127000 h 458440"/>
                  <a:gd name="connsiteX58" fmla="*/ 372270 w 486242"/>
                  <a:gd name="connsiteY58" fmla="*/ 123825 h 458440"/>
                  <a:gd name="connsiteX59" fmla="*/ 365920 w 486242"/>
                  <a:gd name="connsiteY59" fmla="*/ 57150 h 458440"/>
                  <a:gd name="connsiteX60" fmla="*/ 356395 w 486242"/>
                  <a:gd name="connsiteY60" fmla="*/ 60325 h 458440"/>
                  <a:gd name="connsiteX61" fmla="*/ 334170 w 486242"/>
                  <a:gd name="connsiteY61" fmla="*/ 76200 h 458440"/>
                  <a:gd name="connsiteX62" fmla="*/ 302420 w 486242"/>
                  <a:gd name="connsiteY62" fmla="*/ 95250 h 458440"/>
                  <a:gd name="connsiteX63" fmla="*/ 283370 w 486242"/>
                  <a:gd name="connsiteY63" fmla="*/ 107950 h 458440"/>
                  <a:gd name="connsiteX64" fmla="*/ 254795 w 486242"/>
                  <a:gd name="connsiteY64" fmla="*/ 123825 h 458440"/>
                  <a:gd name="connsiteX65" fmla="*/ 242095 w 486242"/>
                  <a:gd name="connsiteY65" fmla="*/ 133350 h 458440"/>
                  <a:gd name="connsiteX66" fmla="*/ 232570 w 486242"/>
                  <a:gd name="connsiteY66" fmla="*/ 136525 h 458440"/>
                  <a:gd name="connsiteX67" fmla="*/ 210345 w 486242"/>
                  <a:gd name="connsiteY67" fmla="*/ 152400 h 458440"/>
                  <a:gd name="connsiteX68" fmla="*/ 200820 w 486242"/>
                  <a:gd name="connsiteY68" fmla="*/ 155575 h 458440"/>
                  <a:gd name="connsiteX69" fmla="*/ 191295 w 486242"/>
                  <a:gd name="connsiteY69" fmla="*/ 161925 h 458440"/>
                  <a:gd name="connsiteX70" fmla="*/ 181770 w 486242"/>
                  <a:gd name="connsiteY70" fmla="*/ 165100 h 458440"/>
                  <a:gd name="connsiteX71" fmla="*/ 172245 w 486242"/>
                  <a:gd name="connsiteY71" fmla="*/ 171450 h 458440"/>
                  <a:gd name="connsiteX72" fmla="*/ 162720 w 486242"/>
                  <a:gd name="connsiteY72" fmla="*/ 174625 h 458440"/>
                  <a:gd name="connsiteX73" fmla="*/ 150020 w 486242"/>
                  <a:gd name="connsiteY73" fmla="*/ 180975 h 458440"/>
                  <a:gd name="connsiteX74" fmla="*/ 140495 w 486242"/>
                  <a:gd name="connsiteY74" fmla="*/ 187325 h 458440"/>
                  <a:gd name="connsiteX75" fmla="*/ 121445 w 486242"/>
                  <a:gd name="connsiteY75" fmla="*/ 193675 h 458440"/>
                  <a:gd name="connsiteX76" fmla="*/ 108745 w 486242"/>
                  <a:gd name="connsiteY76" fmla="*/ 200025 h 458440"/>
                  <a:gd name="connsiteX77" fmla="*/ 99220 w 486242"/>
                  <a:gd name="connsiteY77" fmla="*/ 206375 h 458440"/>
                  <a:gd name="connsiteX78" fmla="*/ 86520 w 486242"/>
                  <a:gd name="connsiteY78" fmla="*/ 209550 h 458440"/>
                  <a:gd name="connsiteX79" fmla="*/ 64295 w 486242"/>
                  <a:gd name="connsiteY79" fmla="*/ 222250 h 458440"/>
                  <a:gd name="connsiteX80" fmla="*/ 54770 w 486242"/>
                  <a:gd name="connsiteY80" fmla="*/ 225425 h 458440"/>
                  <a:gd name="connsiteX81" fmla="*/ 42070 w 486242"/>
                  <a:gd name="connsiteY81" fmla="*/ 234950 h 458440"/>
                  <a:gd name="connsiteX82" fmla="*/ 32545 w 486242"/>
                  <a:gd name="connsiteY82" fmla="*/ 244475 h 458440"/>
                  <a:gd name="connsiteX83" fmla="*/ 23020 w 486242"/>
                  <a:gd name="connsiteY83" fmla="*/ 247650 h 458440"/>
                  <a:gd name="connsiteX84" fmla="*/ 13495 w 486242"/>
                  <a:gd name="connsiteY84" fmla="*/ 257175 h 458440"/>
                  <a:gd name="connsiteX85" fmla="*/ 795 w 486242"/>
                  <a:gd name="connsiteY85" fmla="*/ 254000 h 458440"/>
                  <a:gd name="connsiteX86" fmla="*/ 10320 w 486242"/>
                  <a:gd name="connsiteY86" fmla="*/ 206375 h 458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86242" h="458440">
                    <a:moveTo>
                      <a:pt x="10320" y="206375"/>
                    </a:moveTo>
                    <a:cubicBezTo>
                      <a:pt x="12437" y="195792"/>
                      <a:pt x="11082" y="195327"/>
                      <a:pt x="13495" y="190500"/>
                    </a:cubicBezTo>
                    <a:cubicBezTo>
                      <a:pt x="18149" y="181191"/>
                      <a:pt x="27666" y="179227"/>
                      <a:pt x="35720" y="174625"/>
                    </a:cubicBezTo>
                    <a:cubicBezTo>
                      <a:pt x="39033" y="172732"/>
                      <a:pt x="41932" y="170168"/>
                      <a:pt x="45245" y="168275"/>
                    </a:cubicBezTo>
                    <a:cubicBezTo>
                      <a:pt x="49354" y="165927"/>
                      <a:pt x="53886" y="164360"/>
                      <a:pt x="57945" y="161925"/>
                    </a:cubicBezTo>
                    <a:cubicBezTo>
                      <a:pt x="64489" y="157998"/>
                      <a:pt x="69755" y="151638"/>
                      <a:pt x="76995" y="149225"/>
                    </a:cubicBezTo>
                    <a:cubicBezTo>
                      <a:pt x="94459" y="143404"/>
                      <a:pt x="78811" y="149548"/>
                      <a:pt x="96045" y="139700"/>
                    </a:cubicBezTo>
                    <a:cubicBezTo>
                      <a:pt x="124243" y="123587"/>
                      <a:pt x="95064" y="142471"/>
                      <a:pt x="118270" y="127000"/>
                    </a:cubicBezTo>
                    <a:cubicBezTo>
                      <a:pt x="133743" y="103790"/>
                      <a:pt x="114627" y="128242"/>
                      <a:pt x="134145" y="114300"/>
                    </a:cubicBezTo>
                    <a:cubicBezTo>
                      <a:pt x="139017" y="110820"/>
                      <a:pt x="142339" y="105542"/>
                      <a:pt x="146845" y="101600"/>
                    </a:cubicBezTo>
                    <a:cubicBezTo>
                      <a:pt x="150827" y="98115"/>
                      <a:pt x="155803" y="95817"/>
                      <a:pt x="159545" y="92075"/>
                    </a:cubicBezTo>
                    <a:cubicBezTo>
                      <a:pt x="162243" y="89377"/>
                      <a:pt x="162964" y="84993"/>
                      <a:pt x="165895" y="82550"/>
                    </a:cubicBezTo>
                    <a:cubicBezTo>
                      <a:pt x="169531" y="79520"/>
                      <a:pt x="174486" y="78548"/>
                      <a:pt x="178595" y="76200"/>
                    </a:cubicBezTo>
                    <a:cubicBezTo>
                      <a:pt x="195829" y="66352"/>
                      <a:pt x="180181" y="72496"/>
                      <a:pt x="197645" y="66675"/>
                    </a:cubicBezTo>
                    <a:cubicBezTo>
                      <a:pt x="199762" y="63500"/>
                      <a:pt x="201064" y="59593"/>
                      <a:pt x="203995" y="57150"/>
                    </a:cubicBezTo>
                    <a:cubicBezTo>
                      <a:pt x="210077" y="52082"/>
                      <a:pt x="219001" y="50332"/>
                      <a:pt x="226220" y="47625"/>
                    </a:cubicBezTo>
                    <a:cubicBezTo>
                      <a:pt x="243974" y="40967"/>
                      <a:pt x="238467" y="43693"/>
                      <a:pt x="251620" y="34925"/>
                    </a:cubicBezTo>
                    <a:cubicBezTo>
                      <a:pt x="252678" y="31750"/>
                      <a:pt x="252939" y="28185"/>
                      <a:pt x="254795" y="25400"/>
                    </a:cubicBezTo>
                    <a:cubicBezTo>
                      <a:pt x="257286" y="21664"/>
                      <a:pt x="260871" y="18750"/>
                      <a:pt x="264320" y="15875"/>
                    </a:cubicBezTo>
                    <a:cubicBezTo>
                      <a:pt x="267251" y="13432"/>
                      <a:pt x="270358" y="11075"/>
                      <a:pt x="273845" y="9525"/>
                    </a:cubicBezTo>
                    <a:cubicBezTo>
                      <a:pt x="287028" y="3666"/>
                      <a:pt x="295189" y="2716"/>
                      <a:pt x="308770" y="0"/>
                    </a:cubicBezTo>
                    <a:cubicBezTo>
                      <a:pt x="324645" y="1058"/>
                      <a:pt x="340582" y="1418"/>
                      <a:pt x="356395" y="3175"/>
                    </a:cubicBezTo>
                    <a:cubicBezTo>
                      <a:pt x="366656" y="4315"/>
                      <a:pt x="366424" y="8190"/>
                      <a:pt x="375445" y="12700"/>
                    </a:cubicBezTo>
                    <a:cubicBezTo>
                      <a:pt x="378438" y="14197"/>
                      <a:pt x="381977" y="14378"/>
                      <a:pt x="384970" y="15875"/>
                    </a:cubicBezTo>
                    <a:cubicBezTo>
                      <a:pt x="388576" y="17678"/>
                      <a:pt x="405757" y="30312"/>
                      <a:pt x="407195" y="31750"/>
                    </a:cubicBezTo>
                    <a:cubicBezTo>
                      <a:pt x="410937" y="35492"/>
                      <a:pt x="413276" y="40432"/>
                      <a:pt x="416720" y="44450"/>
                    </a:cubicBezTo>
                    <a:cubicBezTo>
                      <a:pt x="419642" y="47859"/>
                      <a:pt x="423635" y="50321"/>
                      <a:pt x="426245" y="53975"/>
                    </a:cubicBezTo>
                    <a:cubicBezTo>
                      <a:pt x="428996" y="57826"/>
                      <a:pt x="430731" y="62325"/>
                      <a:pt x="432595" y="66675"/>
                    </a:cubicBezTo>
                    <a:cubicBezTo>
                      <a:pt x="435328" y="73052"/>
                      <a:pt x="437334" y="82455"/>
                      <a:pt x="438945" y="88900"/>
                    </a:cubicBezTo>
                    <a:cubicBezTo>
                      <a:pt x="437887" y="102658"/>
                      <a:pt x="437482" y="116483"/>
                      <a:pt x="435770" y="130175"/>
                    </a:cubicBezTo>
                    <a:cubicBezTo>
                      <a:pt x="435355" y="133496"/>
                      <a:pt x="433145" y="136399"/>
                      <a:pt x="432595" y="139700"/>
                    </a:cubicBezTo>
                    <a:cubicBezTo>
                      <a:pt x="431019" y="149153"/>
                      <a:pt x="430478" y="158750"/>
                      <a:pt x="429420" y="168275"/>
                    </a:cubicBezTo>
                    <a:cubicBezTo>
                      <a:pt x="430639" y="175592"/>
                      <a:pt x="431862" y="189034"/>
                      <a:pt x="435770" y="196850"/>
                    </a:cubicBezTo>
                    <a:cubicBezTo>
                      <a:pt x="437477" y="200263"/>
                      <a:pt x="440570" y="202888"/>
                      <a:pt x="442120" y="206375"/>
                    </a:cubicBezTo>
                    <a:cubicBezTo>
                      <a:pt x="444838" y="212492"/>
                      <a:pt x="444757" y="219856"/>
                      <a:pt x="448470" y="225425"/>
                    </a:cubicBezTo>
                    <a:cubicBezTo>
                      <a:pt x="450587" y="228600"/>
                      <a:pt x="453113" y="231537"/>
                      <a:pt x="454820" y="234950"/>
                    </a:cubicBezTo>
                    <a:cubicBezTo>
                      <a:pt x="458074" y="241459"/>
                      <a:pt x="459962" y="254312"/>
                      <a:pt x="461170" y="260350"/>
                    </a:cubicBezTo>
                    <a:cubicBezTo>
                      <a:pt x="462228" y="286808"/>
                      <a:pt x="462458" y="313313"/>
                      <a:pt x="464345" y="339725"/>
                    </a:cubicBezTo>
                    <a:cubicBezTo>
                      <a:pt x="464583" y="343063"/>
                      <a:pt x="465664" y="346465"/>
                      <a:pt x="467520" y="349250"/>
                    </a:cubicBezTo>
                    <a:cubicBezTo>
                      <a:pt x="470011" y="352986"/>
                      <a:pt x="473870" y="355600"/>
                      <a:pt x="477045" y="358775"/>
                    </a:cubicBezTo>
                    <a:cubicBezTo>
                      <a:pt x="481510" y="372170"/>
                      <a:pt x="483395" y="375749"/>
                      <a:pt x="483395" y="393700"/>
                    </a:cubicBezTo>
                    <a:cubicBezTo>
                      <a:pt x="483395" y="404336"/>
                      <a:pt x="481278" y="414867"/>
                      <a:pt x="480220" y="425450"/>
                    </a:cubicBezTo>
                    <a:cubicBezTo>
                      <a:pt x="481278" y="436033"/>
                      <a:pt x="490916" y="464721"/>
                      <a:pt x="483395" y="457200"/>
                    </a:cubicBezTo>
                    <a:cubicBezTo>
                      <a:pt x="480220" y="454025"/>
                      <a:pt x="476792" y="451084"/>
                      <a:pt x="473870" y="447675"/>
                    </a:cubicBezTo>
                    <a:cubicBezTo>
                      <a:pt x="467963" y="440783"/>
                      <a:pt x="463021" y="432988"/>
                      <a:pt x="457995" y="425450"/>
                    </a:cubicBezTo>
                    <a:cubicBezTo>
                      <a:pt x="456937" y="414867"/>
                      <a:pt x="457948" y="403866"/>
                      <a:pt x="454820" y="393700"/>
                    </a:cubicBezTo>
                    <a:cubicBezTo>
                      <a:pt x="453500" y="389408"/>
                      <a:pt x="448170" y="387624"/>
                      <a:pt x="445295" y="384175"/>
                    </a:cubicBezTo>
                    <a:cubicBezTo>
                      <a:pt x="432473" y="368789"/>
                      <a:pt x="447129" y="378742"/>
                      <a:pt x="426245" y="368300"/>
                    </a:cubicBezTo>
                    <a:cubicBezTo>
                      <a:pt x="425187" y="365125"/>
                      <a:pt x="424695" y="361701"/>
                      <a:pt x="423070" y="358775"/>
                    </a:cubicBezTo>
                    <a:cubicBezTo>
                      <a:pt x="419364" y="352104"/>
                      <a:pt x="412783" y="346965"/>
                      <a:pt x="410370" y="339725"/>
                    </a:cubicBezTo>
                    <a:cubicBezTo>
                      <a:pt x="401984" y="314568"/>
                      <a:pt x="405120" y="327277"/>
                      <a:pt x="400845" y="301625"/>
                    </a:cubicBezTo>
                    <a:cubicBezTo>
                      <a:pt x="401903" y="292100"/>
                      <a:pt x="402753" y="282550"/>
                      <a:pt x="404020" y="273050"/>
                    </a:cubicBezTo>
                    <a:cubicBezTo>
                      <a:pt x="404871" y="266669"/>
                      <a:pt x="406585" y="260409"/>
                      <a:pt x="407195" y="254000"/>
                    </a:cubicBezTo>
                    <a:cubicBezTo>
                      <a:pt x="412631" y="196920"/>
                      <a:pt x="404910" y="222755"/>
                      <a:pt x="413545" y="196850"/>
                    </a:cubicBezTo>
                    <a:cubicBezTo>
                      <a:pt x="411428" y="189442"/>
                      <a:pt x="410056" y="181779"/>
                      <a:pt x="407195" y="174625"/>
                    </a:cubicBezTo>
                    <a:cubicBezTo>
                      <a:pt x="404248" y="167258"/>
                      <a:pt x="396608" y="160863"/>
                      <a:pt x="391320" y="155575"/>
                    </a:cubicBezTo>
                    <a:lnTo>
                      <a:pt x="384970" y="136525"/>
                    </a:lnTo>
                    <a:cubicBezTo>
                      <a:pt x="383912" y="133350"/>
                      <a:pt x="384970" y="128058"/>
                      <a:pt x="381795" y="127000"/>
                    </a:cubicBezTo>
                    <a:lnTo>
                      <a:pt x="372270" y="123825"/>
                    </a:lnTo>
                    <a:cubicBezTo>
                      <a:pt x="372485" y="119527"/>
                      <a:pt x="396044" y="57150"/>
                      <a:pt x="365920" y="57150"/>
                    </a:cubicBezTo>
                    <a:cubicBezTo>
                      <a:pt x="362573" y="57150"/>
                      <a:pt x="359570" y="59267"/>
                      <a:pt x="356395" y="60325"/>
                    </a:cubicBezTo>
                    <a:cubicBezTo>
                      <a:pt x="350943" y="64414"/>
                      <a:pt x="340670" y="72486"/>
                      <a:pt x="334170" y="76200"/>
                    </a:cubicBezTo>
                    <a:cubicBezTo>
                      <a:pt x="322478" y="82881"/>
                      <a:pt x="312776" y="84894"/>
                      <a:pt x="302420" y="95250"/>
                    </a:cubicBezTo>
                    <a:cubicBezTo>
                      <a:pt x="281281" y="116389"/>
                      <a:pt x="304047" y="96463"/>
                      <a:pt x="283370" y="107950"/>
                    </a:cubicBezTo>
                    <a:cubicBezTo>
                      <a:pt x="250618" y="126146"/>
                      <a:pt x="276348" y="116641"/>
                      <a:pt x="254795" y="123825"/>
                    </a:cubicBezTo>
                    <a:cubicBezTo>
                      <a:pt x="250562" y="127000"/>
                      <a:pt x="246689" y="130725"/>
                      <a:pt x="242095" y="133350"/>
                    </a:cubicBezTo>
                    <a:cubicBezTo>
                      <a:pt x="239189" y="135010"/>
                      <a:pt x="235476" y="134865"/>
                      <a:pt x="232570" y="136525"/>
                    </a:cubicBezTo>
                    <a:cubicBezTo>
                      <a:pt x="222503" y="142278"/>
                      <a:pt x="220173" y="147486"/>
                      <a:pt x="210345" y="152400"/>
                    </a:cubicBezTo>
                    <a:cubicBezTo>
                      <a:pt x="207352" y="153897"/>
                      <a:pt x="203813" y="154078"/>
                      <a:pt x="200820" y="155575"/>
                    </a:cubicBezTo>
                    <a:cubicBezTo>
                      <a:pt x="197407" y="157282"/>
                      <a:pt x="194708" y="160218"/>
                      <a:pt x="191295" y="161925"/>
                    </a:cubicBezTo>
                    <a:cubicBezTo>
                      <a:pt x="188302" y="163422"/>
                      <a:pt x="184763" y="163603"/>
                      <a:pt x="181770" y="165100"/>
                    </a:cubicBezTo>
                    <a:cubicBezTo>
                      <a:pt x="178357" y="166807"/>
                      <a:pt x="175658" y="169743"/>
                      <a:pt x="172245" y="171450"/>
                    </a:cubicBezTo>
                    <a:cubicBezTo>
                      <a:pt x="169252" y="172947"/>
                      <a:pt x="165796" y="173307"/>
                      <a:pt x="162720" y="174625"/>
                    </a:cubicBezTo>
                    <a:cubicBezTo>
                      <a:pt x="158370" y="176489"/>
                      <a:pt x="154129" y="178627"/>
                      <a:pt x="150020" y="180975"/>
                    </a:cubicBezTo>
                    <a:cubicBezTo>
                      <a:pt x="146707" y="182868"/>
                      <a:pt x="143982" y="185775"/>
                      <a:pt x="140495" y="187325"/>
                    </a:cubicBezTo>
                    <a:cubicBezTo>
                      <a:pt x="134378" y="190043"/>
                      <a:pt x="127432" y="190682"/>
                      <a:pt x="121445" y="193675"/>
                    </a:cubicBezTo>
                    <a:cubicBezTo>
                      <a:pt x="117212" y="195792"/>
                      <a:pt x="112854" y="197677"/>
                      <a:pt x="108745" y="200025"/>
                    </a:cubicBezTo>
                    <a:cubicBezTo>
                      <a:pt x="105432" y="201918"/>
                      <a:pt x="102727" y="204872"/>
                      <a:pt x="99220" y="206375"/>
                    </a:cubicBezTo>
                    <a:cubicBezTo>
                      <a:pt x="95209" y="208094"/>
                      <a:pt x="90753" y="208492"/>
                      <a:pt x="86520" y="209550"/>
                    </a:cubicBezTo>
                    <a:cubicBezTo>
                      <a:pt x="76954" y="215927"/>
                      <a:pt x="75574" y="217416"/>
                      <a:pt x="64295" y="222250"/>
                    </a:cubicBezTo>
                    <a:cubicBezTo>
                      <a:pt x="61219" y="223568"/>
                      <a:pt x="57945" y="224367"/>
                      <a:pt x="54770" y="225425"/>
                    </a:cubicBezTo>
                    <a:cubicBezTo>
                      <a:pt x="50537" y="228600"/>
                      <a:pt x="46088" y="231506"/>
                      <a:pt x="42070" y="234950"/>
                    </a:cubicBezTo>
                    <a:cubicBezTo>
                      <a:pt x="38661" y="237872"/>
                      <a:pt x="36281" y="241984"/>
                      <a:pt x="32545" y="244475"/>
                    </a:cubicBezTo>
                    <a:cubicBezTo>
                      <a:pt x="29760" y="246331"/>
                      <a:pt x="26195" y="246592"/>
                      <a:pt x="23020" y="247650"/>
                    </a:cubicBezTo>
                    <a:cubicBezTo>
                      <a:pt x="19845" y="250825"/>
                      <a:pt x="17812" y="255941"/>
                      <a:pt x="13495" y="257175"/>
                    </a:cubicBezTo>
                    <a:cubicBezTo>
                      <a:pt x="9299" y="258374"/>
                      <a:pt x="1853" y="258233"/>
                      <a:pt x="795" y="254000"/>
                    </a:cubicBezTo>
                    <a:cubicBezTo>
                      <a:pt x="-3055" y="238599"/>
                      <a:pt x="8203" y="216958"/>
                      <a:pt x="10320" y="20637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grpSp>
            <p:nvGrpSpPr>
              <p:cNvPr id="1408" name="Groupe 1407">
                <a:extLst>
                  <a:ext uri="{FF2B5EF4-FFF2-40B4-BE49-F238E27FC236}">
                    <a16:creationId xmlns:a16="http://schemas.microsoft.com/office/drawing/2014/main" id="{518F922D-35E3-4CE5-83E3-CE2C613434BF}"/>
                  </a:ext>
                </a:extLst>
              </p:cNvPr>
              <p:cNvGrpSpPr/>
              <p:nvPr/>
            </p:nvGrpSpPr>
            <p:grpSpPr>
              <a:xfrm>
                <a:off x="4041279" y="2399184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1422" name="Larme 1421">
                  <a:extLst>
                    <a:ext uri="{FF2B5EF4-FFF2-40B4-BE49-F238E27FC236}">
                      <a16:creationId xmlns:a16="http://schemas.microsoft.com/office/drawing/2014/main" id="{5AE1910F-1096-4463-A966-C9A096260D2F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423" name="Larme 1422">
                  <a:extLst>
                    <a:ext uri="{FF2B5EF4-FFF2-40B4-BE49-F238E27FC236}">
                      <a16:creationId xmlns:a16="http://schemas.microsoft.com/office/drawing/2014/main" id="{116D728A-9530-4EF6-AFCB-D726E0D027F2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424" name="Larme 1423">
                  <a:extLst>
                    <a:ext uri="{FF2B5EF4-FFF2-40B4-BE49-F238E27FC236}">
                      <a16:creationId xmlns:a16="http://schemas.microsoft.com/office/drawing/2014/main" id="{BA5ED454-127A-4446-A19E-57C2728D7C4C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425" name="Larme 1424">
                  <a:extLst>
                    <a:ext uri="{FF2B5EF4-FFF2-40B4-BE49-F238E27FC236}">
                      <a16:creationId xmlns:a16="http://schemas.microsoft.com/office/drawing/2014/main" id="{40E5E950-D9D5-4C41-803A-0EA616FFE795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426" name="Larme 1425">
                  <a:extLst>
                    <a:ext uri="{FF2B5EF4-FFF2-40B4-BE49-F238E27FC236}">
                      <a16:creationId xmlns:a16="http://schemas.microsoft.com/office/drawing/2014/main" id="{8F664EF2-9F83-4826-B061-3A0D2B77316D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427" name="Larme 1426">
                  <a:extLst>
                    <a:ext uri="{FF2B5EF4-FFF2-40B4-BE49-F238E27FC236}">
                      <a16:creationId xmlns:a16="http://schemas.microsoft.com/office/drawing/2014/main" id="{9B2CE47D-A5B0-4C48-9C39-DD809326F83D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1428" name="Connecteur droit 1427">
                  <a:extLst>
                    <a:ext uri="{FF2B5EF4-FFF2-40B4-BE49-F238E27FC236}">
                      <a16:creationId xmlns:a16="http://schemas.microsoft.com/office/drawing/2014/main" id="{C3EAE566-1C2C-46E4-820F-9534511EA1D9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9" name="Connecteur droit 1428">
                  <a:extLst>
                    <a:ext uri="{FF2B5EF4-FFF2-40B4-BE49-F238E27FC236}">
                      <a16:creationId xmlns:a16="http://schemas.microsoft.com/office/drawing/2014/main" id="{17167F0E-BF95-4EA8-B541-C2C56EA04E6D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0" name="Connecteur droit 1429">
                  <a:extLst>
                    <a:ext uri="{FF2B5EF4-FFF2-40B4-BE49-F238E27FC236}">
                      <a16:creationId xmlns:a16="http://schemas.microsoft.com/office/drawing/2014/main" id="{FF37E522-F488-4770-85EA-8E1BAE754BEE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1" name="Connecteur droit 1430">
                  <a:extLst>
                    <a:ext uri="{FF2B5EF4-FFF2-40B4-BE49-F238E27FC236}">
                      <a16:creationId xmlns:a16="http://schemas.microsoft.com/office/drawing/2014/main" id="{B1623B51-E681-4A5E-9D82-C3EE7DAA160C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2" name="Connecteur droit 1431">
                  <a:extLst>
                    <a:ext uri="{FF2B5EF4-FFF2-40B4-BE49-F238E27FC236}">
                      <a16:creationId xmlns:a16="http://schemas.microsoft.com/office/drawing/2014/main" id="{AA331CE0-D865-40C1-BB84-EF40737B87F9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3" name="Connecteur droit 1432">
                  <a:extLst>
                    <a:ext uri="{FF2B5EF4-FFF2-40B4-BE49-F238E27FC236}">
                      <a16:creationId xmlns:a16="http://schemas.microsoft.com/office/drawing/2014/main" id="{B01F2074-82D7-4972-ADA4-CA91812A1F9A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09" name="Groupe 1408">
                <a:extLst>
                  <a:ext uri="{FF2B5EF4-FFF2-40B4-BE49-F238E27FC236}">
                    <a16:creationId xmlns:a16="http://schemas.microsoft.com/office/drawing/2014/main" id="{EDFC6C86-C6DF-47B3-9A96-83D448647E88}"/>
                  </a:ext>
                </a:extLst>
              </p:cNvPr>
              <p:cNvGrpSpPr/>
              <p:nvPr/>
            </p:nvGrpSpPr>
            <p:grpSpPr>
              <a:xfrm flipH="1">
                <a:off x="3874403" y="2396717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1410" name="Larme 1409">
                  <a:extLst>
                    <a:ext uri="{FF2B5EF4-FFF2-40B4-BE49-F238E27FC236}">
                      <a16:creationId xmlns:a16="http://schemas.microsoft.com/office/drawing/2014/main" id="{FBAB4826-9804-4C4B-A788-F6439E92680D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411" name="Larme 1410">
                  <a:extLst>
                    <a:ext uri="{FF2B5EF4-FFF2-40B4-BE49-F238E27FC236}">
                      <a16:creationId xmlns:a16="http://schemas.microsoft.com/office/drawing/2014/main" id="{55E93DC0-B3D4-43D3-B33D-04157ADCCB86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412" name="Larme 1411">
                  <a:extLst>
                    <a:ext uri="{FF2B5EF4-FFF2-40B4-BE49-F238E27FC236}">
                      <a16:creationId xmlns:a16="http://schemas.microsoft.com/office/drawing/2014/main" id="{A9EF6B40-8575-4B90-A752-046EC3BF6246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413" name="Larme 1412">
                  <a:extLst>
                    <a:ext uri="{FF2B5EF4-FFF2-40B4-BE49-F238E27FC236}">
                      <a16:creationId xmlns:a16="http://schemas.microsoft.com/office/drawing/2014/main" id="{ABACD68A-EE7A-4A4F-B736-8F0B50373759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414" name="Larme 1413">
                  <a:extLst>
                    <a:ext uri="{FF2B5EF4-FFF2-40B4-BE49-F238E27FC236}">
                      <a16:creationId xmlns:a16="http://schemas.microsoft.com/office/drawing/2014/main" id="{A80DDD6D-8950-4667-A70C-14ABF100ABCD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415" name="Larme 1414">
                  <a:extLst>
                    <a:ext uri="{FF2B5EF4-FFF2-40B4-BE49-F238E27FC236}">
                      <a16:creationId xmlns:a16="http://schemas.microsoft.com/office/drawing/2014/main" id="{C828ED56-C20C-444A-86DA-7EB2C30C9E1C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1416" name="Connecteur droit 1415">
                  <a:extLst>
                    <a:ext uri="{FF2B5EF4-FFF2-40B4-BE49-F238E27FC236}">
                      <a16:creationId xmlns:a16="http://schemas.microsoft.com/office/drawing/2014/main" id="{4726C2C5-D103-4227-8E0A-2E6D9C3C46D5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7" name="Connecteur droit 1416">
                  <a:extLst>
                    <a:ext uri="{FF2B5EF4-FFF2-40B4-BE49-F238E27FC236}">
                      <a16:creationId xmlns:a16="http://schemas.microsoft.com/office/drawing/2014/main" id="{A5729597-0293-42B7-B59D-E41B33A42046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8" name="Connecteur droit 1417">
                  <a:extLst>
                    <a:ext uri="{FF2B5EF4-FFF2-40B4-BE49-F238E27FC236}">
                      <a16:creationId xmlns:a16="http://schemas.microsoft.com/office/drawing/2014/main" id="{88F4B3C2-DB4F-4FDD-BF71-7BD12E73A0EB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9" name="Connecteur droit 1418">
                  <a:extLst>
                    <a:ext uri="{FF2B5EF4-FFF2-40B4-BE49-F238E27FC236}">
                      <a16:creationId xmlns:a16="http://schemas.microsoft.com/office/drawing/2014/main" id="{DEBC7E28-7448-4400-A067-59E414843FA2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0" name="Connecteur droit 1419">
                  <a:extLst>
                    <a:ext uri="{FF2B5EF4-FFF2-40B4-BE49-F238E27FC236}">
                      <a16:creationId xmlns:a16="http://schemas.microsoft.com/office/drawing/2014/main" id="{0365557F-FCFD-43C0-8EC0-8B5D1F516B31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1" name="Connecteur droit 1420">
                  <a:extLst>
                    <a:ext uri="{FF2B5EF4-FFF2-40B4-BE49-F238E27FC236}">
                      <a16:creationId xmlns:a16="http://schemas.microsoft.com/office/drawing/2014/main" id="{BF2CB98F-5F2C-479E-863C-3967582448E8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57" name="Groupe 856">
              <a:extLst>
                <a:ext uri="{FF2B5EF4-FFF2-40B4-BE49-F238E27FC236}">
                  <a16:creationId xmlns:a16="http://schemas.microsoft.com/office/drawing/2014/main" id="{A121ACA1-98D8-4D36-86EC-0D0AD6DF8BA6}"/>
                </a:ext>
              </a:extLst>
            </p:cNvPr>
            <p:cNvGrpSpPr/>
            <p:nvPr/>
          </p:nvGrpSpPr>
          <p:grpSpPr>
            <a:xfrm>
              <a:off x="5758523" y="1396806"/>
              <a:ext cx="825238" cy="2422500"/>
              <a:chOff x="3562350" y="2396717"/>
              <a:chExt cx="958522" cy="2436219"/>
            </a:xfrm>
            <a:solidFill>
              <a:srgbClr val="EEF1C7"/>
            </a:solidFill>
          </p:grpSpPr>
          <p:sp>
            <p:nvSpPr>
              <p:cNvPr id="1368" name="Forme libre 429">
                <a:extLst>
                  <a:ext uri="{FF2B5EF4-FFF2-40B4-BE49-F238E27FC236}">
                    <a16:creationId xmlns:a16="http://schemas.microsoft.com/office/drawing/2014/main" id="{3E337328-284D-4AC5-8486-CA7FB7F6279C}"/>
                  </a:ext>
                </a:extLst>
              </p:cNvPr>
              <p:cNvSpPr/>
              <p:nvPr/>
            </p:nvSpPr>
            <p:spPr>
              <a:xfrm>
                <a:off x="3743325" y="3068960"/>
                <a:ext cx="314325" cy="365125"/>
              </a:xfrm>
              <a:custGeom>
                <a:avLst/>
                <a:gdLst>
                  <a:gd name="connsiteX0" fmla="*/ 298450 w 314325"/>
                  <a:gd name="connsiteY0" fmla="*/ 184150 h 365125"/>
                  <a:gd name="connsiteX1" fmla="*/ 314325 w 314325"/>
                  <a:gd name="connsiteY1" fmla="*/ 158750 h 365125"/>
                  <a:gd name="connsiteX2" fmla="*/ 311150 w 314325"/>
                  <a:gd name="connsiteY2" fmla="*/ 136525 h 365125"/>
                  <a:gd name="connsiteX3" fmla="*/ 301625 w 314325"/>
                  <a:gd name="connsiteY3" fmla="*/ 98425 h 365125"/>
                  <a:gd name="connsiteX4" fmla="*/ 292100 w 314325"/>
                  <a:gd name="connsiteY4" fmla="*/ 95250 h 365125"/>
                  <a:gd name="connsiteX5" fmla="*/ 273050 w 314325"/>
                  <a:gd name="connsiteY5" fmla="*/ 82550 h 365125"/>
                  <a:gd name="connsiteX6" fmla="*/ 250825 w 314325"/>
                  <a:gd name="connsiteY6" fmla="*/ 76200 h 365125"/>
                  <a:gd name="connsiteX7" fmla="*/ 231775 w 314325"/>
                  <a:gd name="connsiteY7" fmla="*/ 66675 h 365125"/>
                  <a:gd name="connsiteX8" fmla="*/ 222250 w 314325"/>
                  <a:gd name="connsiteY8" fmla="*/ 57150 h 365125"/>
                  <a:gd name="connsiteX9" fmla="*/ 203200 w 314325"/>
                  <a:gd name="connsiteY9" fmla="*/ 44450 h 365125"/>
                  <a:gd name="connsiteX10" fmla="*/ 180975 w 314325"/>
                  <a:gd name="connsiteY10" fmla="*/ 22225 h 365125"/>
                  <a:gd name="connsiteX11" fmla="*/ 171450 w 314325"/>
                  <a:gd name="connsiteY11" fmla="*/ 12700 h 365125"/>
                  <a:gd name="connsiteX12" fmla="*/ 155575 w 314325"/>
                  <a:gd name="connsiteY12" fmla="*/ 6350 h 365125"/>
                  <a:gd name="connsiteX13" fmla="*/ 142875 w 314325"/>
                  <a:gd name="connsiteY13" fmla="*/ 0 h 365125"/>
                  <a:gd name="connsiteX14" fmla="*/ 104775 w 314325"/>
                  <a:gd name="connsiteY14" fmla="*/ 3175 h 365125"/>
                  <a:gd name="connsiteX15" fmla="*/ 82550 w 314325"/>
                  <a:gd name="connsiteY15" fmla="*/ 12700 h 365125"/>
                  <a:gd name="connsiteX16" fmla="*/ 63500 w 314325"/>
                  <a:gd name="connsiteY16" fmla="*/ 31750 h 365125"/>
                  <a:gd name="connsiteX17" fmla="*/ 50800 w 314325"/>
                  <a:gd name="connsiteY17" fmla="*/ 41275 h 365125"/>
                  <a:gd name="connsiteX18" fmla="*/ 47625 w 314325"/>
                  <a:gd name="connsiteY18" fmla="*/ 50800 h 365125"/>
                  <a:gd name="connsiteX19" fmla="*/ 31750 w 314325"/>
                  <a:gd name="connsiteY19" fmla="*/ 69850 h 365125"/>
                  <a:gd name="connsiteX20" fmla="*/ 28575 w 314325"/>
                  <a:gd name="connsiteY20" fmla="*/ 82550 h 365125"/>
                  <a:gd name="connsiteX21" fmla="*/ 19050 w 314325"/>
                  <a:gd name="connsiteY21" fmla="*/ 155575 h 365125"/>
                  <a:gd name="connsiteX22" fmla="*/ 15875 w 314325"/>
                  <a:gd name="connsiteY22" fmla="*/ 187325 h 365125"/>
                  <a:gd name="connsiteX23" fmla="*/ 6350 w 314325"/>
                  <a:gd name="connsiteY23" fmla="*/ 196850 h 365125"/>
                  <a:gd name="connsiteX24" fmla="*/ 0 w 314325"/>
                  <a:gd name="connsiteY24" fmla="*/ 209550 h 365125"/>
                  <a:gd name="connsiteX25" fmla="*/ 3175 w 314325"/>
                  <a:gd name="connsiteY25" fmla="*/ 238125 h 365125"/>
                  <a:gd name="connsiteX26" fmla="*/ 12700 w 314325"/>
                  <a:gd name="connsiteY26" fmla="*/ 247650 h 365125"/>
                  <a:gd name="connsiteX27" fmla="*/ 22225 w 314325"/>
                  <a:gd name="connsiteY27" fmla="*/ 266700 h 365125"/>
                  <a:gd name="connsiteX28" fmla="*/ 19050 w 314325"/>
                  <a:gd name="connsiteY28" fmla="*/ 295275 h 365125"/>
                  <a:gd name="connsiteX29" fmla="*/ 9525 w 314325"/>
                  <a:gd name="connsiteY29" fmla="*/ 320675 h 365125"/>
                  <a:gd name="connsiteX30" fmla="*/ 12700 w 314325"/>
                  <a:gd name="connsiteY30" fmla="*/ 352425 h 365125"/>
                  <a:gd name="connsiteX31" fmla="*/ 22225 w 314325"/>
                  <a:gd name="connsiteY31" fmla="*/ 358775 h 365125"/>
                  <a:gd name="connsiteX32" fmla="*/ 41275 w 314325"/>
                  <a:gd name="connsiteY32" fmla="*/ 365125 h 365125"/>
                  <a:gd name="connsiteX33" fmla="*/ 34925 w 314325"/>
                  <a:gd name="connsiteY33" fmla="*/ 349250 h 365125"/>
                  <a:gd name="connsiteX34" fmla="*/ 41275 w 314325"/>
                  <a:gd name="connsiteY34" fmla="*/ 266700 h 365125"/>
                  <a:gd name="connsiteX35" fmla="*/ 41275 w 314325"/>
                  <a:gd name="connsiteY35" fmla="*/ 215900 h 365125"/>
                  <a:gd name="connsiteX36" fmla="*/ 60325 w 314325"/>
                  <a:gd name="connsiteY36" fmla="*/ 203200 h 365125"/>
                  <a:gd name="connsiteX37" fmla="*/ 76200 w 314325"/>
                  <a:gd name="connsiteY37" fmla="*/ 184150 h 365125"/>
                  <a:gd name="connsiteX38" fmla="*/ 82550 w 314325"/>
                  <a:gd name="connsiteY38" fmla="*/ 111125 h 365125"/>
                  <a:gd name="connsiteX39" fmla="*/ 88900 w 314325"/>
                  <a:gd name="connsiteY39" fmla="*/ 98425 h 365125"/>
                  <a:gd name="connsiteX40" fmla="*/ 101600 w 314325"/>
                  <a:gd name="connsiteY40" fmla="*/ 69850 h 365125"/>
                  <a:gd name="connsiteX41" fmla="*/ 111125 w 314325"/>
                  <a:gd name="connsiteY41" fmla="*/ 63500 h 365125"/>
                  <a:gd name="connsiteX42" fmla="*/ 120650 w 314325"/>
                  <a:gd name="connsiteY42" fmla="*/ 60325 h 365125"/>
                  <a:gd name="connsiteX43" fmla="*/ 152400 w 314325"/>
                  <a:gd name="connsiteY43" fmla="*/ 66675 h 365125"/>
                  <a:gd name="connsiteX44" fmla="*/ 180975 w 314325"/>
                  <a:gd name="connsiteY44" fmla="*/ 92075 h 365125"/>
                  <a:gd name="connsiteX45" fmla="*/ 200025 w 314325"/>
                  <a:gd name="connsiteY45" fmla="*/ 104775 h 365125"/>
                  <a:gd name="connsiteX46" fmla="*/ 219075 w 314325"/>
                  <a:gd name="connsiteY46" fmla="*/ 117475 h 365125"/>
                  <a:gd name="connsiteX47" fmla="*/ 247650 w 314325"/>
                  <a:gd name="connsiteY47" fmla="*/ 133350 h 365125"/>
                  <a:gd name="connsiteX48" fmla="*/ 266700 w 314325"/>
                  <a:gd name="connsiteY48" fmla="*/ 149225 h 365125"/>
                  <a:gd name="connsiteX49" fmla="*/ 276225 w 314325"/>
                  <a:gd name="connsiteY49" fmla="*/ 155575 h 365125"/>
                  <a:gd name="connsiteX50" fmla="*/ 285750 w 314325"/>
                  <a:gd name="connsiteY50" fmla="*/ 165100 h 365125"/>
                  <a:gd name="connsiteX51" fmla="*/ 298450 w 314325"/>
                  <a:gd name="connsiteY51" fmla="*/ 184150 h 365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314325" h="365125">
                    <a:moveTo>
                      <a:pt x="298450" y="184150"/>
                    </a:moveTo>
                    <a:cubicBezTo>
                      <a:pt x="303212" y="183092"/>
                      <a:pt x="314325" y="168056"/>
                      <a:pt x="314325" y="158750"/>
                    </a:cubicBezTo>
                    <a:cubicBezTo>
                      <a:pt x="314325" y="151266"/>
                      <a:pt x="312139" y="143943"/>
                      <a:pt x="311150" y="136525"/>
                    </a:cubicBezTo>
                    <a:cubicBezTo>
                      <a:pt x="309918" y="127285"/>
                      <a:pt x="310387" y="107187"/>
                      <a:pt x="301625" y="98425"/>
                    </a:cubicBezTo>
                    <a:cubicBezTo>
                      <a:pt x="299258" y="96058"/>
                      <a:pt x="295026" y="96875"/>
                      <a:pt x="292100" y="95250"/>
                    </a:cubicBezTo>
                    <a:cubicBezTo>
                      <a:pt x="285429" y="91544"/>
                      <a:pt x="280454" y="84401"/>
                      <a:pt x="273050" y="82550"/>
                    </a:cubicBezTo>
                    <a:cubicBezTo>
                      <a:pt x="268981" y="81533"/>
                      <a:pt x="255380" y="78477"/>
                      <a:pt x="250825" y="76200"/>
                    </a:cubicBezTo>
                    <a:cubicBezTo>
                      <a:pt x="226206" y="63890"/>
                      <a:pt x="255716" y="74655"/>
                      <a:pt x="231775" y="66675"/>
                    </a:cubicBezTo>
                    <a:cubicBezTo>
                      <a:pt x="228600" y="63500"/>
                      <a:pt x="225794" y="59907"/>
                      <a:pt x="222250" y="57150"/>
                    </a:cubicBezTo>
                    <a:cubicBezTo>
                      <a:pt x="216226" y="52465"/>
                      <a:pt x="203200" y="44450"/>
                      <a:pt x="203200" y="44450"/>
                    </a:cubicBezTo>
                    <a:cubicBezTo>
                      <a:pt x="188644" y="22615"/>
                      <a:pt x="197740" y="27813"/>
                      <a:pt x="180975" y="22225"/>
                    </a:cubicBezTo>
                    <a:cubicBezTo>
                      <a:pt x="177800" y="19050"/>
                      <a:pt x="175258" y="15080"/>
                      <a:pt x="171450" y="12700"/>
                    </a:cubicBezTo>
                    <a:cubicBezTo>
                      <a:pt x="166617" y="9679"/>
                      <a:pt x="160783" y="8665"/>
                      <a:pt x="155575" y="6350"/>
                    </a:cubicBezTo>
                    <a:cubicBezTo>
                      <a:pt x="151250" y="4428"/>
                      <a:pt x="147108" y="2117"/>
                      <a:pt x="142875" y="0"/>
                    </a:cubicBezTo>
                    <a:cubicBezTo>
                      <a:pt x="130175" y="1058"/>
                      <a:pt x="117407" y="1491"/>
                      <a:pt x="104775" y="3175"/>
                    </a:cubicBezTo>
                    <a:cubicBezTo>
                      <a:pt x="99958" y="3817"/>
                      <a:pt x="85235" y="10552"/>
                      <a:pt x="82550" y="12700"/>
                    </a:cubicBezTo>
                    <a:cubicBezTo>
                      <a:pt x="75538" y="18310"/>
                      <a:pt x="70684" y="26362"/>
                      <a:pt x="63500" y="31750"/>
                    </a:cubicBezTo>
                    <a:lnTo>
                      <a:pt x="50800" y="41275"/>
                    </a:lnTo>
                    <a:cubicBezTo>
                      <a:pt x="49742" y="44450"/>
                      <a:pt x="49716" y="48187"/>
                      <a:pt x="47625" y="50800"/>
                    </a:cubicBezTo>
                    <a:cubicBezTo>
                      <a:pt x="31675" y="70738"/>
                      <a:pt x="42891" y="40140"/>
                      <a:pt x="31750" y="69850"/>
                    </a:cubicBezTo>
                    <a:cubicBezTo>
                      <a:pt x="30218" y="73936"/>
                      <a:pt x="29214" y="78233"/>
                      <a:pt x="28575" y="82550"/>
                    </a:cubicBezTo>
                    <a:cubicBezTo>
                      <a:pt x="24978" y="106833"/>
                      <a:pt x="21493" y="131149"/>
                      <a:pt x="19050" y="155575"/>
                    </a:cubicBezTo>
                    <a:cubicBezTo>
                      <a:pt x="17992" y="166158"/>
                      <a:pt x="19003" y="177159"/>
                      <a:pt x="15875" y="187325"/>
                    </a:cubicBezTo>
                    <a:cubicBezTo>
                      <a:pt x="14555" y="191617"/>
                      <a:pt x="8960" y="193196"/>
                      <a:pt x="6350" y="196850"/>
                    </a:cubicBezTo>
                    <a:cubicBezTo>
                      <a:pt x="3599" y="200701"/>
                      <a:pt x="2117" y="205317"/>
                      <a:pt x="0" y="209550"/>
                    </a:cubicBezTo>
                    <a:cubicBezTo>
                      <a:pt x="1058" y="219075"/>
                      <a:pt x="144" y="229033"/>
                      <a:pt x="3175" y="238125"/>
                    </a:cubicBezTo>
                    <a:cubicBezTo>
                      <a:pt x="4595" y="242385"/>
                      <a:pt x="9825" y="244201"/>
                      <a:pt x="12700" y="247650"/>
                    </a:cubicBezTo>
                    <a:cubicBezTo>
                      <a:pt x="19539" y="255856"/>
                      <a:pt x="19043" y="257154"/>
                      <a:pt x="22225" y="266700"/>
                    </a:cubicBezTo>
                    <a:cubicBezTo>
                      <a:pt x="21167" y="276225"/>
                      <a:pt x="20626" y="285822"/>
                      <a:pt x="19050" y="295275"/>
                    </a:cubicBezTo>
                    <a:cubicBezTo>
                      <a:pt x="18339" y="299541"/>
                      <a:pt x="9853" y="319855"/>
                      <a:pt x="9525" y="320675"/>
                    </a:cubicBezTo>
                    <a:cubicBezTo>
                      <a:pt x="10583" y="331258"/>
                      <a:pt x="9337" y="342335"/>
                      <a:pt x="12700" y="352425"/>
                    </a:cubicBezTo>
                    <a:cubicBezTo>
                      <a:pt x="13907" y="356045"/>
                      <a:pt x="18738" y="357225"/>
                      <a:pt x="22225" y="358775"/>
                    </a:cubicBezTo>
                    <a:cubicBezTo>
                      <a:pt x="28342" y="361493"/>
                      <a:pt x="41275" y="365125"/>
                      <a:pt x="41275" y="365125"/>
                    </a:cubicBezTo>
                    <a:cubicBezTo>
                      <a:pt x="39158" y="359833"/>
                      <a:pt x="35144" y="354945"/>
                      <a:pt x="34925" y="349250"/>
                    </a:cubicBezTo>
                    <a:cubicBezTo>
                      <a:pt x="33154" y="303199"/>
                      <a:pt x="34998" y="298084"/>
                      <a:pt x="41275" y="266700"/>
                    </a:cubicBezTo>
                    <a:cubicBezTo>
                      <a:pt x="35357" y="248947"/>
                      <a:pt x="31161" y="240464"/>
                      <a:pt x="41275" y="215900"/>
                    </a:cubicBezTo>
                    <a:cubicBezTo>
                      <a:pt x="44181" y="208843"/>
                      <a:pt x="54929" y="208596"/>
                      <a:pt x="60325" y="203200"/>
                    </a:cubicBezTo>
                    <a:cubicBezTo>
                      <a:pt x="72548" y="190977"/>
                      <a:pt x="67359" y="197411"/>
                      <a:pt x="76200" y="184150"/>
                    </a:cubicBezTo>
                    <a:cubicBezTo>
                      <a:pt x="76569" y="177146"/>
                      <a:pt x="75149" y="130861"/>
                      <a:pt x="82550" y="111125"/>
                    </a:cubicBezTo>
                    <a:cubicBezTo>
                      <a:pt x="84212" y="106693"/>
                      <a:pt x="87142" y="102819"/>
                      <a:pt x="88900" y="98425"/>
                    </a:cubicBezTo>
                    <a:cubicBezTo>
                      <a:pt x="93092" y="87946"/>
                      <a:pt x="93455" y="77995"/>
                      <a:pt x="101600" y="69850"/>
                    </a:cubicBezTo>
                    <a:cubicBezTo>
                      <a:pt x="104298" y="67152"/>
                      <a:pt x="107712" y="65207"/>
                      <a:pt x="111125" y="63500"/>
                    </a:cubicBezTo>
                    <a:cubicBezTo>
                      <a:pt x="114118" y="62003"/>
                      <a:pt x="117475" y="61383"/>
                      <a:pt x="120650" y="60325"/>
                    </a:cubicBezTo>
                    <a:cubicBezTo>
                      <a:pt x="131233" y="62442"/>
                      <a:pt x="142084" y="63501"/>
                      <a:pt x="152400" y="66675"/>
                    </a:cubicBezTo>
                    <a:cubicBezTo>
                      <a:pt x="160981" y="69315"/>
                      <a:pt x="179033" y="90780"/>
                      <a:pt x="180975" y="92075"/>
                    </a:cubicBezTo>
                    <a:cubicBezTo>
                      <a:pt x="187325" y="96308"/>
                      <a:pt x="194629" y="99379"/>
                      <a:pt x="200025" y="104775"/>
                    </a:cubicBezTo>
                    <a:cubicBezTo>
                      <a:pt x="211917" y="116667"/>
                      <a:pt x="205290" y="112880"/>
                      <a:pt x="219075" y="117475"/>
                    </a:cubicBezTo>
                    <a:cubicBezTo>
                      <a:pt x="248970" y="147370"/>
                      <a:pt x="201031" y="102270"/>
                      <a:pt x="247650" y="133350"/>
                    </a:cubicBezTo>
                    <a:cubicBezTo>
                      <a:pt x="271299" y="149116"/>
                      <a:pt x="242254" y="128853"/>
                      <a:pt x="266700" y="149225"/>
                    </a:cubicBezTo>
                    <a:cubicBezTo>
                      <a:pt x="269631" y="151668"/>
                      <a:pt x="273294" y="153132"/>
                      <a:pt x="276225" y="155575"/>
                    </a:cubicBezTo>
                    <a:cubicBezTo>
                      <a:pt x="279674" y="158450"/>
                      <a:pt x="282301" y="162225"/>
                      <a:pt x="285750" y="165100"/>
                    </a:cubicBezTo>
                    <a:cubicBezTo>
                      <a:pt x="288681" y="167543"/>
                      <a:pt x="293688" y="185208"/>
                      <a:pt x="298450" y="1841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369" name="Forme libre 430">
                <a:extLst>
                  <a:ext uri="{FF2B5EF4-FFF2-40B4-BE49-F238E27FC236}">
                    <a16:creationId xmlns:a16="http://schemas.microsoft.com/office/drawing/2014/main" id="{43F6A2B9-CC96-49FF-9ADA-956C94C2882F}"/>
                  </a:ext>
                </a:extLst>
              </p:cNvPr>
              <p:cNvSpPr/>
              <p:nvPr/>
            </p:nvSpPr>
            <p:spPr>
              <a:xfrm>
                <a:off x="3562350" y="3645024"/>
                <a:ext cx="539750" cy="393700"/>
              </a:xfrm>
              <a:custGeom>
                <a:avLst/>
                <a:gdLst>
                  <a:gd name="connsiteX0" fmla="*/ 485775 w 539750"/>
                  <a:gd name="connsiteY0" fmla="*/ 215900 h 393700"/>
                  <a:gd name="connsiteX1" fmla="*/ 517525 w 539750"/>
                  <a:gd name="connsiteY1" fmla="*/ 209550 h 393700"/>
                  <a:gd name="connsiteX2" fmla="*/ 527050 w 539750"/>
                  <a:gd name="connsiteY2" fmla="*/ 203200 h 393700"/>
                  <a:gd name="connsiteX3" fmla="*/ 536575 w 539750"/>
                  <a:gd name="connsiteY3" fmla="*/ 193675 h 393700"/>
                  <a:gd name="connsiteX4" fmla="*/ 539750 w 539750"/>
                  <a:gd name="connsiteY4" fmla="*/ 184150 h 393700"/>
                  <a:gd name="connsiteX5" fmla="*/ 527050 w 539750"/>
                  <a:gd name="connsiteY5" fmla="*/ 161925 h 393700"/>
                  <a:gd name="connsiteX6" fmla="*/ 514350 w 539750"/>
                  <a:gd name="connsiteY6" fmla="*/ 142875 h 393700"/>
                  <a:gd name="connsiteX7" fmla="*/ 504825 w 539750"/>
                  <a:gd name="connsiteY7" fmla="*/ 133350 h 393700"/>
                  <a:gd name="connsiteX8" fmla="*/ 492125 w 539750"/>
                  <a:gd name="connsiteY8" fmla="*/ 114300 h 393700"/>
                  <a:gd name="connsiteX9" fmla="*/ 485775 w 539750"/>
                  <a:gd name="connsiteY9" fmla="*/ 104775 h 393700"/>
                  <a:gd name="connsiteX10" fmla="*/ 476250 w 539750"/>
                  <a:gd name="connsiteY10" fmla="*/ 98425 h 393700"/>
                  <a:gd name="connsiteX11" fmla="*/ 466725 w 539750"/>
                  <a:gd name="connsiteY11" fmla="*/ 95250 h 393700"/>
                  <a:gd name="connsiteX12" fmla="*/ 444500 w 539750"/>
                  <a:gd name="connsiteY12" fmla="*/ 73025 h 393700"/>
                  <a:gd name="connsiteX13" fmla="*/ 425450 w 539750"/>
                  <a:gd name="connsiteY13" fmla="*/ 63500 h 393700"/>
                  <a:gd name="connsiteX14" fmla="*/ 393700 w 539750"/>
                  <a:gd name="connsiteY14" fmla="*/ 34925 h 393700"/>
                  <a:gd name="connsiteX15" fmla="*/ 377825 w 539750"/>
                  <a:gd name="connsiteY15" fmla="*/ 15875 h 393700"/>
                  <a:gd name="connsiteX16" fmla="*/ 365125 w 539750"/>
                  <a:gd name="connsiteY16" fmla="*/ 9525 h 393700"/>
                  <a:gd name="connsiteX17" fmla="*/ 346075 w 539750"/>
                  <a:gd name="connsiteY17" fmla="*/ 0 h 393700"/>
                  <a:gd name="connsiteX18" fmla="*/ 257175 w 539750"/>
                  <a:gd name="connsiteY18" fmla="*/ 3175 h 393700"/>
                  <a:gd name="connsiteX19" fmla="*/ 244475 w 539750"/>
                  <a:gd name="connsiteY19" fmla="*/ 6350 h 393700"/>
                  <a:gd name="connsiteX20" fmla="*/ 225425 w 539750"/>
                  <a:gd name="connsiteY20" fmla="*/ 12700 h 393700"/>
                  <a:gd name="connsiteX21" fmla="*/ 206375 w 539750"/>
                  <a:gd name="connsiteY21" fmla="*/ 25400 h 393700"/>
                  <a:gd name="connsiteX22" fmla="*/ 187325 w 539750"/>
                  <a:gd name="connsiteY22" fmla="*/ 41275 h 393700"/>
                  <a:gd name="connsiteX23" fmla="*/ 184150 w 539750"/>
                  <a:gd name="connsiteY23" fmla="*/ 50800 h 393700"/>
                  <a:gd name="connsiteX24" fmla="*/ 171450 w 539750"/>
                  <a:gd name="connsiteY24" fmla="*/ 69850 h 393700"/>
                  <a:gd name="connsiteX25" fmla="*/ 168275 w 539750"/>
                  <a:gd name="connsiteY25" fmla="*/ 79375 h 393700"/>
                  <a:gd name="connsiteX26" fmla="*/ 161925 w 539750"/>
                  <a:gd name="connsiteY26" fmla="*/ 95250 h 393700"/>
                  <a:gd name="connsiteX27" fmla="*/ 155575 w 539750"/>
                  <a:gd name="connsiteY27" fmla="*/ 120650 h 393700"/>
                  <a:gd name="connsiteX28" fmla="*/ 146050 w 539750"/>
                  <a:gd name="connsiteY28" fmla="*/ 139700 h 393700"/>
                  <a:gd name="connsiteX29" fmla="*/ 142875 w 539750"/>
                  <a:gd name="connsiteY29" fmla="*/ 168275 h 393700"/>
                  <a:gd name="connsiteX30" fmla="*/ 136525 w 539750"/>
                  <a:gd name="connsiteY30" fmla="*/ 177800 h 393700"/>
                  <a:gd name="connsiteX31" fmla="*/ 117475 w 539750"/>
                  <a:gd name="connsiteY31" fmla="*/ 196850 h 393700"/>
                  <a:gd name="connsiteX32" fmla="*/ 107950 w 539750"/>
                  <a:gd name="connsiteY32" fmla="*/ 206375 h 393700"/>
                  <a:gd name="connsiteX33" fmla="*/ 95250 w 539750"/>
                  <a:gd name="connsiteY33" fmla="*/ 209550 h 393700"/>
                  <a:gd name="connsiteX34" fmla="*/ 82550 w 539750"/>
                  <a:gd name="connsiteY34" fmla="*/ 219075 h 393700"/>
                  <a:gd name="connsiteX35" fmla="*/ 73025 w 539750"/>
                  <a:gd name="connsiteY35" fmla="*/ 222250 h 393700"/>
                  <a:gd name="connsiteX36" fmla="*/ 60325 w 539750"/>
                  <a:gd name="connsiteY36" fmla="*/ 231775 h 393700"/>
                  <a:gd name="connsiteX37" fmla="*/ 31750 w 539750"/>
                  <a:gd name="connsiteY37" fmla="*/ 254000 h 393700"/>
                  <a:gd name="connsiteX38" fmla="*/ 22225 w 539750"/>
                  <a:gd name="connsiteY38" fmla="*/ 273050 h 393700"/>
                  <a:gd name="connsiteX39" fmla="*/ 19050 w 539750"/>
                  <a:gd name="connsiteY39" fmla="*/ 282575 h 393700"/>
                  <a:gd name="connsiteX40" fmla="*/ 15875 w 539750"/>
                  <a:gd name="connsiteY40" fmla="*/ 374650 h 393700"/>
                  <a:gd name="connsiteX41" fmla="*/ 9525 w 539750"/>
                  <a:gd name="connsiteY41" fmla="*/ 384175 h 393700"/>
                  <a:gd name="connsiteX42" fmla="*/ 0 w 539750"/>
                  <a:gd name="connsiteY42" fmla="*/ 390525 h 393700"/>
                  <a:gd name="connsiteX43" fmla="*/ 9525 w 539750"/>
                  <a:gd name="connsiteY43" fmla="*/ 393700 h 393700"/>
                  <a:gd name="connsiteX44" fmla="*/ 31750 w 539750"/>
                  <a:gd name="connsiteY44" fmla="*/ 387350 h 393700"/>
                  <a:gd name="connsiteX45" fmla="*/ 47625 w 539750"/>
                  <a:gd name="connsiteY45" fmla="*/ 355600 h 393700"/>
                  <a:gd name="connsiteX46" fmla="*/ 50800 w 539750"/>
                  <a:gd name="connsiteY46" fmla="*/ 346075 h 393700"/>
                  <a:gd name="connsiteX47" fmla="*/ 47625 w 539750"/>
                  <a:gd name="connsiteY47" fmla="*/ 317500 h 393700"/>
                  <a:gd name="connsiteX48" fmla="*/ 44450 w 539750"/>
                  <a:gd name="connsiteY48" fmla="*/ 307975 h 393700"/>
                  <a:gd name="connsiteX49" fmla="*/ 47625 w 539750"/>
                  <a:gd name="connsiteY49" fmla="*/ 292100 h 393700"/>
                  <a:gd name="connsiteX50" fmla="*/ 63500 w 539750"/>
                  <a:gd name="connsiteY50" fmla="*/ 288925 h 393700"/>
                  <a:gd name="connsiteX51" fmla="*/ 82550 w 539750"/>
                  <a:gd name="connsiteY51" fmla="*/ 282575 h 393700"/>
                  <a:gd name="connsiteX52" fmla="*/ 95250 w 539750"/>
                  <a:gd name="connsiteY52" fmla="*/ 279400 h 393700"/>
                  <a:gd name="connsiteX53" fmla="*/ 104775 w 539750"/>
                  <a:gd name="connsiteY53" fmla="*/ 273050 h 393700"/>
                  <a:gd name="connsiteX54" fmla="*/ 117475 w 539750"/>
                  <a:gd name="connsiteY54" fmla="*/ 269875 h 393700"/>
                  <a:gd name="connsiteX55" fmla="*/ 127000 w 539750"/>
                  <a:gd name="connsiteY55" fmla="*/ 260350 h 393700"/>
                  <a:gd name="connsiteX56" fmla="*/ 136525 w 539750"/>
                  <a:gd name="connsiteY56" fmla="*/ 254000 h 393700"/>
                  <a:gd name="connsiteX57" fmla="*/ 146050 w 539750"/>
                  <a:gd name="connsiteY57" fmla="*/ 250825 h 393700"/>
                  <a:gd name="connsiteX58" fmla="*/ 171450 w 539750"/>
                  <a:gd name="connsiteY58" fmla="*/ 241300 h 393700"/>
                  <a:gd name="connsiteX59" fmla="*/ 190500 w 539750"/>
                  <a:gd name="connsiteY59" fmla="*/ 228600 h 393700"/>
                  <a:gd name="connsiteX60" fmla="*/ 212725 w 539750"/>
                  <a:gd name="connsiteY60" fmla="*/ 200025 h 393700"/>
                  <a:gd name="connsiteX61" fmla="*/ 219075 w 539750"/>
                  <a:gd name="connsiteY61" fmla="*/ 190500 h 393700"/>
                  <a:gd name="connsiteX62" fmla="*/ 222250 w 539750"/>
                  <a:gd name="connsiteY62" fmla="*/ 180975 h 393700"/>
                  <a:gd name="connsiteX63" fmla="*/ 234950 w 539750"/>
                  <a:gd name="connsiteY63" fmla="*/ 161925 h 393700"/>
                  <a:gd name="connsiteX64" fmla="*/ 231775 w 539750"/>
                  <a:gd name="connsiteY64" fmla="*/ 92075 h 393700"/>
                  <a:gd name="connsiteX65" fmla="*/ 234950 w 539750"/>
                  <a:gd name="connsiteY65" fmla="*/ 79375 h 393700"/>
                  <a:gd name="connsiteX66" fmla="*/ 257175 w 539750"/>
                  <a:gd name="connsiteY66" fmla="*/ 66675 h 393700"/>
                  <a:gd name="connsiteX67" fmla="*/ 266700 w 539750"/>
                  <a:gd name="connsiteY67" fmla="*/ 57150 h 393700"/>
                  <a:gd name="connsiteX68" fmla="*/ 285750 w 539750"/>
                  <a:gd name="connsiteY68" fmla="*/ 44450 h 393700"/>
                  <a:gd name="connsiteX69" fmla="*/ 336550 w 539750"/>
                  <a:gd name="connsiteY69" fmla="*/ 47625 h 393700"/>
                  <a:gd name="connsiteX70" fmla="*/ 358775 w 539750"/>
                  <a:gd name="connsiteY70" fmla="*/ 73025 h 393700"/>
                  <a:gd name="connsiteX71" fmla="*/ 381000 w 539750"/>
                  <a:gd name="connsiteY71" fmla="*/ 88900 h 393700"/>
                  <a:gd name="connsiteX72" fmla="*/ 387350 w 539750"/>
                  <a:gd name="connsiteY72" fmla="*/ 98425 h 393700"/>
                  <a:gd name="connsiteX73" fmla="*/ 409575 w 539750"/>
                  <a:gd name="connsiteY73" fmla="*/ 117475 h 393700"/>
                  <a:gd name="connsiteX74" fmla="*/ 419100 w 539750"/>
                  <a:gd name="connsiteY74" fmla="*/ 120650 h 393700"/>
                  <a:gd name="connsiteX75" fmla="*/ 434975 w 539750"/>
                  <a:gd name="connsiteY75" fmla="*/ 133350 h 393700"/>
                  <a:gd name="connsiteX76" fmla="*/ 447675 w 539750"/>
                  <a:gd name="connsiteY76" fmla="*/ 152400 h 393700"/>
                  <a:gd name="connsiteX77" fmla="*/ 454025 w 539750"/>
                  <a:gd name="connsiteY77" fmla="*/ 161925 h 393700"/>
                  <a:gd name="connsiteX78" fmla="*/ 476250 w 539750"/>
                  <a:gd name="connsiteY78" fmla="*/ 180975 h 393700"/>
                  <a:gd name="connsiteX79" fmla="*/ 482600 w 539750"/>
                  <a:gd name="connsiteY79" fmla="*/ 190500 h 393700"/>
                  <a:gd name="connsiteX80" fmla="*/ 485775 w 539750"/>
                  <a:gd name="connsiteY80" fmla="*/ 215900 h 393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539750" h="393700">
                    <a:moveTo>
                      <a:pt x="485775" y="215900"/>
                    </a:moveTo>
                    <a:cubicBezTo>
                      <a:pt x="491596" y="219075"/>
                      <a:pt x="508659" y="213983"/>
                      <a:pt x="517525" y="209550"/>
                    </a:cubicBezTo>
                    <a:cubicBezTo>
                      <a:pt x="520938" y="207843"/>
                      <a:pt x="524119" y="205643"/>
                      <a:pt x="527050" y="203200"/>
                    </a:cubicBezTo>
                    <a:cubicBezTo>
                      <a:pt x="530499" y="200325"/>
                      <a:pt x="533400" y="196850"/>
                      <a:pt x="536575" y="193675"/>
                    </a:cubicBezTo>
                    <a:cubicBezTo>
                      <a:pt x="537633" y="190500"/>
                      <a:pt x="539750" y="187497"/>
                      <a:pt x="539750" y="184150"/>
                    </a:cubicBezTo>
                    <a:cubicBezTo>
                      <a:pt x="539750" y="175836"/>
                      <a:pt x="530917" y="167449"/>
                      <a:pt x="527050" y="161925"/>
                    </a:cubicBezTo>
                    <a:cubicBezTo>
                      <a:pt x="522673" y="155673"/>
                      <a:pt x="519746" y="148271"/>
                      <a:pt x="514350" y="142875"/>
                    </a:cubicBezTo>
                    <a:cubicBezTo>
                      <a:pt x="511175" y="139700"/>
                      <a:pt x="507582" y="136894"/>
                      <a:pt x="504825" y="133350"/>
                    </a:cubicBezTo>
                    <a:cubicBezTo>
                      <a:pt x="500140" y="127326"/>
                      <a:pt x="496358" y="120650"/>
                      <a:pt x="492125" y="114300"/>
                    </a:cubicBezTo>
                    <a:cubicBezTo>
                      <a:pt x="490008" y="111125"/>
                      <a:pt x="488950" y="106892"/>
                      <a:pt x="485775" y="104775"/>
                    </a:cubicBezTo>
                    <a:cubicBezTo>
                      <a:pt x="482600" y="102658"/>
                      <a:pt x="479663" y="100132"/>
                      <a:pt x="476250" y="98425"/>
                    </a:cubicBezTo>
                    <a:cubicBezTo>
                      <a:pt x="473257" y="96928"/>
                      <a:pt x="469900" y="96308"/>
                      <a:pt x="466725" y="95250"/>
                    </a:cubicBezTo>
                    <a:cubicBezTo>
                      <a:pt x="459317" y="87842"/>
                      <a:pt x="454439" y="76338"/>
                      <a:pt x="444500" y="73025"/>
                    </a:cubicBezTo>
                    <a:cubicBezTo>
                      <a:pt x="435800" y="70125"/>
                      <a:pt x="432691" y="70017"/>
                      <a:pt x="425450" y="63500"/>
                    </a:cubicBezTo>
                    <a:cubicBezTo>
                      <a:pt x="389845" y="31456"/>
                      <a:pt x="415833" y="49680"/>
                      <a:pt x="393700" y="34925"/>
                    </a:cubicBezTo>
                    <a:cubicBezTo>
                      <a:pt x="388637" y="27330"/>
                      <a:pt x="385603" y="21431"/>
                      <a:pt x="377825" y="15875"/>
                    </a:cubicBezTo>
                    <a:cubicBezTo>
                      <a:pt x="373974" y="13124"/>
                      <a:pt x="369234" y="11873"/>
                      <a:pt x="365125" y="9525"/>
                    </a:cubicBezTo>
                    <a:cubicBezTo>
                      <a:pt x="347891" y="-323"/>
                      <a:pt x="363539" y="5821"/>
                      <a:pt x="346075" y="0"/>
                    </a:cubicBezTo>
                    <a:cubicBezTo>
                      <a:pt x="316442" y="1058"/>
                      <a:pt x="286769" y="1325"/>
                      <a:pt x="257175" y="3175"/>
                    </a:cubicBezTo>
                    <a:cubicBezTo>
                      <a:pt x="252820" y="3447"/>
                      <a:pt x="248655" y="5096"/>
                      <a:pt x="244475" y="6350"/>
                    </a:cubicBezTo>
                    <a:cubicBezTo>
                      <a:pt x="238064" y="8273"/>
                      <a:pt x="230994" y="8987"/>
                      <a:pt x="225425" y="12700"/>
                    </a:cubicBezTo>
                    <a:cubicBezTo>
                      <a:pt x="219075" y="16933"/>
                      <a:pt x="211771" y="20004"/>
                      <a:pt x="206375" y="25400"/>
                    </a:cubicBezTo>
                    <a:cubicBezTo>
                      <a:pt x="194152" y="37623"/>
                      <a:pt x="200586" y="32434"/>
                      <a:pt x="187325" y="41275"/>
                    </a:cubicBezTo>
                    <a:cubicBezTo>
                      <a:pt x="186267" y="44450"/>
                      <a:pt x="185775" y="47874"/>
                      <a:pt x="184150" y="50800"/>
                    </a:cubicBezTo>
                    <a:cubicBezTo>
                      <a:pt x="180444" y="57471"/>
                      <a:pt x="173863" y="62610"/>
                      <a:pt x="171450" y="69850"/>
                    </a:cubicBezTo>
                    <a:cubicBezTo>
                      <a:pt x="170392" y="73025"/>
                      <a:pt x="169450" y="76241"/>
                      <a:pt x="168275" y="79375"/>
                    </a:cubicBezTo>
                    <a:cubicBezTo>
                      <a:pt x="166274" y="84711"/>
                      <a:pt x="163563" y="89791"/>
                      <a:pt x="161925" y="95250"/>
                    </a:cubicBezTo>
                    <a:cubicBezTo>
                      <a:pt x="159208" y="104307"/>
                      <a:pt x="159766" y="112269"/>
                      <a:pt x="155575" y="120650"/>
                    </a:cubicBezTo>
                    <a:cubicBezTo>
                      <a:pt x="143265" y="145269"/>
                      <a:pt x="154030" y="115759"/>
                      <a:pt x="146050" y="139700"/>
                    </a:cubicBezTo>
                    <a:cubicBezTo>
                      <a:pt x="144992" y="149225"/>
                      <a:pt x="145199" y="158978"/>
                      <a:pt x="142875" y="168275"/>
                    </a:cubicBezTo>
                    <a:cubicBezTo>
                      <a:pt x="141950" y="171977"/>
                      <a:pt x="139060" y="174948"/>
                      <a:pt x="136525" y="177800"/>
                    </a:cubicBezTo>
                    <a:cubicBezTo>
                      <a:pt x="130559" y="184512"/>
                      <a:pt x="123825" y="190500"/>
                      <a:pt x="117475" y="196850"/>
                    </a:cubicBezTo>
                    <a:cubicBezTo>
                      <a:pt x="114300" y="200025"/>
                      <a:pt x="112306" y="205286"/>
                      <a:pt x="107950" y="206375"/>
                    </a:cubicBezTo>
                    <a:lnTo>
                      <a:pt x="95250" y="209550"/>
                    </a:lnTo>
                    <a:cubicBezTo>
                      <a:pt x="91017" y="212725"/>
                      <a:pt x="87144" y="216450"/>
                      <a:pt x="82550" y="219075"/>
                    </a:cubicBezTo>
                    <a:cubicBezTo>
                      <a:pt x="79644" y="220735"/>
                      <a:pt x="75931" y="220590"/>
                      <a:pt x="73025" y="222250"/>
                    </a:cubicBezTo>
                    <a:cubicBezTo>
                      <a:pt x="68431" y="224875"/>
                      <a:pt x="64660" y="228740"/>
                      <a:pt x="60325" y="231775"/>
                    </a:cubicBezTo>
                    <a:cubicBezTo>
                      <a:pt x="35007" y="249497"/>
                      <a:pt x="48161" y="237589"/>
                      <a:pt x="31750" y="254000"/>
                    </a:cubicBezTo>
                    <a:cubicBezTo>
                      <a:pt x="23770" y="277941"/>
                      <a:pt x="34535" y="248431"/>
                      <a:pt x="22225" y="273050"/>
                    </a:cubicBezTo>
                    <a:cubicBezTo>
                      <a:pt x="20728" y="276043"/>
                      <a:pt x="20108" y="279400"/>
                      <a:pt x="19050" y="282575"/>
                    </a:cubicBezTo>
                    <a:cubicBezTo>
                      <a:pt x="17992" y="313267"/>
                      <a:pt x="18741" y="344074"/>
                      <a:pt x="15875" y="374650"/>
                    </a:cubicBezTo>
                    <a:cubicBezTo>
                      <a:pt x="15519" y="378449"/>
                      <a:pt x="12223" y="381477"/>
                      <a:pt x="9525" y="384175"/>
                    </a:cubicBezTo>
                    <a:cubicBezTo>
                      <a:pt x="6827" y="386873"/>
                      <a:pt x="3175" y="388408"/>
                      <a:pt x="0" y="390525"/>
                    </a:cubicBezTo>
                    <a:cubicBezTo>
                      <a:pt x="3175" y="391583"/>
                      <a:pt x="6178" y="393700"/>
                      <a:pt x="9525" y="393700"/>
                    </a:cubicBezTo>
                    <a:cubicBezTo>
                      <a:pt x="13512" y="393700"/>
                      <a:pt x="27258" y="388847"/>
                      <a:pt x="31750" y="387350"/>
                    </a:cubicBezTo>
                    <a:cubicBezTo>
                      <a:pt x="45291" y="369295"/>
                      <a:pt x="39602" y="379670"/>
                      <a:pt x="47625" y="355600"/>
                    </a:cubicBezTo>
                    <a:lnTo>
                      <a:pt x="50800" y="346075"/>
                    </a:lnTo>
                    <a:cubicBezTo>
                      <a:pt x="49742" y="336550"/>
                      <a:pt x="49201" y="326953"/>
                      <a:pt x="47625" y="317500"/>
                    </a:cubicBezTo>
                    <a:cubicBezTo>
                      <a:pt x="47075" y="314199"/>
                      <a:pt x="44450" y="311322"/>
                      <a:pt x="44450" y="307975"/>
                    </a:cubicBezTo>
                    <a:cubicBezTo>
                      <a:pt x="44450" y="302579"/>
                      <a:pt x="43809" y="295916"/>
                      <a:pt x="47625" y="292100"/>
                    </a:cubicBezTo>
                    <a:cubicBezTo>
                      <a:pt x="51441" y="288284"/>
                      <a:pt x="58294" y="290345"/>
                      <a:pt x="63500" y="288925"/>
                    </a:cubicBezTo>
                    <a:cubicBezTo>
                      <a:pt x="69958" y="287164"/>
                      <a:pt x="76056" y="284198"/>
                      <a:pt x="82550" y="282575"/>
                    </a:cubicBezTo>
                    <a:lnTo>
                      <a:pt x="95250" y="279400"/>
                    </a:lnTo>
                    <a:cubicBezTo>
                      <a:pt x="98425" y="277283"/>
                      <a:pt x="101268" y="274553"/>
                      <a:pt x="104775" y="273050"/>
                    </a:cubicBezTo>
                    <a:cubicBezTo>
                      <a:pt x="108786" y="271331"/>
                      <a:pt x="113686" y="272040"/>
                      <a:pt x="117475" y="269875"/>
                    </a:cubicBezTo>
                    <a:cubicBezTo>
                      <a:pt x="121374" y="267647"/>
                      <a:pt x="123551" y="263225"/>
                      <a:pt x="127000" y="260350"/>
                    </a:cubicBezTo>
                    <a:cubicBezTo>
                      <a:pt x="129931" y="257907"/>
                      <a:pt x="133112" y="255707"/>
                      <a:pt x="136525" y="254000"/>
                    </a:cubicBezTo>
                    <a:cubicBezTo>
                      <a:pt x="139518" y="252503"/>
                      <a:pt x="142974" y="252143"/>
                      <a:pt x="146050" y="250825"/>
                    </a:cubicBezTo>
                    <a:cubicBezTo>
                      <a:pt x="169294" y="240863"/>
                      <a:pt x="148035" y="247154"/>
                      <a:pt x="171450" y="241300"/>
                    </a:cubicBezTo>
                    <a:cubicBezTo>
                      <a:pt x="201836" y="210914"/>
                      <a:pt x="162931" y="246980"/>
                      <a:pt x="190500" y="228600"/>
                    </a:cubicBezTo>
                    <a:cubicBezTo>
                      <a:pt x="199453" y="222631"/>
                      <a:pt x="207679" y="207594"/>
                      <a:pt x="212725" y="200025"/>
                    </a:cubicBezTo>
                    <a:cubicBezTo>
                      <a:pt x="214842" y="196850"/>
                      <a:pt x="217868" y="194120"/>
                      <a:pt x="219075" y="190500"/>
                    </a:cubicBezTo>
                    <a:cubicBezTo>
                      <a:pt x="220133" y="187325"/>
                      <a:pt x="220625" y="183901"/>
                      <a:pt x="222250" y="180975"/>
                    </a:cubicBezTo>
                    <a:cubicBezTo>
                      <a:pt x="225956" y="174304"/>
                      <a:pt x="234950" y="161925"/>
                      <a:pt x="234950" y="161925"/>
                    </a:cubicBezTo>
                    <a:cubicBezTo>
                      <a:pt x="243551" y="127519"/>
                      <a:pt x="235191" y="167226"/>
                      <a:pt x="231775" y="92075"/>
                    </a:cubicBezTo>
                    <a:cubicBezTo>
                      <a:pt x="231577" y="87716"/>
                      <a:pt x="232414" y="82926"/>
                      <a:pt x="234950" y="79375"/>
                    </a:cubicBezTo>
                    <a:cubicBezTo>
                      <a:pt x="240957" y="70965"/>
                      <a:pt x="248556" y="69548"/>
                      <a:pt x="257175" y="66675"/>
                    </a:cubicBezTo>
                    <a:cubicBezTo>
                      <a:pt x="260350" y="63500"/>
                      <a:pt x="262964" y="59641"/>
                      <a:pt x="266700" y="57150"/>
                    </a:cubicBezTo>
                    <a:cubicBezTo>
                      <a:pt x="294269" y="38770"/>
                      <a:pt x="255364" y="74836"/>
                      <a:pt x="285750" y="44450"/>
                    </a:cubicBezTo>
                    <a:cubicBezTo>
                      <a:pt x="302683" y="45508"/>
                      <a:pt x="319791" y="44979"/>
                      <a:pt x="336550" y="47625"/>
                    </a:cubicBezTo>
                    <a:cubicBezTo>
                      <a:pt x="348684" y="49541"/>
                      <a:pt x="351440" y="68135"/>
                      <a:pt x="358775" y="73025"/>
                    </a:cubicBezTo>
                    <a:cubicBezTo>
                      <a:pt x="364183" y="76631"/>
                      <a:pt x="377062" y="84962"/>
                      <a:pt x="381000" y="88900"/>
                    </a:cubicBezTo>
                    <a:cubicBezTo>
                      <a:pt x="383698" y="91598"/>
                      <a:pt x="384907" y="95494"/>
                      <a:pt x="387350" y="98425"/>
                    </a:cubicBezTo>
                    <a:cubicBezTo>
                      <a:pt x="392468" y="104567"/>
                      <a:pt x="402886" y="113653"/>
                      <a:pt x="409575" y="117475"/>
                    </a:cubicBezTo>
                    <a:cubicBezTo>
                      <a:pt x="412481" y="119135"/>
                      <a:pt x="415925" y="119592"/>
                      <a:pt x="419100" y="120650"/>
                    </a:cubicBezTo>
                    <a:cubicBezTo>
                      <a:pt x="424392" y="124883"/>
                      <a:pt x="430442" y="128313"/>
                      <a:pt x="434975" y="133350"/>
                    </a:cubicBezTo>
                    <a:cubicBezTo>
                      <a:pt x="440080" y="139023"/>
                      <a:pt x="443442" y="146050"/>
                      <a:pt x="447675" y="152400"/>
                    </a:cubicBezTo>
                    <a:cubicBezTo>
                      <a:pt x="449792" y="155575"/>
                      <a:pt x="450850" y="159808"/>
                      <a:pt x="454025" y="161925"/>
                    </a:cubicBezTo>
                    <a:cubicBezTo>
                      <a:pt x="465260" y="169415"/>
                      <a:pt x="465985" y="168999"/>
                      <a:pt x="476250" y="180975"/>
                    </a:cubicBezTo>
                    <a:cubicBezTo>
                      <a:pt x="478733" y="183872"/>
                      <a:pt x="481772" y="186775"/>
                      <a:pt x="482600" y="190500"/>
                    </a:cubicBezTo>
                    <a:cubicBezTo>
                      <a:pt x="483978" y="196699"/>
                      <a:pt x="479954" y="212725"/>
                      <a:pt x="485775" y="21590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370" name="Forme libre 431">
                <a:extLst>
                  <a:ext uri="{FF2B5EF4-FFF2-40B4-BE49-F238E27FC236}">
                    <a16:creationId xmlns:a16="http://schemas.microsoft.com/office/drawing/2014/main" id="{C24ABE27-913A-452F-AB0B-0C6BAF8E3CD5}"/>
                  </a:ext>
                </a:extLst>
              </p:cNvPr>
              <p:cNvSpPr/>
              <p:nvPr/>
            </p:nvSpPr>
            <p:spPr>
              <a:xfrm>
                <a:off x="3663888" y="4206875"/>
                <a:ext cx="415987" cy="444500"/>
              </a:xfrm>
              <a:custGeom>
                <a:avLst/>
                <a:gdLst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371537 w 415987"/>
                  <a:gd name="connsiteY73" fmla="*/ 228600 h 444500"/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406462 w 415987"/>
                  <a:gd name="connsiteY73" fmla="*/ 11430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415987" h="444500">
                    <a:moveTo>
                      <a:pt x="415987" y="120650"/>
                    </a:moveTo>
                    <a:cubicBezTo>
                      <a:pt x="408579" y="117475"/>
                      <a:pt x="401246" y="114118"/>
                      <a:pt x="393762" y="111125"/>
                    </a:cubicBezTo>
                    <a:cubicBezTo>
                      <a:pt x="383871" y="107168"/>
                      <a:pt x="366849" y="103603"/>
                      <a:pt x="358837" y="101600"/>
                    </a:cubicBezTo>
                    <a:cubicBezTo>
                      <a:pt x="319135" y="91674"/>
                      <a:pt x="368496" y="104360"/>
                      <a:pt x="336612" y="95250"/>
                    </a:cubicBezTo>
                    <a:cubicBezTo>
                      <a:pt x="332416" y="94051"/>
                      <a:pt x="328145" y="93133"/>
                      <a:pt x="323912" y="92075"/>
                    </a:cubicBezTo>
                    <a:cubicBezTo>
                      <a:pt x="319679" y="88900"/>
                      <a:pt x="315945" y="84917"/>
                      <a:pt x="311212" y="82550"/>
                    </a:cubicBezTo>
                    <a:cubicBezTo>
                      <a:pt x="305225" y="79557"/>
                      <a:pt x="298149" y="79193"/>
                      <a:pt x="292162" y="76200"/>
                    </a:cubicBezTo>
                    <a:cubicBezTo>
                      <a:pt x="287929" y="74083"/>
                      <a:pt x="283812" y="71714"/>
                      <a:pt x="279462" y="69850"/>
                    </a:cubicBezTo>
                    <a:cubicBezTo>
                      <a:pt x="276386" y="68532"/>
                      <a:pt x="272863" y="68300"/>
                      <a:pt x="269937" y="66675"/>
                    </a:cubicBezTo>
                    <a:cubicBezTo>
                      <a:pt x="263266" y="62969"/>
                      <a:pt x="257237" y="58208"/>
                      <a:pt x="250887" y="53975"/>
                    </a:cubicBezTo>
                    <a:cubicBezTo>
                      <a:pt x="247712" y="51858"/>
                      <a:pt x="244775" y="49332"/>
                      <a:pt x="241362" y="47625"/>
                    </a:cubicBezTo>
                    <a:cubicBezTo>
                      <a:pt x="221836" y="37862"/>
                      <a:pt x="232600" y="43900"/>
                      <a:pt x="209612" y="28575"/>
                    </a:cubicBezTo>
                    <a:lnTo>
                      <a:pt x="190562" y="15875"/>
                    </a:lnTo>
                    <a:cubicBezTo>
                      <a:pt x="187387" y="13758"/>
                      <a:pt x="184657" y="10732"/>
                      <a:pt x="181037" y="9525"/>
                    </a:cubicBezTo>
                    <a:lnTo>
                      <a:pt x="161987" y="3175"/>
                    </a:lnTo>
                    <a:lnTo>
                      <a:pt x="152462" y="0"/>
                    </a:lnTo>
                    <a:cubicBezTo>
                      <a:pt x="138704" y="1058"/>
                      <a:pt x="124879" y="1463"/>
                      <a:pt x="111187" y="3175"/>
                    </a:cubicBezTo>
                    <a:cubicBezTo>
                      <a:pt x="107866" y="3590"/>
                      <a:pt x="104880" y="5431"/>
                      <a:pt x="101662" y="6350"/>
                    </a:cubicBezTo>
                    <a:cubicBezTo>
                      <a:pt x="97466" y="7549"/>
                      <a:pt x="93195" y="8467"/>
                      <a:pt x="88962" y="9525"/>
                    </a:cubicBezTo>
                    <a:cubicBezTo>
                      <a:pt x="86845" y="12700"/>
                      <a:pt x="84319" y="15637"/>
                      <a:pt x="82612" y="19050"/>
                    </a:cubicBezTo>
                    <a:cubicBezTo>
                      <a:pt x="77436" y="29402"/>
                      <a:pt x="79920" y="35431"/>
                      <a:pt x="76262" y="47625"/>
                    </a:cubicBezTo>
                    <a:cubicBezTo>
                      <a:pt x="73599" y="56500"/>
                      <a:pt x="61088" y="73560"/>
                      <a:pt x="57212" y="79375"/>
                    </a:cubicBezTo>
                    <a:cubicBezTo>
                      <a:pt x="55095" y="82550"/>
                      <a:pt x="52069" y="85280"/>
                      <a:pt x="50862" y="88900"/>
                    </a:cubicBezTo>
                    <a:cubicBezTo>
                      <a:pt x="49804" y="92075"/>
                      <a:pt x="49632" y="95702"/>
                      <a:pt x="47687" y="98425"/>
                    </a:cubicBezTo>
                    <a:cubicBezTo>
                      <a:pt x="44207" y="103297"/>
                      <a:pt x="39220" y="106892"/>
                      <a:pt x="34987" y="111125"/>
                    </a:cubicBezTo>
                    <a:cubicBezTo>
                      <a:pt x="29918" y="126331"/>
                      <a:pt x="29345" y="123484"/>
                      <a:pt x="34987" y="146050"/>
                    </a:cubicBezTo>
                    <a:cubicBezTo>
                      <a:pt x="36135" y="150642"/>
                      <a:pt x="39579" y="154356"/>
                      <a:pt x="41337" y="158750"/>
                    </a:cubicBezTo>
                    <a:lnTo>
                      <a:pt x="50862" y="187325"/>
                    </a:lnTo>
                    <a:cubicBezTo>
                      <a:pt x="51920" y="190500"/>
                      <a:pt x="52181" y="194065"/>
                      <a:pt x="54037" y="196850"/>
                    </a:cubicBezTo>
                    <a:lnTo>
                      <a:pt x="60387" y="206375"/>
                    </a:lnTo>
                    <a:cubicBezTo>
                      <a:pt x="59329" y="218017"/>
                      <a:pt x="59661" y="229870"/>
                      <a:pt x="57212" y="241300"/>
                    </a:cubicBezTo>
                    <a:cubicBezTo>
                      <a:pt x="56412" y="245031"/>
                      <a:pt x="52755" y="247512"/>
                      <a:pt x="50862" y="250825"/>
                    </a:cubicBezTo>
                    <a:cubicBezTo>
                      <a:pt x="48514" y="254934"/>
                      <a:pt x="46376" y="259175"/>
                      <a:pt x="44512" y="263525"/>
                    </a:cubicBezTo>
                    <a:cubicBezTo>
                      <a:pt x="43194" y="266601"/>
                      <a:pt x="43428" y="270437"/>
                      <a:pt x="41337" y="273050"/>
                    </a:cubicBezTo>
                    <a:cubicBezTo>
                      <a:pt x="38953" y="276030"/>
                      <a:pt x="34743" y="276957"/>
                      <a:pt x="31812" y="279400"/>
                    </a:cubicBezTo>
                    <a:cubicBezTo>
                      <a:pt x="28363" y="282275"/>
                      <a:pt x="25736" y="286050"/>
                      <a:pt x="22287" y="288925"/>
                    </a:cubicBezTo>
                    <a:cubicBezTo>
                      <a:pt x="-4235" y="311027"/>
                      <a:pt x="31064" y="276973"/>
                      <a:pt x="3237" y="304800"/>
                    </a:cubicBezTo>
                    <a:cubicBezTo>
                      <a:pt x="2179" y="307975"/>
                      <a:pt x="62" y="310978"/>
                      <a:pt x="62" y="314325"/>
                    </a:cubicBezTo>
                    <a:cubicBezTo>
                      <a:pt x="62" y="372904"/>
                      <a:pt x="-1080" y="345255"/>
                      <a:pt x="6412" y="371475"/>
                    </a:cubicBezTo>
                    <a:cubicBezTo>
                      <a:pt x="7611" y="375671"/>
                      <a:pt x="7166" y="380544"/>
                      <a:pt x="9587" y="384175"/>
                    </a:cubicBezTo>
                    <a:cubicBezTo>
                      <a:pt x="11704" y="387350"/>
                      <a:pt x="16026" y="388281"/>
                      <a:pt x="19112" y="390525"/>
                    </a:cubicBezTo>
                    <a:cubicBezTo>
                      <a:pt x="62432" y="422030"/>
                      <a:pt x="27187" y="398025"/>
                      <a:pt x="63562" y="422275"/>
                    </a:cubicBezTo>
                    <a:lnTo>
                      <a:pt x="73087" y="428625"/>
                    </a:lnTo>
                    <a:lnTo>
                      <a:pt x="82612" y="434975"/>
                    </a:lnTo>
                    <a:cubicBezTo>
                      <a:pt x="83670" y="438150"/>
                      <a:pt x="82440" y="444500"/>
                      <a:pt x="85787" y="444500"/>
                    </a:cubicBezTo>
                    <a:cubicBezTo>
                      <a:pt x="89134" y="444500"/>
                      <a:pt x="88962" y="438322"/>
                      <a:pt x="88962" y="434975"/>
                    </a:cubicBezTo>
                    <a:cubicBezTo>
                      <a:pt x="88962" y="428537"/>
                      <a:pt x="87823" y="422032"/>
                      <a:pt x="85787" y="415925"/>
                    </a:cubicBezTo>
                    <a:cubicBezTo>
                      <a:pt x="84114" y="410905"/>
                      <a:pt x="73702" y="399401"/>
                      <a:pt x="69912" y="396875"/>
                    </a:cubicBezTo>
                    <a:cubicBezTo>
                      <a:pt x="67127" y="395019"/>
                      <a:pt x="63562" y="394758"/>
                      <a:pt x="60387" y="393700"/>
                    </a:cubicBezTo>
                    <a:cubicBezTo>
                      <a:pt x="57212" y="390525"/>
                      <a:pt x="53090" y="388074"/>
                      <a:pt x="50862" y="384175"/>
                    </a:cubicBezTo>
                    <a:cubicBezTo>
                      <a:pt x="45660" y="375071"/>
                      <a:pt x="47063" y="352587"/>
                      <a:pt x="50862" y="346075"/>
                    </a:cubicBezTo>
                    <a:cubicBezTo>
                      <a:pt x="54707" y="339483"/>
                      <a:pt x="64516" y="338771"/>
                      <a:pt x="69912" y="333375"/>
                    </a:cubicBezTo>
                    <a:cubicBezTo>
                      <a:pt x="73087" y="330200"/>
                      <a:pt x="75988" y="326725"/>
                      <a:pt x="79437" y="323850"/>
                    </a:cubicBezTo>
                    <a:cubicBezTo>
                      <a:pt x="93752" y="311921"/>
                      <a:pt x="92575" y="321606"/>
                      <a:pt x="108012" y="298450"/>
                    </a:cubicBezTo>
                    <a:cubicBezTo>
                      <a:pt x="110129" y="295275"/>
                      <a:pt x="112655" y="292338"/>
                      <a:pt x="114362" y="288925"/>
                    </a:cubicBezTo>
                    <a:cubicBezTo>
                      <a:pt x="117030" y="283590"/>
                      <a:pt x="119186" y="271786"/>
                      <a:pt x="120712" y="266700"/>
                    </a:cubicBezTo>
                    <a:cubicBezTo>
                      <a:pt x="122635" y="260289"/>
                      <a:pt x="127062" y="247650"/>
                      <a:pt x="127062" y="247650"/>
                    </a:cubicBezTo>
                    <a:cubicBezTo>
                      <a:pt x="126621" y="241041"/>
                      <a:pt x="125958" y="199888"/>
                      <a:pt x="120712" y="184150"/>
                    </a:cubicBezTo>
                    <a:cubicBezTo>
                      <a:pt x="118163" y="176504"/>
                      <a:pt x="114362" y="169333"/>
                      <a:pt x="111187" y="161925"/>
                    </a:cubicBezTo>
                    <a:cubicBezTo>
                      <a:pt x="112245" y="142875"/>
                      <a:pt x="111664" y="123663"/>
                      <a:pt x="114362" y="104775"/>
                    </a:cubicBezTo>
                    <a:cubicBezTo>
                      <a:pt x="114902" y="100997"/>
                      <a:pt x="117732" y="97634"/>
                      <a:pt x="120712" y="95250"/>
                    </a:cubicBezTo>
                    <a:cubicBezTo>
                      <a:pt x="123325" y="93159"/>
                      <a:pt x="127062" y="93133"/>
                      <a:pt x="130237" y="92075"/>
                    </a:cubicBezTo>
                    <a:cubicBezTo>
                      <a:pt x="148229" y="94192"/>
                      <a:pt x="166297" y="95738"/>
                      <a:pt x="184212" y="98425"/>
                    </a:cubicBezTo>
                    <a:cubicBezTo>
                      <a:pt x="187522" y="98921"/>
                      <a:pt x="190811" y="99975"/>
                      <a:pt x="193737" y="101600"/>
                    </a:cubicBezTo>
                    <a:cubicBezTo>
                      <a:pt x="196071" y="102897"/>
                      <a:pt x="221325" y="119663"/>
                      <a:pt x="225487" y="123825"/>
                    </a:cubicBezTo>
                    <a:cubicBezTo>
                      <a:pt x="228185" y="126523"/>
                      <a:pt x="229139" y="130652"/>
                      <a:pt x="231837" y="133350"/>
                    </a:cubicBezTo>
                    <a:cubicBezTo>
                      <a:pt x="234535" y="136048"/>
                      <a:pt x="238431" y="137257"/>
                      <a:pt x="241362" y="139700"/>
                    </a:cubicBezTo>
                    <a:cubicBezTo>
                      <a:pt x="244811" y="142575"/>
                      <a:pt x="247478" y="146303"/>
                      <a:pt x="250887" y="149225"/>
                    </a:cubicBezTo>
                    <a:cubicBezTo>
                      <a:pt x="259114" y="156277"/>
                      <a:pt x="274440" y="165985"/>
                      <a:pt x="282637" y="171450"/>
                    </a:cubicBezTo>
                    <a:cubicBezTo>
                      <a:pt x="285812" y="173567"/>
                      <a:pt x="289109" y="175510"/>
                      <a:pt x="292162" y="177800"/>
                    </a:cubicBezTo>
                    <a:cubicBezTo>
                      <a:pt x="295038" y="179957"/>
                      <a:pt x="309744" y="191354"/>
                      <a:pt x="314387" y="193675"/>
                    </a:cubicBezTo>
                    <a:cubicBezTo>
                      <a:pt x="330357" y="201660"/>
                      <a:pt x="322940" y="189528"/>
                      <a:pt x="342962" y="209550"/>
                    </a:cubicBezTo>
                    <a:cubicBezTo>
                      <a:pt x="349984" y="216572"/>
                      <a:pt x="351429" y="241300"/>
                      <a:pt x="362012" y="225425"/>
                    </a:cubicBezTo>
                    <a:cubicBezTo>
                      <a:pt x="372595" y="209550"/>
                      <a:pt x="406462" y="114300"/>
                      <a:pt x="406462" y="114300"/>
                    </a:cubicBezTo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371" name="Rectangle 1370">
                <a:extLst>
                  <a:ext uri="{FF2B5EF4-FFF2-40B4-BE49-F238E27FC236}">
                    <a16:creationId xmlns:a16="http://schemas.microsoft.com/office/drawing/2014/main" id="{EC03DFAF-8D5C-4E3E-9041-D6085B2B329A}"/>
                  </a:ext>
                </a:extLst>
              </p:cNvPr>
              <p:cNvSpPr/>
              <p:nvPr/>
            </p:nvSpPr>
            <p:spPr>
              <a:xfrm>
                <a:off x="4026159" y="2799840"/>
                <a:ext cx="32052" cy="2033096"/>
              </a:xfrm>
              <a:prstGeom prst="rect">
                <a:avLst/>
              </a:pr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372" name="Forme libre 433">
                <a:extLst>
                  <a:ext uri="{FF2B5EF4-FFF2-40B4-BE49-F238E27FC236}">
                    <a16:creationId xmlns:a16="http://schemas.microsoft.com/office/drawing/2014/main" id="{BD843BCC-6311-46CC-979C-C158E9EE8E87}"/>
                  </a:ext>
                </a:extLst>
              </p:cNvPr>
              <p:cNvSpPr/>
              <p:nvPr/>
            </p:nvSpPr>
            <p:spPr>
              <a:xfrm>
                <a:off x="4035425" y="4542894"/>
                <a:ext cx="459080" cy="254258"/>
              </a:xfrm>
              <a:custGeom>
                <a:avLst/>
                <a:gdLst>
                  <a:gd name="connsiteX0" fmla="*/ 22225 w 459080"/>
                  <a:gd name="connsiteY0" fmla="*/ 187325 h 254258"/>
                  <a:gd name="connsiteX1" fmla="*/ 53975 w 459080"/>
                  <a:gd name="connsiteY1" fmla="*/ 180975 h 254258"/>
                  <a:gd name="connsiteX2" fmla="*/ 76200 w 459080"/>
                  <a:gd name="connsiteY2" fmla="*/ 152400 h 254258"/>
                  <a:gd name="connsiteX3" fmla="*/ 85725 w 459080"/>
                  <a:gd name="connsiteY3" fmla="*/ 149225 h 254258"/>
                  <a:gd name="connsiteX4" fmla="*/ 107950 w 459080"/>
                  <a:gd name="connsiteY4" fmla="*/ 139700 h 254258"/>
                  <a:gd name="connsiteX5" fmla="*/ 127000 w 459080"/>
                  <a:gd name="connsiteY5" fmla="*/ 127000 h 254258"/>
                  <a:gd name="connsiteX6" fmla="*/ 136525 w 459080"/>
                  <a:gd name="connsiteY6" fmla="*/ 114300 h 254258"/>
                  <a:gd name="connsiteX7" fmla="*/ 142875 w 459080"/>
                  <a:gd name="connsiteY7" fmla="*/ 104775 h 254258"/>
                  <a:gd name="connsiteX8" fmla="*/ 152400 w 459080"/>
                  <a:gd name="connsiteY8" fmla="*/ 98425 h 254258"/>
                  <a:gd name="connsiteX9" fmla="*/ 174625 w 459080"/>
                  <a:gd name="connsiteY9" fmla="*/ 82550 h 254258"/>
                  <a:gd name="connsiteX10" fmla="*/ 187325 w 459080"/>
                  <a:gd name="connsiteY10" fmla="*/ 73025 h 254258"/>
                  <a:gd name="connsiteX11" fmla="*/ 206375 w 459080"/>
                  <a:gd name="connsiteY11" fmla="*/ 63500 h 254258"/>
                  <a:gd name="connsiteX12" fmla="*/ 234950 w 459080"/>
                  <a:gd name="connsiteY12" fmla="*/ 38100 h 254258"/>
                  <a:gd name="connsiteX13" fmla="*/ 244475 w 459080"/>
                  <a:gd name="connsiteY13" fmla="*/ 19050 h 254258"/>
                  <a:gd name="connsiteX14" fmla="*/ 254000 w 459080"/>
                  <a:gd name="connsiteY14" fmla="*/ 12700 h 254258"/>
                  <a:gd name="connsiteX15" fmla="*/ 266700 w 459080"/>
                  <a:gd name="connsiteY15" fmla="*/ 6350 h 254258"/>
                  <a:gd name="connsiteX16" fmla="*/ 317500 w 459080"/>
                  <a:gd name="connsiteY16" fmla="*/ 0 h 254258"/>
                  <a:gd name="connsiteX17" fmla="*/ 342900 w 459080"/>
                  <a:gd name="connsiteY17" fmla="*/ 3175 h 254258"/>
                  <a:gd name="connsiteX18" fmla="*/ 349250 w 459080"/>
                  <a:gd name="connsiteY18" fmla="*/ 12700 h 254258"/>
                  <a:gd name="connsiteX19" fmla="*/ 352425 w 459080"/>
                  <a:gd name="connsiteY19" fmla="*/ 22225 h 254258"/>
                  <a:gd name="connsiteX20" fmla="*/ 358775 w 459080"/>
                  <a:gd name="connsiteY20" fmla="*/ 38100 h 254258"/>
                  <a:gd name="connsiteX21" fmla="*/ 361950 w 459080"/>
                  <a:gd name="connsiteY21" fmla="*/ 47625 h 254258"/>
                  <a:gd name="connsiteX22" fmla="*/ 384175 w 459080"/>
                  <a:gd name="connsiteY22" fmla="*/ 63500 h 254258"/>
                  <a:gd name="connsiteX23" fmla="*/ 400050 w 459080"/>
                  <a:gd name="connsiteY23" fmla="*/ 82550 h 254258"/>
                  <a:gd name="connsiteX24" fmla="*/ 406400 w 459080"/>
                  <a:gd name="connsiteY24" fmla="*/ 104775 h 254258"/>
                  <a:gd name="connsiteX25" fmla="*/ 419100 w 459080"/>
                  <a:gd name="connsiteY25" fmla="*/ 187325 h 254258"/>
                  <a:gd name="connsiteX26" fmla="*/ 431800 w 459080"/>
                  <a:gd name="connsiteY26" fmla="*/ 206375 h 254258"/>
                  <a:gd name="connsiteX27" fmla="*/ 438150 w 459080"/>
                  <a:gd name="connsiteY27" fmla="*/ 215900 h 254258"/>
                  <a:gd name="connsiteX28" fmla="*/ 444500 w 459080"/>
                  <a:gd name="connsiteY28" fmla="*/ 234950 h 254258"/>
                  <a:gd name="connsiteX29" fmla="*/ 457200 w 459080"/>
                  <a:gd name="connsiteY29" fmla="*/ 254000 h 254258"/>
                  <a:gd name="connsiteX30" fmla="*/ 438150 w 459080"/>
                  <a:gd name="connsiteY30" fmla="*/ 247650 h 254258"/>
                  <a:gd name="connsiteX31" fmla="*/ 419100 w 459080"/>
                  <a:gd name="connsiteY31" fmla="*/ 238125 h 254258"/>
                  <a:gd name="connsiteX32" fmla="*/ 409575 w 459080"/>
                  <a:gd name="connsiteY32" fmla="*/ 228600 h 254258"/>
                  <a:gd name="connsiteX33" fmla="*/ 400050 w 459080"/>
                  <a:gd name="connsiteY33" fmla="*/ 225425 h 254258"/>
                  <a:gd name="connsiteX34" fmla="*/ 390525 w 459080"/>
                  <a:gd name="connsiteY34" fmla="*/ 219075 h 254258"/>
                  <a:gd name="connsiteX35" fmla="*/ 377825 w 459080"/>
                  <a:gd name="connsiteY35" fmla="*/ 203200 h 254258"/>
                  <a:gd name="connsiteX36" fmla="*/ 368300 w 459080"/>
                  <a:gd name="connsiteY36" fmla="*/ 184150 h 254258"/>
                  <a:gd name="connsiteX37" fmla="*/ 365125 w 459080"/>
                  <a:gd name="connsiteY37" fmla="*/ 123825 h 254258"/>
                  <a:gd name="connsiteX38" fmla="*/ 349250 w 459080"/>
                  <a:gd name="connsiteY38" fmla="*/ 104775 h 254258"/>
                  <a:gd name="connsiteX39" fmla="*/ 339725 w 459080"/>
                  <a:gd name="connsiteY39" fmla="*/ 101600 h 254258"/>
                  <a:gd name="connsiteX40" fmla="*/ 320675 w 459080"/>
                  <a:gd name="connsiteY40" fmla="*/ 88900 h 254258"/>
                  <a:gd name="connsiteX41" fmla="*/ 298450 w 459080"/>
                  <a:gd name="connsiteY41" fmla="*/ 73025 h 254258"/>
                  <a:gd name="connsiteX42" fmla="*/ 282575 w 459080"/>
                  <a:gd name="connsiteY42" fmla="*/ 57150 h 254258"/>
                  <a:gd name="connsiteX43" fmla="*/ 260350 w 459080"/>
                  <a:gd name="connsiteY43" fmla="*/ 60325 h 254258"/>
                  <a:gd name="connsiteX44" fmla="*/ 250825 w 459080"/>
                  <a:gd name="connsiteY44" fmla="*/ 66675 h 254258"/>
                  <a:gd name="connsiteX45" fmla="*/ 231775 w 459080"/>
                  <a:gd name="connsiteY45" fmla="*/ 85725 h 254258"/>
                  <a:gd name="connsiteX46" fmla="*/ 212725 w 459080"/>
                  <a:gd name="connsiteY46" fmla="*/ 101600 h 254258"/>
                  <a:gd name="connsiteX47" fmla="*/ 203200 w 459080"/>
                  <a:gd name="connsiteY47" fmla="*/ 120650 h 254258"/>
                  <a:gd name="connsiteX48" fmla="*/ 193675 w 459080"/>
                  <a:gd name="connsiteY48" fmla="*/ 130175 h 254258"/>
                  <a:gd name="connsiteX49" fmla="*/ 174625 w 459080"/>
                  <a:gd name="connsiteY49" fmla="*/ 139700 h 254258"/>
                  <a:gd name="connsiteX50" fmla="*/ 161925 w 459080"/>
                  <a:gd name="connsiteY50" fmla="*/ 146050 h 254258"/>
                  <a:gd name="connsiteX51" fmla="*/ 130175 w 459080"/>
                  <a:gd name="connsiteY51" fmla="*/ 155575 h 254258"/>
                  <a:gd name="connsiteX52" fmla="*/ 120650 w 459080"/>
                  <a:gd name="connsiteY52" fmla="*/ 158750 h 254258"/>
                  <a:gd name="connsiteX53" fmla="*/ 114300 w 459080"/>
                  <a:gd name="connsiteY53" fmla="*/ 168275 h 254258"/>
                  <a:gd name="connsiteX54" fmla="*/ 104775 w 459080"/>
                  <a:gd name="connsiteY54" fmla="*/ 174625 h 254258"/>
                  <a:gd name="connsiteX55" fmla="*/ 92075 w 459080"/>
                  <a:gd name="connsiteY55" fmla="*/ 190500 h 254258"/>
                  <a:gd name="connsiteX56" fmla="*/ 76200 w 459080"/>
                  <a:gd name="connsiteY56" fmla="*/ 209550 h 254258"/>
                  <a:gd name="connsiteX57" fmla="*/ 63500 w 459080"/>
                  <a:gd name="connsiteY57" fmla="*/ 219075 h 254258"/>
                  <a:gd name="connsiteX58" fmla="*/ 53975 w 459080"/>
                  <a:gd name="connsiteY58" fmla="*/ 228600 h 254258"/>
                  <a:gd name="connsiteX59" fmla="*/ 44450 w 459080"/>
                  <a:gd name="connsiteY59" fmla="*/ 234950 h 254258"/>
                  <a:gd name="connsiteX60" fmla="*/ 34925 w 459080"/>
                  <a:gd name="connsiteY60" fmla="*/ 244475 h 254258"/>
                  <a:gd name="connsiteX61" fmla="*/ 15875 w 459080"/>
                  <a:gd name="connsiteY61" fmla="*/ 250825 h 254258"/>
                  <a:gd name="connsiteX62" fmla="*/ 6350 w 459080"/>
                  <a:gd name="connsiteY62" fmla="*/ 247650 h 254258"/>
                  <a:gd name="connsiteX63" fmla="*/ 3175 w 459080"/>
                  <a:gd name="connsiteY63" fmla="*/ 231775 h 254258"/>
                  <a:gd name="connsiteX64" fmla="*/ 0 w 459080"/>
                  <a:gd name="connsiteY64" fmla="*/ 212725 h 254258"/>
                  <a:gd name="connsiteX65" fmla="*/ 6350 w 459080"/>
                  <a:gd name="connsiteY65" fmla="*/ 193675 h 254258"/>
                  <a:gd name="connsiteX66" fmla="*/ 15875 w 459080"/>
                  <a:gd name="connsiteY66" fmla="*/ 190500 h 254258"/>
                  <a:gd name="connsiteX67" fmla="*/ 22225 w 459080"/>
                  <a:gd name="connsiteY67" fmla="*/ 187325 h 25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459080" h="254258">
                    <a:moveTo>
                      <a:pt x="22225" y="187325"/>
                    </a:moveTo>
                    <a:cubicBezTo>
                      <a:pt x="28575" y="185737"/>
                      <a:pt x="50562" y="191214"/>
                      <a:pt x="53975" y="180975"/>
                    </a:cubicBezTo>
                    <a:cubicBezTo>
                      <a:pt x="57994" y="168917"/>
                      <a:pt x="60138" y="157754"/>
                      <a:pt x="76200" y="152400"/>
                    </a:cubicBezTo>
                    <a:cubicBezTo>
                      <a:pt x="79375" y="151342"/>
                      <a:pt x="82732" y="150722"/>
                      <a:pt x="85725" y="149225"/>
                    </a:cubicBezTo>
                    <a:cubicBezTo>
                      <a:pt x="107651" y="138262"/>
                      <a:pt x="81519" y="146308"/>
                      <a:pt x="107950" y="139700"/>
                    </a:cubicBezTo>
                    <a:cubicBezTo>
                      <a:pt x="114300" y="135467"/>
                      <a:pt x="122421" y="133105"/>
                      <a:pt x="127000" y="127000"/>
                    </a:cubicBezTo>
                    <a:cubicBezTo>
                      <a:pt x="130175" y="122767"/>
                      <a:pt x="133449" y="118606"/>
                      <a:pt x="136525" y="114300"/>
                    </a:cubicBezTo>
                    <a:cubicBezTo>
                      <a:pt x="138743" y="111195"/>
                      <a:pt x="140177" y="107473"/>
                      <a:pt x="142875" y="104775"/>
                    </a:cubicBezTo>
                    <a:cubicBezTo>
                      <a:pt x="145573" y="102077"/>
                      <a:pt x="149503" y="100908"/>
                      <a:pt x="152400" y="98425"/>
                    </a:cubicBezTo>
                    <a:cubicBezTo>
                      <a:pt x="171576" y="81989"/>
                      <a:pt x="157123" y="88384"/>
                      <a:pt x="174625" y="82550"/>
                    </a:cubicBezTo>
                    <a:cubicBezTo>
                      <a:pt x="178858" y="79375"/>
                      <a:pt x="182731" y="75650"/>
                      <a:pt x="187325" y="73025"/>
                    </a:cubicBezTo>
                    <a:cubicBezTo>
                      <a:pt x="202771" y="64198"/>
                      <a:pt x="191441" y="76774"/>
                      <a:pt x="206375" y="63500"/>
                    </a:cubicBezTo>
                    <a:cubicBezTo>
                      <a:pt x="238997" y="34502"/>
                      <a:pt x="213332" y="52512"/>
                      <a:pt x="234950" y="38100"/>
                    </a:cubicBezTo>
                    <a:cubicBezTo>
                      <a:pt x="237532" y="30353"/>
                      <a:pt x="238320" y="25205"/>
                      <a:pt x="244475" y="19050"/>
                    </a:cubicBezTo>
                    <a:cubicBezTo>
                      <a:pt x="247173" y="16352"/>
                      <a:pt x="250687" y="14593"/>
                      <a:pt x="254000" y="12700"/>
                    </a:cubicBezTo>
                    <a:cubicBezTo>
                      <a:pt x="258109" y="10352"/>
                      <a:pt x="262059" y="7278"/>
                      <a:pt x="266700" y="6350"/>
                    </a:cubicBezTo>
                    <a:cubicBezTo>
                      <a:pt x="283434" y="3003"/>
                      <a:pt x="317500" y="0"/>
                      <a:pt x="317500" y="0"/>
                    </a:cubicBezTo>
                    <a:cubicBezTo>
                      <a:pt x="325967" y="1058"/>
                      <a:pt x="334978" y="6"/>
                      <a:pt x="342900" y="3175"/>
                    </a:cubicBezTo>
                    <a:cubicBezTo>
                      <a:pt x="346443" y="4592"/>
                      <a:pt x="347543" y="9287"/>
                      <a:pt x="349250" y="12700"/>
                    </a:cubicBezTo>
                    <a:cubicBezTo>
                      <a:pt x="350747" y="15693"/>
                      <a:pt x="351250" y="19091"/>
                      <a:pt x="352425" y="22225"/>
                    </a:cubicBezTo>
                    <a:cubicBezTo>
                      <a:pt x="354426" y="27561"/>
                      <a:pt x="356774" y="32764"/>
                      <a:pt x="358775" y="38100"/>
                    </a:cubicBezTo>
                    <a:cubicBezTo>
                      <a:pt x="359950" y="41234"/>
                      <a:pt x="360094" y="44840"/>
                      <a:pt x="361950" y="47625"/>
                    </a:cubicBezTo>
                    <a:cubicBezTo>
                      <a:pt x="370956" y="61133"/>
                      <a:pt x="371534" y="54471"/>
                      <a:pt x="384175" y="63500"/>
                    </a:cubicBezTo>
                    <a:cubicBezTo>
                      <a:pt x="389636" y="67401"/>
                      <a:pt x="396956" y="76362"/>
                      <a:pt x="400050" y="82550"/>
                    </a:cubicBezTo>
                    <a:cubicBezTo>
                      <a:pt x="402327" y="87105"/>
                      <a:pt x="405383" y="100706"/>
                      <a:pt x="406400" y="104775"/>
                    </a:cubicBezTo>
                    <a:cubicBezTo>
                      <a:pt x="408878" y="130799"/>
                      <a:pt x="405585" y="162547"/>
                      <a:pt x="419100" y="187325"/>
                    </a:cubicBezTo>
                    <a:cubicBezTo>
                      <a:pt x="422754" y="194025"/>
                      <a:pt x="427567" y="200025"/>
                      <a:pt x="431800" y="206375"/>
                    </a:cubicBezTo>
                    <a:cubicBezTo>
                      <a:pt x="433917" y="209550"/>
                      <a:pt x="436943" y="212280"/>
                      <a:pt x="438150" y="215900"/>
                    </a:cubicBezTo>
                    <a:cubicBezTo>
                      <a:pt x="440267" y="222250"/>
                      <a:pt x="440787" y="229381"/>
                      <a:pt x="444500" y="234950"/>
                    </a:cubicBezTo>
                    <a:cubicBezTo>
                      <a:pt x="448733" y="241300"/>
                      <a:pt x="464440" y="256413"/>
                      <a:pt x="457200" y="254000"/>
                    </a:cubicBezTo>
                    <a:lnTo>
                      <a:pt x="438150" y="247650"/>
                    </a:lnTo>
                    <a:cubicBezTo>
                      <a:pt x="428604" y="244468"/>
                      <a:pt x="427306" y="244964"/>
                      <a:pt x="419100" y="238125"/>
                    </a:cubicBezTo>
                    <a:cubicBezTo>
                      <a:pt x="415651" y="235250"/>
                      <a:pt x="413311" y="231091"/>
                      <a:pt x="409575" y="228600"/>
                    </a:cubicBezTo>
                    <a:cubicBezTo>
                      <a:pt x="406790" y="226744"/>
                      <a:pt x="403043" y="226922"/>
                      <a:pt x="400050" y="225425"/>
                    </a:cubicBezTo>
                    <a:cubicBezTo>
                      <a:pt x="396637" y="223718"/>
                      <a:pt x="393700" y="221192"/>
                      <a:pt x="390525" y="219075"/>
                    </a:cubicBezTo>
                    <a:cubicBezTo>
                      <a:pt x="384344" y="200532"/>
                      <a:pt x="392186" y="217561"/>
                      <a:pt x="377825" y="203200"/>
                    </a:cubicBezTo>
                    <a:cubicBezTo>
                      <a:pt x="371670" y="197045"/>
                      <a:pt x="370882" y="191897"/>
                      <a:pt x="368300" y="184150"/>
                    </a:cubicBezTo>
                    <a:cubicBezTo>
                      <a:pt x="367242" y="164042"/>
                      <a:pt x="367846" y="143777"/>
                      <a:pt x="365125" y="123825"/>
                    </a:cubicBezTo>
                    <a:cubicBezTo>
                      <a:pt x="364539" y="119530"/>
                      <a:pt x="351760" y="106448"/>
                      <a:pt x="349250" y="104775"/>
                    </a:cubicBezTo>
                    <a:cubicBezTo>
                      <a:pt x="346465" y="102919"/>
                      <a:pt x="342651" y="103225"/>
                      <a:pt x="339725" y="101600"/>
                    </a:cubicBezTo>
                    <a:cubicBezTo>
                      <a:pt x="333054" y="97894"/>
                      <a:pt x="327025" y="93133"/>
                      <a:pt x="320675" y="88900"/>
                    </a:cubicBezTo>
                    <a:cubicBezTo>
                      <a:pt x="315267" y="85294"/>
                      <a:pt x="302388" y="76963"/>
                      <a:pt x="298450" y="73025"/>
                    </a:cubicBezTo>
                    <a:cubicBezTo>
                      <a:pt x="277283" y="51858"/>
                      <a:pt x="307975" y="74083"/>
                      <a:pt x="282575" y="57150"/>
                    </a:cubicBezTo>
                    <a:cubicBezTo>
                      <a:pt x="275167" y="58208"/>
                      <a:pt x="267518" y="58175"/>
                      <a:pt x="260350" y="60325"/>
                    </a:cubicBezTo>
                    <a:cubicBezTo>
                      <a:pt x="256695" y="61421"/>
                      <a:pt x="253677" y="64140"/>
                      <a:pt x="250825" y="66675"/>
                    </a:cubicBezTo>
                    <a:cubicBezTo>
                      <a:pt x="244113" y="72641"/>
                      <a:pt x="239247" y="80744"/>
                      <a:pt x="231775" y="85725"/>
                    </a:cubicBezTo>
                    <a:cubicBezTo>
                      <a:pt x="222409" y="91969"/>
                      <a:pt x="220365" y="92433"/>
                      <a:pt x="212725" y="101600"/>
                    </a:cubicBezTo>
                    <a:cubicBezTo>
                      <a:pt x="187746" y="131575"/>
                      <a:pt x="222293" y="92011"/>
                      <a:pt x="203200" y="120650"/>
                    </a:cubicBezTo>
                    <a:cubicBezTo>
                      <a:pt x="200709" y="124386"/>
                      <a:pt x="197124" y="127300"/>
                      <a:pt x="193675" y="130175"/>
                    </a:cubicBezTo>
                    <a:cubicBezTo>
                      <a:pt x="182908" y="139148"/>
                      <a:pt x="186417" y="134646"/>
                      <a:pt x="174625" y="139700"/>
                    </a:cubicBezTo>
                    <a:cubicBezTo>
                      <a:pt x="170275" y="141564"/>
                      <a:pt x="166319" y="144292"/>
                      <a:pt x="161925" y="146050"/>
                    </a:cubicBezTo>
                    <a:cubicBezTo>
                      <a:pt x="143062" y="153595"/>
                      <a:pt x="146548" y="150897"/>
                      <a:pt x="130175" y="155575"/>
                    </a:cubicBezTo>
                    <a:cubicBezTo>
                      <a:pt x="126957" y="156494"/>
                      <a:pt x="123825" y="157692"/>
                      <a:pt x="120650" y="158750"/>
                    </a:cubicBezTo>
                    <a:cubicBezTo>
                      <a:pt x="118533" y="161925"/>
                      <a:pt x="116998" y="165577"/>
                      <a:pt x="114300" y="168275"/>
                    </a:cubicBezTo>
                    <a:cubicBezTo>
                      <a:pt x="111602" y="170973"/>
                      <a:pt x="107159" y="171645"/>
                      <a:pt x="104775" y="174625"/>
                    </a:cubicBezTo>
                    <a:cubicBezTo>
                      <a:pt x="87248" y="196533"/>
                      <a:pt x="119372" y="172302"/>
                      <a:pt x="92075" y="190500"/>
                    </a:cubicBezTo>
                    <a:cubicBezTo>
                      <a:pt x="85543" y="200298"/>
                      <a:pt x="85707" y="201401"/>
                      <a:pt x="76200" y="209550"/>
                    </a:cubicBezTo>
                    <a:cubicBezTo>
                      <a:pt x="72182" y="212994"/>
                      <a:pt x="67518" y="215631"/>
                      <a:pt x="63500" y="219075"/>
                    </a:cubicBezTo>
                    <a:cubicBezTo>
                      <a:pt x="60091" y="221997"/>
                      <a:pt x="57424" y="225725"/>
                      <a:pt x="53975" y="228600"/>
                    </a:cubicBezTo>
                    <a:cubicBezTo>
                      <a:pt x="51044" y="231043"/>
                      <a:pt x="47381" y="232507"/>
                      <a:pt x="44450" y="234950"/>
                    </a:cubicBezTo>
                    <a:cubicBezTo>
                      <a:pt x="41001" y="237825"/>
                      <a:pt x="38850" y="242294"/>
                      <a:pt x="34925" y="244475"/>
                    </a:cubicBezTo>
                    <a:cubicBezTo>
                      <a:pt x="29074" y="247726"/>
                      <a:pt x="15875" y="250825"/>
                      <a:pt x="15875" y="250825"/>
                    </a:cubicBezTo>
                    <a:cubicBezTo>
                      <a:pt x="12700" y="249767"/>
                      <a:pt x="8206" y="250435"/>
                      <a:pt x="6350" y="247650"/>
                    </a:cubicBezTo>
                    <a:cubicBezTo>
                      <a:pt x="3357" y="243160"/>
                      <a:pt x="4140" y="237084"/>
                      <a:pt x="3175" y="231775"/>
                    </a:cubicBezTo>
                    <a:cubicBezTo>
                      <a:pt x="2023" y="225441"/>
                      <a:pt x="1058" y="219075"/>
                      <a:pt x="0" y="212725"/>
                    </a:cubicBezTo>
                    <a:cubicBezTo>
                      <a:pt x="2117" y="206375"/>
                      <a:pt x="2459" y="199122"/>
                      <a:pt x="6350" y="193675"/>
                    </a:cubicBezTo>
                    <a:cubicBezTo>
                      <a:pt x="8295" y="190952"/>
                      <a:pt x="13198" y="192508"/>
                      <a:pt x="15875" y="190500"/>
                    </a:cubicBezTo>
                    <a:cubicBezTo>
                      <a:pt x="17768" y="189080"/>
                      <a:pt x="15875" y="188913"/>
                      <a:pt x="22225" y="18732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373" name="Forme libre 434">
                <a:extLst>
                  <a:ext uri="{FF2B5EF4-FFF2-40B4-BE49-F238E27FC236}">
                    <a16:creationId xmlns:a16="http://schemas.microsoft.com/office/drawing/2014/main" id="{6D97ACBA-D881-4946-B068-7F03A460EE71}"/>
                  </a:ext>
                </a:extLst>
              </p:cNvPr>
              <p:cNvSpPr/>
              <p:nvPr/>
            </p:nvSpPr>
            <p:spPr>
              <a:xfrm>
                <a:off x="4032250" y="3939153"/>
                <a:ext cx="438151" cy="425951"/>
              </a:xfrm>
              <a:custGeom>
                <a:avLst/>
                <a:gdLst>
                  <a:gd name="connsiteX0" fmla="*/ 9525 w 438151"/>
                  <a:gd name="connsiteY0" fmla="*/ 222250 h 425951"/>
                  <a:gd name="connsiteX1" fmla="*/ 12700 w 438151"/>
                  <a:gd name="connsiteY1" fmla="*/ 203200 h 425951"/>
                  <a:gd name="connsiteX2" fmla="*/ 22225 w 438151"/>
                  <a:gd name="connsiteY2" fmla="*/ 193675 h 425951"/>
                  <a:gd name="connsiteX3" fmla="*/ 31750 w 438151"/>
                  <a:gd name="connsiteY3" fmla="*/ 187325 h 425951"/>
                  <a:gd name="connsiteX4" fmla="*/ 53975 w 438151"/>
                  <a:gd name="connsiteY4" fmla="*/ 174625 h 425951"/>
                  <a:gd name="connsiteX5" fmla="*/ 69850 w 438151"/>
                  <a:gd name="connsiteY5" fmla="*/ 158750 h 425951"/>
                  <a:gd name="connsiteX6" fmla="*/ 76200 w 438151"/>
                  <a:gd name="connsiteY6" fmla="*/ 149225 h 425951"/>
                  <a:gd name="connsiteX7" fmla="*/ 104775 w 438151"/>
                  <a:gd name="connsiteY7" fmla="*/ 127000 h 425951"/>
                  <a:gd name="connsiteX8" fmla="*/ 111125 w 438151"/>
                  <a:gd name="connsiteY8" fmla="*/ 117475 h 425951"/>
                  <a:gd name="connsiteX9" fmla="*/ 120650 w 438151"/>
                  <a:gd name="connsiteY9" fmla="*/ 111125 h 425951"/>
                  <a:gd name="connsiteX10" fmla="*/ 123825 w 438151"/>
                  <a:gd name="connsiteY10" fmla="*/ 101600 h 425951"/>
                  <a:gd name="connsiteX11" fmla="*/ 133350 w 438151"/>
                  <a:gd name="connsiteY11" fmla="*/ 92075 h 425951"/>
                  <a:gd name="connsiteX12" fmla="*/ 149225 w 438151"/>
                  <a:gd name="connsiteY12" fmla="*/ 73025 h 425951"/>
                  <a:gd name="connsiteX13" fmla="*/ 152400 w 438151"/>
                  <a:gd name="connsiteY13" fmla="*/ 63500 h 425951"/>
                  <a:gd name="connsiteX14" fmla="*/ 180975 w 438151"/>
                  <a:gd name="connsiteY14" fmla="*/ 41275 h 425951"/>
                  <a:gd name="connsiteX15" fmla="*/ 190500 w 438151"/>
                  <a:gd name="connsiteY15" fmla="*/ 38100 h 425951"/>
                  <a:gd name="connsiteX16" fmla="*/ 200025 w 438151"/>
                  <a:gd name="connsiteY16" fmla="*/ 31750 h 425951"/>
                  <a:gd name="connsiteX17" fmla="*/ 209550 w 438151"/>
                  <a:gd name="connsiteY17" fmla="*/ 28575 h 425951"/>
                  <a:gd name="connsiteX18" fmla="*/ 228600 w 438151"/>
                  <a:gd name="connsiteY18" fmla="*/ 19050 h 425951"/>
                  <a:gd name="connsiteX19" fmla="*/ 250825 w 438151"/>
                  <a:gd name="connsiteY19" fmla="*/ 3175 h 425951"/>
                  <a:gd name="connsiteX20" fmla="*/ 260350 w 438151"/>
                  <a:gd name="connsiteY20" fmla="*/ 0 h 425951"/>
                  <a:gd name="connsiteX21" fmla="*/ 292100 w 438151"/>
                  <a:gd name="connsiteY21" fmla="*/ 3175 h 425951"/>
                  <a:gd name="connsiteX22" fmla="*/ 314325 w 438151"/>
                  <a:gd name="connsiteY22" fmla="*/ 6350 h 425951"/>
                  <a:gd name="connsiteX23" fmla="*/ 355600 w 438151"/>
                  <a:gd name="connsiteY23" fmla="*/ 9525 h 425951"/>
                  <a:gd name="connsiteX24" fmla="*/ 377825 w 438151"/>
                  <a:gd name="connsiteY24" fmla="*/ 19050 h 425951"/>
                  <a:gd name="connsiteX25" fmla="*/ 396875 w 438151"/>
                  <a:gd name="connsiteY25" fmla="*/ 31750 h 425951"/>
                  <a:gd name="connsiteX26" fmla="*/ 406400 w 438151"/>
                  <a:gd name="connsiteY26" fmla="*/ 85725 h 425951"/>
                  <a:gd name="connsiteX27" fmla="*/ 409575 w 438151"/>
                  <a:gd name="connsiteY27" fmla="*/ 98425 h 425951"/>
                  <a:gd name="connsiteX28" fmla="*/ 428625 w 438151"/>
                  <a:gd name="connsiteY28" fmla="*/ 117475 h 425951"/>
                  <a:gd name="connsiteX29" fmla="*/ 438150 w 438151"/>
                  <a:gd name="connsiteY29" fmla="*/ 139700 h 425951"/>
                  <a:gd name="connsiteX30" fmla="*/ 431800 w 438151"/>
                  <a:gd name="connsiteY30" fmla="*/ 200025 h 425951"/>
                  <a:gd name="connsiteX31" fmla="*/ 425450 w 438151"/>
                  <a:gd name="connsiteY31" fmla="*/ 209550 h 425951"/>
                  <a:gd name="connsiteX32" fmla="*/ 409575 w 438151"/>
                  <a:gd name="connsiteY32" fmla="*/ 234950 h 425951"/>
                  <a:gd name="connsiteX33" fmla="*/ 387350 w 438151"/>
                  <a:gd name="connsiteY33" fmla="*/ 263525 h 425951"/>
                  <a:gd name="connsiteX34" fmla="*/ 381000 w 438151"/>
                  <a:gd name="connsiteY34" fmla="*/ 273050 h 425951"/>
                  <a:gd name="connsiteX35" fmla="*/ 374650 w 438151"/>
                  <a:gd name="connsiteY35" fmla="*/ 292100 h 425951"/>
                  <a:gd name="connsiteX36" fmla="*/ 368300 w 438151"/>
                  <a:gd name="connsiteY36" fmla="*/ 314325 h 425951"/>
                  <a:gd name="connsiteX37" fmla="*/ 365125 w 438151"/>
                  <a:gd name="connsiteY37" fmla="*/ 336550 h 425951"/>
                  <a:gd name="connsiteX38" fmla="*/ 371475 w 438151"/>
                  <a:gd name="connsiteY38" fmla="*/ 390525 h 425951"/>
                  <a:gd name="connsiteX39" fmla="*/ 377825 w 438151"/>
                  <a:gd name="connsiteY39" fmla="*/ 412750 h 425951"/>
                  <a:gd name="connsiteX40" fmla="*/ 381000 w 438151"/>
                  <a:gd name="connsiteY40" fmla="*/ 425450 h 425951"/>
                  <a:gd name="connsiteX41" fmla="*/ 374650 w 438151"/>
                  <a:gd name="connsiteY41" fmla="*/ 415925 h 425951"/>
                  <a:gd name="connsiteX42" fmla="*/ 368300 w 438151"/>
                  <a:gd name="connsiteY42" fmla="*/ 403225 h 425951"/>
                  <a:gd name="connsiteX43" fmla="*/ 355600 w 438151"/>
                  <a:gd name="connsiteY43" fmla="*/ 384175 h 425951"/>
                  <a:gd name="connsiteX44" fmla="*/ 346075 w 438151"/>
                  <a:gd name="connsiteY44" fmla="*/ 365125 h 425951"/>
                  <a:gd name="connsiteX45" fmla="*/ 333375 w 438151"/>
                  <a:gd name="connsiteY45" fmla="*/ 346075 h 425951"/>
                  <a:gd name="connsiteX46" fmla="*/ 327025 w 438151"/>
                  <a:gd name="connsiteY46" fmla="*/ 330200 h 425951"/>
                  <a:gd name="connsiteX47" fmla="*/ 330200 w 438151"/>
                  <a:gd name="connsiteY47" fmla="*/ 282575 h 425951"/>
                  <a:gd name="connsiteX48" fmla="*/ 346075 w 438151"/>
                  <a:gd name="connsiteY48" fmla="*/ 266700 h 425951"/>
                  <a:gd name="connsiteX49" fmla="*/ 381000 w 438151"/>
                  <a:gd name="connsiteY49" fmla="*/ 225425 h 425951"/>
                  <a:gd name="connsiteX50" fmla="*/ 384175 w 438151"/>
                  <a:gd name="connsiteY50" fmla="*/ 215900 h 425951"/>
                  <a:gd name="connsiteX51" fmla="*/ 381000 w 438151"/>
                  <a:gd name="connsiteY51" fmla="*/ 177800 h 425951"/>
                  <a:gd name="connsiteX52" fmla="*/ 371475 w 438151"/>
                  <a:gd name="connsiteY52" fmla="*/ 171450 h 425951"/>
                  <a:gd name="connsiteX53" fmla="*/ 365125 w 438151"/>
                  <a:gd name="connsiteY53" fmla="*/ 161925 h 425951"/>
                  <a:gd name="connsiteX54" fmla="*/ 346075 w 438151"/>
                  <a:gd name="connsiteY54" fmla="*/ 149225 h 425951"/>
                  <a:gd name="connsiteX55" fmla="*/ 336550 w 438151"/>
                  <a:gd name="connsiteY55" fmla="*/ 139700 h 425951"/>
                  <a:gd name="connsiteX56" fmla="*/ 333375 w 438151"/>
                  <a:gd name="connsiteY56" fmla="*/ 127000 h 425951"/>
                  <a:gd name="connsiteX57" fmla="*/ 327025 w 438151"/>
                  <a:gd name="connsiteY57" fmla="*/ 107950 h 425951"/>
                  <a:gd name="connsiteX58" fmla="*/ 323850 w 438151"/>
                  <a:gd name="connsiteY58" fmla="*/ 66675 h 425951"/>
                  <a:gd name="connsiteX59" fmla="*/ 320675 w 438151"/>
                  <a:gd name="connsiteY59" fmla="*/ 57150 h 425951"/>
                  <a:gd name="connsiteX60" fmla="*/ 311150 w 438151"/>
                  <a:gd name="connsiteY60" fmla="*/ 47625 h 425951"/>
                  <a:gd name="connsiteX61" fmla="*/ 276225 w 438151"/>
                  <a:gd name="connsiteY61" fmla="*/ 53975 h 425951"/>
                  <a:gd name="connsiteX62" fmla="*/ 250825 w 438151"/>
                  <a:gd name="connsiteY62" fmla="*/ 79375 h 425951"/>
                  <a:gd name="connsiteX63" fmla="*/ 244475 w 438151"/>
                  <a:gd name="connsiteY63" fmla="*/ 92075 h 425951"/>
                  <a:gd name="connsiteX64" fmla="*/ 234950 w 438151"/>
                  <a:gd name="connsiteY64" fmla="*/ 101600 h 425951"/>
                  <a:gd name="connsiteX65" fmla="*/ 228600 w 438151"/>
                  <a:gd name="connsiteY65" fmla="*/ 111125 h 425951"/>
                  <a:gd name="connsiteX66" fmla="*/ 219075 w 438151"/>
                  <a:gd name="connsiteY66" fmla="*/ 123825 h 425951"/>
                  <a:gd name="connsiteX67" fmla="*/ 212725 w 438151"/>
                  <a:gd name="connsiteY67" fmla="*/ 133350 h 425951"/>
                  <a:gd name="connsiteX68" fmla="*/ 203200 w 438151"/>
                  <a:gd name="connsiteY68" fmla="*/ 142875 h 425951"/>
                  <a:gd name="connsiteX69" fmla="*/ 184150 w 438151"/>
                  <a:gd name="connsiteY69" fmla="*/ 161925 h 425951"/>
                  <a:gd name="connsiteX70" fmla="*/ 177800 w 438151"/>
                  <a:gd name="connsiteY70" fmla="*/ 171450 h 425951"/>
                  <a:gd name="connsiteX71" fmla="*/ 168275 w 438151"/>
                  <a:gd name="connsiteY71" fmla="*/ 174625 h 425951"/>
                  <a:gd name="connsiteX72" fmla="*/ 158750 w 438151"/>
                  <a:gd name="connsiteY72" fmla="*/ 180975 h 425951"/>
                  <a:gd name="connsiteX73" fmla="*/ 139700 w 438151"/>
                  <a:gd name="connsiteY73" fmla="*/ 193675 h 425951"/>
                  <a:gd name="connsiteX74" fmla="*/ 130175 w 438151"/>
                  <a:gd name="connsiteY74" fmla="*/ 203200 h 425951"/>
                  <a:gd name="connsiteX75" fmla="*/ 120650 w 438151"/>
                  <a:gd name="connsiteY75" fmla="*/ 206375 h 425951"/>
                  <a:gd name="connsiteX76" fmla="*/ 101600 w 438151"/>
                  <a:gd name="connsiteY76" fmla="*/ 225425 h 425951"/>
                  <a:gd name="connsiteX77" fmla="*/ 95250 w 438151"/>
                  <a:gd name="connsiteY77" fmla="*/ 234950 h 425951"/>
                  <a:gd name="connsiteX78" fmla="*/ 85725 w 438151"/>
                  <a:gd name="connsiteY78" fmla="*/ 241300 h 425951"/>
                  <a:gd name="connsiteX79" fmla="*/ 82550 w 438151"/>
                  <a:gd name="connsiteY79" fmla="*/ 250825 h 425951"/>
                  <a:gd name="connsiteX80" fmla="*/ 69850 w 438151"/>
                  <a:gd name="connsiteY80" fmla="*/ 269875 h 425951"/>
                  <a:gd name="connsiteX81" fmla="*/ 47625 w 438151"/>
                  <a:gd name="connsiteY81" fmla="*/ 298450 h 425951"/>
                  <a:gd name="connsiteX82" fmla="*/ 28575 w 438151"/>
                  <a:gd name="connsiteY82" fmla="*/ 311150 h 425951"/>
                  <a:gd name="connsiteX83" fmla="*/ 9525 w 438151"/>
                  <a:gd name="connsiteY83" fmla="*/ 307975 h 425951"/>
                  <a:gd name="connsiteX84" fmla="*/ 6350 w 438151"/>
                  <a:gd name="connsiteY84" fmla="*/ 298450 h 425951"/>
                  <a:gd name="connsiteX85" fmla="*/ 0 w 438151"/>
                  <a:gd name="connsiteY85" fmla="*/ 276225 h 425951"/>
                  <a:gd name="connsiteX86" fmla="*/ 9525 w 438151"/>
                  <a:gd name="connsiteY86" fmla="*/ 222250 h 425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38151" h="425951">
                    <a:moveTo>
                      <a:pt x="9525" y="222250"/>
                    </a:moveTo>
                    <a:cubicBezTo>
                      <a:pt x="11642" y="210079"/>
                      <a:pt x="10085" y="209083"/>
                      <a:pt x="12700" y="203200"/>
                    </a:cubicBezTo>
                    <a:cubicBezTo>
                      <a:pt x="14524" y="199097"/>
                      <a:pt x="18776" y="196550"/>
                      <a:pt x="22225" y="193675"/>
                    </a:cubicBezTo>
                    <a:cubicBezTo>
                      <a:pt x="25156" y="191232"/>
                      <a:pt x="28645" y="189543"/>
                      <a:pt x="31750" y="187325"/>
                    </a:cubicBezTo>
                    <a:cubicBezTo>
                      <a:pt x="48569" y="175311"/>
                      <a:pt x="38518" y="179777"/>
                      <a:pt x="53975" y="174625"/>
                    </a:cubicBezTo>
                    <a:cubicBezTo>
                      <a:pt x="70908" y="149225"/>
                      <a:pt x="48683" y="179917"/>
                      <a:pt x="69850" y="158750"/>
                    </a:cubicBezTo>
                    <a:cubicBezTo>
                      <a:pt x="72548" y="156052"/>
                      <a:pt x="73665" y="152077"/>
                      <a:pt x="76200" y="149225"/>
                    </a:cubicBezTo>
                    <a:cubicBezTo>
                      <a:pt x="94235" y="128936"/>
                      <a:pt x="87991" y="132595"/>
                      <a:pt x="104775" y="127000"/>
                    </a:cubicBezTo>
                    <a:cubicBezTo>
                      <a:pt x="106892" y="123825"/>
                      <a:pt x="108427" y="120173"/>
                      <a:pt x="111125" y="117475"/>
                    </a:cubicBezTo>
                    <a:cubicBezTo>
                      <a:pt x="113823" y="114777"/>
                      <a:pt x="118266" y="114105"/>
                      <a:pt x="120650" y="111125"/>
                    </a:cubicBezTo>
                    <a:cubicBezTo>
                      <a:pt x="122741" y="108512"/>
                      <a:pt x="121969" y="104385"/>
                      <a:pt x="123825" y="101600"/>
                    </a:cubicBezTo>
                    <a:cubicBezTo>
                      <a:pt x="126316" y="97864"/>
                      <a:pt x="130475" y="95524"/>
                      <a:pt x="133350" y="92075"/>
                    </a:cubicBezTo>
                    <a:cubicBezTo>
                      <a:pt x="155452" y="65553"/>
                      <a:pt x="121398" y="100852"/>
                      <a:pt x="149225" y="73025"/>
                    </a:cubicBezTo>
                    <a:cubicBezTo>
                      <a:pt x="150283" y="69850"/>
                      <a:pt x="150544" y="66285"/>
                      <a:pt x="152400" y="63500"/>
                    </a:cubicBezTo>
                    <a:cubicBezTo>
                      <a:pt x="157096" y="56456"/>
                      <a:pt x="175569" y="43077"/>
                      <a:pt x="180975" y="41275"/>
                    </a:cubicBezTo>
                    <a:cubicBezTo>
                      <a:pt x="184150" y="40217"/>
                      <a:pt x="187507" y="39597"/>
                      <a:pt x="190500" y="38100"/>
                    </a:cubicBezTo>
                    <a:cubicBezTo>
                      <a:pt x="193913" y="36393"/>
                      <a:pt x="196612" y="33457"/>
                      <a:pt x="200025" y="31750"/>
                    </a:cubicBezTo>
                    <a:cubicBezTo>
                      <a:pt x="203018" y="30253"/>
                      <a:pt x="206557" y="30072"/>
                      <a:pt x="209550" y="28575"/>
                    </a:cubicBezTo>
                    <a:cubicBezTo>
                      <a:pt x="234169" y="16265"/>
                      <a:pt x="204659" y="27030"/>
                      <a:pt x="228600" y="19050"/>
                    </a:cubicBezTo>
                    <a:cubicBezTo>
                      <a:pt x="231476" y="16893"/>
                      <a:pt x="246182" y="5496"/>
                      <a:pt x="250825" y="3175"/>
                    </a:cubicBezTo>
                    <a:cubicBezTo>
                      <a:pt x="253818" y="1678"/>
                      <a:pt x="257175" y="1058"/>
                      <a:pt x="260350" y="0"/>
                    </a:cubicBezTo>
                    <a:lnTo>
                      <a:pt x="292100" y="3175"/>
                    </a:lnTo>
                    <a:cubicBezTo>
                      <a:pt x="299532" y="4049"/>
                      <a:pt x="306879" y="5605"/>
                      <a:pt x="314325" y="6350"/>
                    </a:cubicBezTo>
                    <a:cubicBezTo>
                      <a:pt x="328055" y="7723"/>
                      <a:pt x="341842" y="8467"/>
                      <a:pt x="355600" y="9525"/>
                    </a:cubicBezTo>
                    <a:cubicBezTo>
                      <a:pt x="365454" y="12810"/>
                      <a:pt x="368017" y="13165"/>
                      <a:pt x="377825" y="19050"/>
                    </a:cubicBezTo>
                    <a:cubicBezTo>
                      <a:pt x="384369" y="22977"/>
                      <a:pt x="396875" y="31750"/>
                      <a:pt x="396875" y="31750"/>
                    </a:cubicBezTo>
                    <a:cubicBezTo>
                      <a:pt x="405292" y="57000"/>
                      <a:pt x="397302" y="31139"/>
                      <a:pt x="406400" y="85725"/>
                    </a:cubicBezTo>
                    <a:cubicBezTo>
                      <a:pt x="407117" y="90029"/>
                      <a:pt x="407073" y="94850"/>
                      <a:pt x="409575" y="98425"/>
                    </a:cubicBezTo>
                    <a:cubicBezTo>
                      <a:pt x="414725" y="105782"/>
                      <a:pt x="424609" y="109443"/>
                      <a:pt x="428625" y="117475"/>
                    </a:cubicBezTo>
                    <a:cubicBezTo>
                      <a:pt x="436472" y="133168"/>
                      <a:pt x="433478" y="125685"/>
                      <a:pt x="438150" y="139700"/>
                    </a:cubicBezTo>
                    <a:cubicBezTo>
                      <a:pt x="437859" y="144360"/>
                      <a:pt x="439730" y="184165"/>
                      <a:pt x="431800" y="200025"/>
                    </a:cubicBezTo>
                    <a:cubicBezTo>
                      <a:pt x="430093" y="203438"/>
                      <a:pt x="427472" y="206314"/>
                      <a:pt x="425450" y="209550"/>
                    </a:cubicBezTo>
                    <a:cubicBezTo>
                      <a:pt x="423901" y="212028"/>
                      <a:pt x="413202" y="230597"/>
                      <a:pt x="409575" y="234950"/>
                    </a:cubicBezTo>
                    <a:cubicBezTo>
                      <a:pt x="384706" y="264793"/>
                      <a:pt x="419448" y="215377"/>
                      <a:pt x="387350" y="263525"/>
                    </a:cubicBezTo>
                    <a:cubicBezTo>
                      <a:pt x="385233" y="266700"/>
                      <a:pt x="382207" y="269430"/>
                      <a:pt x="381000" y="273050"/>
                    </a:cubicBezTo>
                    <a:lnTo>
                      <a:pt x="374650" y="292100"/>
                    </a:lnTo>
                    <a:cubicBezTo>
                      <a:pt x="371930" y="300261"/>
                      <a:pt x="369895" y="305554"/>
                      <a:pt x="368300" y="314325"/>
                    </a:cubicBezTo>
                    <a:cubicBezTo>
                      <a:pt x="366961" y="321688"/>
                      <a:pt x="366183" y="329142"/>
                      <a:pt x="365125" y="336550"/>
                    </a:cubicBezTo>
                    <a:cubicBezTo>
                      <a:pt x="367340" y="360919"/>
                      <a:pt x="367228" y="369288"/>
                      <a:pt x="371475" y="390525"/>
                    </a:cubicBezTo>
                    <a:cubicBezTo>
                      <a:pt x="374784" y="407068"/>
                      <a:pt x="373790" y="398628"/>
                      <a:pt x="377825" y="412750"/>
                    </a:cubicBezTo>
                    <a:cubicBezTo>
                      <a:pt x="379024" y="416946"/>
                      <a:pt x="384086" y="422364"/>
                      <a:pt x="381000" y="425450"/>
                    </a:cubicBezTo>
                    <a:cubicBezTo>
                      <a:pt x="378302" y="428148"/>
                      <a:pt x="376543" y="419238"/>
                      <a:pt x="374650" y="415925"/>
                    </a:cubicBezTo>
                    <a:cubicBezTo>
                      <a:pt x="372302" y="411816"/>
                      <a:pt x="370735" y="407284"/>
                      <a:pt x="368300" y="403225"/>
                    </a:cubicBezTo>
                    <a:cubicBezTo>
                      <a:pt x="364373" y="396681"/>
                      <a:pt x="358013" y="391415"/>
                      <a:pt x="355600" y="384175"/>
                    </a:cubicBezTo>
                    <a:cubicBezTo>
                      <a:pt x="347620" y="360234"/>
                      <a:pt x="358385" y="389744"/>
                      <a:pt x="346075" y="365125"/>
                    </a:cubicBezTo>
                    <a:cubicBezTo>
                      <a:pt x="336885" y="346745"/>
                      <a:pt x="351431" y="364131"/>
                      <a:pt x="333375" y="346075"/>
                    </a:cubicBezTo>
                    <a:cubicBezTo>
                      <a:pt x="331258" y="340783"/>
                      <a:pt x="327310" y="335892"/>
                      <a:pt x="327025" y="330200"/>
                    </a:cubicBezTo>
                    <a:cubicBezTo>
                      <a:pt x="326230" y="314310"/>
                      <a:pt x="327584" y="298269"/>
                      <a:pt x="330200" y="282575"/>
                    </a:cubicBezTo>
                    <a:cubicBezTo>
                      <a:pt x="331777" y="273112"/>
                      <a:pt x="340265" y="271929"/>
                      <a:pt x="346075" y="266700"/>
                    </a:cubicBezTo>
                    <a:cubicBezTo>
                      <a:pt x="354229" y="259361"/>
                      <a:pt x="376669" y="238418"/>
                      <a:pt x="381000" y="225425"/>
                    </a:cubicBezTo>
                    <a:lnTo>
                      <a:pt x="384175" y="215900"/>
                    </a:lnTo>
                    <a:cubicBezTo>
                      <a:pt x="383117" y="203200"/>
                      <a:pt x="384501" y="190054"/>
                      <a:pt x="381000" y="177800"/>
                    </a:cubicBezTo>
                    <a:cubicBezTo>
                      <a:pt x="379952" y="174131"/>
                      <a:pt x="374173" y="174148"/>
                      <a:pt x="371475" y="171450"/>
                    </a:cubicBezTo>
                    <a:cubicBezTo>
                      <a:pt x="368777" y="168752"/>
                      <a:pt x="367997" y="164438"/>
                      <a:pt x="365125" y="161925"/>
                    </a:cubicBezTo>
                    <a:cubicBezTo>
                      <a:pt x="359382" y="156899"/>
                      <a:pt x="351471" y="154621"/>
                      <a:pt x="346075" y="149225"/>
                    </a:cubicBezTo>
                    <a:lnTo>
                      <a:pt x="336550" y="139700"/>
                    </a:lnTo>
                    <a:cubicBezTo>
                      <a:pt x="335492" y="135467"/>
                      <a:pt x="334629" y="131180"/>
                      <a:pt x="333375" y="127000"/>
                    </a:cubicBezTo>
                    <a:cubicBezTo>
                      <a:pt x="331452" y="120589"/>
                      <a:pt x="327025" y="107950"/>
                      <a:pt x="327025" y="107950"/>
                    </a:cubicBezTo>
                    <a:cubicBezTo>
                      <a:pt x="325967" y="94192"/>
                      <a:pt x="325562" y="80367"/>
                      <a:pt x="323850" y="66675"/>
                    </a:cubicBezTo>
                    <a:cubicBezTo>
                      <a:pt x="323435" y="63354"/>
                      <a:pt x="322531" y="59935"/>
                      <a:pt x="320675" y="57150"/>
                    </a:cubicBezTo>
                    <a:cubicBezTo>
                      <a:pt x="318184" y="53414"/>
                      <a:pt x="314325" y="50800"/>
                      <a:pt x="311150" y="47625"/>
                    </a:cubicBezTo>
                    <a:cubicBezTo>
                      <a:pt x="302394" y="48719"/>
                      <a:pt x="286014" y="49081"/>
                      <a:pt x="276225" y="53975"/>
                    </a:cubicBezTo>
                    <a:cubicBezTo>
                      <a:pt x="265348" y="59413"/>
                      <a:pt x="256774" y="68965"/>
                      <a:pt x="250825" y="79375"/>
                    </a:cubicBezTo>
                    <a:cubicBezTo>
                      <a:pt x="248477" y="83484"/>
                      <a:pt x="247226" y="88224"/>
                      <a:pt x="244475" y="92075"/>
                    </a:cubicBezTo>
                    <a:cubicBezTo>
                      <a:pt x="241865" y="95729"/>
                      <a:pt x="237825" y="98151"/>
                      <a:pt x="234950" y="101600"/>
                    </a:cubicBezTo>
                    <a:cubicBezTo>
                      <a:pt x="232507" y="104531"/>
                      <a:pt x="230818" y="108020"/>
                      <a:pt x="228600" y="111125"/>
                    </a:cubicBezTo>
                    <a:cubicBezTo>
                      <a:pt x="225524" y="115431"/>
                      <a:pt x="222151" y="119519"/>
                      <a:pt x="219075" y="123825"/>
                    </a:cubicBezTo>
                    <a:cubicBezTo>
                      <a:pt x="216857" y="126930"/>
                      <a:pt x="215168" y="130419"/>
                      <a:pt x="212725" y="133350"/>
                    </a:cubicBezTo>
                    <a:cubicBezTo>
                      <a:pt x="209850" y="136799"/>
                      <a:pt x="206122" y="139466"/>
                      <a:pt x="203200" y="142875"/>
                    </a:cubicBezTo>
                    <a:cubicBezTo>
                      <a:pt x="187447" y="161253"/>
                      <a:pt x="200918" y="150746"/>
                      <a:pt x="184150" y="161925"/>
                    </a:cubicBezTo>
                    <a:cubicBezTo>
                      <a:pt x="182033" y="165100"/>
                      <a:pt x="180780" y="169066"/>
                      <a:pt x="177800" y="171450"/>
                    </a:cubicBezTo>
                    <a:cubicBezTo>
                      <a:pt x="175187" y="173541"/>
                      <a:pt x="171268" y="173128"/>
                      <a:pt x="168275" y="174625"/>
                    </a:cubicBezTo>
                    <a:cubicBezTo>
                      <a:pt x="164862" y="176332"/>
                      <a:pt x="161681" y="178532"/>
                      <a:pt x="158750" y="180975"/>
                    </a:cubicBezTo>
                    <a:cubicBezTo>
                      <a:pt x="142895" y="194188"/>
                      <a:pt x="156439" y="188095"/>
                      <a:pt x="139700" y="193675"/>
                    </a:cubicBezTo>
                    <a:cubicBezTo>
                      <a:pt x="136525" y="196850"/>
                      <a:pt x="133911" y="200709"/>
                      <a:pt x="130175" y="203200"/>
                    </a:cubicBezTo>
                    <a:cubicBezTo>
                      <a:pt x="127390" y="205056"/>
                      <a:pt x="123292" y="204320"/>
                      <a:pt x="120650" y="206375"/>
                    </a:cubicBezTo>
                    <a:cubicBezTo>
                      <a:pt x="113561" y="211888"/>
                      <a:pt x="106581" y="217953"/>
                      <a:pt x="101600" y="225425"/>
                    </a:cubicBezTo>
                    <a:cubicBezTo>
                      <a:pt x="99483" y="228600"/>
                      <a:pt x="97948" y="232252"/>
                      <a:pt x="95250" y="234950"/>
                    </a:cubicBezTo>
                    <a:cubicBezTo>
                      <a:pt x="92552" y="237648"/>
                      <a:pt x="88900" y="239183"/>
                      <a:pt x="85725" y="241300"/>
                    </a:cubicBezTo>
                    <a:cubicBezTo>
                      <a:pt x="84667" y="244475"/>
                      <a:pt x="84175" y="247899"/>
                      <a:pt x="82550" y="250825"/>
                    </a:cubicBezTo>
                    <a:cubicBezTo>
                      <a:pt x="78844" y="257496"/>
                      <a:pt x="72263" y="262635"/>
                      <a:pt x="69850" y="269875"/>
                    </a:cubicBezTo>
                    <a:cubicBezTo>
                      <a:pt x="63835" y="287919"/>
                      <a:pt x="69042" y="277033"/>
                      <a:pt x="47625" y="298450"/>
                    </a:cubicBezTo>
                    <a:cubicBezTo>
                      <a:pt x="35733" y="310342"/>
                      <a:pt x="42360" y="306555"/>
                      <a:pt x="28575" y="311150"/>
                    </a:cubicBezTo>
                    <a:cubicBezTo>
                      <a:pt x="22225" y="310092"/>
                      <a:pt x="15114" y="311169"/>
                      <a:pt x="9525" y="307975"/>
                    </a:cubicBezTo>
                    <a:cubicBezTo>
                      <a:pt x="6619" y="306315"/>
                      <a:pt x="7269" y="301668"/>
                      <a:pt x="6350" y="298450"/>
                    </a:cubicBezTo>
                    <a:cubicBezTo>
                      <a:pt x="-1623" y="270543"/>
                      <a:pt x="7613" y="299063"/>
                      <a:pt x="0" y="276225"/>
                    </a:cubicBezTo>
                    <a:cubicBezTo>
                      <a:pt x="3344" y="229415"/>
                      <a:pt x="7408" y="234421"/>
                      <a:pt x="9525" y="2222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374" name="Forme libre 435">
                <a:extLst>
                  <a:ext uri="{FF2B5EF4-FFF2-40B4-BE49-F238E27FC236}">
                    <a16:creationId xmlns:a16="http://schemas.microsoft.com/office/drawing/2014/main" id="{B037CFDF-8A1B-40A5-BABB-1C79CB28584B}"/>
                  </a:ext>
                </a:extLst>
              </p:cNvPr>
              <p:cNvSpPr/>
              <p:nvPr/>
            </p:nvSpPr>
            <p:spPr>
              <a:xfrm>
                <a:off x="4034630" y="3356992"/>
                <a:ext cx="486242" cy="458440"/>
              </a:xfrm>
              <a:custGeom>
                <a:avLst/>
                <a:gdLst>
                  <a:gd name="connsiteX0" fmla="*/ 10320 w 486242"/>
                  <a:gd name="connsiteY0" fmla="*/ 206375 h 458440"/>
                  <a:gd name="connsiteX1" fmla="*/ 13495 w 486242"/>
                  <a:gd name="connsiteY1" fmla="*/ 190500 h 458440"/>
                  <a:gd name="connsiteX2" fmla="*/ 35720 w 486242"/>
                  <a:gd name="connsiteY2" fmla="*/ 174625 h 458440"/>
                  <a:gd name="connsiteX3" fmla="*/ 45245 w 486242"/>
                  <a:gd name="connsiteY3" fmla="*/ 168275 h 458440"/>
                  <a:gd name="connsiteX4" fmla="*/ 57945 w 486242"/>
                  <a:gd name="connsiteY4" fmla="*/ 161925 h 458440"/>
                  <a:gd name="connsiteX5" fmla="*/ 76995 w 486242"/>
                  <a:gd name="connsiteY5" fmla="*/ 149225 h 458440"/>
                  <a:gd name="connsiteX6" fmla="*/ 96045 w 486242"/>
                  <a:gd name="connsiteY6" fmla="*/ 139700 h 458440"/>
                  <a:gd name="connsiteX7" fmla="*/ 118270 w 486242"/>
                  <a:gd name="connsiteY7" fmla="*/ 127000 h 458440"/>
                  <a:gd name="connsiteX8" fmla="*/ 134145 w 486242"/>
                  <a:gd name="connsiteY8" fmla="*/ 114300 h 458440"/>
                  <a:gd name="connsiteX9" fmla="*/ 146845 w 486242"/>
                  <a:gd name="connsiteY9" fmla="*/ 101600 h 458440"/>
                  <a:gd name="connsiteX10" fmla="*/ 159545 w 486242"/>
                  <a:gd name="connsiteY10" fmla="*/ 92075 h 458440"/>
                  <a:gd name="connsiteX11" fmla="*/ 165895 w 486242"/>
                  <a:gd name="connsiteY11" fmla="*/ 82550 h 458440"/>
                  <a:gd name="connsiteX12" fmla="*/ 178595 w 486242"/>
                  <a:gd name="connsiteY12" fmla="*/ 76200 h 458440"/>
                  <a:gd name="connsiteX13" fmla="*/ 197645 w 486242"/>
                  <a:gd name="connsiteY13" fmla="*/ 66675 h 458440"/>
                  <a:gd name="connsiteX14" fmla="*/ 203995 w 486242"/>
                  <a:gd name="connsiteY14" fmla="*/ 57150 h 458440"/>
                  <a:gd name="connsiteX15" fmla="*/ 226220 w 486242"/>
                  <a:gd name="connsiteY15" fmla="*/ 47625 h 458440"/>
                  <a:gd name="connsiteX16" fmla="*/ 251620 w 486242"/>
                  <a:gd name="connsiteY16" fmla="*/ 34925 h 458440"/>
                  <a:gd name="connsiteX17" fmla="*/ 254795 w 486242"/>
                  <a:gd name="connsiteY17" fmla="*/ 25400 h 458440"/>
                  <a:gd name="connsiteX18" fmla="*/ 264320 w 486242"/>
                  <a:gd name="connsiteY18" fmla="*/ 15875 h 458440"/>
                  <a:gd name="connsiteX19" fmla="*/ 273845 w 486242"/>
                  <a:gd name="connsiteY19" fmla="*/ 9525 h 458440"/>
                  <a:gd name="connsiteX20" fmla="*/ 308770 w 486242"/>
                  <a:gd name="connsiteY20" fmla="*/ 0 h 458440"/>
                  <a:gd name="connsiteX21" fmla="*/ 356395 w 486242"/>
                  <a:gd name="connsiteY21" fmla="*/ 3175 h 458440"/>
                  <a:gd name="connsiteX22" fmla="*/ 375445 w 486242"/>
                  <a:gd name="connsiteY22" fmla="*/ 12700 h 458440"/>
                  <a:gd name="connsiteX23" fmla="*/ 384970 w 486242"/>
                  <a:gd name="connsiteY23" fmla="*/ 15875 h 458440"/>
                  <a:gd name="connsiteX24" fmla="*/ 407195 w 486242"/>
                  <a:gd name="connsiteY24" fmla="*/ 31750 h 458440"/>
                  <a:gd name="connsiteX25" fmla="*/ 416720 w 486242"/>
                  <a:gd name="connsiteY25" fmla="*/ 44450 h 458440"/>
                  <a:gd name="connsiteX26" fmla="*/ 426245 w 486242"/>
                  <a:gd name="connsiteY26" fmla="*/ 53975 h 458440"/>
                  <a:gd name="connsiteX27" fmla="*/ 432595 w 486242"/>
                  <a:gd name="connsiteY27" fmla="*/ 66675 h 458440"/>
                  <a:gd name="connsiteX28" fmla="*/ 438945 w 486242"/>
                  <a:gd name="connsiteY28" fmla="*/ 88900 h 458440"/>
                  <a:gd name="connsiteX29" fmla="*/ 435770 w 486242"/>
                  <a:gd name="connsiteY29" fmla="*/ 130175 h 458440"/>
                  <a:gd name="connsiteX30" fmla="*/ 432595 w 486242"/>
                  <a:gd name="connsiteY30" fmla="*/ 139700 h 458440"/>
                  <a:gd name="connsiteX31" fmla="*/ 429420 w 486242"/>
                  <a:gd name="connsiteY31" fmla="*/ 168275 h 458440"/>
                  <a:gd name="connsiteX32" fmla="*/ 435770 w 486242"/>
                  <a:gd name="connsiteY32" fmla="*/ 196850 h 458440"/>
                  <a:gd name="connsiteX33" fmla="*/ 442120 w 486242"/>
                  <a:gd name="connsiteY33" fmla="*/ 206375 h 458440"/>
                  <a:gd name="connsiteX34" fmla="*/ 448470 w 486242"/>
                  <a:gd name="connsiteY34" fmla="*/ 225425 h 458440"/>
                  <a:gd name="connsiteX35" fmla="*/ 454820 w 486242"/>
                  <a:gd name="connsiteY35" fmla="*/ 234950 h 458440"/>
                  <a:gd name="connsiteX36" fmla="*/ 461170 w 486242"/>
                  <a:gd name="connsiteY36" fmla="*/ 260350 h 458440"/>
                  <a:gd name="connsiteX37" fmla="*/ 464345 w 486242"/>
                  <a:gd name="connsiteY37" fmla="*/ 339725 h 458440"/>
                  <a:gd name="connsiteX38" fmla="*/ 467520 w 486242"/>
                  <a:gd name="connsiteY38" fmla="*/ 349250 h 458440"/>
                  <a:gd name="connsiteX39" fmla="*/ 477045 w 486242"/>
                  <a:gd name="connsiteY39" fmla="*/ 358775 h 458440"/>
                  <a:gd name="connsiteX40" fmla="*/ 483395 w 486242"/>
                  <a:gd name="connsiteY40" fmla="*/ 393700 h 458440"/>
                  <a:gd name="connsiteX41" fmla="*/ 480220 w 486242"/>
                  <a:gd name="connsiteY41" fmla="*/ 425450 h 458440"/>
                  <a:gd name="connsiteX42" fmla="*/ 483395 w 486242"/>
                  <a:gd name="connsiteY42" fmla="*/ 457200 h 458440"/>
                  <a:gd name="connsiteX43" fmla="*/ 473870 w 486242"/>
                  <a:gd name="connsiteY43" fmla="*/ 447675 h 458440"/>
                  <a:gd name="connsiteX44" fmla="*/ 457995 w 486242"/>
                  <a:gd name="connsiteY44" fmla="*/ 425450 h 458440"/>
                  <a:gd name="connsiteX45" fmla="*/ 454820 w 486242"/>
                  <a:gd name="connsiteY45" fmla="*/ 393700 h 458440"/>
                  <a:gd name="connsiteX46" fmla="*/ 445295 w 486242"/>
                  <a:gd name="connsiteY46" fmla="*/ 384175 h 458440"/>
                  <a:gd name="connsiteX47" fmla="*/ 426245 w 486242"/>
                  <a:gd name="connsiteY47" fmla="*/ 368300 h 458440"/>
                  <a:gd name="connsiteX48" fmla="*/ 423070 w 486242"/>
                  <a:gd name="connsiteY48" fmla="*/ 358775 h 458440"/>
                  <a:gd name="connsiteX49" fmla="*/ 410370 w 486242"/>
                  <a:gd name="connsiteY49" fmla="*/ 339725 h 458440"/>
                  <a:gd name="connsiteX50" fmla="*/ 400845 w 486242"/>
                  <a:gd name="connsiteY50" fmla="*/ 301625 h 458440"/>
                  <a:gd name="connsiteX51" fmla="*/ 404020 w 486242"/>
                  <a:gd name="connsiteY51" fmla="*/ 273050 h 458440"/>
                  <a:gd name="connsiteX52" fmla="*/ 407195 w 486242"/>
                  <a:gd name="connsiteY52" fmla="*/ 254000 h 458440"/>
                  <a:gd name="connsiteX53" fmla="*/ 413545 w 486242"/>
                  <a:gd name="connsiteY53" fmla="*/ 196850 h 458440"/>
                  <a:gd name="connsiteX54" fmla="*/ 407195 w 486242"/>
                  <a:gd name="connsiteY54" fmla="*/ 174625 h 458440"/>
                  <a:gd name="connsiteX55" fmla="*/ 391320 w 486242"/>
                  <a:gd name="connsiteY55" fmla="*/ 155575 h 458440"/>
                  <a:gd name="connsiteX56" fmla="*/ 384970 w 486242"/>
                  <a:gd name="connsiteY56" fmla="*/ 136525 h 458440"/>
                  <a:gd name="connsiteX57" fmla="*/ 381795 w 486242"/>
                  <a:gd name="connsiteY57" fmla="*/ 127000 h 458440"/>
                  <a:gd name="connsiteX58" fmla="*/ 372270 w 486242"/>
                  <a:gd name="connsiteY58" fmla="*/ 123825 h 458440"/>
                  <a:gd name="connsiteX59" fmla="*/ 365920 w 486242"/>
                  <a:gd name="connsiteY59" fmla="*/ 57150 h 458440"/>
                  <a:gd name="connsiteX60" fmla="*/ 356395 w 486242"/>
                  <a:gd name="connsiteY60" fmla="*/ 60325 h 458440"/>
                  <a:gd name="connsiteX61" fmla="*/ 334170 w 486242"/>
                  <a:gd name="connsiteY61" fmla="*/ 76200 h 458440"/>
                  <a:gd name="connsiteX62" fmla="*/ 302420 w 486242"/>
                  <a:gd name="connsiteY62" fmla="*/ 95250 h 458440"/>
                  <a:gd name="connsiteX63" fmla="*/ 283370 w 486242"/>
                  <a:gd name="connsiteY63" fmla="*/ 107950 h 458440"/>
                  <a:gd name="connsiteX64" fmla="*/ 254795 w 486242"/>
                  <a:gd name="connsiteY64" fmla="*/ 123825 h 458440"/>
                  <a:gd name="connsiteX65" fmla="*/ 242095 w 486242"/>
                  <a:gd name="connsiteY65" fmla="*/ 133350 h 458440"/>
                  <a:gd name="connsiteX66" fmla="*/ 232570 w 486242"/>
                  <a:gd name="connsiteY66" fmla="*/ 136525 h 458440"/>
                  <a:gd name="connsiteX67" fmla="*/ 210345 w 486242"/>
                  <a:gd name="connsiteY67" fmla="*/ 152400 h 458440"/>
                  <a:gd name="connsiteX68" fmla="*/ 200820 w 486242"/>
                  <a:gd name="connsiteY68" fmla="*/ 155575 h 458440"/>
                  <a:gd name="connsiteX69" fmla="*/ 191295 w 486242"/>
                  <a:gd name="connsiteY69" fmla="*/ 161925 h 458440"/>
                  <a:gd name="connsiteX70" fmla="*/ 181770 w 486242"/>
                  <a:gd name="connsiteY70" fmla="*/ 165100 h 458440"/>
                  <a:gd name="connsiteX71" fmla="*/ 172245 w 486242"/>
                  <a:gd name="connsiteY71" fmla="*/ 171450 h 458440"/>
                  <a:gd name="connsiteX72" fmla="*/ 162720 w 486242"/>
                  <a:gd name="connsiteY72" fmla="*/ 174625 h 458440"/>
                  <a:gd name="connsiteX73" fmla="*/ 150020 w 486242"/>
                  <a:gd name="connsiteY73" fmla="*/ 180975 h 458440"/>
                  <a:gd name="connsiteX74" fmla="*/ 140495 w 486242"/>
                  <a:gd name="connsiteY74" fmla="*/ 187325 h 458440"/>
                  <a:gd name="connsiteX75" fmla="*/ 121445 w 486242"/>
                  <a:gd name="connsiteY75" fmla="*/ 193675 h 458440"/>
                  <a:gd name="connsiteX76" fmla="*/ 108745 w 486242"/>
                  <a:gd name="connsiteY76" fmla="*/ 200025 h 458440"/>
                  <a:gd name="connsiteX77" fmla="*/ 99220 w 486242"/>
                  <a:gd name="connsiteY77" fmla="*/ 206375 h 458440"/>
                  <a:gd name="connsiteX78" fmla="*/ 86520 w 486242"/>
                  <a:gd name="connsiteY78" fmla="*/ 209550 h 458440"/>
                  <a:gd name="connsiteX79" fmla="*/ 64295 w 486242"/>
                  <a:gd name="connsiteY79" fmla="*/ 222250 h 458440"/>
                  <a:gd name="connsiteX80" fmla="*/ 54770 w 486242"/>
                  <a:gd name="connsiteY80" fmla="*/ 225425 h 458440"/>
                  <a:gd name="connsiteX81" fmla="*/ 42070 w 486242"/>
                  <a:gd name="connsiteY81" fmla="*/ 234950 h 458440"/>
                  <a:gd name="connsiteX82" fmla="*/ 32545 w 486242"/>
                  <a:gd name="connsiteY82" fmla="*/ 244475 h 458440"/>
                  <a:gd name="connsiteX83" fmla="*/ 23020 w 486242"/>
                  <a:gd name="connsiteY83" fmla="*/ 247650 h 458440"/>
                  <a:gd name="connsiteX84" fmla="*/ 13495 w 486242"/>
                  <a:gd name="connsiteY84" fmla="*/ 257175 h 458440"/>
                  <a:gd name="connsiteX85" fmla="*/ 795 w 486242"/>
                  <a:gd name="connsiteY85" fmla="*/ 254000 h 458440"/>
                  <a:gd name="connsiteX86" fmla="*/ 10320 w 486242"/>
                  <a:gd name="connsiteY86" fmla="*/ 206375 h 458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86242" h="458440">
                    <a:moveTo>
                      <a:pt x="10320" y="206375"/>
                    </a:moveTo>
                    <a:cubicBezTo>
                      <a:pt x="12437" y="195792"/>
                      <a:pt x="11082" y="195327"/>
                      <a:pt x="13495" y="190500"/>
                    </a:cubicBezTo>
                    <a:cubicBezTo>
                      <a:pt x="18149" y="181191"/>
                      <a:pt x="27666" y="179227"/>
                      <a:pt x="35720" y="174625"/>
                    </a:cubicBezTo>
                    <a:cubicBezTo>
                      <a:pt x="39033" y="172732"/>
                      <a:pt x="41932" y="170168"/>
                      <a:pt x="45245" y="168275"/>
                    </a:cubicBezTo>
                    <a:cubicBezTo>
                      <a:pt x="49354" y="165927"/>
                      <a:pt x="53886" y="164360"/>
                      <a:pt x="57945" y="161925"/>
                    </a:cubicBezTo>
                    <a:cubicBezTo>
                      <a:pt x="64489" y="157998"/>
                      <a:pt x="69755" y="151638"/>
                      <a:pt x="76995" y="149225"/>
                    </a:cubicBezTo>
                    <a:cubicBezTo>
                      <a:pt x="94459" y="143404"/>
                      <a:pt x="78811" y="149548"/>
                      <a:pt x="96045" y="139700"/>
                    </a:cubicBezTo>
                    <a:cubicBezTo>
                      <a:pt x="124243" y="123587"/>
                      <a:pt x="95064" y="142471"/>
                      <a:pt x="118270" y="127000"/>
                    </a:cubicBezTo>
                    <a:cubicBezTo>
                      <a:pt x="133743" y="103790"/>
                      <a:pt x="114627" y="128242"/>
                      <a:pt x="134145" y="114300"/>
                    </a:cubicBezTo>
                    <a:cubicBezTo>
                      <a:pt x="139017" y="110820"/>
                      <a:pt x="142339" y="105542"/>
                      <a:pt x="146845" y="101600"/>
                    </a:cubicBezTo>
                    <a:cubicBezTo>
                      <a:pt x="150827" y="98115"/>
                      <a:pt x="155803" y="95817"/>
                      <a:pt x="159545" y="92075"/>
                    </a:cubicBezTo>
                    <a:cubicBezTo>
                      <a:pt x="162243" y="89377"/>
                      <a:pt x="162964" y="84993"/>
                      <a:pt x="165895" y="82550"/>
                    </a:cubicBezTo>
                    <a:cubicBezTo>
                      <a:pt x="169531" y="79520"/>
                      <a:pt x="174486" y="78548"/>
                      <a:pt x="178595" y="76200"/>
                    </a:cubicBezTo>
                    <a:cubicBezTo>
                      <a:pt x="195829" y="66352"/>
                      <a:pt x="180181" y="72496"/>
                      <a:pt x="197645" y="66675"/>
                    </a:cubicBezTo>
                    <a:cubicBezTo>
                      <a:pt x="199762" y="63500"/>
                      <a:pt x="201064" y="59593"/>
                      <a:pt x="203995" y="57150"/>
                    </a:cubicBezTo>
                    <a:cubicBezTo>
                      <a:pt x="210077" y="52082"/>
                      <a:pt x="219001" y="50332"/>
                      <a:pt x="226220" y="47625"/>
                    </a:cubicBezTo>
                    <a:cubicBezTo>
                      <a:pt x="243974" y="40967"/>
                      <a:pt x="238467" y="43693"/>
                      <a:pt x="251620" y="34925"/>
                    </a:cubicBezTo>
                    <a:cubicBezTo>
                      <a:pt x="252678" y="31750"/>
                      <a:pt x="252939" y="28185"/>
                      <a:pt x="254795" y="25400"/>
                    </a:cubicBezTo>
                    <a:cubicBezTo>
                      <a:pt x="257286" y="21664"/>
                      <a:pt x="260871" y="18750"/>
                      <a:pt x="264320" y="15875"/>
                    </a:cubicBezTo>
                    <a:cubicBezTo>
                      <a:pt x="267251" y="13432"/>
                      <a:pt x="270358" y="11075"/>
                      <a:pt x="273845" y="9525"/>
                    </a:cubicBezTo>
                    <a:cubicBezTo>
                      <a:pt x="287028" y="3666"/>
                      <a:pt x="295189" y="2716"/>
                      <a:pt x="308770" y="0"/>
                    </a:cubicBezTo>
                    <a:cubicBezTo>
                      <a:pt x="324645" y="1058"/>
                      <a:pt x="340582" y="1418"/>
                      <a:pt x="356395" y="3175"/>
                    </a:cubicBezTo>
                    <a:cubicBezTo>
                      <a:pt x="366656" y="4315"/>
                      <a:pt x="366424" y="8190"/>
                      <a:pt x="375445" y="12700"/>
                    </a:cubicBezTo>
                    <a:cubicBezTo>
                      <a:pt x="378438" y="14197"/>
                      <a:pt x="381977" y="14378"/>
                      <a:pt x="384970" y="15875"/>
                    </a:cubicBezTo>
                    <a:cubicBezTo>
                      <a:pt x="388576" y="17678"/>
                      <a:pt x="405757" y="30312"/>
                      <a:pt x="407195" y="31750"/>
                    </a:cubicBezTo>
                    <a:cubicBezTo>
                      <a:pt x="410937" y="35492"/>
                      <a:pt x="413276" y="40432"/>
                      <a:pt x="416720" y="44450"/>
                    </a:cubicBezTo>
                    <a:cubicBezTo>
                      <a:pt x="419642" y="47859"/>
                      <a:pt x="423635" y="50321"/>
                      <a:pt x="426245" y="53975"/>
                    </a:cubicBezTo>
                    <a:cubicBezTo>
                      <a:pt x="428996" y="57826"/>
                      <a:pt x="430731" y="62325"/>
                      <a:pt x="432595" y="66675"/>
                    </a:cubicBezTo>
                    <a:cubicBezTo>
                      <a:pt x="435328" y="73052"/>
                      <a:pt x="437334" y="82455"/>
                      <a:pt x="438945" y="88900"/>
                    </a:cubicBezTo>
                    <a:cubicBezTo>
                      <a:pt x="437887" y="102658"/>
                      <a:pt x="437482" y="116483"/>
                      <a:pt x="435770" y="130175"/>
                    </a:cubicBezTo>
                    <a:cubicBezTo>
                      <a:pt x="435355" y="133496"/>
                      <a:pt x="433145" y="136399"/>
                      <a:pt x="432595" y="139700"/>
                    </a:cubicBezTo>
                    <a:cubicBezTo>
                      <a:pt x="431019" y="149153"/>
                      <a:pt x="430478" y="158750"/>
                      <a:pt x="429420" y="168275"/>
                    </a:cubicBezTo>
                    <a:cubicBezTo>
                      <a:pt x="430639" y="175592"/>
                      <a:pt x="431862" y="189034"/>
                      <a:pt x="435770" y="196850"/>
                    </a:cubicBezTo>
                    <a:cubicBezTo>
                      <a:pt x="437477" y="200263"/>
                      <a:pt x="440570" y="202888"/>
                      <a:pt x="442120" y="206375"/>
                    </a:cubicBezTo>
                    <a:cubicBezTo>
                      <a:pt x="444838" y="212492"/>
                      <a:pt x="444757" y="219856"/>
                      <a:pt x="448470" y="225425"/>
                    </a:cubicBezTo>
                    <a:cubicBezTo>
                      <a:pt x="450587" y="228600"/>
                      <a:pt x="453113" y="231537"/>
                      <a:pt x="454820" y="234950"/>
                    </a:cubicBezTo>
                    <a:cubicBezTo>
                      <a:pt x="458074" y="241459"/>
                      <a:pt x="459962" y="254312"/>
                      <a:pt x="461170" y="260350"/>
                    </a:cubicBezTo>
                    <a:cubicBezTo>
                      <a:pt x="462228" y="286808"/>
                      <a:pt x="462458" y="313313"/>
                      <a:pt x="464345" y="339725"/>
                    </a:cubicBezTo>
                    <a:cubicBezTo>
                      <a:pt x="464583" y="343063"/>
                      <a:pt x="465664" y="346465"/>
                      <a:pt x="467520" y="349250"/>
                    </a:cubicBezTo>
                    <a:cubicBezTo>
                      <a:pt x="470011" y="352986"/>
                      <a:pt x="473870" y="355600"/>
                      <a:pt x="477045" y="358775"/>
                    </a:cubicBezTo>
                    <a:cubicBezTo>
                      <a:pt x="481510" y="372170"/>
                      <a:pt x="483395" y="375749"/>
                      <a:pt x="483395" y="393700"/>
                    </a:cubicBezTo>
                    <a:cubicBezTo>
                      <a:pt x="483395" y="404336"/>
                      <a:pt x="481278" y="414867"/>
                      <a:pt x="480220" y="425450"/>
                    </a:cubicBezTo>
                    <a:cubicBezTo>
                      <a:pt x="481278" y="436033"/>
                      <a:pt x="490916" y="464721"/>
                      <a:pt x="483395" y="457200"/>
                    </a:cubicBezTo>
                    <a:cubicBezTo>
                      <a:pt x="480220" y="454025"/>
                      <a:pt x="476792" y="451084"/>
                      <a:pt x="473870" y="447675"/>
                    </a:cubicBezTo>
                    <a:cubicBezTo>
                      <a:pt x="467963" y="440783"/>
                      <a:pt x="463021" y="432988"/>
                      <a:pt x="457995" y="425450"/>
                    </a:cubicBezTo>
                    <a:cubicBezTo>
                      <a:pt x="456937" y="414867"/>
                      <a:pt x="457948" y="403866"/>
                      <a:pt x="454820" y="393700"/>
                    </a:cubicBezTo>
                    <a:cubicBezTo>
                      <a:pt x="453500" y="389408"/>
                      <a:pt x="448170" y="387624"/>
                      <a:pt x="445295" y="384175"/>
                    </a:cubicBezTo>
                    <a:cubicBezTo>
                      <a:pt x="432473" y="368789"/>
                      <a:pt x="447129" y="378742"/>
                      <a:pt x="426245" y="368300"/>
                    </a:cubicBezTo>
                    <a:cubicBezTo>
                      <a:pt x="425187" y="365125"/>
                      <a:pt x="424695" y="361701"/>
                      <a:pt x="423070" y="358775"/>
                    </a:cubicBezTo>
                    <a:cubicBezTo>
                      <a:pt x="419364" y="352104"/>
                      <a:pt x="412783" y="346965"/>
                      <a:pt x="410370" y="339725"/>
                    </a:cubicBezTo>
                    <a:cubicBezTo>
                      <a:pt x="401984" y="314568"/>
                      <a:pt x="405120" y="327277"/>
                      <a:pt x="400845" y="301625"/>
                    </a:cubicBezTo>
                    <a:cubicBezTo>
                      <a:pt x="401903" y="292100"/>
                      <a:pt x="402753" y="282550"/>
                      <a:pt x="404020" y="273050"/>
                    </a:cubicBezTo>
                    <a:cubicBezTo>
                      <a:pt x="404871" y="266669"/>
                      <a:pt x="406585" y="260409"/>
                      <a:pt x="407195" y="254000"/>
                    </a:cubicBezTo>
                    <a:cubicBezTo>
                      <a:pt x="412631" y="196920"/>
                      <a:pt x="404910" y="222755"/>
                      <a:pt x="413545" y="196850"/>
                    </a:cubicBezTo>
                    <a:cubicBezTo>
                      <a:pt x="411428" y="189442"/>
                      <a:pt x="410056" y="181779"/>
                      <a:pt x="407195" y="174625"/>
                    </a:cubicBezTo>
                    <a:cubicBezTo>
                      <a:pt x="404248" y="167258"/>
                      <a:pt x="396608" y="160863"/>
                      <a:pt x="391320" y="155575"/>
                    </a:cubicBezTo>
                    <a:lnTo>
                      <a:pt x="384970" y="136525"/>
                    </a:lnTo>
                    <a:cubicBezTo>
                      <a:pt x="383912" y="133350"/>
                      <a:pt x="384970" y="128058"/>
                      <a:pt x="381795" y="127000"/>
                    </a:cubicBezTo>
                    <a:lnTo>
                      <a:pt x="372270" y="123825"/>
                    </a:lnTo>
                    <a:cubicBezTo>
                      <a:pt x="372485" y="119527"/>
                      <a:pt x="396044" y="57150"/>
                      <a:pt x="365920" y="57150"/>
                    </a:cubicBezTo>
                    <a:cubicBezTo>
                      <a:pt x="362573" y="57150"/>
                      <a:pt x="359570" y="59267"/>
                      <a:pt x="356395" y="60325"/>
                    </a:cubicBezTo>
                    <a:cubicBezTo>
                      <a:pt x="350943" y="64414"/>
                      <a:pt x="340670" y="72486"/>
                      <a:pt x="334170" y="76200"/>
                    </a:cubicBezTo>
                    <a:cubicBezTo>
                      <a:pt x="322478" y="82881"/>
                      <a:pt x="312776" y="84894"/>
                      <a:pt x="302420" y="95250"/>
                    </a:cubicBezTo>
                    <a:cubicBezTo>
                      <a:pt x="281281" y="116389"/>
                      <a:pt x="304047" y="96463"/>
                      <a:pt x="283370" y="107950"/>
                    </a:cubicBezTo>
                    <a:cubicBezTo>
                      <a:pt x="250618" y="126146"/>
                      <a:pt x="276348" y="116641"/>
                      <a:pt x="254795" y="123825"/>
                    </a:cubicBezTo>
                    <a:cubicBezTo>
                      <a:pt x="250562" y="127000"/>
                      <a:pt x="246689" y="130725"/>
                      <a:pt x="242095" y="133350"/>
                    </a:cubicBezTo>
                    <a:cubicBezTo>
                      <a:pt x="239189" y="135010"/>
                      <a:pt x="235476" y="134865"/>
                      <a:pt x="232570" y="136525"/>
                    </a:cubicBezTo>
                    <a:cubicBezTo>
                      <a:pt x="222503" y="142278"/>
                      <a:pt x="220173" y="147486"/>
                      <a:pt x="210345" y="152400"/>
                    </a:cubicBezTo>
                    <a:cubicBezTo>
                      <a:pt x="207352" y="153897"/>
                      <a:pt x="203813" y="154078"/>
                      <a:pt x="200820" y="155575"/>
                    </a:cubicBezTo>
                    <a:cubicBezTo>
                      <a:pt x="197407" y="157282"/>
                      <a:pt x="194708" y="160218"/>
                      <a:pt x="191295" y="161925"/>
                    </a:cubicBezTo>
                    <a:cubicBezTo>
                      <a:pt x="188302" y="163422"/>
                      <a:pt x="184763" y="163603"/>
                      <a:pt x="181770" y="165100"/>
                    </a:cubicBezTo>
                    <a:cubicBezTo>
                      <a:pt x="178357" y="166807"/>
                      <a:pt x="175658" y="169743"/>
                      <a:pt x="172245" y="171450"/>
                    </a:cubicBezTo>
                    <a:cubicBezTo>
                      <a:pt x="169252" y="172947"/>
                      <a:pt x="165796" y="173307"/>
                      <a:pt x="162720" y="174625"/>
                    </a:cubicBezTo>
                    <a:cubicBezTo>
                      <a:pt x="158370" y="176489"/>
                      <a:pt x="154129" y="178627"/>
                      <a:pt x="150020" y="180975"/>
                    </a:cubicBezTo>
                    <a:cubicBezTo>
                      <a:pt x="146707" y="182868"/>
                      <a:pt x="143982" y="185775"/>
                      <a:pt x="140495" y="187325"/>
                    </a:cubicBezTo>
                    <a:cubicBezTo>
                      <a:pt x="134378" y="190043"/>
                      <a:pt x="127432" y="190682"/>
                      <a:pt x="121445" y="193675"/>
                    </a:cubicBezTo>
                    <a:cubicBezTo>
                      <a:pt x="117212" y="195792"/>
                      <a:pt x="112854" y="197677"/>
                      <a:pt x="108745" y="200025"/>
                    </a:cubicBezTo>
                    <a:cubicBezTo>
                      <a:pt x="105432" y="201918"/>
                      <a:pt x="102727" y="204872"/>
                      <a:pt x="99220" y="206375"/>
                    </a:cubicBezTo>
                    <a:cubicBezTo>
                      <a:pt x="95209" y="208094"/>
                      <a:pt x="90753" y="208492"/>
                      <a:pt x="86520" y="209550"/>
                    </a:cubicBezTo>
                    <a:cubicBezTo>
                      <a:pt x="76954" y="215927"/>
                      <a:pt x="75574" y="217416"/>
                      <a:pt x="64295" y="222250"/>
                    </a:cubicBezTo>
                    <a:cubicBezTo>
                      <a:pt x="61219" y="223568"/>
                      <a:pt x="57945" y="224367"/>
                      <a:pt x="54770" y="225425"/>
                    </a:cubicBezTo>
                    <a:cubicBezTo>
                      <a:pt x="50537" y="228600"/>
                      <a:pt x="46088" y="231506"/>
                      <a:pt x="42070" y="234950"/>
                    </a:cubicBezTo>
                    <a:cubicBezTo>
                      <a:pt x="38661" y="237872"/>
                      <a:pt x="36281" y="241984"/>
                      <a:pt x="32545" y="244475"/>
                    </a:cubicBezTo>
                    <a:cubicBezTo>
                      <a:pt x="29760" y="246331"/>
                      <a:pt x="26195" y="246592"/>
                      <a:pt x="23020" y="247650"/>
                    </a:cubicBezTo>
                    <a:cubicBezTo>
                      <a:pt x="19845" y="250825"/>
                      <a:pt x="17812" y="255941"/>
                      <a:pt x="13495" y="257175"/>
                    </a:cubicBezTo>
                    <a:cubicBezTo>
                      <a:pt x="9299" y="258374"/>
                      <a:pt x="1853" y="258233"/>
                      <a:pt x="795" y="254000"/>
                    </a:cubicBezTo>
                    <a:cubicBezTo>
                      <a:pt x="-3055" y="238599"/>
                      <a:pt x="8203" y="216958"/>
                      <a:pt x="10320" y="20637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grpSp>
            <p:nvGrpSpPr>
              <p:cNvPr id="1375" name="Groupe 1374">
                <a:extLst>
                  <a:ext uri="{FF2B5EF4-FFF2-40B4-BE49-F238E27FC236}">
                    <a16:creationId xmlns:a16="http://schemas.microsoft.com/office/drawing/2014/main" id="{E43962F0-DFB5-4F1C-A433-77AC2ED61675}"/>
                  </a:ext>
                </a:extLst>
              </p:cNvPr>
              <p:cNvGrpSpPr/>
              <p:nvPr/>
            </p:nvGrpSpPr>
            <p:grpSpPr>
              <a:xfrm>
                <a:off x="4041279" y="2399184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1389" name="Larme 1388">
                  <a:extLst>
                    <a:ext uri="{FF2B5EF4-FFF2-40B4-BE49-F238E27FC236}">
                      <a16:creationId xmlns:a16="http://schemas.microsoft.com/office/drawing/2014/main" id="{F9BD5896-880E-422A-AA8D-79D6F412E8A4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390" name="Larme 1389">
                  <a:extLst>
                    <a:ext uri="{FF2B5EF4-FFF2-40B4-BE49-F238E27FC236}">
                      <a16:creationId xmlns:a16="http://schemas.microsoft.com/office/drawing/2014/main" id="{98E6B26A-7B90-4BA8-9481-C1E6460D9D52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391" name="Larme 1390">
                  <a:extLst>
                    <a:ext uri="{FF2B5EF4-FFF2-40B4-BE49-F238E27FC236}">
                      <a16:creationId xmlns:a16="http://schemas.microsoft.com/office/drawing/2014/main" id="{FB49EED7-ECFA-48D2-98A2-AB3EA78D5D4D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392" name="Larme 1391">
                  <a:extLst>
                    <a:ext uri="{FF2B5EF4-FFF2-40B4-BE49-F238E27FC236}">
                      <a16:creationId xmlns:a16="http://schemas.microsoft.com/office/drawing/2014/main" id="{FC621A6B-85E4-4222-823F-6F3771E27179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393" name="Larme 1392">
                  <a:extLst>
                    <a:ext uri="{FF2B5EF4-FFF2-40B4-BE49-F238E27FC236}">
                      <a16:creationId xmlns:a16="http://schemas.microsoft.com/office/drawing/2014/main" id="{15893E78-CDC6-4F78-8A31-8DD798FEB9D0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394" name="Larme 1393">
                  <a:extLst>
                    <a:ext uri="{FF2B5EF4-FFF2-40B4-BE49-F238E27FC236}">
                      <a16:creationId xmlns:a16="http://schemas.microsoft.com/office/drawing/2014/main" id="{05FA507F-F29B-437B-B374-7D6110400982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1395" name="Connecteur droit 1394">
                  <a:extLst>
                    <a:ext uri="{FF2B5EF4-FFF2-40B4-BE49-F238E27FC236}">
                      <a16:creationId xmlns:a16="http://schemas.microsoft.com/office/drawing/2014/main" id="{72A9739D-DB56-46BD-ADC7-66BBD259AE7C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6" name="Connecteur droit 1395">
                  <a:extLst>
                    <a:ext uri="{FF2B5EF4-FFF2-40B4-BE49-F238E27FC236}">
                      <a16:creationId xmlns:a16="http://schemas.microsoft.com/office/drawing/2014/main" id="{29EAAAFD-49C6-45C2-A30C-9EE9430F5DE0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7" name="Connecteur droit 1396">
                  <a:extLst>
                    <a:ext uri="{FF2B5EF4-FFF2-40B4-BE49-F238E27FC236}">
                      <a16:creationId xmlns:a16="http://schemas.microsoft.com/office/drawing/2014/main" id="{6E0A34EA-79E0-4E47-A27E-CB7ECA820BE1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8" name="Connecteur droit 1397">
                  <a:extLst>
                    <a:ext uri="{FF2B5EF4-FFF2-40B4-BE49-F238E27FC236}">
                      <a16:creationId xmlns:a16="http://schemas.microsoft.com/office/drawing/2014/main" id="{C7726C16-4127-4551-B8A2-65D8F38D9E04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9" name="Connecteur droit 1398">
                  <a:extLst>
                    <a:ext uri="{FF2B5EF4-FFF2-40B4-BE49-F238E27FC236}">
                      <a16:creationId xmlns:a16="http://schemas.microsoft.com/office/drawing/2014/main" id="{6F02A64A-FE5E-48B5-BC9F-D1E3A5D89852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0" name="Connecteur droit 1399">
                  <a:extLst>
                    <a:ext uri="{FF2B5EF4-FFF2-40B4-BE49-F238E27FC236}">
                      <a16:creationId xmlns:a16="http://schemas.microsoft.com/office/drawing/2014/main" id="{679C6ED9-8243-4EE2-9392-D96D028898CE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76" name="Groupe 1375">
                <a:extLst>
                  <a:ext uri="{FF2B5EF4-FFF2-40B4-BE49-F238E27FC236}">
                    <a16:creationId xmlns:a16="http://schemas.microsoft.com/office/drawing/2014/main" id="{0053EBD3-D9BA-4999-B0F4-75CC65182F6F}"/>
                  </a:ext>
                </a:extLst>
              </p:cNvPr>
              <p:cNvGrpSpPr/>
              <p:nvPr/>
            </p:nvGrpSpPr>
            <p:grpSpPr>
              <a:xfrm flipH="1">
                <a:off x="3874403" y="2396717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1377" name="Larme 1376">
                  <a:extLst>
                    <a:ext uri="{FF2B5EF4-FFF2-40B4-BE49-F238E27FC236}">
                      <a16:creationId xmlns:a16="http://schemas.microsoft.com/office/drawing/2014/main" id="{DBD305B8-00CA-4684-8210-04DB66571013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378" name="Larme 1377">
                  <a:extLst>
                    <a:ext uri="{FF2B5EF4-FFF2-40B4-BE49-F238E27FC236}">
                      <a16:creationId xmlns:a16="http://schemas.microsoft.com/office/drawing/2014/main" id="{9AE006AD-8AF4-4B78-84E8-0AF7E3DEB343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379" name="Larme 1378">
                  <a:extLst>
                    <a:ext uri="{FF2B5EF4-FFF2-40B4-BE49-F238E27FC236}">
                      <a16:creationId xmlns:a16="http://schemas.microsoft.com/office/drawing/2014/main" id="{F1EE5B05-FE1E-42C7-A1AE-6824E0402E19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380" name="Larme 1379">
                  <a:extLst>
                    <a:ext uri="{FF2B5EF4-FFF2-40B4-BE49-F238E27FC236}">
                      <a16:creationId xmlns:a16="http://schemas.microsoft.com/office/drawing/2014/main" id="{31695690-CABF-416F-8341-D1152F5278E1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381" name="Larme 1380">
                  <a:extLst>
                    <a:ext uri="{FF2B5EF4-FFF2-40B4-BE49-F238E27FC236}">
                      <a16:creationId xmlns:a16="http://schemas.microsoft.com/office/drawing/2014/main" id="{9887366F-5964-425A-AF70-0EE49A88CB31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382" name="Larme 1381">
                  <a:extLst>
                    <a:ext uri="{FF2B5EF4-FFF2-40B4-BE49-F238E27FC236}">
                      <a16:creationId xmlns:a16="http://schemas.microsoft.com/office/drawing/2014/main" id="{D6D1AC54-7D99-43A3-A6F9-17F1E7331940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1383" name="Connecteur droit 1382">
                  <a:extLst>
                    <a:ext uri="{FF2B5EF4-FFF2-40B4-BE49-F238E27FC236}">
                      <a16:creationId xmlns:a16="http://schemas.microsoft.com/office/drawing/2014/main" id="{EC4D82B5-4276-471B-9DC0-C5B4963769DD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4" name="Connecteur droit 1383">
                  <a:extLst>
                    <a:ext uri="{FF2B5EF4-FFF2-40B4-BE49-F238E27FC236}">
                      <a16:creationId xmlns:a16="http://schemas.microsoft.com/office/drawing/2014/main" id="{C21B9BA3-7E97-4FC0-94B7-2EDCAEC7FEA4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5" name="Connecteur droit 1384">
                  <a:extLst>
                    <a:ext uri="{FF2B5EF4-FFF2-40B4-BE49-F238E27FC236}">
                      <a16:creationId xmlns:a16="http://schemas.microsoft.com/office/drawing/2014/main" id="{1B7AD635-C814-4BAE-B5DE-7E1EC8A512BD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6" name="Connecteur droit 1385">
                  <a:extLst>
                    <a:ext uri="{FF2B5EF4-FFF2-40B4-BE49-F238E27FC236}">
                      <a16:creationId xmlns:a16="http://schemas.microsoft.com/office/drawing/2014/main" id="{CAA00C8E-825B-4CCA-9E5E-0C2EE7581F90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7" name="Connecteur droit 1386">
                  <a:extLst>
                    <a:ext uri="{FF2B5EF4-FFF2-40B4-BE49-F238E27FC236}">
                      <a16:creationId xmlns:a16="http://schemas.microsoft.com/office/drawing/2014/main" id="{8E0AAAC5-AC22-4D20-A1C4-44E2192A6D33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8" name="Connecteur droit 1387">
                  <a:extLst>
                    <a:ext uri="{FF2B5EF4-FFF2-40B4-BE49-F238E27FC236}">
                      <a16:creationId xmlns:a16="http://schemas.microsoft.com/office/drawing/2014/main" id="{30023494-7BD6-4E33-98BC-08E95B8B68F3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58" name="Groupe 857">
              <a:extLst>
                <a:ext uri="{FF2B5EF4-FFF2-40B4-BE49-F238E27FC236}">
                  <a16:creationId xmlns:a16="http://schemas.microsoft.com/office/drawing/2014/main" id="{D463E40A-9E0F-4306-B4A3-48B3B756173B}"/>
                </a:ext>
              </a:extLst>
            </p:cNvPr>
            <p:cNvGrpSpPr/>
            <p:nvPr/>
          </p:nvGrpSpPr>
          <p:grpSpPr>
            <a:xfrm>
              <a:off x="5905047" y="1396806"/>
              <a:ext cx="825238" cy="2422500"/>
              <a:chOff x="3562350" y="2396717"/>
              <a:chExt cx="958522" cy="2436219"/>
            </a:xfrm>
            <a:solidFill>
              <a:srgbClr val="EEF1C7"/>
            </a:solidFill>
          </p:grpSpPr>
          <p:sp>
            <p:nvSpPr>
              <p:cNvPr id="1335" name="Forme libre 429">
                <a:extLst>
                  <a:ext uri="{FF2B5EF4-FFF2-40B4-BE49-F238E27FC236}">
                    <a16:creationId xmlns:a16="http://schemas.microsoft.com/office/drawing/2014/main" id="{6CE436CF-E532-496D-8452-61197C7A308C}"/>
                  </a:ext>
                </a:extLst>
              </p:cNvPr>
              <p:cNvSpPr/>
              <p:nvPr/>
            </p:nvSpPr>
            <p:spPr>
              <a:xfrm>
                <a:off x="3743325" y="3068960"/>
                <a:ext cx="314325" cy="365125"/>
              </a:xfrm>
              <a:custGeom>
                <a:avLst/>
                <a:gdLst>
                  <a:gd name="connsiteX0" fmla="*/ 298450 w 314325"/>
                  <a:gd name="connsiteY0" fmla="*/ 184150 h 365125"/>
                  <a:gd name="connsiteX1" fmla="*/ 314325 w 314325"/>
                  <a:gd name="connsiteY1" fmla="*/ 158750 h 365125"/>
                  <a:gd name="connsiteX2" fmla="*/ 311150 w 314325"/>
                  <a:gd name="connsiteY2" fmla="*/ 136525 h 365125"/>
                  <a:gd name="connsiteX3" fmla="*/ 301625 w 314325"/>
                  <a:gd name="connsiteY3" fmla="*/ 98425 h 365125"/>
                  <a:gd name="connsiteX4" fmla="*/ 292100 w 314325"/>
                  <a:gd name="connsiteY4" fmla="*/ 95250 h 365125"/>
                  <a:gd name="connsiteX5" fmla="*/ 273050 w 314325"/>
                  <a:gd name="connsiteY5" fmla="*/ 82550 h 365125"/>
                  <a:gd name="connsiteX6" fmla="*/ 250825 w 314325"/>
                  <a:gd name="connsiteY6" fmla="*/ 76200 h 365125"/>
                  <a:gd name="connsiteX7" fmla="*/ 231775 w 314325"/>
                  <a:gd name="connsiteY7" fmla="*/ 66675 h 365125"/>
                  <a:gd name="connsiteX8" fmla="*/ 222250 w 314325"/>
                  <a:gd name="connsiteY8" fmla="*/ 57150 h 365125"/>
                  <a:gd name="connsiteX9" fmla="*/ 203200 w 314325"/>
                  <a:gd name="connsiteY9" fmla="*/ 44450 h 365125"/>
                  <a:gd name="connsiteX10" fmla="*/ 180975 w 314325"/>
                  <a:gd name="connsiteY10" fmla="*/ 22225 h 365125"/>
                  <a:gd name="connsiteX11" fmla="*/ 171450 w 314325"/>
                  <a:gd name="connsiteY11" fmla="*/ 12700 h 365125"/>
                  <a:gd name="connsiteX12" fmla="*/ 155575 w 314325"/>
                  <a:gd name="connsiteY12" fmla="*/ 6350 h 365125"/>
                  <a:gd name="connsiteX13" fmla="*/ 142875 w 314325"/>
                  <a:gd name="connsiteY13" fmla="*/ 0 h 365125"/>
                  <a:gd name="connsiteX14" fmla="*/ 104775 w 314325"/>
                  <a:gd name="connsiteY14" fmla="*/ 3175 h 365125"/>
                  <a:gd name="connsiteX15" fmla="*/ 82550 w 314325"/>
                  <a:gd name="connsiteY15" fmla="*/ 12700 h 365125"/>
                  <a:gd name="connsiteX16" fmla="*/ 63500 w 314325"/>
                  <a:gd name="connsiteY16" fmla="*/ 31750 h 365125"/>
                  <a:gd name="connsiteX17" fmla="*/ 50800 w 314325"/>
                  <a:gd name="connsiteY17" fmla="*/ 41275 h 365125"/>
                  <a:gd name="connsiteX18" fmla="*/ 47625 w 314325"/>
                  <a:gd name="connsiteY18" fmla="*/ 50800 h 365125"/>
                  <a:gd name="connsiteX19" fmla="*/ 31750 w 314325"/>
                  <a:gd name="connsiteY19" fmla="*/ 69850 h 365125"/>
                  <a:gd name="connsiteX20" fmla="*/ 28575 w 314325"/>
                  <a:gd name="connsiteY20" fmla="*/ 82550 h 365125"/>
                  <a:gd name="connsiteX21" fmla="*/ 19050 w 314325"/>
                  <a:gd name="connsiteY21" fmla="*/ 155575 h 365125"/>
                  <a:gd name="connsiteX22" fmla="*/ 15875 w 314325"/>
                  <a:gd name="connsiteY22" fmla="*/ 187325 h 365125"/>
                  <a:gd name="connsiteX23" fmla="*/ 6350 w 314325"/>
                  <a:gd name="connsiteY23" fmla="*/ 196850 h 365125"/>
                  <a:gd name="connsiteX24" fmla="*/ 0 w 314325"/>
                  <a:gd name="connsiteY24" fmla="*/ 209550 h 365125"/>
                  <a:gd name="connsiteX25" fmla="*/ 3175 w 314325"/>
                  <a:gd name="connsiteY25" fmla="*/ 238125 h 365125"/>
                  <a:gd name="connsiteX26" fmla="*/ 12700 w 314325"/>
                  <a:gd name="connsiteY26" fmla="*/ 247650 h 365125"/>
                  <a:gd name="connsiteX27" fmla="*/ 22225 w 314325"/>
                  <a:gd name="connsiteY27" fmla="*/ 266700 h 365125"/>
                  <a:gd name="connsiteX28" fmla="*/ 19050 w 314325"/>
                  <a:gd name="connsiteY28" fmla="*/ 295275 h 365125"/>
                  <a:gd name="connsiteX29" fmla="*/ 9525 w 314325"/>
                  <a:gd name="connsiteY29" fmla="*/ 320675 h 365125"/>
                  <a:gd name="connsiteX30" fmla="*/ 12700 w 314325"/>
                  <a:gd name="connsiteY30" fmla="*/ 352425 h 365125"/>
                  <a:gd name="connsiteX31" fmla="*/ 22225 w 314325"/>
                  <a:gd name="connsiteY31" fmla="*/ 358775 h 365125"/>
                  <a:gd name="connsiteX32" fmla="*/ 41275 w 314325"/>
                  <a:gd name="connsiteY32" fmla="*/ 365125 h 365125"/>
                  <a:gd name="connsiteX33" fmla="*/ 34925 w 314325"/>
                  <a:gd name="connsiteY33" fmla="*/ 349250 h 365125"/>
                  <a:gd name="connsiteX34" fmla="*/ 41275 w 314325"/>
                  <a:gd name="connsiteY34" fmla="*/ 266700 h 365125"/>
                  <a:gd name="connsiteX35" fmla="*/ 41275 w 314325"/>
                  <a:gd name="connsiteY35" fmla="*/ 215900 h 365125"/>
                  <a:gd name="connsiteX36" fmla="*/ 60325 w 314325"/>
                  <a:gd name="connsiteY36" fmla="*/ 203200 h 365125"/>
                  <a:gd name="connsiteX37" fmla="*/ 76200 w 314325"/>
                  <a:gd name="connsiteY37" fmla="*/ 184150 h 365125"/>
                  <a:gd name="connsiteX38" fmla="*/ 82550 w 314325"/>
                  <a:gd name="connsiteY38" fmla="*/ 111125 h 365125"/>
                  <a:gd name="connsiteX39" fmla="*/ 88900 w 314325"/>
                  <a:gd name="connsiteY39" fmla="*/ 98425 h 365125"/>
                  <a:gd name="connsiteX40" fmla="*/ 101600 w 314325"/>
                  <a:gd name="connsiteY40" fmla="*/ 69850 h 365125"/>
                  <a:gd name="connsiteX41" fmla="*/ 111125 w 314325"/>
                  <a:gd name="connsiteY41" fmla="*/ 63500 h 365125"/>
                  <a:gd name="connsiteX42" fmla="*/ 120650 w 314325"/>
                  <a:gd name="connsiteY42" fmla="*/ 60325 h 365125"/>
                  <a:gd name="connsiteX43" fmla="*/ 152400 w 314325"/>
                  <a:gd name="connsiteY43" fmla="*/ 66675 h 365125"/>
                  <a:gd name="connsiteX44" fmla="*/ 180975 w 314325"/>
                  <a:gd name="connsiteY44" fmla="*/ 92075 h 365125"/>
                  <a:gd name="connsiteX45" fmla="*/ 200025 w 314325"/>
                  <a:gd name="connsiteY45" fmla="*/ 104775 h 365125"/>
                  <a:gd name="connsiteX46" fmla="*/ 219075 w 314325"/>
                  <a:gd name="connsiteY46" fmla="*/ 117475 h 365125"/>
                  <a:gd name="connsiteX47" fmla="*/ 247650 w 314325"/>
                  <a:gd name="connsiteY47" fmla="*/ 133350 h 365125"/>
                  <a:gd name="connsiteX48" fmla="*/ 266700 w 314325"/>
                  <a:gd name="connsiteY48" fmla="*/ 149225 h 365125"/>
                  <a:gd name="connsiteX49" fmla="*/ 276225 w 314325"/>
                  <a:gd name="connsiteY49" fmla="*/ 155575 h 365125"/>
                  <a:gd name="connsiteX50" fmla="*/ 285750 w 314325"/>
                  <a:gd name="connsiteY50" fmla="*/ 165100 h 365125"/>
                  <a:gd name="connsiteX51" fmla="*/ 298450 w 314325"/>
                  <a:gd name="connsiteY51" fmla="*/ 184150 h 365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314325" h="365125">
                    <a:moveTo>
                      <a:pt x="298450" y="184150"/>
                    </a:moveTo>
                    <a:cubicBezTo>
                      <a:pt x="303212" y="183092"/>
                      <a:pt x="314325" y="168056"/>
                      <a:pt x="314325" y="158750"/>
                    </a:cubicBezTo>
                    <a:cubicBezTo>
                      <a:pt x="314325" y="151266"/>
                      <a:pt x="312139" y="143943"/>
                      <a:pt x="311150" y="136525"/>
                    </a:cubicBezTo>
                    <a:cubicBezTo>
                      <a:pt x="309918" y="127285"/>
                      <a:pt x="310387" y="107187"/>
                      <a:pt x="301625" y="98425"/>
                    </a:cubicBezTo>
                    <a:cubicBezTo>
                      <a:pt x="299258" y="96058"/>
                      <a:pt x="295026" y="96875"/>
                      <a:pt x="292100" y="95250"/>
                    </a:cubicBezTo>
                    <a:cubicBezTo>
                      <a:pt x="285429" y="91544"/>
                      <a:pt x="280454" y="84401"/>
                      <a:pt x="273050" y="82550"/>
                    </a:cubicBezTo>
                    <a:cubicBezTo>
                      <a:pt x="268981" y="81533"/>
                      <a:pt x="255380" y="78477"/>
                      <a:pt x="250825" y="76200"/>
                    </a:cubicBezTo>
                    <a:cubicBezTo>
                      <a:pt x="226206" y="63890"/>
                      <a:pt x="255716" y="74655"/>
                      <a:pt x="231775" y="66675"/>
                    </a:cubicBezTo>
                    <a:cubicBezTo>
                      <a:pt x="228600" y="63500"/>
                      <a:pt x="225794" y="59907"/>
                      <a:pt x="222250" y="57150"/>
                    </a:cubicBezTo>
                    <a:cubicBezTo>
                      <a:pt x="216226" y="52465"/>
                      <a:pt x="203200" y="44450"/>
                      <a:pt x="203200" y="44450"/>
                    </a:cubicBezTo>
                    <a:cubicBezTo>
                      <a:pt x="188644" y="22615"/>
                      <a:pt x="197740" y="27813"/>
                      <a:pt x="180975" y="22225"/>
                    </a:cubicBezTo>
                    <a:cubicBezTo>
                      <a:pt x="177800" y="19050"/>
                      <a:pt x="175258" y="15080"/>
                      <a:pt x="171450" y="12700"/>
                    </a:cubicBezTo>
                    <a:cubicBezTo>
                      <a:pt x="166617" y="9679"/>
                      <a:pt x="160783" y="8665"/>
                      <a:pt x="155575" y="6350"/>
                    </a:cubicBezTo>
                    <a:cubicBezTo>
                      <a:pt x="151250" y="4428"/>
                      <a:pt x="147108" y="2117"/>
                      <a:pt x="142875" y="0"/>
                    </a:cubicBezTo>
                    <a:cubicBezTo>
                      <a:pt x="130175" y="1058"/>
                      <a:pt x="117407" y="1491"/>
                      <a:pt x="104775" y="3175"/>
                    </a:cubicBezTo>
                    <a:cubicBezTo>
                      <a:pt x="99958" y="3817"/>
                      <a:pt x="85235" y="10552"/>
                      <a:pt x="82550" y="12700"/>
                    </a:cubicBezTo>
                    <a:cubicBezTo>
                      <a:pt x="75538" y="18310"/>
                      <a:pt x="70684" y="26362"/>
                      <a:pt x="63500" y="31750"/>
                    </a:cubicBezTo>
                    <a:lnTo>
                      <a:pt x="50800" y="41275"/>
                    </a:lnTo>
                    <a:cubicBezTo>
                      <a:pt x="49742" y="44450"/>
                      <a:pt x="49716" y="48187"/>
                      <a:pt x="47625" y="50800"/>
                    </a:cubicBezTo>
                    <a:cubicBezTo>
                      <a:pt x="31675" y="70738"/>
                      <a:pt x="42891" y="40140"/>
                      <a:pt x="31750" y="69850"/>
                    </a:cubicBezTo>
                    <a:cubicBezTo>
                      <a:pt x="30218" y="73936"/>
                      <a:pt x="29214" y="78233"/>
                      <a:pt x="28575" y="82550"/>
                    </a:cubicBezTo>
                    <a:cubicBezTo>
                      <a:pt x="24978" y="106833"/>
                      <a:pt x="21493" y="131149"/>
                      <a:pt x="19050" y="155575"/>
                    </a:cubicBezTo>
                    <a:cubicBezTo>
                      <a:pt x="17992" y="166158"/>
                      <a:pt x="19003" y="177159"/>
                      <a:pt x="15875" y="187325"/>
                    </a:cubicBezTo>
                    <a:cubicBezTo>
                      <a:pt x="14555" y="191617"/>
                      <a:pt x="8960" y="193196"/>
                      <a:pt x="6350" y="196850"/>
                    </a:cubicBezTo>
                    <a:cubicBezTo>
                      <a:pt x="3599" y="200701"/>
                      <a:pt x="2117" y="205317"/>
                      <a:pt x="0" y="209550"/>
                    </a:cubicBezTo>
                    <a:cubicBezTo>
                      <a:pt x="1058" y="219075"/>
                      <a:pt x="144" y="229033"/>
                      <a:pt x="3175" y="238125"/>
                    </a:cubicBezTo>
                    <a:cubicBezTo>
                      <a:pt x="4595" y="242385"/>
                      <a:pt x="9825" y="244201"/>
                      <a:pt x="12700" y="247650"/>
                    </a:cubicBezTo>
                    <a:cubicBezTo>
                      <a:pt x="19539" y="255856"/>
                      <a:pt x="19043" y="257154"/>
                      <a:pt x="22225" y="266700"/>
                    </a:cubicBezTo>
                    <a:cubicBezTo>
                      <a:pt x="21167" y="276225"/>
                      <a:pt x="20626" y="285822"/>
                      <a:pt x="19050" y="295275"/>
                    </a:cubicBezTo>
                    <a:cubicBezTo>
                      <a:pt x="18339" y="299541"/>
                      <a:pt x="9853" y="319855"/>
                      <a:pt x="9525" y="320675"/>
                    </a:cubicBezTo>
                    <a:cubicBezTo>
                      <a:pt x="10583" y="331258"/>
                      <a:pt x="9337" y="342335"/>
                      <a:pt x="12700" y="352425"/>
                    </a:cubicBezTo>
                    <a:cubicBezTo>
                      <a:pt x="13907" y="356045"/>
                      <a:pt x="18738" y="357225"/>
                      <a:pt x="22225" y="358775"/>
                    </a:cubicBezTo>
                    <a:cubicBezTo>
                      <a:pt x="28342" y="361493"/>
                      <a:pt x="41275" y="365125"/>
                      <a:pt x="41275" y="365125"/>
                    </a:cubicBezTo>
                    <a:cubicBezTo>
                      <a:pt x="39158" y="359833"/>
                      <a:pt x="35144" y="354945"/>
                      <a:pt x="34925" y="349250"/>
                    </a:cubicBezTo>
                    <a:cubicBezTo>
                      <a:pt x="33154" y="303199"/>
                      <a:pt x="34998" y="298084"/>
                      <a:pt x="41275" y="266700"/>
                    </a:cubicBezTo>
                    <a:cubicBezTo>
                      <a:pt x="35357" y="248947"/>
                      <a:pt x="31161" y="240464"/>
                      <a:pt x="41275" y="215900"/>
                    </a:cubicBezTo>
                    <a:cubicBezTo>
                      <a:pt x="44181" y="208843"/>
                      <a:pt x="54929" y="208596"/>
                      <a:pt x="60325" y="203200"/>
                    </a:cubicBezTo>
                    <a:cubicBezTo>
                      <a:pt x="72548" y="190977"/>
                      <a:pt x="67359" y="197411"/>
                      <a:pt x="76200" y="184150"/>
                    </a:cubicBezTo>
                    <a:cubicBezTo>
                      <a:pt x="76569" y="177146"/>
                      <a:pt x="75149" y="130861"/>
                      <a:pt x="82550" y="111125"/>
                    </a:cubicBezTo>
                    <a:cubicBezTo>
                      <a:pt x="84212" y="106693"/>
                      <a:pt x="87142" y="102819"/>
                      <a:pt x="88900" y="98425"/>
                    </a:cubicBezTo>
                    <a:cubicBezTo>
                      <a:pt x="93092" y="87946"/>
                      <a:pt x="93455" y="77995"/>
                      <a:pt x="101600" y="69850"/>
                    </a:cubicBezTo>
                    <a:cubicBezTo>
                      <a:pt x="104298" y="67152"/>
                      <a:pt x="107712" y="65207"/>
                      <a:pt x="111125" y="63500"/>
                    </a:cubicBezTo>
                    <a:cubicBezTo>
                      <a:pt x="114118" y="62003"/>
                      <a:pt x="117475" y="61383"/>
                      <a:pt x="120650" y="60325"/>
                    </a:cubicBezTo>
                    <a:cubicBezTo>
                      <a:pt x="131233" y="62442"/>
                      <a:pt x="142084" y="63501"/>
                      <a:pt x="152400" y="66675"/>
                    </a:cubicBezTo>
                    <a:cubicBezTo>
                      <a:pt x="160981" y="69315"/>
                      <a:pt x="179033" y="90780"/>
                      <a:pt x="180975" y="92075"/>
                    </a:cubicBezTo>
                    <a:cubicBezTo>
                      <a:pt x="187325" y="96308"/>
                      <a:pt x="194629" y="99379"/>
                      <a:pt x="200025" y="104775"/>
                    </a:cubicBezTo>
                    <a:cubicBezTo>
                      <a:pt x="211917" y="116667"/>
                      <a:pt x="205290" y="112880"/>
                      <a:pt x="219075" y="117475"/>
                    </a:cubicBezTo>
                    <a:cubicBezTo>
                      <a:pt x="248970" y="147370"/>
                      <a:pt x="201031" y="102270"/>
                      <a:pt x="247650" y="133350"/>
                    </a:cubicBezTo>
                    <a:cubicBezTo>
                      <a:pt x="271299" y="149116"/>
                      <a:pt x="242254" y="128853"/>
                      <a:pt x="266700" y="149225"/>
                    </a:cubicBezTo>
                    <a:cubicBezTo>
                      <a:pt x="269631" y="151668"/>
                      <a:pt x="273294" y="153132"/>
                      <a:pt x="276225" y="155575"/>
                    </a:cubicBezTo>
                    <a:cubicBezTo>
                      <a:pt x="279674" y="158450"/>
                      <a:pt x="282301" y="162225"/>
                      <a:pt x="285750" y="165100"/>
                    </a:cubicBezTo>
                    <a:cubicBezTo>
                      <a:pt x="288681" y="167543"/>
                      <a:pt x="293688" y="185208"/>
                      <a:pt x="298450" y="1841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336" name="Forme libre 430">
                <a:extLst>
                  <a:ext uri="{FF2B5EF4-FFF2-40B4-BE49-F238E27FC236}">
                    <a16:creationId xmlns:a16="http://schemas.microsoft.com/office/drawing/2014/main" id="{F8FE6920-A1CB-4399-84D7-1DD01D22DE90}"/>
                  </a:ext>
                </a:extLst>
              </p:cNvPr>
              <p:cNvSpPr/>
              <p:nvPr/>
            </p:nvSpPr>
            <p:spPr>
              <a:xfrm>
                <a:off x="3562350" y="3645024"/>
                <a:ext cx="539750" cy="393700"/>
              </a:xfrm>
              <a:custGeom>
                <a:avLst/>
                <a:gdLst>
                  <a:gd name="connsiteX0" fmla="*/ 485775 w 539750"/>
                  <a:gd name="connsiteY0" fmla="*/ 215900 h 393700"/>
                  <a:gd name="connsiteX1" fmla="*/ 517525 w 539750"/>
                  <a:gd name="connsiteY1" fmla="*/ 209550 h 393700"/>
                  <a:gd name="connsiteX2" fmla="*/ 527050 w 539750"/>
                  <a:gd name="connsiteY2" fmla="*/ 203200 h 393700"/>
                  <a:gd name="connsiteX3" fmla="*/ 536575 w 539750"/>
                  <a:gd name="connsiteY3" fmla="*/ 193675 h 393700"/>
                  <a:gd name="connsiteX4" fmla="*/ 539750 w 539750"/>
                  <a:gd name="connsiteY4" fmla="*/ 184150 h 393700"/>
                  <a:gd name="connsiteX5" fmla="*/ 527050 w 539750"/>
                  <a:gd name="connsiteY5" fmla="*/ 161925 h 393700"/>
                  <a:gd name="connsiteX6" fmla="*/ 514350 w 539750"/>
                  <a:gd name="connsiteY6" fmla="*/ 142875 h 393700"/>
                  <a:gd name="connsiteX7" fmla="*/ 504825 w 539750"/>
                  <a:gd name="connsiteY7" fmla="*/ 133350 h 393700"/>
                  <a:gd name="connsiteX8" fmla="*/ 492125 w 539750"/>
                  <a:gd name="connsiteY8" fmla="*/ 114300 h 393700"/>
                  <a:gd name="connsiteX9" fmla="*/ 485775 w 539750"/>
                  <a:gd name="connsiteY9" fmla="*/ 104775 h 393700"/>
                  <a:gd name="connsiteX10" fmla="*/ 476250 w 539750"/>
                  <a:gd name="connsiteY10" fmla="*/ 98425 h 393700"/>
                  <a:gd name="connsiteX11" fmla="*/ 466725 w 539750"/>
                  <a:gd name="connsiteY11" fmla="*/ 95250 h 393700"/>
                  <a:gd name="connsiteX12" fmla="*/ 444500 w 539750"/>
                  <a:gd name="connsiteY12" fmla="*/ 73025 h 393700"/>
                  <a:gd name="connsiteX13" fmla="*/ 425450 w 539750"/>
                  <a:gd name="connsiteY13" fmla="*/ 63500 h 393700"/>
                  <a:gd name="connsiteX14" fmla="*/ 393700 w 539750"/>
                  <a:gd name="connsiteY14" fmla="*/ 34925 h 393700"/>
                  <a:gd name="connsiteX15" fmla="*/ 377825 w 539750"/>
                  <a:gd name="connsiteY15" fmla="*/ 15875 h 393700"/>
                  <a:gd name="connsiteX16" fmla="*/ 365125 w 539750"/>
                  <a:gd name="connsiteY16" fmla="*/ 9525 h 393700"/>
                  <a:gd name="connsiteX17" fmla="*/ 346075 w 539750"/>
                  <a:gd name="connsiteY17" fmla="*/ 0 h 393700"/>
                  <a:gd name="connsiteX18" fmla="*/ 257175 w 539750"/>
                  <a:gd name="connsiteY18" fmla="*/ 3175 h 393700"/>
                  <a:gd name="connsiteX19" fmla="*/ 244475 w 539750"/>
                  <a:gd name="connsiteY19" fmla="*/ 6350 h 393700"/>
                  <a:gd name="connsiteX20" fmla="*/ 225425 w 539750"/>
                  <a:gd name="connsiteY20" fmla="*/ 12700 h 393700"/>
                  <a:gd name="connsiteX21" fmla="*/ 206375 w 539750"/>
                  <a:gd name="connsiteY21" fmla="*/ 25400 h 393700"/>
                  <a:gd name="connsiteX22" fmla="*/ 187325 w 539750"/>
                  <a:gd name="connsiteY22" fmla="*/ 41275 h 393700"/>
                  <a:gd name="connsiteX23" fmla="*/ 184150 w 539750"/>
                  <a:gd name="connsiteY23" fmla="*/ 50800 h 393700"/>
                  <a:gd name="connsiteX24" fmla="*/ 171450 w 539750"/>
                  <a:gd name="connsiteY24" fmla="*/ 69850 h 393700"/>
                  <a:gd name="connsiteX25" fmla="*/ 168275 w 539750"/>
                  <a:gd name="connsiteY25" fmla="*/ 79375 h 393700"/>
                  <a:gd name="connsiteX26" fmla="*/ 161925 w 539750"/>
                  <a:gd name="connsiteY26" fmla="*/ 95250 h 393700"/>
                  <a:gd name="connsiteX27" fmla="*/ 155575 w 539750"/>
                  <a:gd name="connsiteY27" fmla="*/ 120650 h 393700"/>
                  <a:gd name="connsiteX28" fmla="*/ 146050 w 539750"/>
                  <a:gd name="connsiteY28" fmla="*/ 139700 h 393700"/>
                  <a:gd name="connsiteX29" fmla="*/ 142875 w 539750"/>
                  <a:gd name="connsiteY29" fmla="*/ 168275 h 393700"/>
                  <a:gd name="connsiteX30" fmla="*/ 136525 w 539750"/>
                  <a:gd name="connsiteY30" fmla="*/ 177800 h 393700"/>
                  <a:gd name="connsiteX31" fmla="*/ 117475 w 539750"/>
                  <a:gd name="connsiteY31" fmla="*/ 196850 h 393700"/>
                  <a:gd name="connsiteX32" fmla="*/ 107950 w 539750"/>
                  <a:gd name="connsiteY32" fmla="*/ 206375 h 393700"/>
                  <a:gd name="connsiteX33" fmla="*/ 95250 w 539750"/>
                  <a:gd name="connsiteY33" fmla="*/ 209550 h 393700"/>
                  <a:gd name="connsiteX34" fmla="*/ 82550 w 539750"/>
                  <a:gd name="connsiteY34" fmla="*/ 219075 h 393700"/>
                  <a:gd name="connsiteX35" fmla="*/ 73025 w 539750"/>
                  <a:gd name="connsiteY35" fmla="*/ 222250 h 393700"/>
                  <a:gd name="connsiteX36" fmla="*/ 60325 w 539750"/>
                  <a:gd name="connsiteY36" fmla="*/ 231775 h 393700"/>
                  <a:gd name="connsiteX37" fmla="*/ 31750 w 539750"/>
                  <a:gd name="connsiteY37" fmla="*/ 254000 h 393700"/>
                  <a:gd name="connsiteX38" fmla="*/ 22225 w 539750"/>
                  <a:gd name="connsiteY38" fmla="*/ 273050 h 393700"/>
                  <a:gd name="connsiteX39" fmla="*/ 19050 w 539750"/>
                  <a:gd name="connsiteY39" fmla="*/ 282575 h 393700"/>
                  <a:gd name="connsiteX40" fmla="*/ 15875 w 539750"/>
                  <a:gd name="connsiteY40" fmla="*/ 374650 h 393700"/>
                  <a:gd name="connsiteX41" fmla="*/ 9525 w 539750"/>
                  <a:gd name="connsiteY41" fmla="*/ 384175 h 393700"/>
                  <a:gd name="connsiteX42" fmla="*/ 0 w 539750"/>
                  <a:gd name="connsiteY42" fmla="*/ 390525 h 393700"/>
                  <a:gd name="connsiteX43" fmla="*/ 9525 w 539750"/>
                  <a:gd name="connsiteY43" fmla="*/ 393700 h 393700"/>
                  <a:gd name="connsiteX44" fmla="*/ 31750 w 539750"/>
                  <a:gd name="connsiteY44" fmla="*/ 387350 h 393700"/>
                  <a:gd name="connsiteX45" fmla="*/ 47625 w 539750"/>
                  <a:gd name="connsiteY45" fmla="*/ 355600 h 393700"/>
                  <a:gd name="connsiteX46" fmla="*/ 50800 w 539750"/>
                  <a:gd name="connsiteY46" fmla="*/ 346075 h 393700"/>
                  <a:gd name="connsiteX47" fmla="*/ 47625 w 539750"/>
                  <a:gd name="connsiteY47" fmla="*/ 317500 h 393700"/>
                  <a:gd name="connsiteX48" fmla="*/ 44450 w 539750"/>
                  <a:gd name="connsiteY48" fmla="*/ 307975 h 393700"/>
                  <a:gd name="connsiteX49" fmla="*/ 47625 w 539750"/>
                  <a:gd name="connsiteY49" fmla="*/ 292100 h 393700"/>
                  <a:gd name="connsiteX50" fmla="*/ 63500 w 539750"/>
                  <a:gd name="connsiteY50" fmla="*/ 288925 h 393700"/>
                  <a:gd name="connsiteX51" fmla="*/ 82550 w 539750"/>
                  <a:gd name="connsiteY51" fmla="*/ 282575 h 393700"/>
                  <a:gd name="connsiteX52" fmla="*/ 95250 w 539750"/>
                  <a:gd name="connsiteY52" fmla="*/ 279400 h 393700"/>
                  <a:gd name="connsiteX53" fmla="*/ 104775 w 539750"/>
                  <a:gd name="connsiteY53" fmla="*/ 273050 h 393700"/>
                  <a:gd name="connsiteX54" fmla="*/ 117475 w 539750"/>
                  <a:gd name="connsiteY54" fmla="*/ 269875 h 393700"/>
                  <a:gd name="connsiteX55" fmla="*/ 127000 w 539750"/>
                  <a:gd name="connsiteY55" fmla="*/ 260350 h 393700"/>
                  <a:gd name="connsiteX56" fmla="*/ 136525 w 539750"/>
                  <a:gd name="connsiteY56" fmla="*/ 254000 h 393700"/>
                  <a:gd name="connsiteX57" fmla="*/ 146050 w 539750"/>
                  <a:gd name="connsiteY57" fmla="*/ 250825 h 393700"/>
                  <a:gd name="connsiteX58" fmla="*/ 171450 w 539750"/>
                  <a:gd name="connsiteY58" fmla="*/ 241300 h 393700"/>
                  <a:gd name="connsiteX59" fmla="*/ 190500 w 539750"/>
                  <a:gd name="connsiteY59" fmla="*/ 228600 h 393700"/>
                  <a:gd name="connsiteX60" fmla="*/ 212725 w 539750"/>
                  <a:gd name="connsiteY60" fmla="*/ 200025 h 393700"/>
                  <a:gd name="connsiteX61" fmla="*/ 219075 w 539750"/>
                  <a:gd name="connsiteY61" fmla="*/ 190500 h 393700"/>
                  <a:gd name="connsiteX62" fmla="*/ 222250 w 539750"/>
                  <a:gd name="connsiteY62" fmla="*/ 180975 h 393700"/>
                  <a:gd name="connsiteX63" fmla="*/ 234950 w 539750"/>
                  <a:gd name="connsiteY63" fmla="*/ 161925 h 393700"/>
                  <a:gd name="connsiteX64" fmla="*/ 231775 w 539750"/>
                  <a:gd name="connsiteY64" fmla="*/ 92075 h 393700"/>
                  <a:gd name="connsiteX65" fmla="*/ 234950 w 539750"/>
                  <a:gd name="connsiteY65" fmla="*/ 79375 h 393700"/>
                  <a:gd name="connsiteX66" fmla="*/ 257175 w 539750"/>
                  <a:gd name="connsiteY66" fmla="*/ 66675 h 393700"/>
                  <a:gd name="connsiteX67" fmla="*/ 266700 w 539750"/>
                  <a:gd name="connsiteY67" fmla="*/ 57150 h 393700"/>
                  <a:gd name="connsiteX68" fmla="*/ 285750 w 539750"/>
                  <a:gd name="connsiteY68" fmla="*/ 44450 h 393700"/>
                  <a:gd name="connsiteX69" fmla="*/ 336550 w 539750"/>
                  <a:gd name="connsiteY69" fmla="*/ 47625 h 393700"/>
                  <a:gd name="connsiteX70" fmla="*/ 358775 w 539750"/>
                  <a:gd name="connsiteY70" fmla="*/ 73025 h 393700"/>
                  <a:gd name="connsiteX71" fmla="*/ 381000 w 539750"/>
                  <a:gd name="connsiteY71" fmla="*/ 88900 h 393700"/>
                  <a:gd name="connsiteX72" fmla="*/ 387350 w 539750"/>
                  <a:gd name="connsiteY72" fmla="*/ 98425 h 393700"/>
                  <a:gd name="connsiteX73" fmla="*/ 409575 w 539750"/>
                  <a:gd name="connsiteY73" fmla="*/ 117475 h 393700"/>
                  <a:gd name="connsiteX74" fmla="*/ 419100 w 539750"/>
                  <a:gd name="connsiteY74" fmla="*/ 120650 h 393700"/>
                  <a:gd name="connsiteX75" fmla="*/ 434975 w 539750"/>
                  <a:gd name="connsiteY75" fmla="*/ 133350 h 393700"/>
                  <a:gd name="connsiteX76" fmla="*/ 447675 w 539750"/>
                  <a:gd name="connsiteY76" fmla="*/ 152400 h 393700"/>
                  <a:gd name="connsiteX77" fmla="*/ 454025 w 539750"/>
                  <a:gd name="connsiteY77" fmla="*/ 161925 h 393700"/>
                  <a:gd name="connsiteX78" fmla="*/ 476250 w 539750"/>
                  <a:gd name="connsiteY78" fmla="*/ 180975 h 393700"/>
                  <a:gd name="connsiteX79" fmla="*/ 482600 w 539750"/>
                  <a:gd name="connsiteY79" fmla="*/ 190500 h 393700"/>
                  <a:gd name="connsiteX80" fmla="*/ 485775 w 539750"/>
                  <a:gd name="connsiteY80" fmla="*/ 215900 h 393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539750" h="393700">
                    <a:moveTo>
                      <a:pt x="485775" y="215900"/>
                    </a:moveTo>
                    <a:cubicBezTo>
                      <a:pt x="491596" y="219075"/>
                      <a:pt x="508659" y="213983"/>
                      <a:pt x="517525" y="209550"/>
                    </a:cubicBezTo>
                    <a:cubicBezTo>
                      <a:pt x="520938" y="207843"/>
                      <a:pt x="524119" y="205643"/>
                      <a:pt x="527050" y="203200"/>
                    </a:cubicBezTo>
                    <a:cubicBezTo>
                      <a:pt x="530499" y="200325"/>
                      <a:pt x="533400" y="196850"/>
                      <a:pt x="536575" y="193675"/>
                    </a:cubicBezTo>
                    <a:cubicBezTo>
                      <a:pt x="537633" y="190500"/>
                      <a:pt x="539750" y="187497"/>
                      <a:pt x="539750" y="184150"/>
                    </a:cubicBezTo>
                    <a:cubicBezTo>
                      <a:pt x="539750" y="175836"/>
                      <a:pt x="530917" y="167449"/>
                      <a:pt x="527050" y="161925"/>
                    </a:cubicBezTo>
                    <a:cubicBezTo>
                      <a:pt x="522673" y="155673"/>
                      <a:pt x="519746" y="148271"/>
                      <a:pt x="514350" y="142875"/>
                    </a:cubicBezTo>
                    <a:cubicBezTo>
                      <a:pt x="511175" y="139700"/>
                      <a:pt x="507582" y="136894"/>
                      <a:pt x="504825" y="133350"/>
                    </a:cubicBezTo>
                    <a:cubicBezTo>
                      <a:pt x="500140" y="127326"/>
                      <a:pt x="496358" y="120650"/>
                      <a:pt x="492125" y="114300"/>
                    </a:cubicBezTo>
                    <a:cubicBezTo>
                      <a:pt x="490008" y="111125"/>
                      <a:pt x="488950" y="106892"/>
                      <a:pt x="485775" y="104775"/>
                    </a:cubicBezTo>
                    <a:cubicBezTo>
                      <a:pt x="482600" y="102658"/>
                      <a:pt x="479663" y="100132"/>
                      <a:pt x="476250" y="98425"/>
                    </a:cubicBezTo>
                    <a:cubicBezTo>
                      <a:pt x="473257" y="96928"/>
                      <a:pt x="469900" y="96308"/>
                      <a:pt x="466725" y="95250"/>
                    </a:cubicBezTo>
                    <a:cubicBezTo>
                      <a:pt x="459317" y="87842"/>
                      <a:pt x="454439" y="76338"/>
                      <a:pt x="444500" y="73025"/>
                    </a:cubicBezTo>
                    <a:cubicBezTo>
                      <a:pt x="435800" y="70125"/>
                      <a:pt x="432691" y="70017"/>
                      <a:pt x="425450" y="63500"/>
                    </a:cubicBezTo>
                    <a:cubicBezTo>
                      <a:pt x="389845" y="31456"/>
                      <a:pt x="415833" y="49680"/>
                      <a:pt x="393700" y="34925"/>
                    </a:cubicBezTo>
                    <a:cubicBezTo>
                      <a:pt x="388637" y="27330"/>
                      <a:pt x="385603" y="21431"/>
                      <a:pt x="377825" y="15875"/>
                    </a:cubicBezTo>
                    <a:cubicBezTo>
                      <a:pt x="373974" y="13124"/>
                      <a:pt x="369234" y="11873"/>
                      <a:pt x="365125" y="9525"/>
                    </a:cubicBezTo>
                    <a:cubicBezTo>
                      <a:pt x="347891" y="-323"/>
                      <a:pt x="363539" y="5821"/>
                      <a:pt x="346075" y="0"/>
                    </a:cubicBezTo>
                    <a:cubicBezTo>
                      <a:pt x="316442" y="1058"/>
                      <a:pt x="286769" y="1325"/>
                      <a:pt x="257175" y="3175"/>
                    </a:cubicBezTo>
                    <a:cubicBezTo>
                      <a:pt x="252820" y="3447"/>
                      <a:pt x="248655" y="5096"/>
                      <a:pt x="244475" y="6350"/>
                    </a:cubicBezTo>
                    <a:cubicBezTo>
                      <a:pt x="238064" y="8273"/>
                      <a:pt x="230994" y="8987"/>
                      <a:pt x="225425" y="12700"/>
                    </a:cubicBezTo>
                    <a:cubicBezTo>
                      <a:pt x="219075" y="16933"/>
                      <a:pt x="211771" y="20004"/>
                      <a:pt x="206375" y="25400"/>
                    </a:cubicBezTo>
                    <a:cubicBezTo>
                      <a:pt x="194152" y="37623"/>
                      <a:pt x="200586" y="32434"/>
                      <a:pt x="187325" y="41275"/>
                    </a:cubicBezTo>
                    <a:cubicBezTo>
                      <a:pt x="186267" y="44450"/>
                      <a:pt x="185775" y="47874"/>
                      <a:pt x="184150" y="50800"/>
                    </a:cubicBezTo>
                    <a:cubicBezTo>
                      <a:pt x="180444" y="57471"/>
                      <a:pt x="173863" y="62610"/>
                      <a:pt x="171450" y="69850"/>
                    </a:cubicBezTo>
                    <a:cubicBezTo>
                      <a:pt x="170392" y="73025"/>
                      <a:pt x="169450" y="76241"/>
                      <a:pt x="168275" y="79375"/>
                    </a:cubicBezTo>
                    <a:cubicBezTo>
                      <a:pt x="166274" y="84711"/>
                      <a:pt x="163563" y="89791"/>
                      <a:pt x="161925" y="95250"/>
                    </a:cubicBezTo>
                    <a:cubicBezTo>
                      <a:pt x="159208" y="104307"/>
                      <a:pt x="159766" y="112269"/>
                      <a:pt x="155575" y="120650"/>
                    </a:cubicBezTo>
                    <a:cubicBezTo>
                      <a:pt x="143265" y="145269"/>
                      <a:pt x="154030" y="115759"/>
                      <a:pt x="146050" y="139700"/>
                    </a:cubicBezTo>
                    <a:cubicBezTo>
                      <a:pt x="144992" y="149225"/>
                      <a:pt x="145199" y="158978"/>
                      <a:pt x="142875" y="168275"/>
                    </a:cubicBezTo>
                    <a:cubicBezTo>
                      <a:pt x="141950" y="171977"/>
                      <a:pt x="139060" y="174948"/>
                      <a:pt x="136525" y="177800"/>
                    </a:cubicBezTo>
                    <a:cubicBezTo>
                      <a:pt x="130559" y="184512"/>
                      <a:pt x="123825" y="190500"/>
                      <a:pt x="117475" y="196850"/>
                    </a:cubicBezTo>
                    <a:cubicBezTo>
                      <a:pt x="114300" y="200025"/>
                      <a:pt x="112306" y="205286"/>
                      <a:pt x="107950" y="206375"/>
                    </a:cubicBezTo>
                    <a:lnTo>
                      <a:pt x="95250" y="209550"/>
                    </a:lnTo>
                    <a:cubicBezTo>
                      <a:pt x="91017" y="212725"/>
                      <a:pt x="87144" y="216450"/>
                      <a:pt x="82550" y="219075"/>
                    </a:cubicBezTo>
                    <a:cubicBezTo>
                      <a:pt x="79644" y="220735"/>
                      <a:pt x="75931" y="220590"/>
                      <a:pt x="73025" y="222250"/>
                    </a:cubicBezTo>
                    <a:cubicBezTo>
                      <a:pt x="68431" y="224875"/>
                      <a:pt x="64660" y="228740"/>
                      <a:pt x="60325" y="231775"/>
                    </a:cubicBezTo>
                    <a:cubicBezTo>
                      <a:pt x="35007" y="249497"/>
                      <a:pt x="48161" y="237589"/>
                      <a:pt x="31750" y="254000"/>
                    </a:cubicBezTo>
                    <a:cubicBezTo>
                      <a:pt x="23770" y="277941"/>
                      <a:pt x="34535" y="248431"/>
                      <a:pt x="22225" y="273050"/>
                    </a:cubicBezTo>
                    <a:cubicBezTo>
                      <a:pt x="20728" y="276043"/>
                      <a:pt x="20108" y="279400"/>
                      <a:pt x="19050" y="282575"/>
                    </a:cubicBezTo>
                    <a:cubicBezTo>
                      <a:pt x="17992" y="313267"/>
                      <a:pt x="18741" y="344074"/>
                      <a:pt x="15875" y="374650"/>
                    </a:cubicBezTo>
                    <a:cubicBezTo>
                      <a:pt x="15519" y="378449"/>
                      <a:pt x="12223" y="381477"/>
                      <a:pt x="9525" y="384175"/>
                    </a:cubicBezTo>
                    <a:cubicBezTo>
                      <a:pt x="6827" y="386873"/>
                      <a:pt x="3175" y="388408"/>
                      <a:pt x="0" y="390525"/>
                    </a:cubicBezTo>
                    <a:cubicBezTo>
                      <a:pt x="3175" y="391583"/>
                      <a:pt x="6178" y="393700"/>
                      <a:pt x="9525" y="393700"/>
                    </a:cubicBezTo>
                    <a:cubicBezTo>
                      <a:pt x="13512" y="393700"/>
                      <a:pt x="27258" y="388847"/>
                      <a:pt x="31750" y="387350"/>
                    </a:cubicBezTo>
                    <a:cubicBezTo>
                      <a:pt x="45291" y="369295"/>
                      <a:pt x="39602" y="379670"/>
                      <a:pt x="47625" y="355600"/>
                    </a:cubicBezTo>
                    <a:lnTo>
                      <a:pt x="50800" y="346075"/>
                    </a:lnTo>
                    <a:cubicBezTo>
                      <a:pt x="49742" y="336550"/>
                      <a:pt x="49201" y="326953"/>
                      <a:pt x="47625" y="317500"/>
                    </a:cubicBezTo>
                    <a:cubicBezTo>
                      <a:pt x="47075" y="314199"/>
                      <a:pt x="44450" y="311322"/>
                      <a:pt x="44450" y="307975"/>
                    </a:cubicBezTo>
                    <a:cubicBezTo>
                      <a:pt x="44450" y="302579"/>
                      <a:pt x="43809" y="295916"/>
                      <a:pt x="47625" y="292100"/>
                    </a:cubicBezTo>
                    <a:cubicBezTo>
                      <a:pt x="51441" y="288284"/>
                      <a:pt x="58294" y="290345"/>
                      <a:pt x="63500" y="288925"/>
                    </a:cubicBezTo>
                    <a:cubicBezTo>
                      <a:pt x="69958" y="287164"/>
                      <a:pt x="76056" y="284198"/>
                      <a:pt x="82550" y="282575"/>
                    </a:cubicBezTo>
                    <a:lnTo>
                      <a:pt x="95250" y="279400"/>
                    </a:lnTo>
                    <a:cubicBezTo>
                      <a:pt x="98425" y="277283"/>
                      <a:pt x="101268" y="274553"/>
                      <a:pt x="104775" y="273050"/>
                    </a:cubicBezTo>
                    <a:cubicBezTo>
                      <a:pt x="108786" y="271331"/>
                      <a:pt x="113686" y="272040"/>
                      <a:pt x="117475" y="269875"/>
                    </a:cubicBezTo>
                    <a:cubicBezTo>
                      <a:pt x="121374" y="267647"/>
                      <a:pt x="123551" y="263225"/>
                      <a:pt x="127000" y="260350"/>
                    </a:cubicBezTo>
                    <a:cubicBezTo>
                      <a:pt x="129931" y="257907"/>
                      <a:pt x="133112" y="255707"/>
                      <a:pt x="136525" y="254000"/>
                    </a:cubicBezTo>
                    <a:cubicBezTo>
                      <a:pt x="139518" y="252503"/>
                      <a:pt x="142974" y="252143"/>
                      <a:pt x="146050" y="250825"/>
                    </a:cubicBezTo>
                    <a:cubicBezTo>
                      <a:pt x="169294" y="240863"/>
                      <a:pt x="148035" y="247154"/>
                      <a:pt x="171450" y="241300"/>
                    </a:cubicBezTo>
                    <a:cubicBezTo>
                      <a:pt x="201836" y="210914"/>
                      <a:pt x="162931" y="246980"/>
                      <a:pt x="190500" y="228600"/>
                    </a:cubicBezTo>
                    <a:cubicBezTo>
                      <a:pt x="199453" y="222631"/>
                      <a:pt x="207679" y="207594"/>
                      <a:pt x="212725" y="200025"/>
                    </a:cubicBezTo>
                    <a:cubicBezTo>
                      <a:pt x="214842" y="196850"/>
                      <a:pt x="217868" y="194120"/>
                      <a:pt x="219075" y="190500"/>
                    </a:cubicBezTo>
                    <a:cubicBezTo>
                      <a:pt x="220133" y="187325"/>
                      <a:pt x="220625" y="183901"/>
                      <a:pt x="222250" y="180975"/>
                    </a:cubicBezTo>
                    <a:cubicBezTo>
                      <a:pt x="225956" y="174304"/>
                      <a:pt x="234950" y="161925"/>
                      <a:pt x="234950" y="161925"/>
                    </a:cubicBezTo>
                    <a:cubicBezTo>
                      <a:pt x="243551" y="127519"/>
                      <a:pt x="235191" y="167226"/>
                      <a:pt x="231775" y="92075"/>
                    </a:cubicBezTo>
                    <a:cubicBezTo>
                      <a:pt x="231577" y="87716"/>
                      <a:pt x="232414" y="82926"/>
                      <a:pt x="234950" y="79375"/>
                    </a:cubicBezTo>
                    <a:cubicBezTo>
                      <a:pt x="240957" y="70965"/>
                      <a:pt x="248556" y="69548"/>
                      <a:pt x="257175" y="66675"/>
                    </a:cubicBezTo>
                    <a:cubicBezTo>
                      <a:pt x="260350" y="63500"/>
                      <a:pt x="262964" y="59641"/>
                      <a:pt x="266700" y="57150"/>
                    </a:cubicBezTo>
                    <a:cubicBezTo>
                      <a:pt x="294269" y="38770"/>
                      <a:pt x="255364" y="74836"/>
                      <a:pt x="285750" y="44450"/>
                    </a:cubicBezTo>
                    <a:cubicBezTo>
                      <a:pt x="302683" y="45508"/>
                      <a:pt x="319791" y="44979"/>
                      <a:pt x="336550" y="47625"/>
                    </a:cubicBezTo>
                    <a:cubicBezTo>
                      <a:pt x="348684" y="49541"/>
                      <a:pt x="351440" y="68135"/>
                      <a:pt x="358775" y="73025"/>
                    </a:cubicBezTo>
                    <a:cubicBezTo>
                      <a:pt x="364183" y="76631"/>
                      <a:pt x="377062" y="84962"/>
                      <a:pt x="381000" y="88900"/>
                    </a:cubicBezTo>
                    <a:cubicBezTo>
                      <a:pt x="383698" y="91598"/>
                      <a:pt x="384907" y="95494"/>
                      <a:pt x="387350" y="98425"/>
                    </a:cubicBezTo>
                    <a:cubicBezTo>
                      <a:pt x="392468" y="104567"/>
                      <a:pt x="402886" y="113653"/>
                      <a:pt x="409575" y="117475"/>
                    </a:cubicBezTo>
                    <a:cubicBezTo>
                      <a:pt x="412481" y="119135"/>
                      <a:pt x="415925" y="119592"/>
                      <a:pt x="419100" y="120650"/>
                    </a:cubicBezTo>
                    <a:cubicBezTo>
                      <a:pt x="424392" y="124883"/>
                      <a:pt x="430442" y="128313"/>
                      <a:pt x="434975" y="133350"/>
                    </a:cubicBezTo>
                    <a:cubicBezTo>
                      <a:pt x="440080" y="139023"/>
                      <a:pt x="443442" y="146050"/>
                      <a:pt x="447675" y="152400"/>
                    </a:cubicBezTo>
                    <a:cubicBezTo>
                      <a:pt x="449792" y="155575"/>
                      <a:pt x="450850" y="159808"/>
                      <a:pt x="454025" y="161925"/>
                    </a:cubicBezTo>
                    <a:cubicBezTo>
                      <a:pt x="465260" y="169415"/>
                      <a:pt x="465985" y="168999"/>
                      <a:pt x="476250" y="180975"/>
                    </a:cubicBezTo>
                    <a:cubicBezTo>
                      <a:pt x="478733" y="183872"/>
                      <a:pt x="481772" y="186775"/>
                      <a:pt x="482600" y="190500"/>
                    </a:cubicBezTo>
                    <a:cubicBezTo>
                      <a:pt x="483978" y="196699"/>
                      <a:pt x="479954" y="212725"/>
                      <a:pt x="485775" y="21590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337" name="Forme libre 431">
                <a:extLst>
                  <a:ext uri="{FF2B5EF4-FFF2-40B4-BE49-F238E27FC236}">
                    <a16:creationId xmlns:a16="http://schemas.microsoft.com/office/drawing/2014/main" id="{934B9F45-7CE2-4199-9D1E-E96A9D02756D}"/>
                  </a:ext>
                </a:extLst>
              </p:cNvPr>
              <p:cNvSpPr/>
              <p:nvPr/>
            </p:nvSpPr>
            <p:spPr>
              <a:xfrm>
                <a:off x="3663888" y="4206875"/>
                <a:ext cx="415987" cy="444500"/>
              </a:xfrm>
              <a:custGeom>
                <a:avLst/>
                <a:gdLst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371537 w 415987"/>
                  <a:gd name="connsiteY73" fmla="*/ 228600 h 444500"/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406462 w 415987"/>
                  <a:gd name="connsiteY73" fmla="*/ 11430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415987" h="444500">
                    <a:moveTo>
                      <a:pt x="415987" y="120650"/>
                    </a:moveTo>
                    <a:cubicBezTo>
                      <a:pt x="408579" y="117475"/>
                      <a:pt x="401246" y="114118"/>
                      <a:pt x="393762" y="111125"/>
                    </a:cubicBezTo>
                    <a:cubicBezTo>
                      <a:pt x="383871" y="107168"/>
                      <a:pt x="366849" y="103603"/>
                      <a:pt x="358837" y="101600"/>
                    </a:cubicBezTo>
                    <a:cubicBezTo>
                      <a:pt x="319135" y="91674"/>
                      <a:pt x="368496" y="104360"/>
                      <a:pt x="336612" y="95250"/>
                    </a:cubicBezTo>
                    <a:cubicBezTo>
                      <a:pt x="332416" y="94051"/>
                      <a:pt x="328145" y="93133"/>
                      <a:pt x="323912" y="92075"/>
                    </a:cubicBezTo>
                    <a:cubicBezTo>
                      <a:pt x="319679" y="88900"/>
                      <a:pt x="315945" y="84917"/>
                      <a:pt x="311212" y="82550"/>
                    </a:cubicBezTo>
                    <a:cubicBezTo>
                      <a:pt x="305225" y="79557"/>
                      <a:pt x="298149" y="79193"/>
                      <a:pt x="292162" y="76200"/>
                    </a:cubicBezTo>
                    <a:cubicBezTo>
                      <a:pt x="287929" y="74083"/>
                      <a:pt x="283812" y="71714"/>
                      <a:pt x="279462" y="69850"/>
                    </a:cubicBezTo>
                    <a:cubicBezTo>
                      <a:pt x="276386" y="68532"/>
                      <a:pt x="272863" y="68300"/>
                      <a:pt x="269937" y="66675"/>
                    </a:cubicBezTo>
                    <a:cubicBezTo>
                      <a:pt x="263266" y="62969"/>
                      <a:pt x="257237" y="58208"/>
                      <a:pt x="250887" y="53975"/>
                    </a:cubicBezTo>
                    <a:cubicBezTo>
                      <a:pt x="247712" y="51858"/>
                      <a:pt x="244775" y="49332"/>
                      <a:pt x="241362" y="47625"/>
                    </a:cubicBezTo>
                    <a:cubicBezTo>
                      <a:pt x="221836" y="37862"/>
                      <a:pt x="232600" y="43900"/>
                      <a:pt x="209612" y="28575"/>
                    </a:cubicBezTo>
                    <a:lnTo>
                      <a:pt x="190562" y="15875"/>
                    </a:lnTo>
                    <a:cubicBezTo>
                      <a:pt x="187387" y="13758"/>
                      <a:pt x="184657" y="10732"/>
                      <a:pt x="181037" y="9525"/>
                    </a:cubicBezTo>
                    <a:lnTo>
                      <a:pt x="161987" y="3175"/>
                    </a:lnTo>
                    <a:lnTo>
                      <a:pt x="152462" y="0"/>
                    </a:lnTo>
                    <a:cubicBezTo>
                      <a:pt x="138704" y="1058"/>
                      <a:pt x="124879" y="1463"/>
                      <a:pt x="111187" y="3175"/>
                    </a:cubicBezTo>
                    <a:cubicBezTo>
                      <a:pt x="107866" y="3590"/>
                      <a:pt x="104880" y="5431"/>
                      <a:pt x="101662" y="6350"/>
                    </a:cubicBezTo>
                    <a:cubicBezTo>
                      <a:pt x="97466" y="7549"/>
                      <a:pt x="93195" y="8467"/>
                      <a:pt x="88962" y="9525"/>
                    </a:cubicBezTo>
                    <a:cubicBezTo>
                      <a:pt x="86845" y="12700"/>
                      <a:pt x="84319" y="15637"/>
                      <a:pt x="82612" y="19050"/>
                    </a:cubicBezTo>
                    <a:cubicBezTo>
                      <a:pt x="77436" y="29402"/>
                      <a:pt x="79920" y="35431"/>
                      <a:pt x="76262" y="47625"/>
                    </a:cubicBezTo>
                    <a:cubicBezTo>
                      <a:pt x="73599" y="56500"/>
                      <a:pt x="61088" y="73560"/>
                      <a:pt x="57212" y="79375"/>
                    </a:cubicBezTo>
                    <a:cubicBezTo>
                      <a:pt x="55095" y="82550"/>
                      <a:pt x="52069" y="85280"/>
                      <a:pt x="50862" y="88900"/>
                    </a:cubicBezTo>
                    <a:cubicBezTo>
                      <a:pt x="49804" y="92075"/>
                      <a:pt x="49632" y="95702"/>
                      <a:pt x="47687" y="98425"/>
                    </a:cubicBezTo>
                    <a:cubicBezTo>
                      <a:pt x="44207" y="103297"/>
                      <a:pt x="39220" y="106892"/>
                      <a:pt x="34987" y="111125"/>
                    </a:cubicBezTo>
                    <a:cubicBezTo>
                      <a:pt x="29918" y="126331"/>
                      <a:pt x="29345" y="123484"/>
                      <a:pt x="34987" y="146050"/>
                    </a:cubicBezTo>
                    <a:cubicBezTo>
                      <a:pt x="36135" y="150642"/>
                      <a:pt x="39579" y="154356"/>
                      <a:pt x="41337" y="158750"/>
                    </a:cubicBezTo>
                    <a:lnTo>
                      <a:pt x="50862" y="187325"/>
                    </a:lnTo>
                    <a:cubicBezTo>
                      <a:pt x="51920" y="190500"/>
                      <a:pt x="52181" y="194065"/>
                      <a:pt x="54037" y="196850"/>
                    </a:cubicBezTo>
                    <a:lnTo>
                      <a:pt x="60387" y="206375"/>
                    </a:lnTo>
                    <a:cubicBezTo>
                      <a:pt x="59329" y="218017"/>
                      <a:pt x="59661" y="229870"/>
                      <a:pt x="57212" y="241300"/>
                    </a:cubicBezTo>
                    <a:cubicBezTo>
                      <a:pt x="56412" y="245031"/>
                      <a:pt x="52755" y="247512"/>
                      <a:pt x="50862" y="250825"/>
                    </a:cubicBezTo>
                    <a:cubicBezTo>
                      <a:pt x="48514" y="254934"/>
                      <a:pt x="46376" y="259175"/>
                      <a:pt x="44512" y="263525"/>
                    </a:cubicBezTo>
                    <a:cubicBezTo>
                      <a:pt x="43194" y="266601"/>
                      <a:pt x="43428" y="270437"/>
                      <a:pt x="41337" y="273050"/>
                    </a:cubicBezTo>
                    <a:cubicBezTo>
                      <a:pt x="38953" y="276030"/>
                      <a:pt x="34743" y="276957"/>
                      <a:pt x="31812" y="279400"/>
                    </a:cubicBezTo>
                    <a:cubicBezTo>
                      <a:pt x="28363" y="282275"/>
                      <a:pt x="25736" y="286050"/>
                      <a:pt x="22287" y="288925"/>
                    </a:cubicBezTo>
                    <a:cubicBezTo>
                      <a:pt x="-4235" y="311027"/>
                      <a:pt x="31064" y="276973"/>
                      <a:pt x="3237" y="304800"/>
                    </a:cubicBezTo>
                    <a:cubicBezTo>
                      <a:pt x="2179" y="307975"/>
                      <a:pt x="62" y="310978"/>
                      <a:pt x="62" y="314325"/>
                    </a:cubicBezTo>
                    <a:cubicBezTo>
                      <a:pt x="62" y="372904"/>
                      <a:pt x="-1080" y="345255"/>
                      <a:pt x="6412" y="371475"/>
                    </a:cubicBezTo>
                    <a:cubicBezTo>
                      <a:pt x="7611" y="375671"/>
                      <a:pt x="7166" y="380544"/>
                      <a:pt x="9587" y="384175"/>
                    </a:cubicBezTo>
                    <a:cubicBezTo>
                      <a:pt x="11704" y="387350"/>
                      <a:pt x="16026" y="388281"/>
                      <a:pt x="19112" y="390525"/>
                    </a:cubicBezTo>
                    <a:cubicBezTo>
                      <a:pt x="62432" y="422030"/>
                      <a:pt x="27187" y="398025"/>
                      <a:pt x="63562" y="422275"/>
                    </a:cubicBezTo>
                    <a:lnTo>
                      <a:pt x="73087" y="428625"/>
                    </a:lnTo>
                    <a:lnTo>
                      <a:pt x="82612" y="434975"/>
                    </a:lnTo>
                    <a:cubicBezTo>
                      <a:pt x="83670" y="438150"/>
                      <a:pt x="82440" y="444500"/>
                      <a:pt x="85787" y="444500"/>
                    </a:cubicBezTo>
                    <a:cubicBezTo>
                      <a:pt x="89134" y="444500"/>
                      <a:pt x="88962" y="438322"/>
                      <a:pt x="88962" y="434975"/>
                    </a:cubicBezTo>
                    <a:cubicBezTo>
                      <a:pt x="88962" y="428537"/>
                      <a:pt x="87823" y="422032"/>
                      <a:pt x="85787" y="415925"/>
                    </a:cubicBezTo>
                    <a:cubicBezTo>
                      <a:pt x="84114" y="410905"/>
                      <a:pt x="73702" y="399401"/>
                      <a:pt x="69912" y="396875"/>
                    </a:cubicBezTo>
                    <a:cubicBezTo>
                      <a:pt x="67127" y="395019"/>
                      <a:pt x="63562" y="394758"/>
                      <a:pt x="60387" y="393700"/>
                    </a:cubicBezTo>
                    <a:cubicBezTo>
                      <a:pt x="57212" y="390525"/>
                      <a:pt x="53090" y="388074"/>
                      <a:pt x="50862" y="384175"/>
                    </a:cubicBezTo>
                    <a:cubicBezTo>
                      <a:pt x="45660" y="375071"/>
                      <a:pt x="47063" y="352587"/>
                      <a:pt x="50862" y="346075"/>
                    </a:cubicBezTo>
                    <a:cubicBezTo>
                      <a:pt x="54707" y="339483"/>
                      <a:pt x="64516" y="338771"/>
                      <a:pt x="69912" y="333375"/>
                    </a:cubicBezTo>
                    <a:cubicBezTo>
                      <a:pt x="73087" y="330200"/>
                      <a:pt x="75988" y="326725"/>
                      <a:pt x="79437" y="323850"/>
                    </a:cubicBezTo>
                    <a:cubicBezTo>
                      <a:pt x="93752" y="311921"/>
                      <a:pt x="92575" y="321606"/>
                      <a:pt x="108012" y="298450"/>
                    </a:cubicBezTo>
                    <a:cubicBezTo>
                      <a:pt x="110129" y="295275"/>
                      <a:pt x="112655" y="292338"/>
                      <a:pt x="114362" y="288925"/>
                    </a:cubicBezTo>
                    <a:cubicBezTo>
                      <a:pt x="117030" y="283590"/>
                      <a:pt x="119186" y="271786"/>
                      <a:pt x="120712" y="266700"/>
                    </a:cubicBezTo>
                    <a:cubicBezTo>
                      <a:pt x="122635" y="260289"/>
                      <a:pt x="127062" y="247650"/>
                      <a:pt x="127062" y="247650"/>
                    </a:cubicBezTo>
                    <a:cubicBezTo>
                      <a:pt x="126621" y="241041"/>
                      <a:pt x="125958" y="199888"/>
                      <a:pt x="120712" y="184150"/>
                    </a:cubicBezTo>
                    <a:cubicBezTo>
                      <a:pt x="118163" y="176504"/>
                      <a:pt x="114362" y="169333"/>
                      <a:pt x="111187" y="161925"/>
                    </a:cubicBezTo>
                    <a:cubicBezTo>
                      <a:pt x="112245" y="142875"/>
                      <a:pt x="111664" y="123663"/>
                      <a:pt x="114362" y="104775"/>
                    </a:cubicBezTo>
                    <a:cubicBezTo>
                      <a:pt x="114902" y="100997"/>
                      <a:pt x="117732" y="97634"/>
                      <a:pt x="120712" y="95250"/>
                    </a:cubicBezTo>
                    <a:cubicBezTo>
                      <a:pt x="123325" y="93159"/>
                      <a:pt x="127062" y="93133"/>
                      <a:pt x="130237" y="92075"/>
                    </a:cubicBezTo>
                    <a:cubicBezTo>
                      <a:pt x="148229" y="94192"/>
                      <a:pt x="166297" y="95738"/>
                      <a:pt x="184212" y="98425"/>
                    </a:cubicBezTo>
                    <a:cubicBezTo>
                      <a:pt x="187522" y="98921"/>
                      <a:pt x="190811" y="99975"/>
                      <a:pt x="193737" y="101600"/>
                    </a:cubicBezTo>
                    <a:cubicBezTo>
                      <a:pt x="196071" y="102897"/>
                      <a:pt x="221325" y="119663"/>
                      <a:pt x="225487" y="123825"/>
                    </a:cubicBezTo>
                    <a:cubicBezTo>
                      <a:pt x="228185" y="126523"/>
                      <a:pt x="229139" y="130652"/>
                      <a:pt x="231837" y="133350"/>
                    </a:cubicBezTo>
                    <a:cubicBezTo>
                      <a:pt x="234535" y="136048"/>
                      <a:pt x="238431" y="137257"/>
                      <a:pt x="241362" y="139700"/>
                    </a:cubicBezTo>
                    <a:cubicBezTo>
                      <a:pt x="244811" y="142575"/>
                      <a:pt x="247478" y="146303"/>
                      <a:pt x="250887" y="149225"/>
                    </a:cubicBezTo>
                    <a:cubicBezTo>
                      <a:pt x="259114" y="156277"/>
                      <a:pt x="274440" y="165985"/>
                      <a:pt x="282637" y="171450"/>
                    </a:cubicBezTo>
                    <a:cubicBezTo>
                      <a:pt x="285812" y="173567"/>
                      <a:pt x="289109" y="175510"/>
                      <a:pt x="292162" y="177800"/>
                    </a:cubicBezTo>
                    <a:cubicBezTo>
                      <a:pt x="295038" y="179957"/>
                      <a:pt x="309744" y="191354"/>
                      <a:pt x="314387" y="193675"/>
                    </a:cubicBezTo>
                    <a:cubicBezTo>
                      <a:pt x="330357" y="201660"/>
                      <a:pt x="322940" y="189528"/>
                      <a:pt x="342962" y="209550"/>
                    </a:cubicBezTo>
                    <a:cubicBezTo>
                      <a:pt x="349984" y="216572"/>
                      <a:pt x="351429" y="241300"/>
                      <a:pt x="362012" y="225425"/>
                    </a:cubicBezTo>
                    <a:cubicBezTo>
                      <a:pt x="372595" y="209550"/>
                      <a:pt x="406462" y="114300"/>
                      <a:pt x="406462" y="114300"/>
                    </a:cubicBezTo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338" name="Rectangle 1337">
                <a:extLst>
                  <a:ext uri="{FF2B5EF4-FFF2-40B4-BE49-F238E27FC236}">
                    <a16:creationId xmlns:a16="http://schemas.microsoft.com/office/drawing/2014/main" id="{F9A03058-12CB-4234-B451-3F9DE4D98105}"/>
                  </a:ext>
                </a:extLst>
              </p:cNvPr>
              <p:cNvSpPr/>
              <p:nvPr/>
            </p:nvSpPr>
            <p:spPr>
              <a:xfrm>
                <a:off x="4026159" y="2799840"/>
                <a:ext cx="32052" cy="2033096"/>
              </a:xfrm>
              <a:prstGeom prst="rect">
                <a:avLst/>
              </a:pr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339" name="Forme libre 433">
                <a:extLst>
                  <a:ext uri="{FF2B5EF4-FFF2-40B4-BE49-F238E27FC236}">
                    <a16:creationId xmlns:a16="http://schemas.microsoft.com/office/drawing/2014/main" id="{3F6130A9-9DB0-4B8A-A36B-69443D441225}"/>
                  </a:ext>
                </a:extLst>
              </p:cNvPr>
              <p:cNvSpPr/>
              <p:nvPr/>
            </p:nvSpPr>
            <p:spPr>
              <a:xfrm>
                <a:off x="4035425" y="4542894"/>
                <a:ext cx="459080" cy="254258"/>
              </a:xfrm>
              <a:custGeom>
                <a:avLst/>
                <a:gdLst>
                  <a:gd name="connsiteX0" fmla="*/ 22225 w 459080"/>
                  <a:gd name="connsiteY0" fmla="*/ 187325 h 254258"/>
                  <a:gd name="connsiteX1" fmla="*/ 53975 w 459080"/>
                  <a:gd name="connsiteY1" fmla="*/ 180975 h 254258"/>
                  <a:gd name="connsiteX2" fmla="*/ 76200 w 459080"/>
                  <a:gd name="connsiteY2" fmla="*/ 152400 h 254258"/>
                  <a:gd name="connsiteX3" fmla="*/ 85725 w 459080"/>
                  <a:gd name="connsiteY3" fmla="*/ 149225 h 254258"/>
                  <a:gd name="connsiteX4" fmla="*/ 107950 w 459080"/>
                  <a:gd name="connsiteY4" fmla="*/ 139700 h 254258"/>
                  <a:gd name="connsiteX5" fmla="*/ 127000 w 459080"/>
                  <a:gd name="connsiteY5" fmla="*/ 127000 h 254258"/>
                  <a:gd name="connsiteX6" fmla="*/ 136525 w 459080"/>
                  <a:gd name="connsiteY6" fmla="*/ 114300 h 254258"/>
                  <a:gd name="connsiteX7" fmla="*/ 142875 w 459080"/>
                  <a:gd name="connsiteY7" fmla="*/ 104775 h 254258"/>
                  <a:gd name="connsiteX8" fmla="*/ 152400 w 459080"/>
                  <a:gd name="connsiteY8" fmla="*/ 98425 h 254258"/>
                  <a:gd name="connsiteX9" fmla="*/ 174625 w 459080"/>
                  <a:gd name="connsiteY9" fmla="*/ 82550 h 254258"/>
                  <a:gd name="connsiteX10" fmla="*/ 187325 w 459080"/>
                  <a:gd name="connsiteY10" fmla="*/ 73025 h 254258"/>
                  <a:gd name="connsiteX11" fmla="*/ 206375 w 459080"/>
                  <a:gd name="connsiteY11" fmla="*/ 63500 h 254258"/>
                  <a:gd name="connsiteX12" fmla="*/ 234950 w 459080"/>
                  <a:gd name="connsiteY12" fmla="*/ 38100 h 254258"/>
                  <a:gd name="connsiteX13" fmla="*/ 244475 w 459080"/>
                  <a:gd name="connsiteY13" fmla="*/ 19050 h 254258"/>
                  <a:gd name="connsiteX14" fmla="*/ 254000 w 459080"/>
                  <a:gd name="connsiteY14" fmla="*/ 12700 h 254258"/>
                  <a:gd name="connsiteX15" fmla="*/ 266700 w 459080"/>
                  <a:gd name="connsiteY15" fmla="*/ 6350 h 254258"/>
                  <a:gd name="connsiteX16" fmla="*/ 317500 w 459080"/>
                  <a:gd name="connsiteY16" fmla="*/ 0 h 254258"/>
                  <a:gd name="connsiteX17" fmla="*/ 342900 w 459080"/>
                  <a:gd name="connsiteY17" fmla="*/ 3175 h 254258"/>
                  <a:gd name="connsiteX18" fmla="*/ 349250 w 459080"/>
                  <a:gd name="connsiteY18" fmla="*/ 12700 h 254258"/>
                  <a:gd name="connsiteX19" fmla="*/ 352425 w 459080"/>
                  <a:gd name="connsiteY19" fmla="*/ 22225 h 254258"/>
                  <a:gd name="connsiteX20" fmla="*/ 358775 w 459080"/>
                  <a:gd name="connsiteY20" fmla="*/ 38100 h 254258"/>
                  <a:gd name="connsiteX21" fmla="*/ 361950 w 459080"/>
                  <a:gd name="connsiteY21" fmla="*/ 47625 h 254258"/>
                  <a:gd name="connsiteX22" fmla="*/ 384175 w 459080"/>
                  <a:gd name="connsiteY22" fmla="*/ 63500 h 254258"/>
                  <a:gd name="connsiteX23" fmla="*/ 400050 w 459080"/>
                  <a:gd name="connsiteY23" fmla="*/ 82550 h 254258"/>
                  <a:gd name="connsiteX24" fmla="*/ 406400 w 459080"/>
                  <a:gd name="connsiteY24" fmla="*/ 104775 h 254258"/>
                  <a:gd name="connsiteX25" fmla="*/ 419100 w 459080"/>
                  <a:gd name="connsiteY25" fmla="*/ 187325 h 254258"/>
                  <a:gd name="connsiteX26" fmla="*/ 431800 w 459080"/>
                  <a:gd name="connsiteY26" fmla="*/ 206375 h 254258"/>
                  <a:gd name="connsiteX27" fmla="*/ 438150 w 459080"/>
                  <a:gd name="connsiteY27" fmla="*/ 215900 h 254258"/>
                  <a:gd name="connsiteX28" fmla="*/ 444500 w 459080"/>
                  <a:gd name="connsiteY28" fmla="*/ 234950 h 254258"/>
                  <a:gd name="connsiteX29" fmla="*/ 457200 w 459080"/>
                  <a:gd name="connsiteY29" fmla="*/ 254000 h 254258"/>
                  <a:gd name="connsiteX30" fmla="*/ 438150 w 459080"/>
                  <a:gd name="connsiteY30" fmla="*/ 247650 h 254258"/>
                  <a:gd name="connsiteX31" fmla="*/ 419100 w 459080"/>
                  <a:gd name="connsiteY31" fmla="*/ 238125 h 254258"/>
                  <a:gd name="connsiteX32" fmla="*/ 409575 w 459080"/>
                  <a:gd name="connsiteY32" fmla="*/ 228600 h 254258"/>
                  <a:gd name="connsiteX33" fmla="*/ 400050 w 459080"/>
                  <a:gd name="connsiteY33" fmla="*/ 225425 h 254258"/>
                  <a:gd name="connsiteX34" fmla="*/ 390525 w 459080"/>
                  <a:gd name="connsiteY34" fmla="*/ 219075 h 254258"/>
                  <a:gd name="connsiteX35" fmla="*/ 377825 w 459080"/>
                  <a:gd name="connsiteY35" fmla="*/ 203200 h 254258"/>
                  <a:gd name="connsiteX36" fmla="*/ 368300 w 459080"/>
                  <a:gd name="connsiteY36" fmla="*/ 184150 h 254258"/>
                  <a:gd name="connsiteX37" fmla="*/ 365125 w 459080"/>
                  <a:gd name="connsiteY37" fmla="*/ 123825 h 254258"/>
                  <a:gd name="connsiteX38" fmla="*/ 349250 w 459080"/>
                  <a:gd name="connsiteY38" fmla="*/ 104775 h 254258"/>
                  <a:gd name="connsiteX39" fmla="*/ 339725 w 459080"/>
                  <a:gd name="connsiteY39" fmla="*/ 101600 h 254258"/>
                  <a:gd name="connsiteX40" fmla="*/ 320675 w 459080"/>
                  <a:gd name="connsiteY40" fmla="*/ 88900 h 254258"/>
                  <a:gd name="connsiteX41" fmla="*/ 298450 w 459080"/>
                  <a:gd name="connsiteY41" fmla="*/ 73025 h 254258"/>
                  <a:gd name="connsiteX42" fmla="*/ 282575 w 459080"/>
                  <a:gd name="connsiteY42" fmla="*/ 57150 h 254258"/>
                  <a:gd name="connsiteX43" fmla="*/ 260350 w 459080"/>
                  <a:gd name="connsiteY43" fmla="*/ 60325 h 254258"/>
                  <a:gd name="connsiteX44" fmla="*/ 250825 w 459080"/>
                  <a:gd name="connsiteY44" fmla="*/ 66675 h 254258"/>
                  <a:gd name="connsiteX45" fmla="*/ 231775 w 459080"/>
                  <a:gd name="connsiteY45" fmla="*/ 85725 h 254258"/>
                  <a:gd name="connsiteX46" fmla="*/ 212725 w 459080"/>
                  <a:gd name="connsiteY46" fmla="*/ 101600 h 254258"/>
                  <a:gd name="connsiteX47" fmla="*/ 203200 w 459080"/>
                  <a:gd name="connsiteY47" fmla="*/ 120650 h 254258"/>
                  <a:gd name="connsiteX48" fmla="*/ 193675 w 459080"/>
                  <a:gd name="connsiteY48" fmla="*/ 130175 h 254258"/>
                  <a:gd name="connsiteX49" fmla="*/ 174625 w 459080"/>
                  <a:gd name="connsiteY49" fmla="*/ 139700 h 254258"/>
                  <a:gd name="connsiteX50" fmla="*/ 161925 w 459080"/>
                  <a:gd name="connsiteY50" fmla="*/ 146050 h 254258"/>
                  <a:gd name="connsiteX51" fmla="*/ 130175 w 459080"/>
                  <a:gd name="connsiteY51" fmla="*/ 155575 h 254258"/>
                  <a:gd name="connsiteX52" fmla="*/ 120650 w 459080"/>
                  <a:gd name="connsiteY52" fmla="*/ 158750 h 254258"/>
                  <a:gd name="connsiteX53" fmla="*/ 114300 w 459080"/>
                  <a:gd name="connsiteY53" fmla="*/ 168275 h 254258"/>
                  <a:gd name="connsiteX54" fmla="*/ 104775 w 459080"/>
                  <a:gd name="connsiteY54" fmla="*/ 174625 h 254258"/>
                  <a:gd name="connsiteX55" fmla="*/ 92075 w 459080"/>
                  <a:gd name="connsiteY55" fmla="*/ 190500 h 254258"/>
                  <a:gd name="connsiteX56" fmla="*/ 76200 w 459080"/>
                  <a:gd name="connsiteY56" fmla="*/ 209550 h 254258"/>
                  <a:gd name="connsiteX57" fmla="*/ 63500 w 459080"/>
                  <a:gd name="connsiteY57" fmla="*/ 219075 h 254258"/>
                  <a:gd name="connsiteX58" fmla="*/ 53975 w 459080"/>
                  <a:gd name="connsiteY58" fmla="*/ 228600 h 254258"/>
                  <a:gd name="connsiteX59" fmla="*/ 44450 w 459080"/>
                  <a:gd name="connsiteY59" fmla="*/ 234950 h 254258"/>
                  <a:gd name="connsiteX60" fmla="*/ 34925 w 459080"/>
                  <a:gd name="connsiteY60" fmla="*/ 244475 h 254258"/>
                  <a:gd name="connsiteX61" fmla="*/ 15875 w 459080"/>
                  <a:gd name="connsiteY61" fmla="*/ 250825 h 254258"/>
                  <a:gd name="connsiteX62" fmla="*/ 6350 w 459080"/>
                  <a:gd name="connsiteY62" fmla="*/ 247650 h 254258"/>
                  <a:gd name="connsiteX63" fmla="*/ 3175 w 459080"/>
                  <a:gd name="connsiteY63" fmla="*/ 231775 h 254258"/>
                  <a:gd name="connsiteX64" fmla="*/ 0 w 459080"/>
                  <a:gd name="connsiteY64" fmla="*/ 212725 h 254258"/>
                  <a:gd name="connsiteX65" fmla="*/ 6350 w 459080"/>
                  <a:gd name="connsiteY65" fmla="*/ 193675 h 254258"/>
                  <a:gd name="connsiteX66" fmla="*/ 15875 w 459080"/>
                  <a:gd name="connsiteY66" fmla="*/ 190500 h 254258"/>
                  <a:gd name="connsiteX67" fmla="*/ 22225 w 459080"/>
                  <a:gd name="connsiteY67" fmla="*/ 187325 h 25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459080" h="254258">
                    <a:moveTo>
                      <a:pt x="22225" y="187325"/>
                    </a:moveTo>
                    <a:cubicBezTo>
                      <a:pt x="28575" y="185737"/>
                      <a:pt x="50562" y="191214"/>
                      <a:pt x="53975" y="180975"/>
                    </a:cubicBezTo>
                    <a:cubicBezTo>
                      <a:pt x="57994" y="168917"/>
                      <a:pt x="60138" y="157754"/>
                      <a:pt x="76200" y="152400"/>
                    </a:cubicBezTo>
                    <a:cubicBezTo>
                      <a:pt x="79375" y="151342"/>
                      <a:pt x="82732" y="150722"/>
                      <a:pt x="85725" y="149225"/>
                    </a:cubicBezTo>
                    <a:cubicBezTo>
                      <a:pt x="107651" y="138262"/>
                      <a:pt x="81519" y="146308"/>
                      <a:pt x="107950" y="139700"/>
                    </a:cubicBezTo>
                    <a:cubicBezTo>
                      <a:pt x="114300" y="135467"/>
                      <a:pt x="122421" y="133105"/>
                      <a:pt x="127000" y="127000"/>
                    </a:cubicBezTo>
                    <a:cubicBezTo>
                      <a:pt x="130175" y="122767"/>
                      <a:pt x="133449" y="118606"/>
                      <a:pt x="136525" y="114300"/>
                    </a:cubicBezTo>
                    <a:cubicBezTo>
                      <a:pt x="138743" y="111195"/>
                      <a:pt x="140177" y="107473"/>
                      <a:pt x="142875" y="104775"/>
                    </a:cubicBezTo>
                    <a:cubicBezTo>
                      <a:pt x="145573" y="102077"/>
                      <a:pt x="149503" y="100908"/>
                      <a:pt x="152400" y="98425"/>
                    </a:cubicBezTo>
                    <a:cubicBezTo>
                      <a:pt x="171576" y="81989"/>
                      <a:pt x="157123" y="88384"/>
                      <a:pt x="174625" y="82550"/>
                    </a:cubicBezTo>
                    <a:cubicBezTo>
                      <a:pt x="178858" y="79375"/>
                      <a:pt x="182731" y="75650"/>
                      <a:pt x="187325" y="73025"/>
                    </a:cubicBezTo>
                    <a:cubicBezTo>
                      <a:pt x="202771" y="64198"/>
                      <a:pt x="191441" y="76774"/>
                      <a:pt x="206375" y="63500"/>
                    </a:cubicBezTo>
                    <a:cubicBezTo>
                      <a:pt x="238997" y="34502"/>
                      <a:pt x="213332" y="52512"/>
                      <a:pt x="234950" y="38100"/>
                    </a:cubicBezTo>
                    <a:cubicBezTo>
                      <a:pt x="237532" y="30353"/>
                      <a:pt x="238320" y="25205"/>
                      <a:pt x="244475" y="19050"/>
                    </a:cubicBezTo>
                    <a:cubicBezTo>
                      <a:pt x="247173" y="16352"/>
                      <a:pt x="250687" y="14593"/>
                      <a:pt x="254000" y="12700"/>
                    </a:cubicBezTo>
                    <a:cubicBezTo>
                      <a:pt x="258109" y="10352"/>
                      <a:pt x="262059" y="7278"/>
                      <a:pt x="266700" y="6350"/>
                    </a:cubicBezTo>
                    <a:cubicBezTo>
                      <a:pt x="283434" y="3003"/>
                      <a:pt x="317500" y="0"/>
                      <a:pt x="317500" y="0"/>
                    </a:cubicBezTo>
                    <a:cubicBezTo>
                      <a:pt x="325967" y="1058"/>
                      <a:pt x="334978" y="6"/>
                      <a:pt x="342900" y="3175"/>
                    </a:cubicBezTo>
                    <a:cubicBezTo>
                      <a:pt x="346443" y="4592"/>
                      <a:pt x="347543" y="9287"/>
                      <a:pt x="349250" y="12700"/>
                    </a:cubicBezTo>
                    <a:cubicBezTo>
                      <a:pt x="350747" y="15693"/>
                      <a:pt x="351250" y="19091"/>
                      <a:pt x="352425" y="22225"/>
                    </a:cubicBezTo>
                    <a:cubicBezTo>
                      <a:pt x="354426" y="27561"/>
                      <a:pt x="356774" y="32764"/>
                      <a:pt x="358775" y="38100"/>
                    </a:cubicBezTo>
                    <a:cubicBezTo>
                      <a:pt x="359950" y="41234"/>
                      <a:pt x="360094" y="44840"/>
                      <a:pt x="361950" y="47625"/>
                    </a:cubicBezTo>
                    <a:cubicBezTo>
                      <a:pt x="370956" y="61133"/>
                      <a:pt x="371534" y="54471"/>
                      <a:pt x="384175" y="63500"/>
                    </a:cubicBezTo>
                    <a:cubicBezTo>
                      <a:pt x="389636" y="67401"/>
                      <a:pt x="396956" y="76362"/>
                      <a:pt x="400050" y="82550"/>
                    </a:cubicBezTo>
                    <a:cubicBezTo>
                      <a:pt x="402327" y="87105"/>
                      <a:pt x="405383" y="100706"/>
                      <a:pt x="406400" y="104775"/>
                    </a:cubicBezTo>
                    <a:cubicBezTo>
                      <a:pt x="408878" y="130799"/>
                      <a:pt x="405585" y="162547"/>
                      <a:pt x="419100" y="187325"/>
                    </a:cubicBezTo>
                    <a:cubicBezTo>
                      <a:pt x="422754" y="194025"/>
                      <a:pt x="427567" y="200025"/>
                      <a:pt x="431800" y="206375"/>
                    </a:cubicBezTo>
                    <a:cubicBezTo>
                      <a:pt x="433917" y="209550"/>
                      <a:pt x="436943" y="212280"/>
                      <a:pt x="438150" y="215900"/>
                    </a:cubicBezTo>
                    <a:cubicBezTo>
                      <a:pt x="440267" y="222250"/>
                      <a:pt x="440787" y="229381"/>
                      <a:pt x="444500" y="234950"/>
                    </a:cubicBezTo>
                    <a:cubicBezTo>
                      <a:pt x="448733" y="241300"/>
                      <a:pt x="464440" y="256413"/>
                      <a:pt x="457200" y="254000"/>
                    </a:cubicBezTo>
                    <a:lnTo>
                      <a:pt x="438150" y="247650"/>
                    </a:lnTo>
                    <a:cubicBezTo>
                      <a:pt x="428604" y="244468"/>
                      <a:pt x="427306" y="244964"/>
                      <a:pt x="419100" y="238125"/>
                    </a:cubicBezTo>
                    <a:cubicBezTo>
                      <a:pt x="415651" y="235250"/>
                      <a:pt x="413311" y="231091"/>
                      <a:pt x="409575" y="228600"/>
                    </a:cubicBezTo>
                    <a:cubicBezTo>
                      <a:pt x="406790" y="226744"/>
                      <a:pt x="403043" y="226922"/>
                      <a:pt x="400050" y="225425"/>
                    </a:cubicBezTo>
                    <a:cubicBezTo>
                      <a:pt x="396637" y="223718"/>
                      <a:pt x="393700" y="221192"/>
                      <a:pt x="390525" y="219075"/>
                    </a:cubicBezTo>
                    <a:cubicBezTo>
                      <a:pt x="384344" y="200532"/>
                      <a:pt x="392186" y="217561"/>
                      <a:pt x="377825" y="203200"/>
                    </a:cubicBezTo>
                    <a:cubicBezTo>
                      <a:pt x="371670" y="197045"/>
                      <a:pt x="370882" y="191897"/>
                      <a:pt x="368300" y="184150"/>
                    </a:cubicBezTo>
                    <a:cubicBezTo>
                      <a:pt x="367242" y="164042"/>
                      <a:pt x="367846" y="143777"/>
                      <a:pt x="365125" y="123825"/>
                    </a:cubicBezTo>
                    <a:cubicBezTo>
                      <a:pt x="364539" y="119530"/>
                      <a:pt x="351760" y="106448"/>
                      <a:pt x="349250" y="104775"/>
                    </a:cubicBezTo>
                    <a:cubicBezTo>
                      <a:pt x="346465" y="102919"/>
                      <a:pt x="342651" y="103225"/>
                      <a:pt x="339725" y="101600"/>
                    </a:cubicBezTo>
                    <a:cubicBezTo>
                      <a:pt x="333054" y="97894"/>
                      <a:pt x="327025" y="93133"/>
                      <a:pt x="320675" y="88900"/>
                    </a:cubicBezTo>
                    <a:cubicBezTo>
                      <a:pt x="315267" y="85294"/>
                      <a:pt x="302388" y="76963"/>
                      <a:pt x="298450" y="73025"/>
                    </a:cubicBezTo>
                    <a:cubicBezTo>
                      <a:pt x="277283" y="51858"/>
                      <a:pt x="307975" y="74083"/>
                      <a:pt x="282575" y="57150"/>
                    </a:cubicBezTo>
                    <a:cubicBezTo>
                      <a:pt x="275167" y="58208"/>
                      <a:pt x="267518" y="58175"/>
                      <a:pt x="260350" y="60325"/>
                    </a:cubicBezTo>
                    <a:cubicBezTo>
                      <a:pt x="256695" y="61421"/>
                      <a:pt x="253677" y="64140"/>
                      <a:pt x="250825" y="66675"/>
                    </a:cubicBezTo>
                    <a:cubicBezTo>
                      <a:pt x="244113" y="72641"/>
                      <a:pt x="239247" y="80744"/>
                      <a:pt x="231775" y="85725"/>
                    </a:cubicBezTo>
                    <a:cubicBezTo>
                      <a:pt x="222409" y="91969"/>
                      <a:pt x="220365" y="92433"/>
                      <a:pt x="212725" y="101600"/>
                    </a:cubicBezTo>
                    <a:cubicBezTo>
                      <a:pt x="187746" y="131575"/>
                      <a:pt x="222293" y="92011"/>
                      <a:pt x="203200" y="120650"/>
                    </a:cubicBezTo>
                    <a:cubicBezTo>
                      <a:pt x="200709" y="124386"/>
                      <a:pt x="197124" y="127300"/>
                      <a:pt x="193675" y="130175"/>
                    </a:cubicBezTo>
                    <a:cubicBezTo>
                      <a:pt x="182908" y="139148"/>
                      <a:pt x="186417" y="134646"/>
                      <a:pt x="174625" y="139700"/>
                    </a:cubicBezTo>
                    <a:cubicBezTo>
                      <a:pt x="170275" y="141564"/>
                      <a:pt x="166319" y="144292"/>
                      <a:pt x="161925" y="146050"/>
                    </a:cubicBezTo>
                    <a:cubicBezTo>
                      <a:pt x="143062" y="153595"/>
                      <a:pt x="146548" y="150897"/>
                      <a:pt x="130175" y="155575"/>
                    </a:cubicBezTo>
                    <a:cubicBezTo>
                      <a:pt x="126957" y="156494"/>
                      <a:pt x="123825" y="157692"/>
                      <a:pt x="120650" y="158750"/>
                    </a:cubicBezTo>
                    <a:cubicBezTo>
                      <a:pt x="118533" y="161925"/>
                      <a:pt x="116998" y="165577"/>
                      <a:pt x="114300" y="168275"/>
                    </a:cubicBezTo>
                    <a:cubicBezTo>
                      <a:pt x="111602" y="170973"/>
                      <a:pt x="107159" y="171645"/>
                      <a:pt x="104775" y="174625"/>
                    </a:cubicBezTo>
                    <a:cubicBezTo>
                      <a:pt x="87248" y="196533"/>
                      <a:pt x="119372" y="172302"/>
                      <a:pt x="92075" y="190500"/>
                    </a:cubicBezTo>
                    <a:cubicBezTo>
                      <a:pt x="85543" y="200298"/>
                      <a:pt x="85707" y="201401"/>
                      <a:pt x="76200" y="209550"/>
                    </a:cubicBezTo>
                    <a:cubicBezTo>
                      <a:pt x="72182" y="212994"/>
                      <a:pt x="67518" y="215631"/>
                      <a:pt x="63500" y="219075"/>
                    </a:cubicBezTo>
                    <a:cubicBezTo>
                      <a:pt x="60091" y="221997"/>
                      <a:pt x="57424" y="225725"/>
                      <a:pt x="53975" y="228600"/>
                    </a:cubicBezTo>
                    <a:cubicBezTo>
                      <a:pt x="51044" y="231043"/>
                      <a:pt x="47381" y="232507"/>
                      <a:pt x="44450" y="234950"/>
                    </a:cubicBezTo>
                    <a:cubicBezTo>
                      <a:pt x="41001" y="237825"/>
                      <a:pt x="38850" y="242294"/>
                      <a:pt x="34925" y="244475"/>
                    </a:cubicBezTo>
                    <a:cubicBezTo>
                      <a:pt x="29074" y="247726"/>
                      <a:pt x="15875" y="250825"/>
                      <a:pt x="15875" y="250825"/>
                    </a:cubicBezTo>
                    <a:cubicBezTo>
                      <a:pt x="12700" y="249767"/>
                      <a:pt x="8206" y="250435"/>
                      <a:pt x="6350" y="247650"/>
                    </a:cubicBezTo>
                    <a:cubicBezTo>
                      <a:pt x="3357" y="243160"/>
                      <a:pt x="4140" y="237084"/>
                      <a:pt x="3175" y="231775"/>
                    </a:cubicBezTo>
                    <a:cubicBezTo>
                      <a:pt x="2023" y="225441"/>
                      <a:pt x="1058" y="219075"/>
                      <a:pt x="0" y="212725"/>
                    </a:cubicBezTo>
                    <a:cubicBezTo>
                      <a:pt x="2117" y="206375"/>
                      <a:pt x="2459" y="199122"/>
                      <a:pt x="6350" y="193675"/>
                    </a:cubicBezTo>
                    <a:cubicBezTo>
                      <a:pt x="8295" y="190952"/>
                      <a:pt x="13198" y="192508"/>
                      <a:pt x="15875" y="190500"/>
                    </a:cubicBezTo>
                    <a:cubicBezTo>
                      <a:pt x="17768" y="189080"/>
                      <a:pt x="15875" y="188913"/>
                      <a:pt x="22225" y="18732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340" name="Forme libre 434">
                <a:extLst>
                  <a:ext uri="{FF2B5EF4-FFF2-40B4-BE49-F238E27FC236}">
                    <a16:creationId xmlns:a16="http://schemas.microsoft.com/office/drawing/2014/main" id="{E52545FC-86C1-4D22-9C97-494AA1E4BD15}"/>
                  </a:ext>
                </a:extLst>
              </p:cNvPr>
              <p:cNvSpPr/>
              <p:nvPr/>
            </p:nvSpPr>
            <p:spPr>
              <a:xfrm>
                <a:off x="4032250" y="3939153"/>
                <a:ext cx="438151" cy="425951"/>
              </a:xfrm>
              <a:custGeom>
                <a:avLst/>
                <a:gdLst>
                  <a:gd name="connsiteX0" fmla="*/ 9525 w 438151"/>
                  <a:gd name="connsiteY0" fmla="*/ 222250 h 425951"/>
                  <a:gd name="connsiteX1" fmla="*/ 12700 w 438151"/>
                  <a:gd name="connsiteY1" fmla="*/ 203200 h 425951"/>
                  <a:gd name="connsiteX2" fmla="*/ 22225 w 438151"/>
                  <a:gd name="connsiteY2" fmla="*/ 193675 h 425951"/>
                  <a:gd name="connsiteX3" fmla="*/ 31750 w 438151"/>
                  <a:gd name="connsiteY3" fmla="*/ 187325 h 425951"/>
                  <a:gd name="connsiteX4" fmla="*/ 53975 w 438151"/>
                  <a:gd name="connsiteY4" fmla="*/ 174625 h 425951"/>
                  <a:gd name="connsiteX5" fmla="*/ 69850 w 438151"/>
                  <a:gd name="connsiteY5" fmla="*/ 158750 h 425951"/>
                  <a:gd name="connsiteX6" fmla="*/ 76200 w 438151"/>
                  <a:gd name="connsiteY6" fmla="*/ 149225 h 425951"/>
                  <a:gd name="connsiteX7" fmla="*/ 104775 w 438151"/>
                  <a:gd name="connsiteY7" fmla="*/ 127000 h 425951"/>
                  <a:gd name="connsiteX8" fmla="*/ 111125 w 438151"/>
                  <a:gd name="connsiteY8" fmla="*/ 117475 h 425951"/>
                  <a:gd name="connsiteX9" fmla="*/ 120650 w 438151"/>
                  <a:gd name="connsiteY9" fmla="*/ 111125 h 425951"/>
                  <a:gd name="connsiteX10" fmla="*/ 123825 w 438151"/>
                  <a:gd name="connsiteY10" fmla="*/ 101600 h 425951"/>
                  <a:gd name="connsiteX11" fmla="*/ 133350 w 438151"/>
                  <a:gd name="connsiteY11" fmla="*/ 92075 h 425951"/>
                  <a:gd name="connsiteX12" fmla="*/ 149225 w 438151"/>
                  <a:gd name="connsiteY12" fmla="*/ 73025 h 425951"/>
                  <a:gd name="connsiteX13" fmla="*/ 152400 w 438151"/>
                  <a:gd name="connsiteY13" fmla="*/ 63500 h 425951"/>
                  <a:gd name="connsiteX14" fmla="*/ 180975 w 438151"/>
                  <a:gd name="connsiteY14" fmla="*/ 41275 h 425951"/>
                  <a:gd name="connsiteX15" fmla="*/ 190500 w 438151"/>
                  <a:gd name="connsiteY15" fmla="*/ 38100 h 425951"/>
                  <a:gd name="connsiteX16" fmla="*/ 200025 w 438151"/>
                  <a:gd name="connsiteY16" fmla="*/ 31750 h 425951"/>
                  <a:gd name="connsiteX17" fmla="*/ 209550 w 438151"/>
                  <a:gd name="connsiteY17" fmla="*/ 28575 h 425951"/>
                  <a:gd name="connsiteX18" fmla="*/ 228600 w 438151"/>
                  <a:gd name="connsiteY18" fmla="*/ 19050 h 425951"/>
                  <a:gd name="connsiteX19" fmla="*/ 250825 w 438151"/>
                  <a:gd name="connsiteY19" fmla="*/ 3175 h 425951"/>
                  <a:gd name="connsiteX20" fmla="*/ 260350 w 438151"/>
                  <a:gd name="connsiteY20" fmla="*/ 0 h 425951"/>
                  <a:gd name="connsiteX21" fmla="*/ 292100 w 438151"/>
                  <a:gd name="connsiteY21" fmla="*/ 3175 h 425951"/>
                  <a:gd name="connsiteX22" fmla="*/ 314325 w 438151"/>
                  <a:gd name="connsiteY22" fmla="*/ 6350 h 425951"/>
                  <a:gd name="connsiteX23" fmla="*/ 355600 w 438151"/>
                  <a:gd name="connsiteY23" fmla="*/ 9525 h 425951"/>
                  <a:gd name="connsiteX24" fmla="*/ 377825 w 438151"/>
                  <a:gd name="connsiteY24" fmla="*/ 19050 h 425951"/>
                  <a:gd name="connsiteX25" fmla="*/ 396875 w 438151"/>
                  <a:gd name="connsiteY25" fmla="*/ 31750 h 425951"/>
                  <a:gd name="connsiteX26" fmla="*/ 406400 w 438151"/>
                  <a:gd name="connsiteY26" fmla="*/ 85725 h 425951"/>
                  <a:gd name="connsiteX27" fmla="*/ 409575 w 438151"/>
                  <a:gd name="connsiteY27" fmla="*/ 98425 h 425951"/>
                  <a:gd name="connsiteX28" fmla="*/ 428625 w 438151"/>
                  <a:gd name="connsiteY28" fmla="*/ 117475 h 425951"/>
                  <a:gd name="connsiteX29" fmla="*/ 438150 w 438151"/>
                  <a:gd name="connsiteY29" fmla="*/ 139700 h 425951"/>
                  <a:gd name="connsiteX30" fmla="*/ 431800 w 438151"/>
                  <a:gd name="connsiteY30" fmla="*/ 200025 h 425951"/>
                  <a:gd name="connsiteX31" fmla="*/ 425450 w 438151"/>
                  <a:gd name="connsiteY31" fmla="*/ 209550 h 425951"/>
                  <a:gd name="connsiteX32" fmla="*/ 409575 w 438151"/>
                  <a:gd name="connsiteY32" fmla="*/ 234950 h 425951"/>
                  <a:gd name="connsiteX33" fmla="*/ 387350 w 438151"/>
                  <a:gd name="connsiteY33" fmla="*/ 263525 h 425951"/>
                  <a:gd name="connsiteX34" fmla="*/ 381000 w 438151"/>
                  <a:gd name="connsiteY34" fmla="*/ 273050 h 425951"/>
                  <a:gd name="connsiteX35" fmla="*/ 374650 w 438151"/>
                  <a:gd name="connsiteY35" fmla="*/ 292100 h 425951"/>
                  <a:gd name="connsiteX36" fmla="*/ 368300 w 438151"/>
                  <a:gd name="connsiteY36" fmla="*/ 314325 h 425951"/>
                  <a:gd name="connsiteX37" fmla="*/ 365125 w 438151"/>
                  <a:gd name="connsiteY37" fmla="*/ 336550 h 425951"/>
                  <a:gd name="connsiteX38" fmla="*/ 371475 w 438151"/>
                  <a:gd name="connsiteY38" fmla="*/ 390525 h 425951"/>
                  <a:gd name="connsiteX39" fmla="*/ 377825 w 438151"/>
                  <a:gd name="connsiteY39" fmla="*/ 412750 h 425951"/>
                  <a:gd name="connsiteX40" fmla="*/ 381000 w 438151"/>
                  <a:gd name="connsiteY40" fmla="*/ 425450 h 425951"/>
                  <a:gd name="connsiteX41" fmla="*/ 374650 w 438151"/>
                  <a:gd name="connsiteY41" fmla="*/ 415925 h 425951"/>
                  <a:gd name="connsiteX42" fmla="*/ 368300 w 438151"/>
                  <a:gd name="connsiteY42" fmla="*/ 403225 h 425951"/>
                  <a:gd name="connsiteX43" fmla="*/ 355600 w 438151"/>
                  <a:gd name="connsiteY43" fmla="*/ 384175 h 425951"/>
                  <a:gd name="connsiteX44" fmla="*/ 346075 w 438151"/>
                  <a:gd name="connsiteY44" fmla="*/ 365125 h 425951"/>
                  <a:gd name="connsiteX45" fmla="*/ 333375 w 438151"/>
                  <a:gd name="connsiteY45" fmla="*/ 346075 h 425951"/>
                  <a:gd name="connsiteX46" fmla="*/ 327025 w 438151"/>
                  <a:gd name="connsiteY46" fmla="*/ 330200 h 425951"/>
                  <a:gd name="connsiteX47" fmla="*/ 330200 w 438151"/>
                  <a:gd name="connsiteY47" fmla="*/ 282575 h 425951"/>
                  <a:gd name="connsiteX48" fmla="*/ 346075 w 438151"/>
                  <a:gd name="connsiteY48" fmla="*/ 266700 h 425951"/>
                  <a:gd name="connsiteX49" fmla="*/ 381000 w 438151"/>
                  <a:gd name="connsiteY49" fmla="*/ 225425 h 425951"/>
                  <a:gd name="connsiteX50" fmla="*/ 384175 w 438151"/>
                  <a:gd name="connsiteY50" fmla="*/ 215900 h 425951"/>
                  <a:gd name="connsiteX51" fmla="*/ 381000 w 438151"/>
                  <a:gd name="connsiteY51" fmla="*/ 177800 h 425951"/>
                  <a:gd name="connsiteX52" fmla="*/ 371475 w 438151"/>
                  <a:gd name="connsiteY52" fmla="*/ 171450 h 425951"/>
                  <a:gd name="connsiteX53" fmla="*/ 365125 w 438151"/>
                  <a:gd name="connsiteY53" fmla="*/ 161925 h 425951"/>
                  <a:gd name="connsiteX54" fmla="*/ 346075 w 438151"/>
                  <a:gd name="connsiteY54" fmla="*/ 149225 h 425951"/>
                  <a:gd name="connsiteX55" fmla="*/ 336550 w 438151"/>
                  <a:gd name="connsiteY55" fmla="*/ 139700 h 425951"/>
                  <a:gd name="connsiteX56" fmla="*/ 333375 w 438151"/>
                  <a:gd name="connsiteY56" fmla="*/ 127000 h 425951"/>
                  <a:gd name="connsiteX57" fmla="*/ 327025 w 438151"/>
                  <a:gd name="connsiteY57" fmla="*/ 107950 h 425951"/>
                  <a:gd name="connsiteX58" fmla="*/ 323850 w 438151"/>
                  <a:gd name="connsiteY58" fmla="*/ 66675 h 425951"/>
                  <a:gd name="connsiteX59" fmla="*/ 320675 w 438151"/>
                  <a:gd name="connsiteY59" fmla="*/ 57150 h 425951"/>
                  <a:gd name="connsiteX60" fmla="*/ 311150 w 438151"/>
                  <a:gd name="connsiteY60" fmla="*/ 47625 h 425951"/>
                  <a:gd name="connsiteX61" fmla="*/ 276225 w 438151"/>
                  <a:gd name="connsiteY61" fmla="*/ 53975 h 425951"/>
                  <a:gd name="connsiteX62" fmla="*/ 250825 w 438151"/>
                  <a:gd name="connsiteY62" fmla="*/ 79375 h 425951"/>
                  <a:gd name="connsiteX63" fmla="*/ 244475 w 438151"/>
                  <a:gd name="connsiteY63" fmla="*/ 92075 h 425951"/>
                  <a:gd name="connsiteX64" fmla="*/ 234950 w 438151"/>
                  <a:gd name="connsiteY64" fmla="*/ 101600 h 425951"/>
                  <a:gd name="connsiteX65" fmla="*/ 228600 w 438151"/>
                  <a:gd name="connsiteY65" fmla="*/ 111125 h 425951"/>
                  <a:gd name="connsiteX66" fmla="*/ 219075 w 438151"/>
                  <a:gd name="connsiteY66" fmla="*/ 123825 h 425951"/>
                  <a:gd name="connsiteX67" fmla="*/ 212725 w 438151"/>
                  <a:gd name="connsiteY67" fmla="*/ 133350 h 425951"/>
                  <a:gd name="connsiteX68" fmla="*/ 203200 w 438151"/>
                  <a:gd name="connsiteY68" fmla="*/ 142875 h 425951"/>
                  <a:gd name="connsiteX69" fmla="*/ 184150 w 438151"/>
                  <a:gd name="connsiteY69" fmla="*/ 161925 h 425951"/>
                  <a:gd name="connsiteX70" fmla="*/ 177800 w 438151"/>
                  <a:gd name="connsiteY70" fmla="*/ 171450 h 425951"/>
                  <a:gd name="connsiteX71" fmla="*/ 168275 w 438151"/>
                  <a:gd name="connsiteY71" fmla="*/ 174625 h 425951"/>
                  <a:gd name="connsiteX72" fmla="*/ 158750 w 438151"/>
                  <a:gd name="connsiteY72" fmla="*/ 180975 h 425951"/>
                  <a:gd name="connsiteX73" fmla="*/ 139700 w 438151"/>
                  <a:gd name="connsiteY73" fmla="*/ 193675 h 425951"/>
                  <a:gd name="connsiteX74" fmla="*/ 130175 w 438151"/>
                  <a:gd name="connsiteY74" fmla="*/ 203200 h 425951"/>
                  <a:gd name="connsiteX75" fmla="*/ 120650 w 438151"/>
                  <a:gd name="connsiteY75" fmla="*/ 206375 h 425951"/>
                  <a:gd name="connsiteX76" fmla="*/ 101600 w 438151"/>
                  <a:gd name="connsiteY76" fmla="*/ 225425 h 425951"/>
                  <a:gd name="connsiteX77" fmla="*/ 95250 w 438151"/>
                  <a:gd name="connsiteY77" fmla="*/ 234950 h 425951"/>
                  <a:gd name="connsiteX78" fmla="*/ 85725 w 438151"/>
                  <a:gd name="connsiteY78" fmla="*/ 241300 h 425951"/>
                  <a:gd name="connsiteX79" fmla="*/ 82550 w 438151"/>
                  <a:gd name="connsiteY79" fmla="*/ 250825 h 425951"/>
                  <a:gd name="connsiteX80" fmla="*/ 69850 w 438151"/>
                  <a:gd name="connsiteY80" fmla="*/ 269875 h 425951"/>
                  <a:gd name="connsiteX81" fmla="*/ 47625 w 438151"/>
                  <a:gd name="connsiteY81" fmla="*/ 298450 h 425951"/>
                  <a:gd name="connsiteX82" fmla="*/ 28575 w 438151"/>
                  <a:gd name="connsiteY82" fmla="*/ 311150 h 425951"/>
                  <a:gd name="connsiteX83" fmla="*/ 9525 w 438151"/>
                  <a:gd name="connsiteY83" fmla="*/ 307975 h 425951"/>
                  <a:gd name="connsiteX84" fmla="*/ 6350 w 438151"/>
                  <a:gd name="connsiteY84" fmla="*/ 298450 h 425951"/>
                  <a:gd name="connsiteX85" fmla="*/ 0 w 438151"/>
                  <a:gd name="connsiteY85" fmla="*/ 276225 h 425951"/>
                  <a:gd name="connsiteX86" fmla="*/ 9525 w 438151"/>
                  <a:gd name="connsiteY86" fmla="*/ 222250 h 425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38151" h="425951">
                    <a:moveTo>
                      <a:pt x="9525" y="222250"/>
                    </a:moveTo>
                    <a:cubicBezTo>
                      <a:pt x="11642" y="210079"/>
                      <a:pt x="10085" y="209083"/>
                      <a:pt x="12700" y="203200"/>
                    </a:cubicBezTo>
                    <a:cubicBezTo>
                      <a:pt x="14524" y="199097"/>
                      <a:pt x="18776" y="196550"/>
                      <a:pt x="22225" y="193675"/>
                    </a:cubicBezTo>
                    <a:cubicBezTo>
                      <a:pt x="25156" y="191232"/>
                      <a:pt x="28645" y="189543"/>
                      <a:pt x="31750" y="187325"/>
                    </a:cubicBezTo>
                    <a:cubicBezTo>
                      <a:pt x="48569" y="175311"/>
                      <a:pt x="38518" y="179777"/>
                      <a:pt x="53975" y="174625"/>
                    </a:cubicBezTo>
                    <a:cubicBezTo>
                      <a:pt x="70908" y="149225"/>
                      <a:pt x="48683" y="179917"/>
                      <a:pt x="69850" y="158750"/>
                    </a:cubicBezTo>
                    <a:cubicBezTo>
                      <a:pt x="72548" y="156052"/>
                      <a:pt x="73665" y="152077"/>
                      <a:pt x="76200" y="149225"/>
                    </a:cubicBezTo>
                    <a:cubicBezTo>
                      <a:pt x="94235" y="128936"/>
                      <a:pt x="87991" y="132595"/>
                      <a:pt x="104775" y="127000"/>
                    </a:cubicBezTo>
                    <a:cubicBezTo>
                      <a:pt x="106892" y="123825"/>
                      <a:pt x="108427" y="120173"/>
                      <a:pt x="111125" y="117475"/>
                    </a:cubicBezTo>
                    <a:cubicBezTo>
                      <a:pt x="113823" y="114777"/>
                      <a:pt x="118266" y="114105"/>
                      <a:pt x="120650" y="111125"/>
                    </a:cubicBezTo>
                    <a:cubicBezTo>
                      <a:pt x="122741" y="108512"/>
                      <a:pt x="121969" y="104385"/>
                      <a:pt x="123825" y="101600"/>
                    </a:cubicBezTo>
                    <a:cubicBezTo>
                      <a:pt x="126316" y="97864"/>
                      <a:pt x="130475" y="95524"/>
                      <a:pt x="133350" y="92075"/>
                    </a:cubicBezTo>
                    <a:cubicBezTo>
                      <a:pt x="155452" y="65553"/>
                      <a:pt x="121398" y="100852"/>
                      <a:pt x="149225" y="73025"/>
                    </a:cubicBezTo>
                    <a:cubicBezTo>
                      <a:pt x="150283" y="69850"/>
                      <a:pt x="150544" y="66285"/>
                      <a:pt x="152400" y="63500"/>
                    </a:cubicBezTo>
                    <a:cubicBezTo>
                      <a:pt x="157096" y="56456"/>
                      <a:pt x="175569" y="43077"/>
                      <a:pt x="180975" y="41275"/>
                    </a:cubicBezTo>
                    <a:cubicBezTo>
                      <a:pt x="184150" y="40217"/>
                      <a:pt x="187507" y="39597"/>
                      <a:pt x="190500" y="38100"/>
                    </a:cubicBezTo>
                    <a:cubicBezTo>
                      <a:pt x="193913" y="36393"/>
                      <a:pt x="196612" y="33457"/>
                      <a:pt x="200025" y="31750"/>
                    </a:cubicBezTo>
                    <a:cubicBezTo>
                      <a:pt x="203018" y="30253"/>
                      <a:pt x="206557" y="30072"/>
                      <a:pt x="209550" y="28575"/>
                    </a:cubicBezTo>
                    <a:cubicBezTo>
                      <a:pt x="234169" y="16265"/>
                      <a:pt x="204659" y="27030"/>
                      <a:pt x="228600" y="19050"/>
                    </a:cubicBezTo>
                    <a:cubicBezTo>
                      <a:pt x="231476" y="16893"/>
                      <a:pt x="246182" y="5496"/>
                      <a:pt x="250825" y="3175"/>
                    </a:cubicBezTo>
                    <a:cubicBezTo>
                      <a:pt x="253818" y="1678"/>
                      <a:pt x="257175" y="1058"/>
                      <a:pt x="260350" y="0"/>
                    </a:cubicBezTo>
                    <a:lnTo>
                      <a:pt x="292100" y="3175"/>
                    </a:lnTo>
                    <a:cubicBezTo>
                      <a:pt x="299532" y="4049"/>
                      <a:pt x="306879" y="5605"/>
                      <a:pt x="314325" y="6350"/>
                    </a:cubicBezTo>
                    <a:cubicBezTo>
                      <a:pt x="328055" y="7723"/>
                      <a:pt x="341842" y="8467"/>
                      <a:pt x="355600" y="9525"/>
                    </a:cubicBezTo>
                    <a:cubicBezTo>
                      <a:pt x="365454" y="12810"/>
                      <a:pt x="368017" y="13165"/>
                      <a:pt x="377825" y="19050"/>
                    </a:cubicBezTo>
                    <a:cubicBezTo>
                      <a:pt x="384369" y="22977"/>
                      <a:pt x="396875" y="31750"/>
                      <a:pt x="396875" y="31750"/>
                    </a:cubicBezTo>
                    <a:cubicBezTo>
                      <a:pt x="405292" y="57000"/>
                      <a:pt x="397302" y="31139"/>
                      <a:pt x="406400" y="85725"/>
                    </a:cubicBezTo>
                    <a:cubicBezTo>
                      <a:pt x="407117" y="90029"/>
                      <a:pt x="407073" y="94850"/>
                      <a:pt x="409575" y="98425"/>
                    </a:cubicBezTo>
                    <a:cubicBezTo>
                      <a:pt x="414725" y="105782"/>
                      <a:pt x="424609" y="109443"/>
                      <a:pt x="428625" y="117475"/>
                    </a:cubicBezTo>
                    <a:cubicBezTo>
                      <a:pt x="436472" y="133168"/>
                      <a:pt x="433478" y="125685"/>
                      <a:pt x="438150" y="139700"/>
                    </a:cubicBezTo>
                    <a:cubicBezTo>
                      <a:pt x="437859" y="144360"/>
                      <a:pt x="439730" y="184165"/>
                      <a:pt x="431800" y="200025"/>
                    </a:cubicBezTo>
                    <a:cubicBezTo>
                      <a:pt x="430093" y="203438"/>
                      <a:pt x="427472" y="206314"/>
                      <a:pt x="425450" y="209550"/>
                    </a:cubicBezTo>
                    <a:cubicBezTo>
                      <a:pt x="423901" y="212028"/>
                      <a:pt x="413202" y="230597"/>
                      <a:pt x="409575" y="234950"/>
                    </a:cubicBezTo>
                    <a:cubicBezTo>
                      <a:pt x="384706" y="264793"/>
                      <a:pt x="419448" y="215377"/>
                      <a:pt x="387350" y="263525"/>
                    </a:cubicBezTo>
                    <a:cubicBezTo>
                      <a:pt x="385233" y="266700"/>
                      <a:pt x="382207" y="269430"/>
                      <a:pt x="381000" y="273050"/>
                    </a:cubicBezTo>
                    <a:lnTo>
                      <a:pt x="374650" y="292100"/>
                    </a:lnTo>
                    <a:cubicBezTo>
                      <a:pt x="371930" y="300261"/>
                      <a:pt x="369895" y="305554"/>
                      <a:pt x="368300" y="314325"/>
                    </a:cubicBezTo>
                    <a:cubicBezTo>
                      <a:pt x="366961" y="321688"/>
                      <a:pt x="366183" y="329142"/>
                      <a:pt x="365125" y="336550"/>
                    </a:cubicBezTo>
                    <a:cubicBezTo>
                      <a:pt x="367340" y="360919"/>
                      <a:pt x="367228" y="369288"/>
                      <a:pt x="371475" y="390525"/>
                    </a:cubicBezTo>
                    <a:cubicBezTo>
                      <a:pt x="374784" y="407068"/>
                      <a:pt x="373790" y="398628"/>
                      <a:pt x="377825" y="412750"/>
                    </a:cubicBezTo>
                    <a:cubicBezTo>
                      <a:pt x="379024" y="416946"/>
                      <a:pt x="384086" y="422364"/>
                      <a:pt x="381000" y="425450"/>
                    </a:cubicBezTo>
                    <a:cubicBezTo>
                      <a:pt x="378302" y="428148"/>
                      <a:pt x="376543" y="419238"/>
                      <a:pt x="374650" y="415925"/>
                    </a:cubicBezTo>
                    <a:cubicBezTo>
                      <a:pt x="372302" y="411816"/>
                      <a:pt x="370735" y="407284"/>
                      <a:pt x="368300" y="403225"/>
                    </a:cubicBezTo>
                    <a:cubicBezTo>
                      <a:pt x="364373" y="396681"/>
                      <a:pt x="358013" y="391415"/>
                      <a:pt x="355600" y="384175"/>
                    </a:cubicBezTo>
                    <a:cubicBezTo>
                      <a:pt x="347620" y="360234"/>
                      <a:pt x="358385" y="389744"/>
                      <a:pt x="346075" y="365125"/>
                    </a:cubicBezTo>
                    <a:cubicBezTo>
                      <a:pt x="336885" y="346745"/>
                      <a:pt x="351431" y="364131"/>
                      <a:pt x="333375" y="346075"/>
                    </a:cubicBezTo>
                    <a:cubicBezTo>
                      <a:pt x="331258" y="340783"/>
                      <a:pt x="327310" y="335892"/>
                      <a:pt x="327025" y="330200"/>
                    </a:cubicBezTo>
                    <a:cubicBezTo>
                      <a:pt x="326230" y="314310"/>
                      <a:pt x="327584" y="298269"/>
                      <a:pt x="330200" y="282575"/>
                    </a:cubicBezTo>
                    <a:cubicBezTo>
                      <a:pt x="331777" y="273112"/>
                      <a:pt x="340265" y="271929"/>
                      <a:pt x="346075" y="266700"/>
                    </a:cubicBezTo>
                    <a:cubicBezTo>
                      <a:pt x="354229" y="259361"/>
                      <a:pt x="376669" y="238418"/>
                      <a:pt x="381000" y="225425"/>
                    </a:cubicBezTo>
                    <a:lnTo>
                      <a:pt x="384175" y="215900"/>
                    </a:lnTo>
                    <a:cubicBezTo>
                      <a:pt x="383117" y="203200"/>
                      <a:pt x="384501" y="190054"/>
                      <a:pt x="381000" y="177800"/>
                    </a:cubicBezTo>
                    <a:cubicBezTo>
                      <a:pt x="379952" y="174131"/>
                      <a:pt x="374173" y="174148"/>
                      <a:pt x="371475" y="171450"/>
                    </a:cubicBezTo>
                    <a:cubicBezTo>
                      <a:pt x="368777" y="168752"/>
                      <a:pt x="367997" y="164438"/>
                      <a:pt x="365125" y="161925"/>
                    </a:cubicBezTo>
                    <a:cubicBezTo>
                      <a:pt x="359382" y="156899"/>
                      <a:pt x="351471" y="154621"/>
                      <a:pt x="346075" y="149225"/>
                    </a:cubicBezTo>
                    <a:lnTo>
                      <a:pt x="336550" y="139700"/>
                    </a:lnTo>
                    <a:cubicBezTo>
                      <a:pt x="335492" y="135467"/>
                      <a:pt x="334629" y="131180"/>
                      <a:pt x="333375" y="127000"/>
                    </a:cubicBezTo>
                    <a:cubicBezTo>
                      <a:pt x="331452" y="120589"/>
                      <a:pt x="327025" y="107950"/>
                      <a:pt x="327025" y="107950"/>
                    </a:cubicBezTo>
                    <a:cubicBezTo>
                      <a:pt x="325967" y="94192"/>
                      <a:pt x="325562" y="80367"/>
                      <a:pt x="323850" y="66675"/>
                    </a:cubicBezTo>
                    <a:cubicBezTo>
                      <a:pt x="323435" y="63354"/>
                      <a:pt x="322531" y="59935"/>
                      <a:pt x="320675" y="57150"/>
                    </a:cubicBezTo>
                    <a:cubicBezTo>
                      <a:pt x="318184" y="53414"/>
                      <a:pt x="314325" y="50800"/>
                      <a:pt x="311150" y="47625"/>
                    </a:cubicBezTo>
                    <a:cubicBezTo>
                      <a:pt x="302394" y="48719"/>
                      <a:pt x="286014" y="49081"/>
                      <a:pt x="276225" y="53975"/>
                    </a:cubicBezTo>
                    <a:cubicBezTo>
                      <a:pt x="265348" y="59413"/>
                      <a:pt x="256774" y="68965"/>
                      <a:pt x="250825" y="79375"/>
                    </a:cubicBezTo>
                    <a:cubicBezTo>
                      <a:pt x="248477" y="83484"/>
                      <a:pt x="247226" y="88224"/>
                      <a:pt x="244475" y="92075"/>
                    </a:cubicBezTo>
                    <a:cubicBezTo>
                      <a:pt x="241865" y="95729"/>
                      <a:pt x="237825" y="98151"/>
                      <a:pt x="234950" y="101600"/>
                    </a:cubicBezTo>
                    <a:cubicBezTo>
                      <a:pt x="232507" y="104531"/>
                      <a:pt x="230818" y="108020"/>
                      <a:pt x="228600" y="111125"/>
                    </a:cubicBezTo>
                    <a:cubicBezTo>
                      <a:pt x="225524" y="115431"/>
                      <a:pt x="222151" y="119519"/>
                      <a:pt x="219075" y="123825"/>
                    </a:cubicBezTo>
                    <a:cubicBezTo>
                      <a:pt x="216857" y="126930"/>
                      <a:pt x="215168" y="130419"/>
                      <a:pt x="212725" y="133350"/>
                    </a:cubicBezTo>
                    <a:cubicBezTo>
                      <a:pt x="209850" y="136799"/>
                      <a:pt x="206122" y="139466"/>
                      <a:pt x="203200" y="142875"/>
                    </a:cubicBezTo>
                    <a:cubicBezTo>
                      <a:pt x="187447" y="161253"/>
                      <a:pt x="200918" y="150746"/>
                      <a:pt x="184150" y="161925"/>
                    </a:cubicBezTo>
                    <a:cubicBezTo>
                      <a:pt x="182033" y="165100"/>
                      <a:pt x="180780" y="169066"/>
                      <a:pt x="177800" y="171450"/>
                    </a:cubicBezTo>
                    <a:cubicBezTo>
                      <a:pt x="175187" y="173541"/>
                      <a:pt x="171268" y="173128"/>
                      <a:pt x="168275" y="174625"/>
                    </a:cubicBezTo>
                    <a:cubicBezTo>
                      <a:pt x="164862" y="176332"/>
                      <a:pt x="161681" y="178532"/>
                      <a:pt x="158750" y="180975"/>
                    </a:cubicBezTo>
                    <a:cubicBezTo>
                      <a:pt x="142895" y="194188"/>
                      <a:pt x="156439" y="188095"/>
                      <a:pt x="139700" y="193675"/>
                    </a:cubicBezTo>
                    <a:cubicBezTo>
                      <a:pt x="136525" y="196850"/>
                      <a:pt x="133911" y="200709"/>
                      <a:pt x="130175" y="203200"/>
                    </a:cubicBezTo>
                    <a:cubicBezTo>
                      <a:pt x="127390" y="205056"/>
                      <a:pt x="123292" y="204320"/>
                      <a:pt x="120650" y="206375"/>
                    </a:cubicBezTo>
                    <a:cubicBezTo>
                      <a:pt x="113561" y="211888"/>
                      <a:pt x="106581" y="217953"/>
                      <a:pt x="101600" y="225425"/>
                    </a:cubicBezTo>
                    <a:cubicBezTo>
                      <a:pt x="99483" y="228600"/>
                      <a:pt x="97948" y="232252"/>
                      <a:pt x="95250" y="234950"/>
                    </a:cubicBezTo>
                    <a:cubicBezTo>
                      <a:pt x="92552" y="237648"/>
                      <a:pt x="88900" y="239183"/>
                      <a:pt x="85725" y="241300"/>
                    </a:cubicBezTo>
                    <a:cubicBezTo>
                      <a:pt x="84667" y="244475"/>
                      <a:pt x="84175" y="247899"/>
                      <a:pt x="82550" y="250825"/>
                    </a:cubicBezTo>
                    <a:cubicBezTo>
                      <a:pt x="78844" y="257496"/>
                      <a:pt x="72263" y="262635"/>
                      <a:pt x="69850" y="269875"/>
                    </a:cubicBezTo>
                    <a:cubicBezTo>
                      <a:pt x="63835" y="287919"/>
                      <a:pt x="69042" y="277033"/>
                      <a:pt x="47625" y="298450"/>
                    </a:cubicBezTo>
                    <a:cubicBezTo>
                      <a:pt x="35733" y="310342"/>
                      <a:pt x="42360" y="306555"/>
                      <a:pt x="28575" y="311150"/>
                    </a:cubicBezTo>
                    <a:cubicBezTo>
                      <a:pt x="22225" y="310092"/>
                      <a:pt x="15114" y="311169"/>
                      <a:pt x="9525" y="307975"/>
                    </a:cubicBezTo>
                    <a:cubicBezTo>
                      <a:pt x="6619" y="306315"/>
                      <a:pt x="7269" y="301668"/>
                      <a:pt x="6350" y="298450"/>
                    </a:cubicBezTo>
                    <a:cubicBezTo>
                      <a:pt x="-1623" y="270543"/>
                      <a:pt x="7613" y="299063"/>
                      <a:pt x="0" y="276225"/>
                    </a:cubicBezTo>
                    <a:cubicBezTo>
                      <a:pt x="3344" y="229415"/>
                      <a:pt x="7408" y="234421"/>
                      <a:pt x="9525" y="2222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341" name="Forme libre 435">
                <a:extLst>
                  <a:ext uri="{FF2B5EF4-FFF2-40B4-BE49-F238E27FC236}">
                    <a16:creationId xmlns:a16="http://schemas.microsoft.com/office/drawing/2014/main" id="{2AEB8025-EF4A-4940-93BE-F234D3B19329}"/>
                  </a:ext>
                </a:extLst>
              </p:cNvPr>
              <p:cNvSpPr/>
              <p:nvPr/>
            </p:nvSpPr>
            <p:spPr>
              <a:xfrm>
                <a:off x="4034630" y="3356992"/>
                <a:ext cx="486242" cy="458440"/>
              </a:xfrm>
              <a:custGeom>
                <a:avLst/>
                <a:gdLst>
                  <a:gd name="connsiteX0" fmla="*/ 10320 w 486242"/>
                  <a:gd name="connsiteY0" fmla="*/ 206375 h 458440"/>
                  <a:gd name="connsiteX1" fmla="*/ 13495 w 486242"/>
                  <a:gd name="connsiteY1" fmla="*/ 190500 h 458440"/>
                  <a:gd name="connsiteX2" fmla="*/ 35720 w 486242"/>
                  <a:gd name="connsiteY2" fmla="*/ 174625 h 458440"/>
                  <a:gd name="connsiteX3" fmla="*/ 45245 w 486242"/>
                  <a:gd name="connsiteY3" fmla="*/ 168275 h 458440"/>
                  <a:gd name="connsiteX4" fmla="*/ 57945 w 486242"/>
                  <a:gd name="connsiteY4" fmla="*/ 161925 h 458440"/>
                  <a:gd name="connsiteX5" fmla="*/ 76995 w 486242"/>
                  <a:gd name="connsiteY5" fmla="*/ 149225 h 458440"/>
                  <a:gd name="connsiteX6" fmla="*/ 96045 w 486242"/>
                  <a:gd name="connsiteY6" fmla="*/ 139700 h 458440"/>
                  <a:gd name="connsiteX7" fmla="*/ 118270 w 486242"/>
                  <a:gd name="connsiteY7" fmla="*/ 127000 h 458440"/>
                  <a:gd name="connsiteX8" fmla="*/ 134145 w 486242"/>
                  <a:gd name="connsiteY8" fmla="*/ 114300 h 458440"/>
                  <a:gd name="connsiteX9" fmla="*/ 146845 w 486242"/>
                  <a:gd name="connsiteY9" fmla="*/ 101600 h 458440"/>
                  <a:gd name="connsiteX10" fmla="*/ 159545 w 486242"/>
                  <a:gd name="connsiteY10" fmla="*/ 92075 h 458440"/>
                  <a:gd name="connsiteX11" fmla="*/ 165895 w 486242"/>
                  <a:gd name="connsiteY11" fmla="*/ 82550 h 458440"/>
                  <a:gd name="connsiteX12" fmla="*/ 178595 w 486242"/>
                  <a:gd name="connsiteY12" fmla="*/ 76200 h 458440"/>
                  <a:gd name="connsiteX13" fmla="*/ 197645 w 486242"/>
                  <a:gd name="connsiteY13" fmla="*/ 66675 h 458440"/>
                  <a:gd name="connsiteX14" fmla="*/ 203995 w 486242"/>
                  <a:gd name="connsiteY14" fmla="*/ 57150 h 458440"/>
                  <a:gd name="connsiteX15" fmla="*/ 226220 w 486242"/>
                  <a:gd name="connsiteY15" fmla="*/ 47625 h 458440"/>
                  <a:gd name="connsiteX16" fmla="*/ 251620 w 486242"/>
                  <a:gd name="connsiteY16" fmla="*/ 34925 h 458440"/>
                  <a:gd name="connsiteX17" fmla="*/ 254795 w 486242"/>
                  <a:gd name="connsiteY17" fmla="*/ 25400 h 458440"/>
                  <a:gd name="connsiteX18" fmla="*/ 264320 w 486242"/>
                  <a:gd name="connsiteY18" fmla="*/ 15875 h 458440"/>
                  <a:gd name="connsiteX19" fmla="*/ 273845 w 486242"/>
                  <a:gd name="connsiteY19" fmla="*/ 9525 h 458440"/>
                  <a:gd name="connsiteX20" fmla="*/ 308770 w 486242"/>
                  <a:gd name="connsiteY20" fmla="*/ 0 h 458440"/>
                  <a:gd name="connsiteX21" fmla="*/ 356395 w 486242"/>
                  <a:gd name="connsiteY21" fmla="*/ 3175 h 458440"/>
                  <a:gd name="connsiteX22" fmla="*/ 375445 w 486242"/>
                  <a:gd name="connsiteY22" fmla="*/ 12700 h 458440"/>
                  <a:gd name="connsiteX23" fmla="*/ 384970 w 486242"/>
                  <a:gd name="connsiteY23" fmla="*/ 15875 h 458440"/>
                  <a:gd name="connsiteX24" fmla="*/ 407195 w 486242"/>
                  <a:gd name="connsiteY24" fmla="*/ 31750 h 458440"/>
                  <a:gd name="connsiteX25" fmla="*/ 416720 w 486242"/>
                  <a:gd name="connsiteY25" fmla="*/ 44450 h 458440"/>
                  <a:gd name="connsiteX26" fmla="*/ 426245 w 486242"/>
                  <a:gd name="connsiteY26" fmla="*/ 53975 h 458440"/>
                  <a:gd name="connsiteX27" fmla="*/ 432595 w 486242"/>
                  <a:gd name="connsiteY27" fmla="*/ 66675 h 458440"/>
                  <a:gd name="connsiteX28" fmla="*/ 438945 w 486242"/>
                  <a:gd name="connsiteY28" fmla="*/ 88900 h 458440"/>
                  <a:gd name="connsiteX29" fmla="*/ 435770 w 486242"/>
                  <a:gd name="connsiteY29" fmla="*/ 130175 h 458440"/>
                  <a:gd name="connsiteX30" fmla="*/ 432595 w 486242"/>
                  <a:gd name="connsiteY30" fmla="*/ 139700 h 458440"/>
                  <a:gd name="connsiteX31" fmla="*/ 429420 w 486242"/>
                  <a:gd name="connsiteY31" fmla="*/ 168275 h 458440"/>
                  <a:gd name="connsiteX32" fmla="*/ 435770 w 486242"/>
                  <a:gd name="connsiteY32" fmla="*/ 196850 h 458440"/>
                  <a:gd name="connsiteX33" fmla="*/ 442120 w 486242"/>
                  <a:gd name="connsiteY33" fmla="*/ 206375 h 458440"/>
                  <a:gd name="connsiteX34" fmla="*/ 448470 w 486242"/>
                  <a:gd name="connsiteY34" fmla="*/ 225425 h 458440"/>
                  <a:gd name="connsiteX35" fmla="*/ 454820 w 486242"/>
                  <a:gd name="connsiteY35" fmla="*/ 234950 h 458440"/>
                  <a:gd name="connsiteX36" fmla="*/ 461170 w 486242"/>
                  <a:gd name="connsiteY36" fmla="*/ 260350 h 458440"/>
                  <a:gd name="connsiteX37" fmla="*/ 464345 w 486242"/>
                  <a:gd name="connsiteY37" fmla="*/ 339725 h 458440"/>
                  <a:gd name="connsiteX38" fmla="*/ 467520 w 486242"/>
                  <a:gd name="connsiteY38" fmla="*/ 349250 h 458440"/>
                  <a:gd name="connsiteX39" fmla="*/ 477045 w 486242"/>
                  <a:gd name="connsiteY39" fmla="*/ 358775 h 458440"/>
                  <a:gd name="connsiteX40" fmla="*/ 483395 w 486242"/>
                  <a:gd name="connsiteY40" fmla="*/ 393700 h 458440"/>
                  <a:gd name="connsiteX41" fmla="*/ 480220 w 486242"/>
                  <a:gd name="connsiteY41" fmla="*/ 425450 h 458440"/>
                  <a:gd name="connsiteX42" fmla="*/ 483395 w 486242"/>
                  <a:gd name="connsiteY42" fmla="*/ 457200 h 458440"/>
                  <a:gd name="connsiteX43" fmla="*/ 473870 w 486242"/>
                  <a:gd name="connsiteY43" fmla="*/ 447675 h 458440"/>
                  <a:gd name="connsiteX44" fmla="*/ 457995 w 486242"/>
                  <a:gd name="connsiteY44" fmla="*/ 425450 h 458440"/>
                  <a:gd name="connsiteX45" fmla="*/ 454820 w 486242"/>
                  <a:gd name="connsiteY45" fmla="*/ 393700 h 458440"/>
                  <a:gd name="connsiteX46" fmla="*/ 445295 w 486242"/>
                  <a:gd name="connsiteY46" fmla="*/ 384175 h 458440"/>
                  <a:gd name="connsiteX47" fmla="*/ 426245 w 486242"/>
                  <a:gd name="connsiteY47" fmla="*/ 368300 h 458440"/>
                  <a:gd name="connsiteX48" fmla="*/ 423070 w 486242"/>
                  <a:gd name="connsiteY48" fmla="*/ 358775 h 458440"/>
                  <a:gd name="connsiteX49" fmla="*/ 410370 w 486242"/>
                  <a:gd name="connsiteY49" fmla="*/ 339725 h 458440"/>
                  <a:gd name="connsiteX50" fmla="*/ 400845 w 486242"/>
                  <a:gd name="connsiteY50" fmla="*/ 301625 h 458440"/>
                  <a:gd name="connsiteX51" fmla="*/ 404020 w 486242"/>
                  <a:gd name="connsiteY51" fmla="*/ 273050 h 458440"/>
                  <a:gd name="connsiteX52" fmla="*/ 407195 w 486242"/>
                  <a:gd name="connsiteY52" fmla="*/ 254000 h 458440"/>
                  <a:gd name="connsiteX53" fmla="*/ 413545 w 486242"/>
                  <a:gd name="connsiteY53" fmla="*/ 196850 h 458440"/>
                  <a:gd name="connsiteX54" fmla="*/ 407195 w 486242"/>
                  <a:gd name="connsiteY54" fmla="*/ 174625 h 458440"/>
                  <a:gd name="connsiteX55" fmla="*/ 391320 w 486242"/>
                  <a:gd name="connsiteY55" fmla="*/ 155575 h 458440"/>
                  <a:gd name="connsiteX56" fmla="*/ 384970 w 486242"/>
                  <a:gd name="connsiteY56" fmla="*/ 136525 h 458440"/>
                  <a:gd name="connsiteX57" fmla="*/ 381795 w 486242"/>
                  <a:gd name="connsiteY57" fmla="*/ 127000 h 458440"/>
                  <a:gd name="connsiteX58" fmla="*/ 372270 w 486242"/>
                  <a:gd name="connsiteY58" fmla="*/ 123825 h 458440"/>
                  <a:gd name="connsiteX59" fmla="*/ 365920 w 486242"/>
                  <a:gd name="connsiteY59" fmla="*/ 57150 h 458440"/>
                  <a:gd name="connsiteX60" fmla="*/ 356395 w 486242"/>
                  <a:gd name="connsiteY60" fmla="*/ 60325 h 458440"/>
                  <a:gd name="connsiteX61" fmla="*/ 334170 w 486242"/>
                  <a:gd name="connsiteY61" fmla="*/ 76200 h 458440"/>
                  <a:gd name="connsiteX62" fmla="*/ 302420 w 486242"/>
                  <a:gd name="connsiteY62" fmla="*/ 95250 h 458440"/>
                  <a:gd name="connsiteX63" fmla="*/ 283370 w 486242"/>
                  <a:gd name="connsiteY63" fmla="*/ 107950 h 458440"/>
                  <a:gd name="connsiteX64" fmla="*/ 254795 w 486242"/>
                  <a:gd name="connsiteY64" fmla="*/ 123825 h 458440"/>
                  <a:gd name="connsiteX65" fmla="*/ 242095 w 486242"/>
                  <a:gd name="connsiteY65" fmla="*/ 133350 h 458440"/>
                  <a:gd name="connsiteX66" fmla="*/ 232570 w 486242"/>
                  <a:gd name="connsiteY66" fmla="*/ 136525 h 458440"/>
                  <a:gd name="connsiteX67" fmla="*/ 210345 w 486242"/>
                  <a:gd name="connsiteY67" fmla="*/ 152400 h 458440"/>
                  <a:gd name="connsiteX68" fmla="*/ 200820 w 486242"/>
                  <a:gd name="connsiteY68" fmla="*/ 155575 h 458440"/>
                  <a:gd name="connsiteX69" fmla="*/ 191295 w 486242"/>
                  <a:gd name="connsiteY69" fmla="*/ 161925 h 458440"/>
                  <a:gd name="connsiteX70" fmla="*/ 181770 w 486242"/>
                  <a:gd name="connsiteY70" fmla="*/ 165100 h 458440"/>
                  <a:gd name="connsiteX71" fmla="*/ 172245 w 486242"/>
                  <a:gd name="connsiteY71" fmla="*/ 171450 h 458440"/>
                  <a:gd name="connsiteX72" fmla="*/ 162720 w 486242"/>
                  <a:gd name="connsiteY72" fmla="*/ 174625 h 458440"/>
                  <a:gd name="connsiteX73" fmla="*/ 150020 w 486242"/>
                  <a:gd name="connsiteY73" fmla="*/ 180975 h 458440"/>
                  <a:gd name="connsiteX74" fmla="*/ 140495 w 486242"/>
                  <a:gd name="connsiteY74" fmla="*/ 187325 h 458440"/>
                  <a:gd name="connsiteX75" fmla="*/ 121445 w 486242"/>
                  <a:gd name="connsiteY75" fmla="*/ 193675 h 458440"/>
                  <a:gd name="connsiteX76" fmla="*/ 108745 w 486242"/>
                  <a:gd name="connsiteY76" fmla="*/ 200025 h 458440"/>
                  <a:gd name="connsiteX77" fmla="*/ 99220 w 486242"/>
                  <a:gd name="connsiteY77" fmla="*/ 206375 h 458440"/>
                  <a:gd name="connsiteX78" fmla="*/ 86520 w 486242"/>
                  <a:gd name="connsiteY78" fmla="*/ 209550 h 458440"/>
                  <a:gd name="connsiteX79" fmla="*/ 64295 w 486242"/>
                  <a:gd name="connsiteY79" fmla="*/ 222250 h 458440"/>
                  <a:gd name="connsiteX80" fmla="*/ 54770 w 486242"/>
                  <a:gd name="connsiteY80" fmla="*/ 225425 h 458440"/>
                  <a:gd name="connsiteX81" fmla="*/ 42070 w 486242"/>
                  <a:gd name="connsiteY81" fmla="*/ 234950 h 458440"/>
                  <a:gd name="connsiteX82" fmla="*/ 32545 w 486242"/>
                  <a:gd name="connsiteY82" fmla="*/ 244475 h 458440"/>
                  <a:gd name="connsiteX83" fmla="*/ 23020 w 486242"/>
                  <a:gd name="connsiteY83" fmla="*/ 247650 h 458440"/>
                  <a:gd name="connsiteX84" fmla="*/ 13495 w 486242"/>
                  <a:gd name="connsiteY84" fmla="*/ 257175 h 458440"/>
                  <a:gd name="connsiteX85" fmla="*/ 795 w 486242"/>
                  <a:gd name="connsiteY85" fmla="*/ 254000 h 458440"/>
                  <a:gd name="connsiteX86" fmla="*/ 10320 w 486242"/>
                  <a:gd name="connsiteY86" fmla="*/ 206375 h 458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86242" h="458440">
                    <a:moveTo>
                      <a:pt x="10320" y="206375"/>
                    </a:moveTo>
                    <a:cubicBezTo>
                      <a:pt x="12437" y="195792"/>
                      <a:pt x="11082" y="195327"/>
                      <a:pt x="13495" y="190500"/>
                    </a:cubicBezTo>
                    <a:cubicBezTo>
                      <a:pt x="18149" y="181191"/>
                      <a:pt x="27666" y="179227"/>
                      <a:pt x="35720" y="174625"/>
                    </a:cubicBezTo>
                    <a:cubicBezTo>
                      <a:pt x="39033" y="172732"/>
                      <a:pt x="41932" y="170168"/>
                      <a:pt x="45245" y="168275"/>
                    </a:cubicBezTo>
                    <a:cubicBezTo>
                      <a:pt x="49354" y="165927"/>
                      <a:pt x="53886" y="164360"/>
                      <a:pt x="57945" y="161925"/>
                    </a:cubicBezTo>
                    <a:cubicBezTo>
                      <a:pt x="64489" y="157998"/>
                      <a:pt x="69755" y="151638"/>
                      <a:pt x="76995" y="149225"/>
                    </a:cubicBezTo>
                    <a:cubicBezTo>
                      <a:pt x="94459" y="143404"/>
                      <a:pt x="78811" y="149548"/>
                      <a:pt x="96045" y="139700"/>
                    </a:cubicBezTo>
                    <a:cubicBezTo>
                      <a:pt x="124243" y="123587"/>
                      <a:pt x="95064" y="142471"/>
                      <a:pt x="118270" y="127000"/>
                    </a:cubicBezTo>
                    <a:cubicBezTo>
                      <a:pt x="133743" y="103790"/>
                      <a:pt x="114627" y="128242"/>
                      <a:pt x="134145" y="114300"/>
                    </a:cubicBezTo>
                    <a:cubicBezTo>
                      <a:pt x="139017" y="110820"/>
                      <a:pt x="142339" y="105542"/>
                      <a:pt x="146845" y="101600"/>
                    </a:cubicBezTo>
                    <a:cubicBezTo>
                      <a:pt x="150827" y="98115"/>
                      <a:pt x="155803" y="95817"/>
                      <a:pt x="159545" y="92075"/>
                    </a:cubicBezTo>
                    <a:cubicBezTo>
                      <a:pt x="162243" y="89377"/>
                      <a:pt x="162964" y="84993"/>
                      <a:pt x="165895" y="82550"/>
                    </a:cubicBezTo>
                    <a:cubicBezTo>
                      <a:pt x="169531" y="79520"/>
                      <a:pt x="174486" y="78548"/>
                      <a:pt x="178595" y="76200"/>
                    </a:cubicBezTo>
                    <a:cubicBezTo>
                      <a:pt x="195829" y="66352"/>
                      <a:pt x="180181" y="72496"/>
                      <a:pt x="197645" y="66675"/>
                    </a:cubicBezTo>
                    <a:cubicBezTo>
                      <a:pt x="199762" y="63500"/>
                      <a:pt x="201064" y="59593"/>
                      <a:pt x="203995" y="57150"/>
                    </a:cubicBezTo>
                    <a:cubicBezTo>
                      <a:pt x="210077" y="52082"/>
                      <a:pt x="219001" y="50332"/>
                      <a:pt x="226220" y="47625"/>
                    </a:cubicBezTo>
                    <a:cubicBezTo>
                      <a:pt x="243974" y="40967"/>
                      <a:pt x="238467" y="43693"/>
                      <a:pt x="251620" y="34925"/>
                    </a:cubicBezTo>
                    <a:cubicBezTo>
                      <a:pt x="252678" y="31750"/>
                      <a:pt x="252939" y="28185"/>
                      <a:pt x="254795" y="25400"/>
                    </a:cubicBezTo>
                    <a:cubicBezTo>
                      <a:pt x="257286" y="21664"/>
                      <a:pt x="260871" y="18750"/>
                      <a:pt x="264320" y="15875"/>
                    </a:cubicBezTo>
                    <a:cubicBezTo>
                      <a:pt x="267251" y="13432"/>
                      <a:pt x="270358" y="11075"/>
                      <a:pt x="273845" y="9525"/>
                    </a:cubicBezTo>
                    <a:cubicBezTo>
                      <a:pt x="287028" y="3666"/>
                      <a:pt x="295189" y="2716"/>
                      <a:pt x="308770" y="0"/>
                    </a:cubicBezTo>
                    <a:cubicBezTo>
                      <a:pt x="324645" y="1058"/>
                      <a:pt x="340582" y="1418"/>
                      <a:pt x="356395" y="3175"/>
                    </a:cubicBezTo>
                    <a:cubicBezTo>
                      <a:pt x="366656" y="4315"/>
                      <a:pt x="366424" y="8190"/>
                      <a:pt x="375445" y="12700"/>
                    </a:cubicBezTo>
                    <a:cubicBezTo>
                      <a:pt x="378438" y="14197"/>
                      <a:pt x="381977" y="14378"/>
                      <a:pt x="384970" y="15875"/>
                    </a:cubicBezTo>
                    <a:cubicBezTo>
                      <a:pt x="388576" y="17678"/>
                      <a:pt x="405757" y="30312"/>
                      <a:pt x="407195" y="31750"/>
                    </a:cubicBezTo>
                    <a:cubicBezTo>
                      <a:pt x="410937" y="35492"/>
                      <a:pt x="413276" y="40432"/>
                      <a:pt x="416720" y="44450"/>
                    </a:cubicBezTo>
                    <a:cubicBezTo>
                      <a:pt x="419642" y="47859"/>
                      <a:pt x="423635" y="50321"/>
                      <a:pt x="426245" y="53975"/>
                    </a:cubicBezTo>
                    <a:cubicBezTo>
                      <a:pt x="428996" y="57826"/>
                      <a:pt x="430731" y="62325"/>
                      <a:pt x="432595" y="66675"/>
                    </a:cubicBezTo>
                    <a:cubicBezTo>
                      <a:pt x="435328" y="73052"/>
                      <a:pt x="437334" y="82455"/>
                      <a:pt x="438945" y="88900"/>
                    </a:cubicBezTo>
                    <a:cubicBezTo>
                      <a:pt x="437887" y="102658"/>
                      <a:pt x="437482" y="116483"/>
                      <a:pt x="435770" y="130175"/>
                    </a:cubicBezTo>
                    <a:cubicBezTo>
                      <a:pt x="435355" y="133496"/>
                      <a:pt x="433145" y="136399"/>
                      <a:pt x="432595" y="139700"/>
                    </a:cubicBezTo>
                    <a:cubicBezTo>
                      <a:pt x="431019" y="149153"/>
                      <a:pt x="430478" y="158750"/>
                      <a:pt x="429420" y="168275"/>
                    </a:cubicBezTo>
                    <a:cubicBezTo>
                      <a:pt x="430639" y="175592"/>
                      <a:pt x="431862" y="189034"/>
                      <a:pt x="435770" y="196850"/>
                    </a:cubicBezTo>
                    <a:cubicBezTo>
                      <a:pt x="437477" y="200263"/>
                      <a:pt x="440570" y="202888"/>
                      <a:pt x="442120" y="206375"/>
                    </a:cubicBezTo>
                    <a:cubicBezTo>
                      <a:pt x="444838" y="212492"/>
                      <a:pt x="444757" y="219856"/>
                      <a:pt x="448470" y="225425"/>
                    </a:cubicBezTo>
                    <a:cubicBezTo>
                      <a:pt x="450587" y="228600"/>
                      <a:pt x="453113" y="231537"/>
                      <a:pt x="454820" y="234950"/>
                    </a:cubicBezTo>
                    <a:cubicBezTo>
                      <a:pt x="458074" y="241459"/>
                      <a:pt x="459962" y="254312"/>
                      <a:pt x="461170" y="260350"/>
                    </a:cubicBezTo>
                    <a:cubicBezTo>
                      <a:pt x="462228" y="286808"/>
                      <a:pt x="462458" y="313313"/>
                      <a:pt x="464345" y="339725"/>
                    </a:cubicBezTo>
                    <a:cubicBezTo>
                      <a:pt x="464583" y="343063"/>
                      <a:pt x="465664" y="346465"/>
                      <a:pt x="467520" y="349250"/>
                    </a:cubicBezTo>
                    <a:cubicBezTo>
                      <a:pt x="470011" y="352986"/>
                      <a:pt x="473870" y="355600"/>
                      <a:pt x="477045" y="358775"/>
                    </a:cubicBezTo>
                    <a:cubicBezTo>
                      <a:pt x="481510" y="372170"/>
                      <a:pt x="483395" y="375749"/>
                      <a:pt x="483395" y="393700"/>
                    </a:cubicBezTo>
                    <a:cubicBezTo>
                      <a:pt x="483395" y="404336"/>
                      <a:pt x="481278" y="414867"/>
                      <a:pt x="480220" y="425450"/>
                    </a:cubicBezTo>
                    <a:cubicBezTo>
                      <a:pt x="481278" y="436033"/>
                      <a:pt x="490916" y="464721"/>
                      <a:pt x="483395" y="457200"/>
                    </a:cubicBezTo>
                    <a:cubicBezTo>
                      <a:pt x="480220" y="454025"/>
                      <a:pt x="476792" y="451084"/>
                      <a:pt x="473870" y="447675"/>
                    </a:cubicBezTo>
                    <a:cubicBezTo>
                      <a:pt x="467963" y="440783"/>
                      <a:pt x="463021" y="432988"/>
                      <a:pt x="457995" y="425450"/>
                    </a:cubicBezTo>
                    <a:cubicBezTo>
                      <a:pt x="456937" y="414867"/>
                      <a:pt x="457948" y="403866"/>
                      <a:pt x="454820" y="393700"/>
                    </a:cubicBezTo>
                    <a:cubicBezTo>
                      <a:pt x="453500" y="389408"/>
                      <a:pt x="448170" y="387624"/>
                      <a:pt x="445295" y="384175"/>
                    </a:cubicBezTo>
                    <a:cubicBezTo>
                      <a:pt x="432473" y="368789"/>
                      <a:pt x="447129" y="378742"/>
                      <a:pt x="426245" y="368300"/>
                    </a:cubicBezTo>
                    <a:cubicBezTo>
                      <a:pt x="425187" y="365125"/>
                      <a:pt x="424695" y="361701"/>
                      <a:pt x="423070" y="358775"/>
                    </a:cubicBezTo>
                    <a:cubicBezTo>
                      <a:pt x="419364" y="352104"/>
                      <a:pt x="412783" y="346965"/>
                      <a:pt x="410370" y="339725"/>
                    </a:cubicBezTo>
                    <a:cubicBezTo>
                      <a:pt x="401984" y="314568"/>
                      <a:pt x="405120" y="327277"/>
                      <a:pt x="400845" y="301625"/>
                    </a:cubicBezTo>
                    <a:cubicBezTo>
                      <a:pt x="401903" y="292100"/>
                      <a:pt x="402753" y="282550"/>
                      <a:pt x="404020" y="273050"/>
                    </a:cubicBezTo>
                    <a:cubicBezTo>
                      <a:pt x="404871" y="266669"/>
                      <a:pt x="406585" y="260409"/>
                      <a:pt x="407195" y="254000"/>
                    </a:cubicBezTo>
                    <a:cubicBezTo>
                      <a:pt x="412631" y="196920"/>
                      <a:pt x="404910" y="222755"/>
                      <a:pt x="413545" y="196850"/>
                    </a:cubicBezTo>
                    <a:cubicBezTo>
                      <a:pt x="411428" y="189442"/>
                      <a:pt x="410056" y="181779"/>
                      <a:pt x="407195" y="174625"/>
                    </a:cubicBezTo>
                    <a:cubicBezTo>
                      <a:pt x="404248" y="167258"/>
                      <a:pt x="396608" y="160863"/>
                      <a:pt x="391320" y="155575"/>
                    </a:cubicBezTo>
                    <a:lnTo>
                      <a:pt x="384970" y="136525"/>
                    </a:lnTo>
                    <a:cubicBezTo>
                      <a:pt x="383912" y="133350"/>
                      <a:pt x="384970" y="128058"/>
                      <a:pt x="381795" y="127000"/>
                    </a:cubicBezTo>
                    <a:lnTo>
                      <a:pt x="372270" y="123825"/>
                    </a:lnTo>
                    <a:cubicBezTo>
                      <a:pt x="372485" y="119527"/>
                      <a:pt x="396044" y="57150"/>
                      <a:pt x="365920" y="57150"/>
                    </a:cubicBezTo>
                    <a:cubicBezTo>
                      <a:pt x="362573" y="57150"/>
                      <a:pt x="359570" y="59267"/>
                      <a:pt x="356395" y="60325"/>
                    </a:cubicBezTo>
                    <a:cubicBezTo>
                      <a:pt x="350943" y="64414"/>
                      <a:pt x="340670" y="72486"/>
                      <a:pt x="334170" y="76200"/>
                    </a:cubicBezTo>
                    <a:cubicBezTo>
                      <a:pt x="322478" y="82881"/>
                      <a:pt x="312776" y="84894"/>
                      <a:pt x="302420" y="95250"/>
                    </a:cubicBezTo>
                    <a:cubicBezTo>
                      <a:pt x="281281" y="116389"/>
                      <a:pt x="304047" y="96463"/>
                      <a:pt x="283370" y="107950"/>
                    </a:cubicBezTo>
                    <a:cubicBezTo>
                      <a:pt x="250618" y="126146"/>
                      <a:pt x="276348" y="116641"/>
                      <a:pt x="254795" y="123825"/>
                    </a:cubicBezTo>
                    <a:cubicBezTo>
                      <a:pt x="250562" y="127000"/>
                      <a:pt x="246689" y="130725"/>
                      <a:pt x="242095" y="133350"/>
                    </a:cubicBezTo>
                    <a:cubicBezTo>
                      <a:pt x="239189" y="135010"/>
                      <a:pt x="235476" y="134865"/>
                      <a:pt x="232570" y="136525"/>
                    </a:cubicBezTo>
                    <a:cubicBezTo>
                      <a:pt x="222503" y="142278"/>
                      <a:pt x="220173" y="147486"/>
                      <a:pt x="210345" y="152400"/>
                    </a:cubicBezTo>
                    <a:cubicBezTo>
                      <a:pt x="207352" y="153897"/>
                      <a:pt x="203813" y="154078"/>
                      <a:pt x="200820" y="155575"/>
                    </a:cubicBezTo>
                    <a:cubicBezTo>
                      <a:pt x="197407" y="157282"/>
                      <a:pt x="194708" y="160218"/>
                      <a:pt x="191295" y="161925"/>
                    </a:cubicBezTo>
                    <a:cubicBezTo>
                      <a:pt x="188302" y="163422"/>
                      <a:pt x="184763" y="163603"/>
                      <a:pt x="181770" y="165100"/>
                    </a:cubicBezTo>
                    <a:cubicBezTo>
                      <a:pt x="178357" y="166807"/>
                      <a:pt x="175658" y="169743"/>
                      <a:pt x="172245" y="171450"/>
                    </a:cubicBezTo>
                    <a:cubicBezTo>
                      <a:pt x="169252" y="172947"/>
                      <a:pt x="165796" y="173307"/>
                      <a:pt x="162720" y="174625"/>
                    </a:cubicBezTo>
                    <a:cubicBezTo>
                      <a:pt x="158370" y="176489"/>
                      <a:pt x="154129" y="178627"/>
                      <a:pt x="150020" y="180975"/>
                    </a:cubicBezTo>
                    <a:cubicBezTo>
                      <a:pt x="146707" y="182868"/>
                      <a:pt x="143982" y="185775"/>
                      <a:pt x="140495" y="187325"/>
                    </a:cubicBezTo>
                    <a:cubicBezTo>
                      <a:pt x="134378" y="190043"/>
                      <a:pt x="127432" y="190682"/>
                      <a:pt x="121445" y="193675"/>
                    </a:cubicBezTo>
                    <a:cubicBezTo>
                      <a:pt x="117212" y="195792"/>
                      <a:pt x="112854" y="197677"/>
                      <a:pt x="108745" y="200025"/>
                    </a:cubicBezTo>
                    <a:cubicBezTo>
                      <a:pt x="105432" y="201918"/>
                      <a:pt x="102727" y="204872"/>
                      <a:pt x="99220" y="206375"/>
                    </a:cubicBezTo>
                    <a:cubicBezTo>
                      <a:pt x="95209" y="208094"/>
                      <a:pt x="90753" y="208492"/>
                      <a:pt x="86520" y="209550"/>
                    </a:cubicBezTo>
                    <a:cubicBezTo>
                      <a:pt x="76954" y="215927"/>
                      <a:pt x="75574" y="217416"/>
                      <a:pt x="64295" y="222250"/>
                    </a:cubicBezTo>
                    <a:cubicBezTo>
                      <a:pt x="61219" y="223568"/>
                      <a:pt x="57945" y="224367"/>
                      <a:pt x="54770" y="225425"/>
                    </a:cubicBezTo>
                    <a:cubicBezTo>
                      <a:pt x="50537" y="228600"/>
                      <a:pt x="46088" y="231506"/>
                      <a:pt x="42070" y="234950"/>
                    </a:cubicBezTo>
                    <a:cubicBezTo>
                      <a:pt x="38661" y="237872"/>
                      <a:pt x="36281" y="241984"/>
                      <a:pt x="32545" y="244475"/>
                    </a:cubicBezTo>
                    <a:cubicBezTo>
                      <a:pt x="29760" y="246331"/>
                      <a:pt x="26195" y="246592"/>
                      <a:pt x="23020" y="247650"/>
                    </a:cubicBezTo>
                    <a:cubicBezTo>
                      <a:pt x="19845" y="250825"/>
                      <a:pt x="17812" y="255941"/>
                      <a:pt x="13495" y="257175"/>
                    </a:cubicBezTo>
                    <a:cubicBezTo>
                      <a:pt x="9299" y="258374"/>
                      <a:pt x="1853" y="258233"/>
                      <a:pt x="795" y="254000"/>
                    </a:cubicBezTo>
                    <a:cubicBezTo>
                      <a:pt x="-3055" y="238599"/>
                      <a:pt x="8203" y="216958"/>
                      <a:pt x="10320" y="20637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grpSp>
            <p:nvGrpSpPr>
              <p:cNvPr id="1342" name="Groupe 1341">
                <a:extLst>
                  <a:ext uri="{FF2B5EF4-FFF2-40B4-BE49-F238E27FC236}">
                    <a16:creationId xmlns:a16="http://schemas.microsoft.com/office/drawing/2014/main" id="{853E19D1-0A37-42E0-AF2A-6E8A344F821C}"/>
                  </a:ext>
                </a:extLst>
              </p:cNvPr>
              <p:cNvGrpSpPr/>
              <p:nvPr/>
            </p:nvGrpSpPr>
            <p:grpSpPr>
              <a:xfrm>
                <a:off x="4041279" y="2399184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1356" name="Larme 1355">
                  <a:extLst>
                    <a:ext uri="{FF2B5EF4-FFF2-40B4-BE49-F238E27FC236}">
                      <a16:creationId xmlns:a16="http://schemas.microsoft.com/office/drawing/2014/main" id="{D60CC42D-D398-416F-8182-F35E52474652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357" name="Larme 1356">
                  <a:extLst>
                    <a:ext uri="{FF2B5EF4-FFF2-40B4-BE49-F238E27FC236}">
                      <a16:creationId xmlns:a16="http://schemas.microsoft.com/office/drawing/2014/main" id="{F97F90C1-71D0-4184-919E-C8B5DEA9C7D7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358" name="Larme 1357">
                  <a:extLst>
                    <a:ext uri="{FF2B5EF4-FFF2-40B4-BE49-F238E27FC236}">
                      <a16:creationId xmlns:a16="http://schemas.microsoft.com/office/drawing/2014/main" id="{6A3474FB-439C-4EEE-8FD2-4F4A3B1D1EE3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359" name="Larme 1358">
                  <a:extLst>
                    <a:ext uri="{FF2B5EF4-FFF2-40B4-BE49-F238E27FC236}">
                      <a16:creationId xmlns:a16="http://schemas.microsoft.com/office/drawing/2014/main" id="{223EE1B6-F504-4783-AE22-B4250DB3275B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360" name="Larme 1359">
                  <a:extLst>
                    <a:ext uri="{FF2B5EF4-FFF2-40B4-BE49-F238E27FC236}">
                      <a16:creationId xmlns:a16="http://schemas.microsoft.com/office/drawing/2014/main" id="{1626FD70-3495-4D9E-A818-D8F8C79C23E9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361" name="Larme 1360">
                  <a:extLst>
                    <a:ext uri="{FF2B5EF4-FFF2-40B4-BE49-F238E27FC236}">
                      <a16:creationId xmlns:a16="http://schemas.microsoft.com/office/drawing/2014/main" id="{9F9E7F82-AE29-459E-B2B1-2F1BF14A8EEC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1362" name="Connecteur droit 1361">
                  <a:extLst>
                    <a:ext uri="{FF2B5EF4-FFF2-40B4-BE49-F238E27FC236}">
                      <a16:creationId xmlns:a16="http://schemas.microsoft.com/office/drawing/2014/main" id="{13E5ABFD-E8E0-425E-8097-16523D09BD7B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3" name="Connecteur droit 1362">
                  <a:extLst>
                    <a:ext uri="{FF2B5EF4-FFF2-40B4-BE49-F238E27FC236}">
                      <a16:creationId xmlns:a16="http://schemas.microsoft.com/office/drawing/2014/main" id="{580D2EB9-46B7-4ADA-A544-4B6B2012C0E4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4" name="Connecteur droit 1363">
                  <a:extLst>
                    <a:ext uri="{FF2B5EF4-FFF2-40B4-BE49-F238E27FC236}">
                      <a16:creationId xmlns:a16="http://schemas.microsoft.com/office/drawing/2014/main" id="{3DE19B7A-5DD1-4EEB-AEEA-EC5455C880D0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5" name="Connecteur droit 1364">
                  <a:extLst>
                    <a:ext uri="{FF2B5EF4-FFF2-40B4-BE49-F238E27FC236}">
                      <a16:creationId xmlns:a16="http://schemas.microsoft.com/office/drawing/2014/main" id="{6BE9359B-3FA7-4F4A-9C27-946F067F7775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6" name="Connecteur droit 1365">
                  <a:extLst>
                    <a:ext uri="{FF2B5EF4-FFF2-40B4-BE49-F238E27FC236}">
                      <a16:creationId xmlns:a16="http://schemas.microsoft.com/office/drawing/2014/main" id="{2233A9F7-D372-4877-AE11-2E549CEB00CB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7" name="Connecteur droit 1366">
                  <a:extLst>
                    <a:ext uri="{FF2B5EF4-FFF2-40B4-BE49-F238E27FC236}">
                      <a16:creationId xmlns:a16="http://schemas.microsoft.com/office/drawing/2014/main" id="{3A159843-13F9-400C-87CA-C742E41E3537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43" name="Groupe 1342">
                <a:extLst>
                  <a:ext uri="{FF2B5EF4-FFF2-40B4-BE49-F238E27FC236}">
                    <a16:creationId xmlns:a16="http://schemas.microsoft.com/office/drawing/2014/main" id="{0C3E3A07-0C01-47AD-9381-566766FC00EB}"/>
                  </a:ext>
                </a:extLst>
              </p:cNvPr>
              <p:cNvGrpSpPr/>
              <p:nvPr/>
            </p:nvGrpSpPr>
            <p:grpSpPr>
              <a:xfrm flipH="1">
                <a:off x="3874403" y="2396717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1344" name="Larme 1343">
                  <a:extLst>
                    <a:ext uri="{FF2B5EF4-FFF2-40B4-BE49-F238E27FC236}">
                      <a16:creationId xmlns:a16="http://schemas.microsoft.com/office/drawing/2014/main" id="{A5F1DA48-27CD-432A-97A6-03E08C5931DE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345" name="Larme 1344">
                  <a:extLst>
                    <a:ext uri="{FF2B5EF4-FFF2-40B4-BE49-F238E27FC236}">
                      <a16:creationId xmlns:a16="http://schemas.microsoft.com/office/drawing/2014/main" id="{25822EF5-9057-4846-AF08-A487D6FF654E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346" name="Larme 1345">
                  <a:extLst>
                    <a:ext uri="{FF2B5EF4-FFF2-40B4-BE49-F238E27FC236}">
                      <a16:creationId xmlns:a16="http://schemas.microsoft.com/office/drawing/2014/main" id="{0CD23447-C908-4FA0-A92C-46B1AEEF5A48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347" name="Larme 1346">
                  <a:extLst>
                    <a:ext uri="{FF2B5EF4-FFF2-40B4-BE49-F238E27FC236}">
                      <a16:creationId xmlns:a16="http://schemas.microsoft.com/office/drawing/2014/main" id="{8A286552-93D7-43C6-8979-871A5AB66938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348" name="Larme 1347">
                  <a:extLst>
                    <a:ext uri="{FF2B5EF4-FFF2-40B4-BE49-F238E27FC236}">
                      <a16:creationId xmlns:a16="http://schemas.microsoft.com/office/drawing/2014/main" id="{CA464D76-B0FE-4064-9749-0E8D57921B68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349" name="Larme 1348">
                  <a:extLst>
                    <a:ext uri="{FF2B5EF4-FFF2-40B4-BE49-F238E27FC236}">
                      <a16:creationId xmlns:a16="http://schemas.microsoft.com/office/drawing/2014/main" id="{75A9098B-5E86-4317-9CED-51388F1092B1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1350" name="Connecteur droit 1349">
                  <a:extLst>
                    <a:ext uri="{FF2B5EF4-FFF2-40B4-BE49-F238E27FC236}">
                      <a16:creationId xmlns:a16="http://schemas.microsoft.com/office/drawing/2014/main" id="{E821AC12-97C3-46F3-A2E9-1D8B7A41215C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1" name="Connecteur droit 1350">
                  <a:extLst>
                    <a:ext uri="{FF2B5EF4-FFF2-40B4-BE49-F238E27FC236}">
                      <a16:creationId xmlns:a16="http://schemas.microsoft.com/office/drawing/2014/main" id="{0A9C26A6-2E2F-48B5-8EC2-9C1C411B5CBF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2" name="Connecteur droit 1351">
                  <a:extLst>
                    <a:ext uri="{FF2B5EF4-FFF2-40B4-BE49-F238E27FC236}">
                      <a16:creationId xmlns:a16="http://schemas.microsoft.com/office/drawing/2014/main" id="{E668CCBE-093C-4E1A-ACF2-6B84D271A62A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3" name="Connecteur droit 1352">
                  <a:extLst>
                    <a:ext uri="{FF2B5EF4-FFF2-40B4-BE49-F238E27FC236}">
                      <a16:creationId xmlns:a16="http://schemas.microsoft.com/office/drawing/2014/main" id="{7B1B7241-1E27-4DFD-B335-4087ECE57DE3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4" name="Connecteur droit 1353">
                  <a:extLst>
                    <a:ext uri="{FF2B5EF4-FFF2-40B4-BE49-F238E27FC236}">
                      <a16:creationId xmlns:a16="http://schemas.microsoft.com/office/drawing/2014/main" id="{54ABECFA-2D08-48E7-9822-76A06D9F94F8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5" name="Connecteur droit 1354">
                  <a:extLst>
                    <a:ext uri="{FF2B5EF4-FFF2-40B4-BE49-F238E27FC236}">
                      <a16:creationId xmlns:a16="http://schemas.microsoft.com/office/drawing/2014/main" id="{71AA7682-E333-439A-86B2-8BE67CE9B4F5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59" name="Groupe 858">
              <a:extLst>
                <a:ext uri="{FF2B5EF4-FFF2-40B4-BE49-F238E27FC236}">
                  <a16:creationId xmlns:a16="http://schemas.microsoft.com/office/drawing/2014/main" id="{83501C8B-4854-409E-8C98-6F6B0A44BF7A}"/>
                </a:ext>
              </a:extLst>
            </p:cNvPr>
            <p:cNvGrpSpPr/>
            <p:nvPr/>
          </p:nvGrpSpPr>
          <p:grpSpPr>
            <a:xfrm>
              <a:off x="6051571" y="1396806"/>
              <a:ext cx="825238" cy="2422500"/>
              <a:chOff x="3562350" y="2396717"/>
              <a:chExt cx="958522" cy="2436219"/>
            </a:xfrm>
            <a:solidFill>
              <a:srgbClr val="EEF1C7"/>
            </a:solidFill>
          </p:grpSpPr>
          <p:sp>
            <p:nvSpPr>
              <p:cNvPr id="1302" name="Forme libre 429">
                <a:extLst>
                  <a:ext uri="{FF2B5EF4-FFF2-40B4-BE49-F238E27FC236}">
                    <a16:creationId xmlns:a16="http://schemas.microsoft.com/office/drawing/2014/main" id="{51B217D4-4B6D-462A-BE54-91719E413040}"/>
                  </a:ext>
                </a:extLst>
              </p:cNvPr>
              <p:cNvSpPr/>
              <p:nvPr/>
            </p:nvSpPr>
            <p:spPr>
              <a:xfrm>
                <a:off x="3743325" y="3068960"/>
                <a:ext cx="314325" cy="365125"/>
              </a:xfrm>
              <a:custGeom>
                <a:avLst/>
                <a:gdLst>
                  <a:gd name="connsiteX0" fmla="*/ 298450 w 314325"/>
                  <a:gd name="connsiteY0" fmla="*/ 184150 h 365125"/>
                  <a:gd name="connsiteX1" fmla="*/ 314325 w 314325"/>
                  <a:gd name="connsiteY1" fmla="*/ 158750 h 365125"/>
                  <a:gd name="connsiteX2" fmla="*/ 311150 w 314325"/>
                  <a:gd name="connsiteY2" fmla="*/ 136525 h 365125"/>
                  <a:gd name="connsiteX3" fmla="*/ 301625 w 314325"/>
                  <a:gd name="connsiteY3" fmla="*/ 98425 h 365125"/>
                  <a:gd name="connsiteX4" fmla="*/ 292100 w 314325"/>
                  <a:gd name="connsiteY4" fmla="*/ 95250 h 365125"/>
                  <a:gd name="connsiteX5" fmla="*/ 273050 w 314325"/>
                  <a:gd name="connsiteY5" fmla="*/ 82550 h 365125"/>
                  <a:gd name="connsiteX6" fmla="*/ 250825 w 314325"/>
                  <a:gd name="connsiteY6" fmla="*/ 76200 h 365125"/>
                  <a:gd name="connsiteX7" fmla="*/ 231775 w 314325"/>
                  <a:gd name="connsiteY7" fmla="*/ 66675 h 365125"/>
                  <a:gd name="connsiteX8" fmla="*/ 222250 w 314325"/>
                  <a:gd name="connsiteY8" fmla="*/ 57150 h 365125"/>
                  <a:gd name="connsiteX9" fmla="*/ 203200 w 314325"/>
                  <a:gd name="connsiteY9" fmla="*/ 44450 h 365125"/>
                  <a:gd name="connsiteX10" fmla="*/ 180975 w 314325"/>
                  <a:gd name="connsiteY10" fmla="*/ 22225 h 365125"/>
                  <a:gd name="connsiteX11" fmla="*/ 171450 w 314325"/>
                  <a:gd name="connsiteY11" fmla="*/ 12700 h 365125"/>
                  <a:gd name="connsiteX12" fmla="*/ 155575 w 314325"/>
                  <a:gd name="connsiteY12" fmla="*/ 6350 h 365125"/>
                  <a:gd name="connsiteX13" fmla="*/ 142875 w 314325"/>
                  <a:gd name="connsiteY13" fmla="*/ 0 h 365125"/>
                  <a:gd name="connsiteX14" fmla="*/ 104775 w 314325"/>
                  <a:gd name="connsiteY14" fmla="*/ 3175 h 365125"/>
                  <a:gd name="connsiteX15" fmla="*/ 82550 w 314325"/>
                  <a:gd name="connsiteY15" fmla="*/ 12700 h 365125"/>
                  <a:gd name="connsiteX16" fmla="*/ 63500 w 314325"/>
                  <a:gd name="connsiteY16" fmla="*/ 31750 h 365125"/>
                  <a:gd name="connsiteX17" fmla="*/ 50800 w 314325"/>
                  <a:gd name="connsiteY17" fmla="*/ 41275 h 365125"/>
                  <a:gd name="connsiteX18" fmla="*/ 47625 w 314325"/>
                  <a:gd name="connsiteY18" fmla="*/ 50800 h 365125"/>
                  <a:gd name="connsiteX19" fmla="*/ 31750 w 314325"/>
                  <a:gd name="connsiteY19" fmla="*/ 69850 h 365125"/>
                  <a:gd name="connsiteX20" fmla="*/ 28575 w 314325"/>
                  <a:gd name="connsiteY20" fmla="*/ 82550 h 365125"/>
                  <a:gd name="connsiteX21" fmla="*/ 19050 w 314325"/>
                  <a:gd name="connsiteY21" fmla="*/ 155575 h 365125"/>
                  <a:gd name="connsiteX22" fmla="*/ 15875 w 314325"/>
                  <a:gd name="connsiteY22" fmla="*/ 187325 h 365125"/>
                  <a:gd name="connsiteX23" fmla="*/ 6350 w 314325"/>
                  <a:gd name="connsiteY23" fmla="*/ 196850 h 365125"/>
                  <a:gd name="connsiteX24" fmla="*/ 0 w 314325"/>
                  <a:gd name="connsiteY24" fmla="*/ 209550 h 365125"/>
                  <a:gd name="connsiteX25" fmla="*/ 3175 w 314325"/>
                  <a:gd name="connsiteY25" fmla="*/ 238125 h 365125"/>
                  <a:gd name="connsiteX26" fmla="*/ 12700 w 314325"/>
                  <a:gd name="connsiteY26" fmla="*/ 247650 h 365125"/>
                  <a:gd name="connsiteX27" fmla="*/ 22225 w 314325"/>
                  <a:gd name="connsiteY27" fmla="*/ 266700 h 365125"/>
                  <a:gd name="connsiteX28" fmla="*/ 19050 w 314325"/>
                  <a:gd name="connsiteY28" fmla="*/ 295275 h 365125"/>
                  <a:gd name="connsiteX29" fmla="*/ 9525 w 314325"/>
                  <a:gd name="connsiteY29" fmla="*/ 320675 h 365125"/>
                  <a:gd name="connsiteX30" fmla="*/ 12700 w 314325"/>
                  <a:gd name="connsiteY30" fmla="*/ 352425 h 365125"/>
                  <a:gd name="connsiteX31" fmla="*/ 22225 w 314325"/>
                  <a:gd name="connsiteY31" fmla="*/ 358775 h 365125"/>
                  <a:gd name="connsiteX32" fmla="*/ 41275 w 314325"/>
                  <a:gd name="connsiteY32" fmla="*/ 365125 h 365125"/>
                  <a:gd name="connsiteX33" fmla="*/ 34925 w 314325"/>
                  <a:gd name="connsiteY33" fmla="*/ 349250 h 365125"/>
                  <a:gd name="connsiteX34" fmla="*/ 41275 w 314325"/>
                  <a:gd name="connsiteY34" fmla="*/ 266700 h 365125"/>
                  <a:gd name="connsiteX35" fmla="*/ 41275 w 314325"/>
                  <a:gd name="connsiteY35" fmla="*/ 215900 h 365125"/>
                  <a:gd name="connsiteX36" fmla="*/ 60325 w 314325"/>
                  <a:gd name="connsiteY36" fmla="*/ 203200 h 365125"/>
                  <a:gd name="connsiteX37" fmla="*/ 76200 w 314325"/>
                  <a:gd name="connsiteY37" fmla="*/ 184150 h 365125"/>
                  <a:gd name="connsiteX38" fmla="*/ 82550 w 314325"/>
                  <a:gd name="connsiteY38" fmla="*/ 111125 h 365125"/>
                  <a:gd name="connsiteX39" fmla="*/ 88900 w 314325"/>
                  <a:gd name="connsiteY39" fmla="*/ 98425 h 365125"/>
                  <a:gd name="connsiteX40" fmla="*/ 101600 w 314325"/>
                  <a:gd name="connsiteY40" fmla="*/ 69850 h 365125"/>
                  <a:gd name="connsiteX41" fmla="*/ 111125 w 314325"/>
                  <a:gd name="connsiteY41" fmla="*/ 63500 h 365125"/>
                  <a:gd name="connsiteX42" fmla="*/ 120650 w 314325"/>
                  <a:gd name="connsiteY42" fmla="*/ 60325 h 365125"/>
                  <a:gd name="connsiteX43" fmla="*/ 152400 w 314325"/>
                  <a:gd name="connsiteY43" fmla="*/ 66675 h 365125"/>
                  <a:gd name="connsiteX44" fmla="*/ 180975 w 314325"/>
                  <a:gd name="connsiteY44" fmla="*/ 92075 h 365125"/>
                  <a:gd name="connsiteX45" fmla="*/ 200025 w 314325"/>
                  <a:gd name="connsiteY45" fmla="*/ 104775 h 365125"/>
                  <a:gd name="connsiteX46" fmla="*/ 219075 w 314325"/>
                  <a:gd name="connsiteY46" fmla="*/ 117475 h 365125"/>
                  <a:gd name="connsiteX47" fmla="*/ 247650 w 314325"/>
                  <a:gd name="connsiteY47" fmla="*/ 133350 h 365125"/>
                  <a:gd name="connsiteX48" fmla="*/ 266700 w 314325"/>
                  <a:gd name="connsiteY48" fmla="*/ 149225 h 365125"/>
                  <a:gd name="connsiteX49" fmla="*/ 276225 w 314325"/>
                  <a:gd name="connsiteY49" fmla="*/ 155575 h 365125"/>
                  <a:gd name="connsiteX50" fmla="*/ 285750 w 314325"/>
                  <a:gd name="connsiteY50" fmla="*/ 165100 h 365125"/>
                  <a:gd name="connsiteX51" fmla="*/ 298450 w 314325"/>
                  <a:gd name="connsiteY51" fmla="*/ 184150 h 365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314325" h="365125">
                    <a:moveTo>
                      <a:pt x="298450" y="184150"/>
                    </a:moveTo>
                    <a:cubicBezTo>
                      <a:pt x="303212" y="183092"/>
                      <a:pt x="314325" y="168056"/>
                      <a:pt x="314325" y="158750"/>
                    </a:cubicBezTo>
                    <a:cubicBezTo>
                      <a:pt x="314325" y="151266"/>
                      <a:pt x="312139" y="143943"/>
                      <a:pt x="311150" y="136525"/>
                    </a:cubicBezTo>
                    <a:cubicBezTo>
                      <a:pt x="309918" y="127285"/>
                      <a:pt x="310387" y="107187"/>
                      <a:pt x="301625" y="98425"/>
                    </a:cubicBezTo>
                    <a:cubicBezTo>
                      <a:pt x="299258" y="96058"/>
                      <a:pt x="295026" y="96875"/>
                      <a:pt x="292100" y="95250"/>
                    </a:cubicBezTo>
                    <a:cubicBezTo>
                      <a:pt x="285429" y="91544"/>
                      <a:pt x="280454" y="84401"/>
                      <a:pt x="273050" y="82550"/>
                    </a:cubicBezTo>
                    <a:cubicBezTo>
                      <a:pt x="268981" y="81533"/>
                      <a:pt x="255380" y="78477"/>
                      <a:pt x="250825" y="76200"/>
                    </a:cubicBezTo>
                    <a:cubicBezTo>
                      <a:pt x="226206" y="63890"/>
                      <a:pt x="255716" y="74655"/>
                      <a:pt x="231775" y="66675"/>
                    </a:cubicBezTo>
                    <a:cubicBezTo>
                      <a:pt x="228600" y="63500"/>
                      <a:pt x="225794" y="59907"/>
                      <a:pt x="222250" y="57150"/>
                    </a:cubicBezTo>
                    <a:cubicBezTo>
                      <a:pt x="216226" y="52465"/>
                      <a:pt x="203200" y="44450"/>
                      <a:pt x="203200" y="44450"/>
                    </a:cubicBezTo>
                    <a:cubicBezTo>
                      <a:pt x="188644" y="22615"/>
                      <a:pt x="197740" y="27813"/>
                      <a:pt x="180975" y="22225"/>
                    </a:cubicBezTo>
                    <a:cubicBezTo>
                      <a:pt x="177800" y="19050"/>
                      <a:pt x="175258" y="15080"/>
                      <a:pt x="171450" y="12700"/>
                    </a:cubicBezTo>
                    <a:cubicBezTo>
                      <a:pt x="166617" y="9679"/>
                      <a:pt x="160783" y="8665"/>
                      <a:pt x="155575" y="6350"/>
                    </a:cubicBezTo>
                    <a:cubicBezTo>
                      <a:pt x="151250" y="4428"/>
                      <a:pt x="147108" y="2117"/>
                      <a:pt x="142875" y="0"/>
                    </a:cubicBezTo>
                    <a:cubicBezTo>
                      <a:pt x="130175" y="1058"/>
                      <a:pt x="117407" y="1491"/>
                      <a:pt x="104775" y="3175"/>
                    </a:cubicBezTo>
                    <a:cubicBezTo>
                      <a:pt x="99958" y="3817"/>
                      <a:pt x="85235" y="10552"/>
                      <a:pt x="82550" y="12700"/>
                    </a:cubicBezTo>
                    <a:cubicBezTo>
                      <a:pt x="75538" y="18310"/>
                      <a:pt x="70684" y="26362"/>
                      <a:pt x="63500" y="31750"/>
                    </a:cubicBezTo>
                    <a:lnTo>
                      <a:pt x="50800" y="41275"/>
                    </a:lnTo>
                    <a:cubicBezTo>
                      <a:pt x="49742" y="44450"/>
                      <a:pt x="49716" y="48187"/>
                      <a:pt x="47625" y="50800"/>
                    </a:cubicBezTo>
                    <a:cubicBezTo>
                      <a:pt x="31675" y="70738"/>
                      <a:pt x="42891" y="40140"/>
                      <a:pt x="31750" y="69850"/>
                    </a:cubicBezTo>
                    <a:cubicBezTo>
                      <a:pt x="30218" y="73936"/>
                      <a:pt x="29214" y="78233"/>
                      <a:pt x="28575" y="82550"/>
                    </a:cubicBezTo>
                    <a:cubicBezTo>
                      <a:pt x="24978" y="106833"/>
                      <a:pt x="21493" y="131149"/>
                      <a:pt x="19050" y="155575"/>
                    </a:cubicBezTo>
                    <a:cubicBezTo>
                      <a:pt x="17992" y="166158"/>
                      <a:pt x="19003" y="177159"/>
                      <a:pt x="15875" y="187325"/>
                    </a:cubicBezTo>
                    <a:cubicBezTo>
                      <a:pt x="14555" y="191617"/>
                      <a:pt x="8960" y="193196"/>
                      <a:pt x="6350" y="196850"/>
                    </a:cubicBezTo>
                    <a:cubicBezTo>
                      <a:pt x="3599" y="200701"/>
                      <a:pt x="2117" y="205317"/>
                      <a:pt x="0" y="209550"/>
                    </a:cubicBezTo>
                    <a:cubicBezTo>
                      <a:pt x="1058" y="219075"/>
                      <a:pt x="144" y="229033"/>
                      <a:pt x="3175" y="238125"/>
                    </a:cubicBezTo>
                    <a:cubicBezTo>
                      <a:pt x="4595" y="242385"/>
                      <a:pt x="9825" y="244201"/>
                      <a:pt x="12700" y="247650"/>
                    </a:cubicBezTo>
                    <a:cubicBezTo>
                      <a:pt x="19539" y="255856"/>
                      <a:pt x="19043" y="257154"/>
                      <a:pt x="22225" y="266700"/>
                    </a:cubicBezTo>
                    <a:cubicBezTo>
                      <a:pt x="21167" y="276225"/>
                      <a:pt x="20626" y="285822"/>
                      <a:pt x="19050" y="295275"/>
                    </a:cubicBezTo>
                    <a:cubicBezTo>
                      <a:pt x="18339" y="299541"/>
                      <a:pt x="9853" y="319855"/>
                      <a:pt x="9525" y="320675"/>
                    </a:cubicBezTo>
                    <a:cubicBezTo>
                      <a:pt x="10583" y="331258"/>
                      <a:pt x="9337" y="342335"/>
                      <a:pt x="12700" y="352425"/>
                    </a:cubicBezTo>
                    <a:cubicBezTo>
                      <a:pt x="13907" y="356045"/>
                      <a:pt x="18738" y="357225"/>
                      <a:pt x="22225" y="358775"/>
                    </a:cubicBezTo>
                    <a:cubicBezTo>
                      <a:pt x="28342" y="361493"/>
                      <a:pt x="41275" y="365125"/>
                      <a:pt x="41275" y="365125"/>
                    </a:cubicBezTo>
                    <a:cubicBezTo>
                      <a:pt x="39158" y="359833"/>
                      <a:pt x="35144" y="354945"/>
                      <a:pt x="34925" y="349250"/>
                    </a:cubicBezTo>
                    <a:cubicBezTo>
                      <a:pt x="33154" y="303199"/>
                      <a:pt x="34998" y="298084"/>
                      <a:pt x="41275" y="266700"/>
                    </a:cubicBezTo>
                    <a:cubicBezTo>
                      <a:pt x="35357" y="248947"/>
                      <a:pt x="31161" y="240464"/>
                      <a:pt x="41275" y="215900"/>
                    </a:cubicBezTo>
                    <a:cubicBezTo>
                      <a:pt x="44181" y="208843"/>
                      <a:pt x="54929" y="208596"/>
                      <a:pt x="60325" y="203200"/>
                    </a:cubicBezTo>
                    <a:cubicBezTo>
                      <a:pt x="72548" y="190977"/>
                      <a:pt x="67359" y="197411"/>
                      <a:pt x="76200" y="184150"/>
                    </a:cubicBezTo>
                    <a:cubicBezTo>
                      <a:pt x="76569" y="177146"/>
                      <a:pt x="75149" y="130861"/>
                      <a:pt x="82550" y="111125"/>
                    </a:cubicBezTo>
                    <a:cubicBezTo>
                      <a:pt x="84212" y="106693"/>
                      <a:pt x="87142" y="102819"/>
                      <a:pt x="88900" y="98425"/>
                    </a:cubicBezTo>
                    <a:cubicBezTo>
                      <a:pt x="93092" y="87946"/>
                      <a:pt x="93455" y="77995"/>
                      <a:pt x="101600" y="69850"/>
                    </a:cubicBezTo>
                    <a:cubicBezTo>
                      <a:pt x="104298" y="67152"/>
                      <a:pt x="107712" y="65207"/>
                      <a:pt x="111125" y="63500"/>
                    </a:cubicBezTo>
                    <a:cubicBezTo>
                      <a:pt x="114118" y="62003"/>
                      <a:pt x="117475" y="61383"/>
                      <a:pt x="120650" y="60325"/>
                    </a:cubicBezTo>
                    <a:cubicBezTo>
                      <a:pt x="131233" y="62442"/>
                      <a:pt x="142084" y="63501"/>
                      <a:pt x="152400" y="66675"/>
                    </a:cubicBezTo>
                    <a:cubicBezTo>
                      <a:pt x="160981" y="69315"/>
                      <a:pt x="179033" y="90780"/>
                      <a:pt x="180975" y="92075"/>
                    </a:cubicBezTo>
                    <a:cubicBezTo>
                      <a:pt x="187325" y="96308"/>
                      <a:pt x="194629" y="99379"/>
                      <a:pt x="200025" y="104775"/>
                    </a:cubicBezTo>
                    <a:cubicBezTo>
                      <a:pt x="211917" y="116667"/>
                      <a:pt x="205290" y="112880"/>
                      <a:pt x="219075" y="117475"/>
                    </a:cubicBezTo>
                    <a:cubicBezTo>
                      <a:pt x="248970" y="147370"/>
                      <a:pt x="201031" y="102270"/>
                      <a:pt x="247650" y="133350"/>
                    </a:cubicBezTo>
                    <a:cubicBezTo>
                      <a:pt x="271299" y="149116"/>
                      <a:pt x="242254" y="128853"/>
                      <a:pt x="266700" y="149225"/>
                    </a:cubicBezTo>
                    <a:cubicBezTo>
                      <a:pt x="269631" y="151668"/>
                      <a:pt x="273294" y="153132"/>
                      <a:pt x="276225" y="155575"/>
                    </a:cubicBezTo>
                    <a:cubicBezTo>
                      <a:pt x="279674" y="158450"/>
                      <a:pt x="282301" y="162225"/>
                      <a:pt x="285750" y="165100"/>
                    </a:cubicBezTo>
                    <a:cubicBezTo>
                      <a:pt x="288681" y="167543"/>
                      <a:pt x="293688" y="185208"/>
                      <a:pt x="298450" y="1841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303" name="Forme libre 430">
                <a:extLst>
                  <a:ext uri="{FF2B5EF4-FFF2-40B4-BE49-F238E27FC236}">
                    <a16:creationId xmlns:a16="http://schemas.microsoft.com/office/drawing/2014/main" id="{DBC5E5F1-C2DB-4CC0-A5F6-013E18F026F3}"/>
                  </a:ext>
                </a:extLst>
              </p:cNvPr>
              <p:cNvSpPr/>
              <p:nvPr/>
            </p:nvSpPr>
            <p:spPr>
              <a:xfrm>
                <a:off x="3562350" y="3645024"/>
                <a:ext cx="539750" cy="393700"/>
              </a:xfrm>
              <a:custGeom>
                <a:avLst/>
                <a:gdLst>
                  <a:gd name="connsiteX0" fmla="*/ 485775 w 539750"/>
                  <a:gd name="connsiteY0" fmla="*/ 215900 h 393700"/>
                  <a:gd name="connsiteX1" fmla="*/ 517525 w 539750"/>
                  <a:gd name="connsiteY1" fmla="*/ 209550 h 393700"/>
                  <a:gd name="connsiteX2" fmla="*/ 527050 w 539750"/>
                  <a:gd name="connsiteY2" fmla="*/ 203200 h 393700"/>
                  <a:gd name="connsiteX3" fmla="*/ 536575 w 539750"/>
                  <a:gd name="connsiteY3" fmla="*/ 193675 h 393700"/>
                  <a:gd name="connsiteX4" fmla="*/ 539750 w 539750"/>
                  <a:gd name="connsiteY4" fmla="*/ 184150 h 393700"/>
                  <a:gd name="connsiteX5" fmla="*/ 527050 w 539750"/>
                  <a:gd name="connsiteY5" fmla="*/ 161925 h 393700"/>
                  <a:gd name="connsiteX6" fmla="*/ 514350 w 539750"/>
                  <a:gd name="connsiteY6" fmla="*/ 142875 h 393700"/>
                  <a:gd name="connsiteX7" fmla="*/ 504825 w 539750"/>
                  <a:gd name="connsiteY7" fmla="*/ 133350 h 393700"/>
                  <a:gd name="connsiteX8" fmla="*/ 492125 w 539750"/>
                  <a:gd name="connsiteY8" fmla="*/ 114300 h 393700"/>
                  <a:gd name="connsiteX9" fmla="*/ 485775 w 539750"/>
                  <a:gd name="connsiteY9" fmla="*/ 104775 h 393700"/>
                  <a:gd name="connsiteX10" fmla="*/ 476250 w 539750"/>
                  <a:gd name="connsiteY10" fmla="*/ 98425 h 393700"/>
                  <a:gd name="connsiteX11" fmla="*/ 466725 w 539750"/>
                  <a:gd name="connsiteY11" fmla="*/ 95250 h 393700"/>
                  <a:gd name="connsiteX12" fmla="*/ 444500 w 539750"/>
                  <a:gd name="connsiteY12" fmla="*/ 73025 h 393700"/>
                  <a:gd name="connsiteX13" fmla="*/ 425450 w 539750"/>
                  <a:gd name="connsiteY13" fmla="*/ 63500 h 393700"/>
                  <a:gd name="connsiteX14" fmla="*/ 393700 w 539750"/>
                  <a:gd name="connsiteY14" fmla="*/ 34925 h 393700"/>
                  <a:gd name="connsiteX15" fmla="*/ 377825 w 539750"/>
                  <a:gd name="connsiteY15" fmla="*/ 15875 h 393700"/>
                  <a:gd name="connsiteX16" fmla="*/ 365125 w 539750"/>
                  <a:gd name="connsiteY16" fmla="*/ 9525 h 393700"/>
                  <a:gd name="connsiteX17" fmla="*/ 346075 w 539750"/>
                  <a:gd name="connsiteY17" fmla="*/ 0 h 393700"/>
                  <a:gd name="connsiteX18" fmla="*/ 257175 w 539750"/>
                  <a:gd name="connsiteY18" fmla="*/ 3175 h 393700"/>
                  <a:gd name="connsiteX19" fmla="*/ 244475 w 539750"/>
                  <a:gd name="connsiteY19" fmla="*/ 6350 h 393700"/>
                  <a:gd name="connsiteX20" fmla="*/ 225425 w 539750"/>
                  <a:gd name="connsiteY20" fmla="*/ 12700 h 393700"/>
                  <a:gd name="connsiteX21" fmla="*/ 206375 w 539750"/>
                  <a:gd name="connsiteY21" fmla="*/ 25400 h 393700"/>
                  <a:gd name="connsiteX22" fmla="*/ 187325 w 539750"/>
                  <a:gd name="connsiteY22" fmla="*/ 41275 h 393700"/>
                  <a:gd name="connsiteX23" fmla="*/ 184150 w 539750"/>
                  <a:gd name="connsiteY23" fmla="*/ 50800 h 393700"/>
                  <a:gd name="connsiteX24" fmla="*/ 171450 w 539750"/>
                  <a:gd name="connsiteY24" fmla="*/ 69850 h 393700"/>
                  <a:gd name="connsiteX25" fmla="*/ 168275 w 539750"/>
                  <a:gd name="connsiteY25" fmla="*/ 79375 h 393700"/>
                  <a:gd name="connsiteX26" fmla="*/ 161925 w 539750"/>
                  <a:gd name="connsiteY26" fmla="*/ 95250 h 393700"/>
                  <a:gd name="connsiteX27" fmla="*/ 155575 w 539750"/>
                  <a:gd name="connsiteY27" fmla="*/ 120650 h 393700"/>
                  <a:gd name="connsiteX28" fmla="*/ 146050 w 539750"/>
                  <a:gd name="connsiteY28" fmla="*/ 139700 h 393700"/>
                  <a:gd name="connsiteX29" fmla="*/ 142875 w 539750"/>
                  <a:gd name="connsiteY29" fmla="*/ 168275 h 393700"/>
                  <a:gd name="connsiteX30" fmla="*/ 136525 w 539750"/>
                  <a:gd name="connsiteY30" fmla="*/ 177800 h 393700"/>
                  <a:gd name="connsiteX31" fmla="*/ 117475 w 539750"/>
                  <a:gd name="connsiteY31" fmla="*/ 196850 h 393700"/>
                  <a:gd name="connsiteX32" fmla="*/ 107950 w 539750"/>
                  <a:gd name="connsiteY32" fmla="*/ 206375 h 393700"/>
                  <a:gd name="connsiteX33" fmla="*/ 95250 w 539750"/>
                  <a:gd name="connsiteY33" fmla="*/ 209550 h 393700"/>
                  <a:gd name="connsiteX34" fmla="*/ 82550 w 539750"/>
                  <a:gd name="connsiteY34" fmla="*/ 219075 h 393700"/>
                  <a:gd name="connsiteX35" fmla="*/ 73025 w 539750"/>
                  <a:gd name="connsiteY35" fmla="*/ 222250 h 393700"/>
                  <a:gd name="connsiteX36" fmla="*/ 60325 w 539750"/>
                  <a:gd name="connsiteY36" fmla="*/ 231775 h 393700"/>
                  <a:gd name="connsiteX37" fmla="*/ 31750 w 539750"/>
                  <a:gd name="connsiteY37" fmla="*/ 254000 h 393700"/>
                  <a:gd name="connsiteX38" fmla="*/ 22225 w 539750"/>
                  <a:gd name="connsiteY38" fmla="*/ 273050 h 393700"/>
                  <a:gd name="connsiteX39" fmla="*/ 19050 w 539750"/>
                  <a:gd name="connsiteY39" fmla="*/ 282575 h 393700"/>
                  <a:gd name="connsiteX40" fmla="*/ 15875 w 539750"/>
                  <a:gd name="connsiteY40" fmla="*/ 374650 h 393700"/>
                  <a:gd name="connsiteX41" fmla="*/ 9525 w 539750"/>
                  <a:gd name="connsiteY41" fmla="*/ 384175 h 393700"/>
                  <a:gd name="connsiteX42" fmla="*/ 0 w 539750"/>
                  <a:gd name="connsiteY42" fmla="*/ 390525 h 393700"/>
                  <a:gd name="connsiteX43" fmla="*/ 9525 w 539750"/>
                  <a:gd name="connsiteY43" fmla="*/ 393700 h 393700"/>
                  <a:gd name="connsiteX44" fmla="*/ 31750 w 539750"/>
                  <a:gd name="connsiteY44" fmla="*/ 387350 h 393700"/>
                  <a:gd name="connsiteX45" fmla="*/ 47625 w 539750"/>
                  <a:gd name="connsiteY45" fmla="*/ 355600 h 393700"/>
                  <a:gd name="connsiteX46" fmla="*/ 50800 w 539750"/>
                  <a:gd name="connsiteY46" fmla="*/ 346075 h 393700"/>
                  <a:gd name="connsiteX47" fmla="*/ 47625 w 539750"/>
                  <a:gd name="connsiteY47" fmla="*/ 317500 h 393700"/>
                  <a:gd name="connsiteX48" fmla="*/ 44450 w 539750"/>
                  <a:gd name="connsiteY48" fmla="*/ 307975 h 393700"/>
                  <a:gd name="connsiteX49" fmla="*/ 47625 w 539750"/>
                  <a:gd name="connsiteY49" fmla="*/ 292100 h 393700"/>
                  <a:gd name="connsiteX50" fmla="*/ 63500 w 539750"/>
                  <a:gd name="connsiteY50" fmla="*/ 288925 h 393700"/>
                  <a:gd name="connsiteX51" fmla="*/ 82550 w 539750"/>
                  <a:gd name="connsiteY51" fmla="*/ 282575 h 393700"/>
                  <a:gd name="connsiteX52" fmla="*/ 95250 w 539750"/>
                  <a:gd name="connsiteY52" fmla="*/ 279400 h 393700"/>
                  <a:gd name="connsiteX53" fmla="*/ 104775 w 539750"/>
                  <a:gd name="connsiteY53" fmla="*/ 273050 h 393700"/>
                  <a:gd name="connsiteX54" fmla="*/ 117475 w 539750"/>
                  <a:gd name="connsiteY54" fmla="*/ 269875 h 393700"/>
                  <a:gd name="connsiteX55" fmla="*/ 127000 w 539750"/>
                  <a:gd name="connsiteY55" fmla="*/ 260350 h 393700"/>
                  <a:gd name="connsiteX56" fmla="*/ 136525 w 539750"/>
                  <a:gd name="connsiteY56" fmla="*/ 254000 h 393700"/>
                  <a:gd name="connsiteX57" fmla="*/ 146050 w 539750"/>
                  <a:gd name="connsiteY57" fmla="*/ 250825 h 393700"/>
                  <a:gd name="connsiteX58" fmla="*/ 171450 w 539750"/>
                  <a:gd name="connsiteY58" fmla="*/ 241300 h 393700"/>
                  <a:gd name="connsiteX59" fmla="*/ 190500 w 539750"/>
                  <a:gd name="connsiteY59" fmla="*/ 228600 h 393700"/>
                  <a:gd name="connsiteX60" fmla="*/ 212725 w 539750"/>
                  <a:gd name="connsiteY60" fmla="*/ 200025 h 393700"/>
                  <a:gd name="connsiteX61" fmla="*/ 219075 w 539750"/>
                  <a:gd name="connsiteY61" fmla="*/ 190500 h 393700"/>
                  <a:gd name="connsiteX62" fmla="*/ 222250 w 539750"/>
                  <a:gd name="connsiteY62" fmla="*/ 180975 h 393700"/>
                  <a:gd name="connsiteX63" fmla="*/ 234950 w 539750"/>
                  <a:gd name="connsiteY63" fmla="*/ 161925 h 393700"/>
                  <a:gd name="connsiteX64" fmla="*/ 231775 w 539750"/>
                  <a:gd name="connsiteY64" fmla="*/ 92075 h 393700"/>
                  <a:gd name="connsiteX65" fmla="*/ 234950 w 539750"/>
                  <a:gd name="connsiteY65" fmla="*/ 79375 h 393700"/>
                  <a:gd name="connsiteX66" fmla="*/ 257175 w 539750"/>
                  <a:gd name="connsiteY66" fmla="*/ 66675 h 393700"/>
                  <a:gd name="connsiteX67" fmla="*/ 266700 w 539750"/>
                  <a:gd name="connsiteY67" fmla="*/ 57150 h 393700"/>
                  <a:gd name="connsiteX68" fmla="*/ 285750 w 539750"/>
                  <a:gd name="connsiteY68" fmla="*/ 44450 h 393700"/>
                  <a:gd name="connsiteX69" fmla="*/ 336550 w 539750"/>
                  <a:gd name="connsiteY69" fmla="*/ 47625 h 393700"/>
                  <a:gd name="connsiteX70" fmla="*/ 358775 w 539750"/>
                  <a:gd name="connsiteY70" fmla="*/ 73025 h 393700"/>
                  <a:gd name="connsiteX71" fmla="*/ 381000 w 539750"/>
                  <a:gd name="connsiteY71" fmla="*/ 88900 h 393700"/>
                  <a:gd name="connsiteX72" fmla="*/ 387350 w 539750"/>
                  <a:gd name="connsiteY72" fmla="*/ 98425 h 393700"/>
                  <a:gd name="connsiteX73" fmla="*/ 409575 w 539750"/>
                  <a:gd name="connsiteY73" fmla="*/ 117475 h 393700"/>
                  <a:gd name="connsiteX74" fmla="*/ 419100 w 539750"/>
                  <a:gd name="connsiteY74" fmla="*/ 120650 h 393700"/>
                  <a:gd name="connsiteX75" fmla="*/ 434975 w 539750"/>
                  <a:gd name="connsiteY75" fmla="*/ 133350 h 393700"/>
                  <a:gd name="connsiteX76" fmla="*/ 447675 w 539750"/>
                  <a:gd name="connsiteY76" fmla="*/ 152400 h 393700"/>
                  <a:gd name="connsiteX77" fmla="*/ 454025 w 539750"/>
                  <a:gd name="connsiteY77" fmla="*/ 161925 h 393700"/>
                  <a:gd name="connsiteX78" fmla="*/ 476250 w 539750"/>
                  <a:gd name="connsiteY78" fmla="*/ 180975 h 393700"/>
                  <a:gd name="connsiteX79" fmla="*/ 482600 w 539750"/>
                  <a:gd name="connsiteY79" fmla="*/ 190500 h 393700"/>
                  <a:gd name="connsiteX80" fmla="*/ 485775 w 539750"/>
                  <a:gd name="connsiteY80" fmla="*/ 215900 h 393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539750" h="393700">
                    <a:moveTo>
                      <a:pt x="485775" y="215900"/>
                    </a:moveTo>
                    <a:cubicBezTo>
                      <a:pt x="491596" y="219075"/>
                      <a:pt x="508659" y="213983"/>
                      <a:pt x="517525" y="209550"/>
                    </a:cubicBezTo>
                    <a:cubicBezTo>
                      <a:pt x="520938" y="207843"/>
                      <a:pt x="524119" y="205643"/>
                      <a:pt x="527050" y="203200"/>
                    </a:cubicBezTo>
                    <a:cubicBezTo>
                      <a:pt x="530499" y="200325"/>
                      <a:pt x="533400" y="196850"/>
                      <a:pt x="536575" y="193675"/>
                    </a:cubicBezTo>
                    <a:cubicBezTo>
                      <a:pt x="537633" y="190500"/>
                      <a:pt x="539750" y="187497"/>
                      <a:pt x="539750" y="184150"/>
                    </a:cubicBezTo>
                    <a:cubicBezTo>
                      <a:pt x="539750" y="175836"/>
                      <a:pt x="530917" y="167449"/>
                      <a:pt x="527050" y="161925"/>
                    </a:cubicBezTo>
                    <a:cubicBezTo>
                      <a:pt x="522673" y="155673"/>
                      <a:pt x="519746" y="148271"/>
                      <a:pt x="514350" y="142875"/>
                    </a:cubicBezTo>
                    <a:cubicBezTo>
                      <a:pt x="511175" y="139700"/>
                      <a:pt x="507582" y="136894"/>
                      <a:pt x="504825" y="133350"/>
                    </a:cubicBezTo>
                    <a:cubicBezTo>
                      <a:pt x="500140" y="127326"/>
                      <a:pt x="496358" y="120650"/>
                      <a:pt x="492125" y="114300"/>
                    </a:cubicBezTo>
                    <a:cubicBezTo>
                      <a:pt x="490008" y="111125"/>
                      <a:pt x="488950" y="106892"/>
                      <a:pt x="485775" y="104775"/>
                    </a:cubicBezTo>
                    <a:cubicBezTo>
                      <a:pt x="482600" y="102658"/>
                      <a:pt x="479663" y="100132"/>
                      <a:pt x="476250" y="98425"/>
                    </a:cubicBezTo>
                    <a:cubicBezTo>
                      <a:pt x="473257" y="96928"/>
                      <a:pt x="469900" y="96308"/>
                      <a:pt x="466725" y="95250"/>
                    </a:cubicBezTo>
                    <a:cubicBezTo>
                      <a:pt x="459317" y="87842"/>
                      <a:pt x="454439" y="76338"/>
                      <a:pt x="444500" y="73025"/>
                    </a:cubicBezTo>
                    <a:cubicBezTo>
                      <a:pt x="435800" y="70125"/>
                      <a:pt x="432691" y="70017"/>
                      <a:pt x="425450" y="63500"/>
                    </a:cubicBezTo>
                    <a:cubicBezTo>
                      <a:pt x="389845" y="31456"/>
                      <a:pt x="415833" y="49680"/>
                      <a:pt x="393700" y="34925"/>
                    </a:cubicBezTo>
                    <a:cubicBezTo>
                      <a:pt x="388637" y="27330"/>
                      <a:pt x="385603" y="21431"/>
                      <a:pt x="377825" y="15875"/>
                    </a:cubicBezTo>
                    <a:cubicBezTo>
                      <a:pt x="373974" y="13124"/>
                      <a:pt x="369234" y="11873"/>
                      <a:pt x="365125" y="9525"/>
                    </a:cubicBezTo>
                    <a:cubicBezTo>
                      <a:pt x="347891" y="-323"/>
                      <a:pt x="363539" y="5821"/>
                      <a:pt x="346075" y="0"/>
                    </a:cubicBezTo>
                    <a:cubicBezTo>
                      <a:pt x="316442" y="1058"/>
                      <a:pt x="286769" y="1325"/>
                      <a:pt x="257175" y="3175"/>
                    </a:cubicBezTo>
                    <a:cubicBezTo>
                      <a:pt x="252820" y="3447"/>
                      <a:pt x="248655" y="5096"/>
                      <a:pt x="244475" y="6350"/>
                    </a:cubicBezTo>
                    <a:cubicBezTo>
                      <a:pt x="238064" y="8273"/>
                      <a:pt x="230994" y="8987"/>
                      <a:pt x="225425" y="12700"/>
                    </a:cubicBezTo>
                    <a:cubicBezTo>
                      <a:pt x="219075" y="16933"/>
                      <a:pt x="211771" y="20004"/>
                      <a:pt x="206375" y="25400"/>
                    </a:cubicBezTo>
                    <a:cubicBezTo>
                      <a:pt x="194152" y="37623"/>
                      <a:pt x="200586" y="32434"/>
                      <a:pt x="187325" y="41275"/>
                    </a:cubicBezTo>
                    <a:cubicBezTo>
                      <a:pt x="186267" y="44450"/>
                      <a:pt x="185775" y="47874"/>
                      <a:pt x="184150" y="50800"/>
                    </a:cubicBezTo>
                    <a:cubicBezTo>
                      <a:pt x="180444" y="57471"/>
                      <a:pt x="173863" y="62610"/>
                      <a:pt x="171450" y="69850"/>
                    </a:cubicBezTo>
                    <a:cubicBezTo>
                      <a:pt x="170392" y="73025"/>
                      <a:pt x="169450" y="76241"/>
                      <a:pt x="168275" y="79375"/>
                    </a:cubicBezTo>
                    <a:cubicBezTo>
                      <a:pt x="166274" y="84711"/>
                      <a:pt x="163563" y="89791"/>
                      <a:pt x="161925" y="95250"/>
                    </a:cubicBezTo>
                    <a:cubicBezTo>
                      <a:pt x="159208" y="104307"/>
                      <a:pt x="159766" y="112269"/>
                      <a:pt x="155575" y="120650"/>
                    </a:cubicBezTo>
                    <a:cubicBezTo>
                      <a:pt x="143265" y="145269"/>
                      <a:pt x="154030" y="115759"/>
                      <a:pt x="146050" y="139700"/>
                    </a:cubicBezTo>
                    <a:cubicBezTo>
                      <a:pt x="144992" y="149225"/>
                      <a:pt x="145199" y="158978"/>
                      <a:pt x="142875" y="168275"/>
                    </a:cubicBezTo>
                    <a:cubicBezTo>
                      <a:pt x="141950" y="171977"/>
                      <a:pt x="139060" y="174948"/>
                      <a:pt x="136525" y="177800"/>
                    </a:cubicBezTo>
                    <a:cubicBezTo>
                      <a:pt x="130559" y="184512"/>
                      <a:pt x="123825" y="190500"/>
                      <a:pt x="117475" y="196850"/>
                    </a:cubicBezTo>
                    <a:cubicBezTo>
                      <a:pt x="114300" y="200025"/>
                      <a:pt x="112306" y="205286"/>
                      <a:pt x="107950" y="206375"/>
                    </a:cubicBezTo>
                    <a:lnTo>
                      <a:pt x="95250" y="209550"/>
                    </a:lnTo>
                    <a:cubicBezTo>
                      <a:pt x="91017" y="212725"/>
                      <a:pt x="87144" y="216450"/>
                      <a:pt x="82550" y="219075"/>
                    </a:cubicBezTo>
                    <a:cubicBezTo>
                      <a:pt x="79644" y="220735"/>
                      <a:pt x="75931" y="220590"/>
                      <a:pt x="73025" y="222250"/>
                    </a:cubicBezTo>
                    <a:cubicBezTo>
                      <a:pt x="68431" y="224875"/>
                      <a:pt x="64660" y="228740"/>
                      <a:pt x="60325" y="231775"/>
                    </a:cubicBezTo>
                    <a:cubicBezTo>
                      <a:pt x="35007" y="249497"/>
                      <a:pt x="48161" y="237589"/>
                      <a:pt x="31750" y="254000"/>
                    </a:cubicBezTo>
                    <a:cubicBezTo>
                      <a:pt x="23770" y="277941"/>
                      <a:pt x="34535" y="248431"/>
                      <a:pt x="22225" y="273050"/>
                    </a:cubicBezTo>
                    <a:cubicBezTo>
                      <a:pt x="20728" y="276043"/>
                      <a:pt x="20108" y="279400"/>
                      <a:pt x="19050" y="282575"/>
                    </a:cubicBezTo>
                    <a:cubicBezTo>
                      <a:pt x="17992" y="313267"/>
                      <a:pt x="18741" y="344074"/>
                      <a:pt x="15875" y="374650"/>
                    </a:cubicBezTo>
                    <a:cubicBezTo>
                      <a:pt x="15519" y="378449"/>
                      <a:pt x="12223" y="381477"/>
                      <a:pt x="9525" y="384175"/>
                    </a:cubicBezTo>
                    <a:cubicBezTo>
                      <a:pt x="6827" y="386873"/>
                      <a:pt x="3175" y="388408"/>
                      <a:pt x="0" y="390525"/>
                    </a:cubicBezTo>
                    <a:cubicBezTo>
                      <a:pt x="3175" y="391583"/>
                      <a:pt x="6178" y="393700"/>
                      <a:pt x="9525" y="393700"/>
                    </a:cubicBezTo>
                    <a:cubicBezTo>
                      <a:pt x="13512" y="393700"/>
                      <a:pt x="27258" y="388847"/>
                      <a:pt x="31750" y="387350"/>
                    </a:cubicBezTo>
                    <a:cubicBezTo>
                      <a:pt x="45291" y="369295"/>
                      <a:pt x="39602" y="379670"/>
                      <a:pt x="47625" y="355600"/>
                    </a:cubicBezTo>
                    <a:lnTo>
                      <a:pt x="50800" y="346075"/>
                    </a:lnTo>
                    <a:cubicBezTo>
                      <a:pt x="49742" y="336550"/>
                      <a:pt x="49201" y="326953"/>
                      <a:pt x="47625" y="317500"/>
                    </a:cubicBezTo>
                    <a:cubicBezTo>
                      <a:pt x="47075" y="314199"/>
                      <a:pt x="44450" y="311322"/>
                      <a:pt x="44450" y="307975"/>
                    </a:cubicBezTo>
                    <a:cubicBezTo>
                      <a:pt x="44450" y="302579"/>
                      <a:pt x="43809" y="295916"/>
                      <a:pt x="47625" y="292100"/>
                    </a:cubicBezTo>
                    <a:cubicBezTo>
                      <a:pt x="51441" y="288284"/>
                      <a:pt x="58294" y="290345"/>
                      <a:pt x="63500" y="288925"/>
                    </a:cubicBezTo>
                    <a:cubicBezTo>
                      <a:pt x="69958" y="287164"/>
                      <a:pt x="76056" y="284198"/>
                      <a:pt x="82550" y="282575"/>
                    </a:cubicBezTo>
                    <a:lnTo>
                      <a:pt x="95250" y="279400"/>
                    </a:lnTo>
                    <a:cubicBezTo>
                      <a:pt x="98425" y="277283"/>
                      <a:pt x="101268" y="274553"/>
                      <a:pt x="104775" y="273050"/>
                    </a:cubicBezTo>
                    <a:cubicBezTo>
                      <a:pt x="108786" y="271331"/>
                      <a:pt x="113686" y="272040"/>
                      <a:pt x="117475" y="269875"/>
                    </a:cubicBezTo>
                    <a:cubicBezTo>
                      <a:pt x="121374" y="267647"/>
                      <a:pt x="123551" y="263225"/>
                      <a:pt x="127000" y="260350"/>
                    </a:cubicBezTo>
                    <a:cubicBezTo>
                      <a:pt x="129931" y="257907"/>
                      <a:pt x="133112" y="255707"/>
                      <a:pt x="136525" y="254000"/>
                    </a:cubicBezTo>
                    <a:cubicBezTo>
                      <a:pt x="139518" y="252503"/>
                      <a:pt x="142974" y="252143"/>
                      <a:pt x="146050" y="250825"/>
                    </a:cubicBezTo>
                    <a:cubicBezTo>
                      <a:pt x="169294" y="240863"/>
                      <a:pt x="148035" y="247154"/>
                      <a:pt x="171450" y="241300"/>
                    </a:cubicBezTo>
                    <a:cubicBezTo>
                      <a:pt x="201836" y="210914"/>
                      <a:pt x="162931" y="246980"/>
                      <a:pt x="190500" y="228600"/>
                    </a:cubicBezTo>
                    <a:cubicBezTo>
                      <a:pt x="199453" y="222631"/>
                      <a:pt x="207679" y="207594"/>
                      <a:pt x="212725" y="200025"/>
                    </a:cubicBezTo>
                    <a:cubicBezTo>
                      <a:pt x="214842" y="196850"/>
                      <a:pt x="217868" y="194120"/>
                      <a:pt x="219075" y="190500"/>
                    </a:cubicBezTo>
                    <a:cubicBezTo>
                      <a:pt x="220133" y="187325"/>
                      <a:pt x="220625" y="183901"/>
                      <a:pt x="222250" y="180975"/>
                    </a:cubicBezTo>
                    <a:cubicBezTo>
                      <a:pt x="225956" y="174304"/>
                      <a:pt x="234950" y="161925"/>
                      <a:pt x="234950" y="161925"/>
                    </a:cubicBezTo>
                    <a:cubicBezTo>
                      <a:pt x="243551" y="127519"/>
                      <a:pt x="235191" y="167226"/>
                      <a:pt x="231775" y="92075"/>
                    </a:cubicBezTo>
                    <a:cubicBezTo>
                      <a:pt x="231577" y="87716"/>
                      <a:pt x="232414" y="82926"/>
                      <a:pt x="234950" y="79375"/>
                    </a:cubicBezTo>
                    <a:cubicBezTo>
                      <a:pt x="240957" y="70965"/>
                      <a:pt x="248556" y="69548"/>
                      <a:pt x="257175" y="66675"/>
                    </a:cubicBezTo>
                    <a:cubicBezTo>
                      <a:pt x="260350" y="63500"/>
                      <a:pt x="262964" y="59641"/>
                      <a:pt x="266700" y="57150"/>
                    </a:cubicBezTo>
                    <a:cubicBezTo>
                      <a:pt x="294269" y="38770"/>
                      <a:pt x="255364" y="74836"/>
                      <a:pt x="285750" y="44450"/>
                    </a:cubicBezTo>
                    <a:cubicBezTo>
                      <a:pt x="302683" y="45508"/>
                      <a:pt x="319791" y="44979"/>
                      <a:pt x="336550" y="47625"/>
                    </a:cubicBezTo>
                    <a:cubicBezTo>
                      <a:pt x="348684" y="49541"/>
                      <a:pt x="351440" y="68135"/>
                      <a:pt x="358775" y="73025"/>
                    </a:cubicBezTo>
                    <a:cubicBezTo>
                      <a:pt x="364183" y="76631"/>
                      <a:pt x="377062" y="84962"/>
                      <a:pt x="381000" y="88900"/>
                    </a:cubicBezTo>
                    <a:cubicBezTo>
                      <a:pt x="383698" y="91598"/>
                      <a:pt x="384907" y="95494"/>
                      <a:pt x="387350" y="98425"/>
                    </a:cubicBezTo>
                    <a:cubicBezTo>
                      <a:pt x="392468" y="104567"/>
                      <a:pt x="402886" y="113653"/>
                      <a:pt x="409575" y="117475"/>
                    </a:cubicBezTo>
                    <a:cubicBezTo>
                      <a:pt x="412481" y="119135"/>
                      <a:pt x="415925" y="119592"/>
                      <a:pt x="419100" y="120650"/>
                    </a:cubicBezTo>
                    <a:cubicBezTo>
                      <a:pt x="424392" y="124883"/>
                      <a:pt x="430442" y="128313"/>
                      <a:pt x="434975" y="133350"/>
                    </a:cubicBezTo>
                    <a:cubicBezTo>
                      <a:pt x="440080" y="139023"/>
                      <a:pt x="443442" y="146050"/>
                      <a:pt x="447675" y="152400"/>
                    </a:cubicBezTo>
                    <a:cubicBezTo>
                      <a:pt x="449792" y="155575"/>
                      <a:pt x="450850" y="159808"/>
                      <a:pt x="454025" y="161925"/>
                    </a:cubicBezTo>
                    <a:cubicBezTo>
                      <a:pt x="465260" y="169415"/>
                      <a:pt x="465985" y="168999"/>
                      <a:pt x="476250" y="180975"/>
                    </a:cubicBezTo>
                    <a:cubicBezTo>
                      <a:pt x="478733" y="183872"/>
                      <a:pt x="481772" y="186775"/>
                      <a:pt x="482600" y="190500"/>
                    </a:cubicBezTo>
                    <a:cubicBezTo>
                      <a:pt x="483978" y="196699"/>
                      <a:pt x="479954" y="212725"/>
                      <a:pt x="485775" y="21590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304" name="Forme libre 431">
                <a:extLst>
                  <a:ext uri="{FF2B5EF4-FFF2-40B4-BE49-F238E27FC236}">
                    <a16:creationId xmlns:a16="http://schemas.microsoft.com/office/drawing/2014/main" id="{63AB5DF3-C40B-44B3-8EAF-7656653ABE79}"/>
                  </a:ext>
                </a:extLst>
              </p:cNvPr>
              <p:cNvSpPr/>
              <p:nvPr/>
            </p:nvSpPr>
            <p:spPr>
              <a:xfrm>
                <a:off x="3663888" y="4206875"/>
                <a:ext cx="415987" cy="444500"/>
              </a:xfrm>
              <a:custGeom>
                <a:avLst/>
                <a:gdLst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371537 w 415987"/>
                  <a:gd name="connsiteY73" fmla="*/ 228600 h 444500"/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406462 w 415987"/>
                  <a:gd name="connsiteY73" fmla="*/ 11430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415987" h="444500">
                    <a:moveTo>
                      <a:pt x="415987" y="120650"/>
                    </a:moveTo>
                    <a:cubicBezTo>
                      <a:pt x="408579" y="117475"/>
                      <a:pt x="401246" y="114118"/>
                      <a:pt x="393762" y="111125"/>
                    </a:cubicBezTo>
                    <a:cubicBezTo>
                      <a:pt x="383871" y="107168"/>
                      <a:pt x="366849" y="103603"/>
                      <a:pt x="358837" y="101600"/>
                    </a:cubicBezTo>
                    <a:cubicBezTo>
                      <a:pt x="319135" y="91674"/>
                      <a:pt x="368496" y="104360"/>
                      <a:pt x="336612" y="95250"/>
                    </a:cubicBezTo>
                    <a:cubicBezTo>
                      <a:pt x="332416" y="94051"/>
                      <a:pt x="328145" y="93133"/>
                      <a:pt x="323912" y="92075"/>
                    </a:cubicBezTo>
                    <a:cubicBezTo>
                      <a:pt x="319679" y="88900"/>
                      <a:pt x="315945" y="84917"/>
                      <a:pt x="311212" y="82550"/>
                    </a:cubicBezTo>
                    <a:cubicBezTo>
                      <a:pt x="305225" y="79557"/>
                      <a:pt x="298149" y="79193"/>
                      <a:pt x="292162" y="76200"/>
                    </a:cubicBezTo>
                    <a:cubicBezTo>
                      <a:pt x="287929" y="74083"/>
                      <a:pt x="283812" y="71714"/>
                      <a:pt x="279462" y="69850"/>
                    </a:cubicBezTo>
                    <a:cubicBezTo>
                      <a:pt x="276386" y="68532"/>
                      <a:pt x="272863" y="68300"/>
                      <a:pt x="269937" y="66675"/>
                    </a:cubicBezTo>
                    <a:cubicBezTo>
                      <a:pt x="263266" y="62969"/>
                      <a:pt x="257237" y="58208"/>
                      <a:pt x="250887" y="53975"/>
                    </a:cubicBezTo>
                    <a:cubicBezTo>
                      <a:pt x="247712" y="51858"/>
                      <a:pt x="244775" y="49332"/>
                      <a:pt x="241362" y="47625"/>
                    </a:cubicBezTo>
                    <a:cubicBezTo>
                      <a:pt x="221836" y="37862"/>
                      <a:pt x="232600" y="43900"/>
                      <a:pt x="209612" y="28575"/>
                    </a:cubicBezTo>
                    <a:lnTo>
                      <a:pt x="190562" y="15875"/>
                    </a:lnTo>
                    <a:cubicBezTo>
                      <a:pt x="187387" y="13758"/>
                      <a:pt x="184657" y="10732"/>
                      <a:pt x="181037" y="9525"/>
                    </a:cubicBezTo>
                    <a:lnTo>
                      <a:pt x="161987" y="3175"/>
                    </a:lnTo>
                    <a:lnTo>
                      <a:pt x="152462" y="0"/>
                    </a:lnTo>
                    <a:cubicBezTo>
                      <a:pt x="138704" y="1058"/>
                      <a:pt x="124879" y="1463"/>
                      <a:pt x="111187" y="3175"/>
                    </a:cubicBezTo>
                    <a:cubicBezTo>
                      <a:pt x="107866" y="3590"/>
                      <a:pt x="104880" y="5431"/>
                      <a:pt x="101662" y="6350"/>
                    </a:cubicBezTo>
                    <a:cubicBezTo>
                      <a:pt x="97466" y="7549"/>
                      <a:pt x="93195" y="8467"/>
                      <a:pt x="88962" y="9525"/>
                    </a:cubicBezTo>
                    <a:cubicBezTo>
                      <a:pt x="86845" y="12700"/>
                      <a:pt x="84319" y="15637"/>
                      <a:pt x="82612" y="19050"/>
                    </a:cubicBezTo>
                    <a:cubicBezTo>
                      <a:pt x="77436" y="29402"/>
                      <a:pt x="79920" y="35431"/>
                      <a:pt x="76262" y="47625"/>
                    </a:cubicBezTo>
                    <a:cubicBezTo>
                      <a:pt x="73599" y="56500"/>
                      <a:pt x="61088" y="73560"/>
                      <a:pt x="57212" y="79375"/>
                    </a:cubicBezTo>
                    <a:cubicBezTo>
                      <a:pt x="55095" y="82550"/>
                      <a:pt x="52069" y="85280"/>
                      <a:pt x="50862" y="88900"/>
                    </a:cubicBezTo>
                    <a:cubicBezTo>
                      <a:pt x="49804" y="92075"/>
                      <a:pt x="49632" y="95702"/>
                      <a:pt x="47687" y="98425"/>
                    </a:cubicBezTo>
                    <a:cubicBezTo>
                      <a:pt x="44207" y="103297"/>
                      <a:pt x="39220" y="106892"/>
                      <a:pt x="34987" y="111125"/>
                    </a:cubicBezTo>
                    <a:cubicBezTo>
                      <a:pt x="29918" y="126331"/>
                      <a:pt x="29345" y="123484"/>
                      <a:pt x="34987" y="146050"/>
                    </a:cubicBezTo>
                    <a:cubicBezTo>
                      <a:pt x="36135" y="150642"/>
                      <a:pt x="39579" y="154356"/>
                      <a:pt x="41337" y="158750"/>
                    </a:cubicBezTo>
                    <a:lnTo>
                      <a:pt x="50862" y="187325"/>
                    </a:lnTo>
                    <a:cubicBezTo>
                      <a:pt x="51920" y="190500"/>
                      <a:pt x="52181" y="194065"/>
                      <a:pt x="54037" y="196850"/>
                    </a:cubicBezTo>
                    <a:lnTo>
                      <a:pt x="60387" y="206375"/>
                    </a:lnTo>
                    <a:cubicBezTo>
                      <a:pt x="59329" y="218017"/>
                      <a:pt x="59661" y="229870"/>
                      <a:pt x="57212" y="241300"/>
                    </a:cubicBezTo>
                    <a:cubicBezTo>
                      <a:pt x="56412" y="245031"/>
                      <a:pt x="52755" y="247512"/>
                      <a:pt x="50862" y="250825"/>
                    </a:cubicBezTo>
                    <a:cubicBezTo>
                      <a:pt x="48514" y="254934"/>
                      <a:pt x="46376" y="259175"/>
                      <a:pt x="44512" y="263525"/>
                    </a:cubicBezTo>
                    <a:cubicBezTo>
                      <a:pt x="43194" y="266601"/>
                      <a:pt x="43428" y="270437"/>
                      <a:pt x="41337" y="273050"/>
                    </a:cubicBezTo>
                    <a:cubicBezTo>
                      <a:pt x="38953" y="276030"/>
                      <a:pt x="34743" y="276957"/>
                      <a:pt x="31812" y="279400"/>
                    </a:cubicBezTo>
                    <a:cubicBezTo>
                      <a:pt x="28363" y="282275"/>
                      <a:pt x="25736" y="286050"/>
                      <a:pt x="22287" y="288925"/>
                    </a:cubicBezTo>
                    <a:cubicBezTo>
                      <a:pt x="-4235" y="311027"/>
                      <a:pt x="31064" y="276973"/>
                      <a:pt x="3237" y="304800"/>
                    </a:cubicBezTo>
                    <a:cubicBezTo>
                      <a:pt x="2179" y="307975"/>
                      <a:pt x="62" y="310978"/>
                      <a:pt x="62" y="314325"/>
                    </a:cubicBezTo>
                    <a:cubicBezTo>
                      <a:pt x="62" y="372904"/>
                      <a:pt x="-1080" y="345255"/>
                      <a:pt x="6412" y="371475"/>
                    </a:cubicBezTo>
                    <a:cubicBezTo>
                      <a:pt x="7611" y="375671"/>
                      <a:pt x="7166" y="380544"/>
                      <a:pt x="9587" y="384175"/>
                    </a:cubicBezTo>
                    <a:cubicBezTo>
                      <a:pt x="11704" y="387350"/>
                      <a:pt x="16026" y="388281"/>
                      <a:pt x="19112" y="390525"/>
                    </a:cubicBezTo>
                    <a:cubicBezTo>
                      <a:pt x="62432" y="422030"/>
                      <a:pt x="27187" y="398025"/>
                      <a:pt x="63562" y="422275"/>
                    </a:cubicBezTo>
                    <a:lnTo>
                      <a:pt x="73087" y="428625"/>
                    </a:lnTo>
                    <a:lnTo>
                      <a:pt x="82612" y="434975"/>
                    </a:lnTo>
                    <a:cubicBezTo>
                      <a:pt x="83670" y="438150"/>
                      <a:pt x="82440" y="444500"/>
                      <a:pt x="85787" y="444500"/>
                    </a:cubicBezTo>
                    <a:cubicBezTo>
                      <a:pt x="89134" y="444500"/>
                      <a:pt x="88962" y="438322"/>
                      <a:pt x="88962" y="434975"/>
                    </a:cubicBezTo>
                    <a:cubicBezTo>
                      <a:pt x="88962" y="428537"/>
                      <a:pt x="87823" y="422032"/>
                      <a:pt x="85787" y="415925"/>
                    </a:cubicBezTo>
                    <a:cubicBezTo>
                      <a:pt x="84114" y="410905"/>
                      <a:pt x="73702" y="399401"/>
                      <a:pt x="69912" y="396875"/>
                    </a:cubicBezTo>
                    <a:cubicBezTo>
                      <a:pt x="67127" y="395019"/>
                      <a:pt x="63562" y="394758"/>
                      <a:pt x="60387" y="393700"/>
                    </a:cubicBezTo>
                    <a:cubicBezTo>
                      <a:pt x="57212" y="390525"/>
                      <a:pt x="53090" y="388074"/>
                      <a:pt x="50862" y="384175"/>
                    </a:cubicBezTo>
                    <a:cubicBezTo>
                      <a:pt x="45660" y="375071"/>
                      <a:pt x="47063" y="352587"/>
                      <a:pt x="50862" y="346075"/>
                    </a:cubicBezTo>
                    <a:cubicBezTo>
                      <a:pt x="54707" y="339483"/>
                      <a:pt x="64516" y="338771"/>
                      <a:pt x="69912" y="333375"/>
                    </a:cubicBezTo>
                    <a:cubicBezTo>
                      <a:pt x="73087" y="330200"/>
                      <a:pt x="75988" y="326725"/>
                      <a:pt x="79437" y="323850"/>
                    </a:cubicBezTo>
                    <a:cubicBezTo>
                      <a:pt x="93752" y="311921"/>
                      <a:pt x="92575" y="321606"/>
                      <a:pt x="108012" y="298450"/>
                    </a:cubicBezTo>
                    <a:cubicBezTo>
                      <a:pt x="110129" y="295275"/>
                      <a:pt x="112655" y="292338"/>
                      <a:pt x="114362" y="288925"/>
                    </a:cubicBezTo>
                    <a:cubicBezTo>
                      <a:pt x="117030" y="283590"/>
                      <a:pt x="119186" y="271786"/>
                      <a:pt x="120712" y="266700"/>
                    </a:cubicBezTo>
                    <a:cubicBezTo>
                      <a:pt x="122635" y="260289"/>
                      <a:pt x="127062" y="247650"/>
                      <a:pt x="127062" y="247650"/>
                    </a:cubicBezTo>
                    <a:cubicBezTo>
                      <a:pt x="126621" y="241041"/>
                      <a:pt x="125958" y="199888"/>
                      <a:pt x="120712" y="184150"/>
                    </a:cubicBezTo>
                    <a:cubicBezTo>
                      <a:pt x="118163" y="176504"/>
                      <a:pt x="114362" y="169333"/>
                      <a:pt x="111187" y="161925"/>
                    </a:cubicBezTo>
                    <a:cubicBezTo>
                      <a:pt x="112245" y="142875"/>
                      <a:pt x="111664" y="123663"/>
                      <a:pt x="114362" y="104775"/>
                    </a:cubicBezTo>
                    <a:cubicBezTo>
                      <a:pt x="114902" y="100997"/>
                      <a:pt x="117732" y="97634"/>
                      <a:pt x="120712" y="95250"/>
                    </a:cubicBezTo>
                    <a:cubicBezTo>
                      <a:pt x="123325" y="93159"/>
                      <a:pt x="127062" y="93133"/>
                      <a:pt x="130237" y="92075"/>
                    </a:cubicBezTo>
                    <a:cubicBezTo>
                      <a:pt x="148229" y="94192"/>
                      <a:pt x="166297" y="95738"/>
                      <a:pt x="184212" y="98425"/>
                    </a:cubicBezTo>
                    <a:cubicBezTo>
                      <a:pt x="187522" y="98921"/>
                      <a:pt x="190811" y="99975"/>
                      <a:pt x="193737" y="101600"/>
                    </a:cubicBezTo>
                    <a:cubicBezTo>
                      <a:pt x="196071" y="102897"/>
                      <a:pt x="221325" y="119663"/>
                      <a:pt x="225487" y="123825"/>
                    </a:cubicBezTo>
                    <a:cubicBezTo>
                      <a:pt x="228185" y="126523"/>
                      <a:pt x="229139" y="130652"/>
                      <a:pt x="231837" y="133350"/>
                    </a:cubicBezTo>
                    <a:cubicBezTo>
                      <a:pt x="234535" y="136048"/>
                      <a:pt x="238431" y="137257"/>
                      <a:pt x="241362" y="139700"/>
                    </a:cubicBezTo>
                    <a:cubicBezTo>
                      <a:pt x="244811" y="142575"/>
                      <a:pt x="247478" y="146303"/>
                      <a:pt x="250887" y="149225"/>
                    </a:cubicBezTo>
                    <a:cubicBezTo>
                      <a:pt x="259114" y="156277"/>
                      <a:pt x="274440" y="165985"/>
                      <a:pt x="282637" y="171450"/>
                    </a:cubicBezTo>
                    <a:cubicBezTo>
                      <a:pt x="285812" y="173567"/>
                      <a:pt x="289109" y="175510"/>
                      <a:pt x="292162" y="177800"/>
                    </a:cubicBezTo>
                    <a:cubicBezTo>
                      <a:pt x="295038" y="179957"/>
                      <a:pt x="309744" y="191354"/>
                      <a:pt x="314387" y="193675"/>
                    </a:cubicBezTo>
                    <a:cubicBezTo>
                      <a:pt x="330357" y="201660"/>
                      <a:pt x="322940" y="189528"/>
                      <a:pt x="342962" y="209550"/>
                    </a:cubicBezTo>
                    <a:cubicBezTo>
                      <a:pt x="349984" y="216572"/>
                      <a:pt x="351429" y="241300"/>
                      <a:pt x="362012" y="225425"/>
                    </a:cubicBezTo>
                    <a:cubicBezTo>
                      <a:pt x="372595" y="209550"/>
                      <a:pt x="406462" y="114300"/>
                      <a:pt x="406462" y="114300"/>
                    </a:cubicBezTo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305" name="Rectangle 1304">
                <a:extLst>
                  <a:ext uri="{FF2B5EF4-FFF2-40B4-BE49-F238E27FC236}">
                    <a16:creationId xmlns:a16="http://schemas.microsoft.com/office/drawing/2014/main" id="{32C9243C-671A-4E66-8273-08C509D85E71}"/>
                  </a:ext>
                </a:extLst>
              </p:cNvPr>
              <p:cNvSpPr/>
              <p:nvPr/>
            </p:nvSpPr>
            <p:spPr>
              <a:xfrm>
                <a:off x="4026159" y="2799840"/>
                <a:ext cx="32052" cy="2033096"/>
              </a:xfrm>
              <a:prstGeom prst="rect">
                <a:avLst/>
              </a:pr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306" name="Forme libre 433">
                <a:extLst>
                  <a:ext uri="{FF2B5EF4-FFF2-40B4-BE49-F238E27FC236}">
                    <a16:creationId xmlns:a16="http://schemas.microsoft.com/office/drawing/2014/main" id="{924AAA52-1CCE-46E2-B4D8-0B04048EE5C1}"/>
                  </a:ext>
                </a:extLst>
              </p:cNvPr>
              <p:cNvSpPr/>
              <p:nvPr/>
            </p:nvSpPr>
            <p:spPr>
              <a:xfrm>
                <a:off x="4035425" y="4542894"/>
                <a:ext cx="459080" cy="254258"/>
              </a:xfrm>
              <a:custGeom>
                <a:avLst/>
                <a:gdLst>
                  <a:gd name="connsiteX0" fmla="*/ 22225 w 459080"/>
                  <a:gd name="connsiteY0" fmla="*/ 187325 h 254258"/>
                  <a:gd name="connsiteX1" fmla="*/ 53975 w 459080"/>
                  <a:gd name="connsiteY1" fmla="*/ 180975 h 254258"/>
                  <a:gd name="connsiteX2" fmla="*/ 76200 w 459080"/>
                  <a:gd name="connsiteY2" fmla="*/ 152400 h 254258"/>
                  <a:gd name="connsiteX3" fmla="*/ 85725 w 459080"/>
                  <a:gd name="connsiteY3" fmla="*/ 149225 h 254258"/>
                  <a:gd name="connsiteX4" fmla="*/ 107950 w 459080"/>
                  <a:gd name="connsiteY4" fmla="*/ 139700 h 254258"/>
                  <a:gd name="connsiteX5" fmla="*/ 127000 w 459080"/>
                  <a:gd name="connsiteY5" fmla="*/ 127000 h 254258"/>
                  <a:gd name="connsiteX6" fmla="*/ 136525 w 459080"/>
                  <a:gd name="connsiteY6" fmla="*/ 114300 h 254258"/>
                  <a:gd name="connsiteX7" fmla="*/ 142875 w 459080"/>
                  <a:gd name="connsiteY7" fmla="*/ 104775 h 254258"/>
                  <a:gd name="connsiteX8" fmla="*/ 152400 w 459080"/>
                  <a:gd name="connsiteY8" fmla="*/ 98425 h 254258"/>
                  <a:gd name="connsiteX9" fmla="*/ 174625 w 459080"/>
                  <a:gd name="connsiteY9" fmla="*/ 82550 h 254258"/>
                  <a:gd name="connsiteX10" fmla="*/ 187325 w 459080"/>
                  <a:gd name="connsiteY10" fmla="*/ 73025 h 254258"/>
                  <a:gd name="connsiteX11" fmla="*/ 206375 w 459080"/>
                  <a:gd name="connsiteY11" fmla="*/ 63500 h 254258"/>
                  <a:gd name="connsiteX12" fmla="*/ 234950 w 459080"/>
                  <a:gd name="connsiteY12" fmla="*/ 38100 h 254258"/>
                  <a:gd name="connsiteX13" fmla="*/ 244475 w 459080"/>
                  <a:gd name="connsiteY13" fmla="*/ 19050 h 254258"/>
                  <a:gd name="connsiteX14" fmla="*/ 254000 w 459080"/>
                  <a:gd name="connsiteY14" fmla="*/ 12700 h 254258"/>
                  <a:gd name="connsiteX15" fmla="*/ 266700 w 459080"/>
                  <a:gd name="connsiteY15" fmla="*/ 6350 h 254258"/>
                  <a:gd name="connsiteX16" fmla="*/ 317500 w 459080"/>
                  <a:gd name="connsiteY16" fmla="*/ 0 h 254258"/>
                  <a:gd name="connsiteX17" fmla="*/ 342900 w 459080"/>
                  <a:gd name="connsiteY17" fmla="*/ 3175 h 254258"/>
                  <a:gd name="connsiteX18" fmla="*/ 349250 w 459080"/>
                  <a:gd name="connsiteY18" fmla="*/ 12700 h 254258"/>
                  <a:gd name="connsiteX19" fmla="*/ 352425 w 459080"/>
                  <a:gd name="connsiteY19" fmla="*/ 22225 h 254258"/>
                  <a:gd name="connsiteX20" fmla="*/ 358775 w 459080"/>
                  <a:gd name="connsiteY20" fmla="*/ 38100 h 254258"/>
                  <a:gd name="connsiteX21" fmla="*/ 361950 w 459080"/>
                  <a:gd name="connsiteY21" fmla="*/ 47625 h 254258"/>
                  <a:gd name="connsiteX22" fmla="*/ 384175 w 459080"/>
                  <a:gd name="connsiteY22" fmla="*/ 63500 h 254258"/>
                  <a:gd name="connsiteX23" fmla="*/ 400050 w 459080"/>
                  <a:gd name="connsiteY23" fmla="*/ 82550 h 254258"/>
                  <a:gd name="connsiteX24" fmla="*/ 406400 w 459080"/>
                  <a:gd name="connsiteY24" fmla="*/ 104775 h 254258"/>
                  <a:gd name="connsiteX25" fmla="*/ 419100 w 459080"/>
                  <a:gd name="connsiteY25" fmla="*/ 187325 h 254258"/>
                  <a:gd name="connsiteX26" fmla="*/ 431800 w 459080"/>
                  <a:gd name="connsiteY26" fmla="*/ 206375 h 254258"/>
                  <a:gd name="connsiteX27" fmla="*/ 438150 w 459080"/>
                  <a:gd name="connsiteY27" fmla="*/ 215900 h 254258"/>
                  <a:gd name="connsiteX28" fmla="*/ 444500 w 459080"/>
                  <a:gd name="connsiteY28" fmla="*/ 234950 h 254258"/>
                  <a:gd name="connsiteX29" fmla="*/ 457200 w 459080"/>
                  <a:gd name="connsiteY29" fmla="*/ 254000 h 254258"/>
                  <a:gd name="connsiteX30" fmla="*/ 438150 w 459080"/>
                  <a:gd name="connsiteY30" fmla="*/ 247650 h 254258"/>
                  <a:gd name="connsiteX31" fmla="*/ 419100 w 459080"/>
                  <a:gd name="connsiteY31" fmla="*/ 238125 h 254258"/>
                  <a:gd name="connsiteX32" fmla="*/ 409575 w 459080"/>
                  <a:gd name="connsiteY32" fmla="*/ 228600 h 254258"/>
                  <a:gd name="connsiteX33" fmla="*/ 400050 w 459080"/>
                  <a:gd name="connsiteY33" fmla="*/ 225425 h 254258"/>
                  <a:gd name="connsiteX34" fmla="*/ 390525 w 459080"/>
                  <a:gd name="connsiteY34" fmla="*/ 219075 h 254258"/>
                  <a:gd name="connsiteX35" fmla="*/ 377825 w 459080"/>
                  <a:gd name="connsiteY35" fmla="*/ 203200 h 254258"/>
                  <a:gd name="connsiteX36" fmla="*/ 368300 w 459080"/>
                  <a:gd name="connsiteY36" fmla="*/ 184150 h 254258"/>
                  <a:gd name="connsiteX37" fmla="*/ 365125 w 459080"/>
                  <a:gd name="connsiteY37" fmla="*/ 123825 h 254258"/>
                  <a:gd name="connsiteX38" fmla="*/ 349250 w 459080"/>
                  <a:gd name="connsiteY38" fmla="*/ 104775 h 254258"/>
                  <a:gd name="connsiteX39" fmla="*/ 339725 w 459080"/>
                  <a:gd name="connsiteY39" fmla="*/ 101600 h 254258"/>
                  <a:gd name="connsiteX40" fmla="*/ 320675 w 459080"/>
                  <a:gd name="connsiteY40" fmla="*/ 88900 h 254258"/>
                  <a:gd name="connsiteX41" fmla="*/ 298450 w 459080"/>
                  <a:gd name="connsiteY41" fmla="*/ 73025 h 254258"/>
                  <a:gd name="connsiteX42" fmla="*/ 282575 w 459080"/>
                  <a:gd name="connsiteY42" fmla="*/ 57150 h 254258"/>
                  <a:gd name="connsiteX43" fmla="*/ 260350 w 459080"/>
                  <a:gd name="connsiteY43" fmla="*/ 60325 h 254258"/>
                  <a:gd name="connsiteX44" fmla="*/ 250825 w 459080"/>
                  <a:gd name="connsiteY44" fmla="*/ 66675 h 254258"/>
                  <a:gd name="connsiteX45" fmla="*/ 231775 w 459080"/>
                  <a:gd name="connsiteY45" fmla="*/ 85725 h 254258"/>
                  <a:gd name="connsiteX46" fmla="*/ 212725 w 459080"/>
                  <a:gd name="connsiteY46" fmla="*/ 101600 h 254258"/>
                  <a:gd name="connsiteX47" fmla="*/ 203200 w 459080"/>
                  <a:gd name="connsiteY47" fmla="*/ 120650 h 254258"/>
                  <a:gd name="connsiteX48" fmla="*/ 193675 w 459080"/>
                  <a:gd name="connsiteY48" fmla="*/ 130175 h 254258"/>
                  <a:gd name="connsiteX49" fmla="*/ 174625 w 459080"/>
                  <a:gd name="connsiteY49" fmla="*/ 139700 h 254258"/>
                  <a:gd name="connsiteX50" fmla="*/ 161925 w 459080"/>
                  <a:gd name="connsiteY50" fmla="*/ 146050 h 254258"/>
                  <a:gd name="connsiteX51" fmla="*/ 130175 w 459080"/>
                  <a:gd name="connsiteY51" fmla="*/ 155575 h 254258"/>
                  <a:gd name="connsiteX52" fmla="*/ 120650 w 459080"/>
                  <a:gd name="connsiteY52" fmla="*/ 158750 h 254258"/>
                  <a:gd name="connsiteX53" fmla="*/ 114300 w 459080"/>
                  <a:gd name="connsiteY53" fmla="*/ 168275 h 254258"/>
                  <a:gd name="connsiteX54" fmla="*/ 104775 w 459080"/>
                  <a:gd name="connsiteY54" fmla="*/ 174625 h 254258"/>
                  <a:gd name="connsiteX55" fmla="*/ 92075 w 459080"/>
                  <a:gd name="connsiteY55" fmla="*/ 190500 h 254258"/>
                  <a:gd name="connsiteX56" fmla="*/ 76200 w 459080"/>
                  <a:gd name="connsiteY56" fmla="*/ 209550 h 254258"/>
                  <a:gd name="connsiteX57" fmla="*/ 63500 w 459080"/>
                  <a:gd name="connsiteY57" fmla="*/ 219075 h 254258"/>
                  <a:gd name="connsiteX58" fmla="*/ 53975 w 459080"/>
                  <a:gd name="connsiteY58" fmla="*/ 228600 h 254258"/>
                  <a:gd name="connsiteX59" fmla="*/ 44450 w 459080"/>
                  <a:gd name="connsiteY59" fmla="*/ 234950 h 254258"/>
                  <a:gd name="connsiteX60" fmla="*/ 34925 w 459080"/>
                  <a:gd name="connsiteY60" fmla="*/ 244475 h 254258"/>
                  <a:gd name="connsiteX61" fmla="*/ 15875 w 459080"/>
                  <a:gd name="connsiteY61" fmla="*/ 250825 h 254258"/>
                  <a:gd name="connsiteX62" fmla="*/ 6350 w 459080"/>
                  <a:gd name="connsiteY62" fmla="*/ 247650 h 254258"/>
                  <a:gd name="connsiteX63" fmla="*/ 3175 w 459080"/>
                  <a:gd name="connsiteY63" fmla="*/ 231775 h 254258"/>
                  <a:gd name="connsiteX64" fmla="*/ 0 w 459080"/>
                  <a:gd name="connsiteY64" fmla="*/ 212725 h 254258"/>
                  <a:gd name="connsiteX65" fmla="*/ 6350 w 459080"/>
                  <a:gd name="connsiteY65" fmla="*/ 193675 h 254258"/>
                  <a:gd name="connsiteX66" fmla="*/ 15875 w 459080"/>
                  <a:gd name="connsiteY66" fmla="*/ 190500 h 254258"/>
                  <a:gd name="connsiteX67" fmla="*/ 22225 w 459080"/>
                  <a:gd name="connsiteY67" fmla="*/ 187325 h 25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459080" h="254258">
                    <a:moveTo>
                      <a:pt x="22225" y="187325"/>
                    </a:moveTo>
                    <a:cubicBezTo>
                      <a:pt x="28575" y="185737"/>
                      <a:pt x="50562" y="191214"/>
                      <a:pt x="53975" y="180975"/>
                    </a:cubicBezTo>
                    <a:cubicBezTo>
                      <a:pt x="57994" y="168917"/>
                      <a:pt x="60138" y="157754"/>
                      <a:pt x="76200" y="152400"/>
                    </a:cubicBezTo>
                    <a:cubicBezTo>
                      <a:pt x="79375" y="151342"/>
                      <a:pt x="82732" y="150722"/>
                      <a:pt x="85725" y="149225"/>
                    </a:cubicBezTo>
                    <a:cubicBezTo>
                      <a:pt x="107651" y="138262"/>
                      <a:pt x="81519" y="146308"/>
                      <a:pt x="107950" y="139700"/>
                    </a:cubicBezTo>
                    <a:cubicBezTo>
                      <a:pt x="114300" y="135467"/>
                      <a:pt x="122421" y="133105"/>
                      <a:pt x="127000" y="127000"/>
                    </a:cubicBezTo>
                    <a:cubicBezTo>
                      <a:pt x="130175" y="122767"/>
                      <a:pt x="133449" y="118606"/>
                      <a:pt x="136525" y="114300"/>
                    </a:cubicBezTo>
                    <a:cubicBezTo>
                      <a:pt x="138743" y="111195"/>
                      <a:pt x="140177" y="107473"/>
                      <a:pt x="142875" y="104775"/>
                    </a:cubicBezTo>
                    <a:cubicBezTo>
                      <a:pt x="145573" y="102077"/>
                      <a:pt x="149503" y="100908"/>
                      <a:pt x="152400" y="98425"/>
                    </a:cubicBezTo>
                    <a:cubicBezTo>
                      <a:pt x="171576" y="81989"/>
                      <a:pt x="157123" y="88384"/>
                      <a:pt x="174625" y="82550"/>
                    </a:cubicBezTo>
                    <a:cubicBezTo>
                      <a:pt x="178858" y="79375"/>
                      <a:pt x="182731" y="75650"/>
                      <a:pt x="187325" y="73025"/>
                    </a:cubicBezTo>
                    <a:cubicBezTo>
                      <a:pt x="202771" y="64198"/>
                      <a:pt x="191441" y="76774"/>
                      <a:pt x="206375" y="63500"/>
                    </a:cubicBezTo>
                    <a:cubicBezTo>
                      <a:pt x="238997" y="34502"/>
                      <a:pt x="213332" y="52512"/>
                      <a:pt x="234950" y="38100"/>
                    </a:cubicBezTo>
                    <a:cubicBezTo>
                      <a:pt x="237532" y="30353"/>
                      <a:pt x="238320" y="25205"/>
                      <a:pt x="244475" y="19050"/>
                    </a:cubicBezTo>
                    <a:cubicBezTo>
                      <a:pt x="247173" y="16352"/>
                      <a:pt x="250687" y="14593"/>
                      <a:pt x="254000" y="12700"/>
                    </a:cubicBezTo>
                    <a:cubicBezTo>
                      <a:pt x="258109" y="10352"/>
                      <a:pt x="262059" y="7278"/>
                      <a:pt x="266700" y="6350"/>
                    </a:cubicBezTo>
                    <a:cubicBezTo>
                      <a:pt x="283434" y="3003"/>
                      <a:pt x="317500" y="0"/>
                      <a:pt x="317500" y="0"/>
                    </a:cubicBezTo>
                    <a:cubicBezTo>
                      <a:pt x="325967" y="1058"/>
                      <a:pt x="334978" y="6"/>
                      <a:pt x="342900" y="3175"/>
                    </a:cubicBezTo>
                    <a:cubicBezTo>
                      <a:pt x="346443" y="4592"/>
                      <a:pt x="347543" y="9287"/>
                      <a:pt x="349250" y="12700"/>
                    </a:cubicBezTo>
                    <a:cubicBezTo>
                      <a:pt x="350747" y="15693"/>
                      <a:pt x="351250" y="19091"/>
                      <a:pt x="352425" y="22225"/>
                    </a:cubicBezTo>
                    <a:cubicBezTo>
                      <a:pt x="354426" y="27561"/>
                      <a:pt x="356774" y="32764"/>
                      <a:pt x="358775" y="38100"/>
                    </a:cubicBezTo>
                    <a:cubicBezTo>
                      <a:pt x="359950" y="41234"/>
                      <a:pt x="360094" y="44840"/>
                      <a:pt x="361950" y="47625"/>
                    </a:cubicBezTo>
                    <a:cubicBezTo>
                      <a:pt x="370956" y="61133"/>
                      <a:pt x="371534" y="54471"/>
                      <a:pt x="384175" y="63500"/>
                    </a:cubicBezTo>
                    <a:cubicBezTo>
                      <a:pt x="389636" y="67401"/>
                      <a:pt x="396956" y="76362"/>
                      <a:pt x="400050" y="82550"/>
                    </a:cubicBezTo>
                    <a:cubicBezTo>
                      <a:pt x="402327" y="87105"/>
                      <a:pt x="405383" y="100706"/>
                      <a:pt x="406400" y="104775"/>
                    </a:cubicBezTo>
                    <a:cubicBezTo>
                      <a:pt x="408878" y="130799"/>
                      <a:pt x="405585" y="162547"/>
                      <a:pt x="419100" y="187325"/>
                    </a:cubicBezTo>
                    <a:cubicBezTo>
                      <a:pt x="422754" y="194025"/>
                      <a:pt x="427567" y="200025"/>
                      <a:pt x="431800" y="206375"/>
                    </a:cubicBezTo>
                    <a:cubicBezTo>
                      <a:pt x="433917" y="209550"/>
                      <a:pt x="436943" y="212280"/>
                      <a:pt x="438150" y="215900"/>
                    </a:cubicBezTo>
                    <a:cubicBezTo>
                      <a:pt x="440267" y="222250"/>
                      <a:pt x="440787" y="229381"/>
                      <a:pt x="444500" y="234950"/>
                    </a:cubicBezTo>
                    <a:cubicBezTo>
                      <a:pt x="448733" y="241300"/>
                      <a:pt x="464440" y="256413"/>
                      <a:pt x="457200" y="254000"/>
                    </a:cubicBezTo>
                    <a:lnTo>
                      <a:pt x="438150" y="247650"/>
                    </a:lnTo>
                    <a:cubicBezTo>
                      <a:pt x="428604" y="244468"/>
                      <a:pt x="427306" y="244964"/>
                      <a:pt x="419100" y="238125"/>
                    </a:cubicBezTo>
                    <a:cubicBezTo>
                      <a:pt x="415651" y="235250"/>
                      <a:pt x="413311" y="231091"/>
                      <a:pt x="409575" y="228600"/>
                    </a:cubicBezTo>
                    <a:cubicBezTo>
                      <a:pt x="406790" y="226744"/>
                      <a:pt x="403043" y="226922"/>
                      <a:pt x="400050" y="225425"/>
                    </a:cubicBezTo>
                    <a:cubicBezTo>
                      <a:pt x="396637" y="223718"/>
                      <a:pt x="393700" y="221192"/>
                      <a:pt x="390525" y="219075"/>
                    </a:cubicBezTo>
                    <a:cubicBezTo>
                      <a:pt x="384344" y="200532"/>
                      <a:pt x="392186" y="217561"/>
                      <a:pt x="377825" y="203200"/>
                    </a:cubicBezTo>
                    <a:cubicBezTo>
                      <a:pt x="371670" y="197045"/>
                      <a:pt x="370882" y="191897"/>
                      <a:pt x="368300" y="184150"/>
                    </a:cubicBezTo>
                    <a:cubicBezTo>
                      <a:pt x="367242" y="164042"/>
                      <a:pt x="367846" y="143777"/>
                      <a:pt x="365125" y="123825"/>
                    </a:cubicBezTo>
                    <a:cubicBezTo>
                      <a:pt x="364539" y="119530"/>
                      <a:pt x="351760" y="106448"/>
                      <a:pt x="349250" y="104775"/>
                    </a:cubicBezTo>
                    <a:cubicBezTo>
                      <a:pt x="346465" y="102919"/>
                      <a:pt x="342651" y="103225"/>
                      <a:pt x="339725" y="101600"/>
                    </a:cubicBezTo>
                    <a:cubicBezTo>
                      <a:pt x="333054" y="97894"/>
                      <a:pt x="327025" y="93133"/>
                      <a:pt x="320675" y="88900"/>
                    </a:cubicBezTo>
                    <a:cubicBezTo>
                      <a:pt x="315267" y="85294"/>
                      <a:pt x="302388" y="76963"/>
                      <a:pt x="298450" y="73025"/>
                    </a:cubicBezTo>
                    <a:cubicBezTo>
                      <a:pt x="277283" y="51858"/>
                      <a:pt x="307975" y="74083"/>
                      <a:pt x="282575" y="57150"/>
                    </a:cubicBezTo>
                    <a:cubicBezTo>
                      <a:pt x="275167" y="58208"/>
                      <a:pt x="267518" y="58175"/>
                      <a:pt x="260350" y="60325"/>
                    </a:cubicBezTo>
                    <a:cubicBezTo>
                      <a:pt x="256695" y="61421"/>
                      <a:pt x="253677" y="64140"/>
                      <a:pt x="250825" y="66675"/>
                    </a:cubicBezTo>
                    <a:cubicBezTo>
                      <a:pt x="244113" y="72641"/>
                      <a:pt x="239247" y="80744"/>
                      <a:pt x="231775" y="85725"/>
                    </a:cubicBezTo>
                    <a:cubicBezTo>
                      <a:pt x="222409" y="91969"/>
                      <a:pt x="220365" y="92433"/>
                      <a:pt x="212725" y="101600"/>
                    </a:cubicBezTo>
                    <a:cubicBezTo>
                      <a:pt x="187746" y="131575"/>
                      <a:pt x="222293" y="92011"/>
                      <a:pt x="203200" y="120650"/>
                    </a:cubicBezTo>
                    <a:cubicBezTo>
                      <a:pt x="200709" y="124386"/>
                      <a:pt x="197124" y="127300"/>
                      <a:pt x="193675" y="130175"/>
                    </a:cubicBezTo>
                    <a:cubicBezTo>
                      <a:pt x="182908" y="139148"/>
                      <a:pt x="186417" y="134646"/>
                      <a:pt x="174625" y="139700"/>
                    </a:cubicBezTo>
                    <a:cubicBezTo>
                      <a:pt x="170275" y="141564"/>
                      <a:pt x="166319" y="144292"/>
                      <a:pt x="161925" y="146050"/>
                    </a:cubicBezTo>
                    <a:cubicBezTo>
                      <a:pt x="143062" y="153595"/>
                      <a:pt x="146548" y="150897"/>
                      <a:pt x="130175" y="155575"/>
                    </a:cubicBezTo>
                    <a:cubicBezTo>
                      <a:pt x="126957" y="156494"/>
                      <a:pt x="123825" y="157692"/>
                      <a:pt x="120650" y="158750"/>
                    </a:cubicBezTo>
                    <a:cubicBezTo>
                      <a:pt x="118533" y="161925"/>
                      <a:pt x="116998" y="165577"/>
                      <a:pt x="114300" y="168275"/>
                    </a:cubicBezTo>
                    <a:cubicBezTo>
                      <a:pt x="111602" y="170973"/>
                      <a:pt x="107159" y="171645"/>
                      <a:pt x="104775" y="174625"/>
                    </a:cubicBezTo>
                    <a:cubicBezTo>
                      <a:pt x="87248" y="196533"/>
                      <a:pt x="119372" y="172302"/>
                      <a:pt x="92075" y="190500"/>
                    </a:cubicBezTo>
                    <a:cubicBezTo>
                      <a:pt x="85543" y="200298"/>
                      <a:pt x="85707" y="201401"/>
                      <a:pt x="76200" y="209550"/>
                    </a:cubicBezTo>
                    <a:cubicBezTo>
                      <a:pt x="72182" y="212994"/>
                      <a:pt x="67518" y="215631"/>
                      <a:pt x="63500" y="219075"/>
                    </a:cubicBezTo>
                    <a:cubicBezTo>
                      <a:pt x="60091" y="221997"/>
                      <a:pt x="57424" y="225725"/>
                      <a:pt x="53975" y="228600"/>
                    </a:cubicBezTo>
                    <a:cubicBezTo>
                      <a:pt x="51044" y="231043"/>
                      <a:pt x="47381" y="232507"/>
                      <a:pt x="44450" y="234950"/>
                    </a:cubicBezTo>
                    <a:cubicBezTo>
                      <a:pt x="41001" y="237825"/>
                      <a:pt x="38850" y="242294"/>
                      <a:pt x="34925" y="244475"/>
                    </a:cubicBezTo>
                    <a:cubicBezTo>
                      <a:pt x="29074" y="247726"/>
                      <a:pt x="15875" y="250825"/>
                      <a:pt x="15875" y="250825"/>
                    </a:cubicBezTo>
                    <a:cubicBezTo>
                      <a:pt x="12700" y="249767"/>
                      <a:pt x="8206" y="250435"/>
                      <a:pt x="6350" y="247650"/>
                    </a:cubicBezTo>
                    <a:cubicBezTo>
                      <a:pt x="3357" y="243160"/>
                      <a:pt x="4140" y="237084"/>
                      <a:pt x="3175" y="231775"/>
                    </a:cubicBezTo>
                    <a:cubicBezTo>
                      <a:pt x="2023" y="225441"/>
                      <a:pt x="1058" y="219075"/>
                      <a:pt x="0" y="212725"/>
                    </a:cubicBezTo>
                    <a:cubicBezTo>
                      <a:pt x="2117" y="206375"/>
                      <a:pt x="2459" y="199122"/>
                      <a:pt x="6350" y="193675"/>
                    </a:cubicBezTo>
                    <a:cubicBezTo>
                      <a:pt x="8295" y="190952"/>
                      <a:pt x="13198" y="192508"/>
                      <a:pt x="15875" y="190500"/>
                    </a:cubicBezTo>
                    <a:cubicBezTo>
                      <a:pt x="17768" y="189080"/>
                      <a:pt x="15875" y="188913"/>
                      <a:pt x="22225" y="18732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307" name="Forme libre 434">
                <a:extLst>
                  <a:ext uri="{FF2B5EF4-FFF2-40B4-BE49-F238E27FC236}">
                    <a16:creationId xmlns:a16="http://schemas.microsoft.com/office/drawing/2014/main" id="{79F34AA1-ECF2-4551-B9D0-1115A26AB9A7}"/>
                  </a:ext>
                </a:extLst>
              </p:cNvPr>
              <p:cNvSpPr/>
              <p:nvPr/>
            </p:nvSpPr>
            <p:spPr>
              <a:xfrm>
                <a:off x="4032250" y="3939153"/>
                <a:ext cx="438151" cy="425951"/>
              </a:xfrm>
              <a:custGeom>
                <a:avLst/>
                <a:gdLst>
                  <a:gd name="connsiteX0" fmla="*/ 9525 w 438151"/>
                  <a:gd name="connsiteY0" fmla="*/ 222250 h 425951"/>
                  <a:gd name="connsiteX1" fmla="*/ 12700 w 438151"/>
                  <a:gd name="connsiteY1" fmla="*/ 203200 h 425951"/>
                  <a:gd name="connsiteX2" fmla="*/ 22225 w 438151"/>
                  <a:gd name="connsiteY2" fmla="*/ 193675 h 425951"/>
                  <a:gd name="connsiteX3" fmla="*/ 31750 w 438151"/>
                  <a:gd name="connsiteY3" fmla="*/ 187325 h 425951"/>
                  <a:gd name="connsiteX4" fmla="*/ 53975 w 438151"/>
                  <a:gd name="connsiteY4" fmla="*/ 174625 h 425951"/>
                  <a:gd name="connsiteX5" fmla="*/ 69850 w 438151"/>
                  <a:gd name="connsiteY5" fmla="*/ 158750 h 425951"/>
                  <a:gd name="connsiteX6" fmla="*/ 76200 w 438151"/>
                  <a:gd name="connsiteY6" fmla="*/ 149225 h 425951"/>
                  <a:gd name="connsiteX7" fmla="*/ 104775 w 438151"/>
                  <a:gd name="connsiteY7" fmla="*/ 127000 h 425951"/>
                  <a:gd name="connsiteX8" fmla="*/ 111125 w 438151"/>
                  <a:gd name="connsiteY8" fmla="*/ 117475 h 425951"/>
                  <a:gd name="connsiteX9" fmla="*/ 120650 w 438151"/>
                  <a:gd name="connsiteY9" fmla="*/ 111125 h 425951"/>
                  <a:gd name="connsiteX10" fmla="*/ 123825 w 438151"/>
                  <a:gd name="connsiteY10" fmla="*/ 101600 h 425951"/>
                  <a:gd name="connsiteX11" fmla="*/ 133350 w 438151"/>
                  <a:gd name="connsiteY11" fmla="*/ 92075 h 425951"/>
                  <a:gd name="connsiteX12" fmla="*/ 149225 w 438151"/>
                  <a:gd name="connsiteY12" fmla="*/ 73025 h 425951"/>
                  <a:gd name="connsiteX13" fmla="*/ 152400 w 438151"/>
                  <a:gd name="connsiteY13" fmla="*/ 63500 h 425951"/>
                  <a:gd name="connsiteX14" fmla="*/ 180975 w 438151"/>
                  <a:gd name="connsiteY14" fmla="*/ 41275 h 425951"/>
                  <a:gd name="connsiteX15" fmla="*/ 190500 w 438151"/>
                  <a:gd name="connsiteY15" fmla="*/ 38100 h 425951"/>
                  <a:gd name="connsiteX16" fmla="*/ 200025 w 438151"/>
                  <a:gd name="connsiteY16" fmla="*/ 31750 h 425951"/>
                  <a:gd name="connsiteX17" fmla="*/ 209550 w 438151"/>
                  <a:gd name="connsiteY17" fmla="*/ 28575 h 425951"/>
                  <a:gd name="connsiteX18" fmla="*/ 228600 w 438151"/>
                  <a:gd name="connsiteY18" fmla="*/ 19050 h 425951"/>
                  <a:gd name="connsiteX19" fmla="*/ 250825 w 438151"/>
                  <a:gd name="connsiteY19" fmla="*/ 3175 h 425951"/>
                  <a:gd name="connsiteX20" fmla="*/ 260350 w 438151"/>
                  <a:gd name="connsiteY20" fmla="*/ 0 h 425951"/>
                  <a:gd name="connsiteX21" fmla="*/ 292100 w 438151"/>
                  <a:gd name="connsiteY21" fmla="*/ 3175 h 425951"/>
                  <a:gd name="connsiteX22" fmla="*/ 314325 w 438151"/>
                  <a:gd name="connsiteY22" fmla="*/ 6350 h 425951"/>
                  <a:gd name="connsiteX23" fmla="*/ 355600 w 438151"/>
                  <a:gd name="connsiteY23" fmla="*/ 9525 h 425951"/>
                  <a:gd name="connsiteX24" fmla="*/ 377825 w 438151"/>
                  <a:gd name="connsiteY24" fmla="*/ 19050 h 425951"/>
                  <a:gd name="connsiteX25" fmla="*/ 396875 w 438151"/>
                  <a:gd name="connsiteY25" fmla="*/ 31750 h 425951"/>
                  <a:gd name="connsiteX26" fmla="*/ 406400 w 438151"/>
                  <a:gd name="connsiteY26" fmla="*/ 85725 h 425951"/>
                  <a:gd name="connsiteX27" fmla="*/ 409575 w 438151"/>
                  <a:gd name="connsiteY27" fmla="*/ 98425 h 425951"/>
                  <a:gd name="connsiteX28" fmla="*/ 428625 w 438151"/>
                  <a:gd name="connsiteY28" fmla="*/ 117475 h 425951"/>
                  <a:gd name="connsiteX29" fmla="*/ 438150 w 438151"/>
                  <a:gd name="connsiteY29" fmla="*/ 139700 h 425951"/>
                  <a:gd name="connsiteX30" fmla="*/ 431800 w 438151"/>
                  <a:gd name="connsiteY30" fmla="*/ 200025 h 425951"/>
                  <a:gd name="connsiteX31" fmla="*/ 425450 w 438151"/>
                  <a:gd name="connsiteY31" fmla="*/ 209550 h 425951"/>
                  <a:gd name="connsiteX32" fmla="*/ 409575 w 438151"/>
                  <a:gd name="connsiteY32" fmla="*/ 234950 h 425951"/>
                  <a:gd name="connsiteX33" fmla="*/ 387350 w 438151"/>
                  <a:gd name="connsiteY33" fmla="*/ 263525 h 425951"/>
                  <a:gd name="connsiteX34" fmla="*/ 381000 w 438151"/>
                  <a:gd name="connsiteY34" fmla="*/ 273050 h 425951"/>
                  <a:gd name="connsiteX35" fmla="*/ 374650 w 438151"/>
                  <a:gd name="connsiteY35" fmla="*/ 292100 h 425951"/>
                  <a:gd name="connsiteX36" fmla="*/ 368300 w 438151"/>
                  <a:gd name="connsiteY36" fmla="*/ 314325 h 425951"/>
                  <a:gd name="connsiteX37" fmla="*/ 365125 w 438151"/>
                  <a:gd name="connsiteY37" fmla="*/ 336550 h 425951"/>
                  <a:gd name="connsiteX38" fmla="*/ 371475 w 438151"/>
                  <a:gd name="connsiteY38" fmla="*/ 390525 h 425951"/>
                  <a:gd name="connsiteX39" fmla="*/ 377825 w 438151"/>
                  <a:gd name="connsiteY39" fmla="*/ 412750 h 425951"/>
                  <a:gd name="connsiteX40" fmla="*/ 381000 w 438151"/>
                  <a:gd name="connsiteY40" fmla="*/ 425450 h 425951"/>
                  <a:gd name="connsiteX41" fmla="*/ 374650 w 438151"/>
                  <a:gd name="connsiteY41" fmla="*/ 415925 h 425951"/>
                  <a:gd name="connsiteX42" fmla="*/ 368300 w 438151"/>
                  <a:gd name="connsiteY42" fmla="*/ 403225 h 425951"/>
                  <a:gd name="connsiteX43" fmla="*/ 355600 w 438151"/>
                  <a:gd name="connsiteY43" fmla="*/ 384175 h 425951"/>
                  <a:gd name="connsiteX44" fmla="*/ 346075 w 438151"/>
                  <a:gd name="connsiteY44" fmla="*/ 365125 h 425951"/>
                  <a:gd name="connsiteX45" fmla="*/ 333375 w 438151"/>
                  <a:gd name="connsiteY45" fmla="*/ 346075 h 425951"/>
                  <a:gd name="connsiteX46" fmla="*/ 327025 w 438151"/>
                  <a:gd name="connsiteY46" fmla="*/ 330200 h 425951"/>
                  <a:gd name="connsiteX47" fmla="*/ 330200 w 438151"/>
                  <a:gd name="connsiteY47" fmla="*/ 282575 h 425951"/>
                  <a:gd name="connsiteX48" fmla="*/ 346075 w 438151"/>
                  <a:gd name="connsiteY48" fmla="*/ 266700 h 425951"/>
                  <a:gd name="connsiteX49" fmla="*/ 381000 w 438151"/>
                  <a:gd name="connsiteY49" fmla="*/ 225425 h 425951"/>
                  <a:gd name="connsiteX50" fmla="*/ 384175 w 438151"/>
                  <a:gd name="connsiteY50" fmla="*/ 215900 h 425951"/>
                  <a:gd name="connsiteX51" fmla="*/ 381000 w 438151"/>
                  <a:gd name="connsiteY51" fmla="*/ 177800 h 425951"/>
                  <a:gd name="connsiteX52" fmla="*/ 371475 w 438151"/>
                  <a:gd name="connsiteY52" fmla="*/ 171450 h 425951"/>
                  <a:gd name="connsiteX53" fmla="*/ 365125 w 438151"/>
                  <a:gd name="connsiteY53" fmla="*/ 161925 h 425951"/>
                  <a:gd name="connsiteX54" fmla="*/ 346075 w 438151"/>
                  <a:gd name="connsiteY54" fmla="*/ 149225 h 425951"/>
                  <a:gd name="connsiteX55" fmla="*/ 336550 w 438151"/>
                  <a:gd name="connsiteY55" fmla="*/ 139700 h 425951"/>
                  <a:gd name="connsiteX56" fmla="*/ 333375 w 438151"/>
                  <a:gd name="connsiteY56" fmla="*/ 127000 h 425951"/>
                  <a:gd name="connsiteX57" fmla="*/ 327025 w 438151"/>
                  <a:gd name="connsiteY57" fmla="*/ 107950 h 425951"/>
                  <a:gd name="connsiteX58" fmla="*/ 323850 w 438151"/>
                  <a:gd name="connsiteY58" fmla="*/ 66675 h 425951"/>
                  <a:gd name="connsiteX59" fmla="*/ 320675 w 438151"/>
                  <a:gd name="connsiteY59" fmla="*/ 57150 h 425951"/>
                  <a:gd name="connsiteX60" fmla="*/ 311150 w 438151"/>
                  <a:gd name="connsiteY60" fmla="*/ 47625 h 425951"/>
                  <a:gd name="connsiteX61" fmla="*/ 276225 w 438151"/>
                  <a:gd name="connsiteY61" fmla="*/ 53975 h 425951"/>
                  <a:gd name="connsiteX62" fmla="*/ 250825 w 438151"/>
                  <a:gd name="connsiteY62" fmla="*/ 79375 h 425951"/>
                  <a:gd name="connsiteX63" fmla="*/ 244475 w 438151"/>
                  <a:gd name="connsiteY63" fmla="*/ 92075 h 425951"/>
                  <a:gd name="connsiteX64" fmla="*/ 234950 w 438151"/>
                  <a:gd name="connsiteY64" fmla="*/ 101600 h 425951"/>
                  <a:gd name="connsiteX65" fmla="*/ 228600 w 438151"/>
                  <a:gd name="connsiteY65" fmla="*/ 111125 h 425951"/>
                  <a:gd name="connsiteX66" fmla="*/ 219075 w 438151"/>
                  <a:gd name="connsiteY66" fmla="*/ 123825 h 425951"/>
                  <a:gd name="connsiteX67" fmla="*/ 212725 w 438151"/>
                  <a:gd name="connsiteY67" fmla="*/ 133350 h 425951"/>
                  <a:gd name="connsiteX68" fmla="*/ 203200 w 438151"/>
                  <a:gd name="connsiteY68" fmla="*/ 142875 h 425951"/>
                  <a:gd name="connsiteX69" fmla="*/ 184150 w 438151"/>
                  <a:gd name="connsiteY69" fmla="*/ 161925 h 425951"/>
                  <a:gd name="connsiteX70" fmla="*/ 177800 w 438151"/>
                  <a:gd name="connsiteY70" fmla="*/ 171450 h 425951"/>
                  <a:gd name="connsiteX71" fmla="*/ 168275 w 438151"/>
                  <a:gd name="connsiteY71" fmla="*/ 174625 h 425951"/>
                  <a:gd name="connsiteX72" fmla="*/ 158750 w 438151"/>
                  <a:gd name="connsiteY72" fmla="*/ 180975 h 425951"/>
                  <a:gd name="connsiteX73" fmla="*/ 139700 w 438151"/>
                  <a:gd name="connsiteY73" fmla="*/ 193675 h 425951"/>
                  <a:gd name="connsiteX74" fmla="*/ 130175 w 438151"/>
                  <a:gd name="connsiteY74" fmla="*/ 203200 h 425951"/>
                  <a:gd name="connsiteX75" fmla="*/ 120650 w 438151"/>
                  <a:gd name="connsiteY75" fmla="*/ 206375 h 425951"/>
                  <a:gd name="connsiteX76" fmla="*/ 101600 w 438151"/>
                  <a:gd name="connsiteY76" fmla="*/ 225425 h 425951"/>
                  <a:gd name="connsiteX77" fmla="*/ 95250 w 438151"/>
                  <a:gd name="connsiteY77" fmla="*/ 234950 h 425951"/>
                  <a:gd name="connsiteX78" fmla="*/ 85725 w 438151"/>
                  <a:gd name="connsiteY78" fmla="*/ 241300 h 425951"/>
                  <a:gd name="connsiteX79" fmla="*/ 82550 w 438151"/>
                  <a:gd name="connsiteY79" fmla="*/ 250825 h 425951"/>
                  <a:gd name="connsiteX80" fmla="*/ 69850 w 438151"/>
                  <a:gd name="connsiteY80" fmla="*/ 269875 h 425951"/>
                  <a:gd name="connsiteX81" fmla="*/ 47625 w 438151"/>
                  <a:gd name="connsiteY81" fmla="*/ 298450 h 425951"/>
                  <a:gd name="connsiteX82" fmla="*/ 28575 w 438151"/>
                  <a:gd name="connsiteY82" fmla="*/ 311150 h 425951"/>
                  <a:gd name="connsiteX83" fmla="*/ 9525 w 438151"/>
                  <a:gd name="connsiteY83" fmla="*/ 307975 h 425951"/>
                  <a:gd name="connsiteX84" fmla="*/ 6350 w 438151"/>
                  <a:gd name="connsiteY84" fmla="*/ 298450 h 425951"/>
                  <a:gd name="connsiteX85" fmla="*/ 0 w 438151"/>
                  <a:gd name="connsiteY85" fmla="*/ 276225 h 425951"/>
                  <a:gd name="connsiteX86" fmla="*/ 9525 w 438151"/>
                  <a:gd name="connsiteY86" fmla="*/ 222250 h 425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38151" h="425951">
                    <a:moveTo>
                      <a:pt x="9525" y="222250"/>
                    </a:moveTo>
                    <a:cubicBezTo>
                      <a:pt x="11642" y="210079"/>
                      <a:pt x="10085" y="209083"/>
                      <a:pt x="12700" y="203200"/>
                    </a:cubicBezTo>
                    <a:cubicBezTo>
                      <a:pt x="14524" y="199097"/>
                      <a:pt x="18776" y="196550"/>
                      <a:pt x="22225" y="193675"/>
                    </a:cubicBezTo>
                    <a:cubicBezTo>
                      <a:pt x="25156" y="191232"/>
                      <a:pt x="28645" y="189543"/>
                      <a:pt x="31750" y="187325"/>
                    </a:cubicBezTo>
                    <a:cubicBezTo>
                      <a:pt x="48569" y="175311"/>
                      <a:pt x="38518" y="179777"/>
                      <a:pt x="53975" y="174625"/>
                    </a:cubicBezTo>
                    <a:cubicBezTo>
                      <a:pt x="70908" y="149225"/>
                      <a:pt x="48683" y="179917"/>
                      <a:pt x="69850" y="158750"/>
                    </a:cubicBezTo>
                    <a:cubicBezTo>
                      <a:pt x="72548" y="156052"/>
                      <a:pt x="73665" y="152077"/>
                      <a:pt x="76200" y="149225"/>
                    </a:cubicBezTo>
                    <a:cubicBezTo>
                      <a:pt x="94235" y="128936"/>
                      <a:pt x="87991" y="132595"/>
                      <a:pt x="104775" y="127000"/>
                    </a:cubicBezTo>
                    <a:cubicBezTo>
                      <a:pt x="106892" y="123825"/>
                      <a:pt x="108427" y="120173"/>
                      <a:pt x="111125" y="117475"/>
                    </a:cubicBezTo>
                    <a:cubicBezTo>
                      <a:pt x="113823" y="114777"/>
                      <a:pt x="118266" y="114105"/>
                      <a:pt x="120650" y="111125"/>
                    </a:cubicBezTo>
                    <a:cubicBezTo>
                      <a:pt x="122741" y="108512"/>
                      <a:pt x="121969" y="104385"/>
                      <a:pt x="123825" y="101600"/>
                    </a:cubicBezTo>
                    <a:cubicBezTo>
                      <a:pt x="126316" y="97864"/>
                      <a:pt x="130475" y="95524"/>
                      <a:pt x="133350" y="92075"/>
                    </a:cubicBezTo>
                    <a:cubicBezTo>
                      <a:pt x="155452" y="65553"/>
                      <a:pt x="121398" y="100852"/>
                      <a:pt x="149225" y="73025"/>
                    </a:cubicBezTo>
                    <a:cubicBezTo>
                      <a:pt x="150283" y="69850"/>
                      <a:pt x="150544" y="66285"/>
                      <a:pt x="152400" y="63500"/>
                    </a:cubicBezTo>
                    <a:cubicBezTo>
                      <a:pt x="157096" y="56456"/>
                      <a:pt x="175569" y="43077"/>
                      <a:pt x="180975" y="41275"/>
                    </a:cubicBezTo>
                    <a:cubicBezTo>
                      <a:pt x="184150" y="40217"/>
                      <a:pt x="187507" y="39597"/>
                      <a:pt x="190500" y="38100"/>
                    </a:cubicBezTo>
                    <a:cubicBezTo>
                      <a:pt x="193913" y="36393"/>
                      <a:pt x="196612" y="33457"/>
                      <a:pt x="200025" y="31750"/>
                    </a:cubicBezTo>
                    <a:cubicBezTo>
                      <a:pt x="203018" y="30253"/>
                      <a:pt x="206557" y="30072"/>
                      <a:pt x="209550" y="28575"/>
                    </a:cubicBezTo>
                    <a:cubicBezTo>
                      <a:pt x="234169" y="16265"/>
                      <a:pt x="204659" y="27030"/>
                      <a:pt x="228600" y="19050"/>
                    </a:cubicBezTo>
                    <a:cubicBezTo>
                      <a:pt x="231476" y="16893"/>
                      <a:pt x="246182" y="5496"/>
                      <a:pt x="250825" y="3175"/>
                    </a:cubicBezTo>
                    <a:cubicBezTo>
                      <a:pt x="253818" y="1678"/>
                      <a:pt x="257175" y="1058"/>
                      <a:pt x="260350" y="0"/>
                    </a:cubicBezTo>
                    <a:lnTo>
                      <a:pt x="292100" y="3175"/>
                    </a:lnTo>
                    <a:cubicBezTo>
                      <a:pt x="299532" y="4049"/>
                      <a:pt x="306879" y="5605"/>
                      <a:pt x="314325" y="6350"/>
                    </a:cubicBezTo>
                    <a:cubicBezTo>
                      <a:pt x="328055" y="7723"/>
                      <a:pt x="341842" y="8467"/>
                      <a:pt x="355600" y="9525"/>
                    </a:cubicBezTo>
                    <a:cubicBezTo>
                      <a:pt x="365454" y="12810"/>
                      <a:pt x="368017" y="13165"/>
                      <a:pt x="377825" y="19050"/>
                    </a:cubicBezTo>
                    <a:cubicBezTo>
                      <a:pt x="384369" y="22977"/>
                      <a:pt x="396875" y="31750"/>
                      <a:pt x="396875" y="31750"/>
                    </a:cubicBezTo>
                    <a:cubicBezTo>
                      <a:pt x="405292" y="57000"/>
                      <a:pt x="397302" y="31139"/>
                      <a:pt x="406400" y="85725"/>
                    </a:cubicBezTo>
                    <a:cubicBezTo>
                      <a:pt x="407117" y="90029"/>
                      <a:pt x="407073" y="94850"/>
                      <a:pt x="409575" y="98425"/>
                    </a:cubicBezTo>
                    <a:cubicBezTo>
                      <a:pt x="414725" y="105782"/>
                      <a:pt x="424609" y="109443"/>
                      <a:pt x="428625" y="117475"/>
                    </a:cubicBezTo>
                    <a:cubicBezTo>
                      <a:pt x="436472" y="133168"/>
                      <a:pt x="433478" y="125685"/>
                      <a:pt x="438150" y="139700"/>
                    </a:cubicBezTo>
                    <a:cubicBezTo>
                      <a:pt x="437859" y="144360"/>
                      <a:pt x="439730" y="184165"/>
                      <a:pt x="431800" y="200025"/>
                    </a:cubicBezTo>
                    <a:cubicBezTo>
                      <a:pt x="430093" y="203438"/>
                      <a:pt x="427472" y="206314"/>
                      <a:pt x="425450" y="209550"/>
                    </a:cubicBezTo>
                    <a:cubicBezTo>
                      <a:pt x="423901" y="212028"/>
                      <a:pt x="413202" y="230597"/>
                      <a:pt x="409575" y="234950"/>
                    </a:cubicBezTo>
                    <a:cubicBezTo>
                      <a:pt x="384706" y="264793"/>
                      <a:pt x="419448" y="215377"/>
                      <a:pt x="387350" y="263525"/>
                    </a:cubicBezTo>
                    <a:cubicBezTo>
                      <a:pt x="385233" y="266700"/>
                      <a:pt x="382207" y="269430"/>
                      <a:pt x="381000" y="273050"/>
                    </a:cubicBezTo>
                    <a:lnTo>
                      <a:pt x="374650" y="292100"/>
                    </a:lnTo>
                    <a:cubicBezTo>
                      <a:pt x="371930" y="300261"/>
                      <a:pt x="369895" y="305554"/>
                      <a:pt x="368300" y="314325"/>
                    </a:cubicBezTo>
                    <a:cubicBezTo>
                      <a:pt x="366961" y="321688"/>
                      <a:pt x="366183" y="329142"/>
                      <a:pt x="365125" y="336550"/>
                    </a:cubicBezTo>
                    <a:cubicBezTo>
                      <a:pt x="367340" y="360919"/>
                      <a:pt x="367228" y="369288"/>
                      <a:pt x="371475" y="390525"/>
                    </a:cubicBezTo>
                    <a:cubicBezTo>
                      <a:pt x="374784" y="407068"/>
                      <a:pt x="373790" y="398628"/>
                      <a:pt x="377825" y="412750"/>
                    </a:cubicBezTo>
                    <a:cubicBezTo>
                      <a:pt x="379024" y="416946"/>
                      <a:pt x="384086" y="422364"/>
                      <a:pt x="381000" y="425450"/>
                    </a:cubicBezTo>
                    <a:cubicBezTo>
                      <a:pt x="378302" y="428148"/>
                      <a:pt x="376543" y="419238"/>
                      <a:pt x="374650" y="415925"/>
                    </a:cubicBezTo>
                    <a:cubicBezTo>
                      <a:pt x="372302" y="411816"/>
                      <a:pt x="370735" y="407284"/>
                      <a:pt x="368300" y="403225"/>
                    </a:cubicBezTo>
                    <a:cubicBezTo>
                      <a:pt x="364373" y="396681"/>
                      <a:pt x="358013" y="391415"/>
                      <a:pt x="355600" y="384175"/>
                    </a:cubicBezTo>
                    <a:cubicBezTo>
                      <a:pt x="347620" y="360234"/>
                      <a:pt x="358385" y="389744"/>
                      <a:pt x="346075" y="365125"/>
                    </a:cubicBezTo>
                    <a:cubicBezTo>
                      <a:pt x="336885" y="346745"/>
                      <a:pt x="351431" y="364131"/>
                      <a:pt x="333375" y="346075"/>
                    </a:cubicBezTo>
                    <a:cubicBezTo>
                      <a:pt x="331258" y="340783"/>
                      <a:pt x="327310" y="335892"/>
                      <a:pt x="327025" y="330200"/>
                    </a:cubicBezTo>
                    <a:cubicBezTo>
                      <a:pt x="326230" y="314310"/>
                      <a:pt x="327584" y="298269"/>
                      <a:pt x="330200" y="282575"/>
                    </a:cubicBezTo>
                    <a:cubicBezTo>
                      <a:pt x="331777" y="273112"/>
                      <a:pt x="340265" y="271929"/>
                      <a:pt x="346075" y="266700"/>
                    </a:cubicBezTo>
                    <a:cubicBezTo>
                      <a:pt x="354229" y="259361"/>
                      <a:pt x="376669" y="238418"/>
                      <a:pt x="381000" y="225425"/>
                    </a:cubicBezTo>
                    <a:lnTo>
                      <a:pt x="384175" y="215900"/>
                    </a:lnTo>
                    <a:cubicBezTo>
                      <a:pt x="383117" y="203200"/>
                      <a:pt x="384501" y="190054"/>
                      <a:pt x="381000" y="177800"/>
                    </a:cubicBezTo>
                    <a:cubicBezTo>
                      <a:pt x="379952" y="174131"/>
                      <a:pt x="374173" y="174148"/>
                      <a:pt x="371475" y="171450"/>
                    </a:cubicBezTo>
                    <a:cubicBezTo>
                      <a:pt x="368777" y="168752"/>
                      <a:pt x="367997" y="164438"/>
                      <a:pt x="365125" y="161925"/>
                    </a:cubicBezTo>
                    <a:cubicBezTo>
                      <a:pt x="359382" y="156899"/>
                      <a:pt x="351471" y="154621"/>
                      <a:pt x="346075" y="149225"/>
                    </a:cubicBezTo>
                    <a:lnTo>
                      <a:pt x="336550" y="139700"/>
                    </a:lnTo>
                    <a:cubicBezTo>
                      <a:pt x="335492" y="135467"/>
                      <a:pt x="334629" y="131180"/>
                      <a:pt x="333375" y="127000"/>
                    </a:cubicBezTo>
                    <a:cubicBezTo>
                      <a:pt x="331452" y="120589"/>
                      <a:pt x="327025" y="107950"/>
                      <a:pt x="327025" y="107950"/>
                    </a:cubicBezTo>
                    <a:cubicBezTo>
                      <a:pt x="325967" y="94192"/>
                      <a:pt x="325562" y="80367"/>
                      <a:pt x="323850" y="66675"/>
                    </a:cubicBezTo>
                    <a:cubicBezTo>
                      <a:pt x="323435" y="63354"/>
                      <a:pt x="322531" y="59935"/>
                      <a:pt x="320675" y="57150"/>
                    </a:cubicBezTo>
                    <a:cubicBezTo>
                      <a:pt x="318184" y="53414"/>
                      <a:pt x="314325" y="50800"/>
                      <a:pt x="311150" y="47625"/>
                    </a:cubicBezTo>
                    <a:cubicBezTo>
                      <a:pt x="302394" y="48719"/>
                      <a:pt x="286014" y="49081"/>
                      <a:pt x="276225" y="53975"/>
                    </a:cubicBezTo>
                    <a:cubicBezTo>
                      <a:pt x="265348" y="59413"/>
                      <a:pt x="256774" y="68965"/>
                      <a:pt x="250825" y="79375"/>
                    </a:cubicBezTo>
                    <a:cubicBezTo>
                      <a:pt x="248477" y="83484"/>
                      <a:pt x="247226" y="88224"/>
                      <a:pt x="244475" y="92075"/>
                    </a:cubicBezTo>
                    <a:cubicBezTo>
                      <a:pt x="241865" y="95729"/>
                      <a:pt x="237825" y="98151"/>
                      <a:pt x="234950" y="101600"/>
                    </a:cubicBezTo>
                    <a:cubicBezTo>
                      <a:pt x="232507" y="104531"/>
                      <a:pt x="230818" y="108020"/>
                      <a:pt x="228600" y="111125"/>
                    </a:cubicBezTo>
                    <a:cubicBezTo>
                      <a:pt x="225524" y="115431"/>
                      <a:pt x="222151" y="119519"/>
                      <a:pt x="219075" y="123825"/>
                    </a:cubicBezTo>
                    <a:cubicBezTo>
                      <a:pt x="216857" y="126930"/>
                      <a:pt x="215168" y="130419"/>
                      <a:pt x="212725" y="133350"/>
                    </a:cubicBezTo>
                    <a:cubicBezTo>
                      <a:pt x="209850" y="136799"/>
                      <a:pt x="206122" y="139466"/>
                      <a:pt x="203200" y="142875"/>
                    </a:cubicBezTo>
                    <a:cubicBezTo>
                      <a:pt x="187447" y="161253"/>
                      <a:pt x="200918" y="150746"/>
                      <a:pt x="184150" y="161925"/>
                    </a:cubicBezTo>
                    <a:cubicBezTo>
                      <a:pt x="182033" y="165100"/>
                      <a:pt x="180780" y="169066"/>
                      <a:pt x="177800" y="171450"/>
                    </a:cubicBezTo>
                    <a:cubicBezTo>
                      <a:pt x="175187" y="173541"/>
                      <a:pt x="171268" y="173128"/>
                      <a:pt x="168275" y="174625"/>
                    </a:cubicBezTo>
                    <a:cubicBezTo>
                      <a:pt x="164862" y="176332"/>
                      <a:pt x="161681" y="178532"/>
                      <a:pt x="158750" y="180975"/>
                    </a:cubicBezTo>
                    <a:cubicBezTo>
                      <a:pt x="142895" y="194188"/>
                      <a:pt x="156439" y="188095"/>
                      <a:pt x="139700" y="193675"/>
                    </a:cubicBezTo>
                    <a:cubicBezTo>
                      <a:pt x="136525" y="196850"/>
                      <a:pt x="133911" y="200709"/>
                      <a:pt x="130175" y="203200"/>
                    </a:cubicBezTo>
                    <a:cubicBezTo>
                      <a:pt x="127390" y="205056"/>
                      <a:pt x="123292" y="204320"/>
                      <a:pt x="120650" y="206375"/>
                    </a:cubicBezTo>
                    <a:cubicBezTo>
                      <a:pt x="113561" y="211888"/>
                      <a:pt x="106581" y="217953"/>
                      <a:pt x="101600" y="225425"/>
                    </a:cubicBezTo>
                    <a:cubicBezTo>
                      <a:pt x="99483" y="228600"/>
                      <a:pt x="97948" y="232252"/>
                      <a:pt x="95250" y="234950"/>
                    </a:cubicBezTo>
                    <a:cubicBezTo>
                      <a:pt x="92552" y="237648"/>
                      <a:pt x="88900" y="239183"/>
                      <a:pt x="85725" y="241300"/>
                    </a:cubicBezTo>
                    <a:cubicBezTo>
                      <a:pt x="84667" y="244475"/>
                      <a:pt x="84175" y="247899"/>
                      <a:pt x="82550" y="250825"/>
                    </a:cubicBezTo>
                    <a:cubicBezTo>
                      <a:pt x="78844" y="257496"/>
                      <a:pt x="72263" y="262635"/>
                      <a:pt x="69850" y="269875"/>
                    </a:cubicBezTo>
                    <a:cubicBezTo>
                      <a:pt x="63835" y="287919"/>
                      <a:pt x="69042" y="277033"/>
                      <a:pt x="47625" y="298450"/>
                    </a:cubicBezTo>
                    <a:cubicBezTo>
                      <a:pt x="35733" y="310342"/>
                      <a:pt x="42360" y="306555"/>
                      <a:pt x="28575" y="311150"/>
                    </a:cubicBezTo>
                    <a:cubicBezTo>
                      <a:pt x="22225" y="310092"/>
                      <a:pt x="15114" y="311169"/>
                      <a:pt x="9525" y="307975"/>
                    </a:cubicBezTo>
                    <a:cubicBezTo>
                      <a:pt x="6619" y="306315"/>
                      <a:pt x="7269" y="301668"/>
                      <a:pt x="6350" y="298450"/>
                    </a:cubicBezTo>
                    <a:cubicBezTo>
                      <a:pt x="-1623" y="270543"/>
                      <a:pt x="7613" y="299063"/>
                      <a:pt x="0" y="276225"/>
                    </a:cubicBezTo>
                    <a:cubicBezTo>
                      <a:pt x="3344" y="229415"/>
                      <a:pt x="7408" y="234421"/>
                      <a:pt x="9525" y="2222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308" name="Forme libre 435">
                <a:extLst>
                  <a:ext uri="{FF2B5EF4-FFF2-40B4-BE49-F238E27FC236}">
                    <a16:creationId xmlns:a16="http://schemas.microsoft.com/office/drawing/2014/main" id="{6666557F-9757-431A-800F-DA6A6E5E18D2}"/>
                  </a:ext>
                </a:extLst>
              </p:cNvPr>
              <p:cNvSpPr/>
              <p:nvPr/>
            </p:nvSpPr>
            <p:spPr>
              <a:xfrm>
                <a:off x="4034630" y="3356992"/>
                <a:ext cx="486242" cy="458440"/>
              </a:xfrm>
              <a:custGeom>
                <a:avLst/>
                <a:gdLst>
                  <a:gd name="connsiteX0" fmla="*/ 10320 w 486242"/>
                  <a:gd name="connsiteY0" fmla="*/ 206375 h 458440"/>
                  <a:gd name="connsiteX1" fmla="*/ 13495 w 486242"/>
                  <a:gd name="connsiteY1" fmla="*/ 190500 h 458440"/>
                  <a:gd name="connsiteX2" fmla="*/ 35720 w 486242"/>
                  <a:gd name="connsiteY2" fmla="*/ 174625 h 458440"/>
                  <a:gd name="connsiteX3" fmla="*/ 45245 w 486242"/>
                  <a:gd name="connsiteY3" fmla="*/ 168275 h 458440"/>
                  <a:gd name="connsiteX4" fmla="*/ 57945 w 486242"/>
                  <a:gd name="connsiteY4" fmla="*/ 161925 h 458440"/>
                  <a:gd name="connsiteX5" fmla="*/ 76995 w 486242"/>
                  <a:gd name="connsiteY5" fmla="*/ 149225 h 458440"/>
                  <a:gd name="connsiteX6" fmla="*/ 96045 w 486242"/>
                  <a:gd name="connsiteY6" fmla="*/ 139700 h 458440"/>
                  <a:gd name="connsiteX7" fmla="*/ 118270 w 486242"/>
                  <a:gd name="connsiteY7" fmla="*/ 127000 h 458440"/>
                  <a:gd name="connsiteX8" fmla="*/ 134145 w 486242"/>
                  <a:gd name="connsiteY8" fmla="*/ 114300 h 458440"/>
                  <a:gd name="connsiteX9" fmla="*/ 146845 w 486242"/>
                  <a:gd name="connsiteY9" fmla="*/ 101600 h 458440"/>
                  <a:gd name="connsiteX10" fmla="*/ 159545 w 486242"/>
                  <a:gd name="connsiteY10" fmla="*/ 92075 h 458440"/>
                  <a:gd name="connsiteX11" fmla="*/ 165895 w 486242"/>
                  <a:gd name="connsiteY11" fmla="*/ 82550 h 458440"/>
                  <a:gd name="connsiteX12" fmla="*/ 178595 w 486242"/>
                  <a:gd name="connsiteY12" fmla="*/ 76200 h 458440"/>
                  <a:gd name="connsiteX13" fmla="*/ 197645 w 486242"/>
                  <a:gd name="connsiteY13" fmla="*/ 66675 h 458440"/>
                  <a:gd name="connsiteX14" fmla="*/ 203995 w 486242"/>
                  <a:gd name="connsiteY14" fmla="*/ 57150 h 458440"/>
                  <a:gd name="connsiteX15" fmla="*/ 226220 w 486242"/>
                  <a:gd name="connsiteY15" fmla="*/ 47625 h 458440"/>
                  <a:gd name="connsiteX16" fmla="*/ 251620 w 486242"/>
                  <a:gd name="connsiteY16" fmla="*/ 34925 h 458440"/>
                  <a:gd name="connsiteX17" fmla="*/ 254795 w 486242"/>
                  <a:gd name="connsiteY17" fmla="*/ 25400 h 458440"/>
                  <a:gd name="connsiteX18" fmla="*/ 264320 w 486242"/>
                  <a:gd name="connsiteY18" fmla="*/ 15875 h 458440"/>
                  <a:gd name="connsiteX19" fmla="*/ 273845 w 486242"/>
                  <a:gd name="connsiteY19" fmla="*/ 9525 h 458440"/>
                  <a:gd name="connsiteX20" fmla="*/ 308770 w 486242"/>
                  <a:gd name="connsiteY20" fmla="*/ 0 h 458440"/>
                  <a:gd name="connsiteX21" fmla="*/ 356395 w 486242"/>
                  <a:gd name="connsiteY21" fmla="*/ 3175 h 458440"/>
                  <a:gd name="connsiteX22" fmla="*/ 375445 w 486242"/>
                  <a:gd name="connsiteY22" fmla="*/ 12700 h 458440"/>
                  <a:gd name="connsiteX23" fmla="*/ 384970 w 486242"/>
                  <a:gd name="connsiteY23" fmla="*/ 15875 h 458440"/>
                  <a:gd name="connsiteX24" fmla="*/ 407195 w 486242"/>
                  <a:gd name="connsiteY24" fmla="*/ 31750 h 458440"/>
                  <a:gd name="connsiteX25" fmla="*/ 416720 w 486242"/>
                  <a:gd name="connsiteY25" fmla="*/ 44450 h 458440"/>
                  <a:gd name="connsiteX26" fmla="*/ 426245 w 486242"/>
                  <a:gd name="connsiteY26" fmla="*/ 53975 h 458440"/>
                  <a:gd name="connsiteX27" fmla="*/ 432595 w 486242"/>
                  <a:gd name="connsiteY27" fmla="*/ 66675 h 458440"/>
                  <a:gd name="connsiteX28" fmla="*/ 438945 w 486242"/>
                  <a:gd name="connsiteY28" fmla="*/ 88900 h 458440"/>
                  <a:gd name="connsiteX29" fmla="*/ 435770 w 486242"/>
                  <a:gd name="connsiteY29" fmla="*/ 130175 h 458440"/>
                  <a:gd name="connsiteX30" fmla="*/ 432595 w 486242"/>
                  <a:gd name="connsiteY30" fmla="*/ 139700 h 458440"/>
                  <a:gd name="connsiteX31" fmla="*/ 429420 w 486242"/>
                  <a:gd name="connsiteY31" fmla="*/ 168275 h 458440"/>
                  <a:gd name="connsiteX32" fmla="*/ 435770 w 486242"/>
                  <a:gd name="connsiteY32" fmla="*/ 196850 h 458440"/>
                  <a:gd name="connsiteX33" fmla="*/ 442120 w 486242"/>
                  <a:gd name="connsiteY33" fmla="*/ 206375 h 458440"/>
                  <a:gd name="connsiteX34" fmla="*/ 448470 w 486242"/>
                  <a:gd name="connsiteY34" fmla="*/ 225425 h 458440"/>
                  <a:gd name="connsiteX35" fmla="*/ 454820 w 486242"/>
                  <a:gd name="connsiteY35" fmla="*/ 234950 h 458440"/>
                  <a:gd name="connsiteX36" fmla="*/ 461170 w 486242"/>
                  <a:gd name="connsiteY36" fmla="*/ 260350 h 458440"/>
                  <a:gd name="connsiteX37" fmla="*/ 464345 w 486242"/>
                  <a:gd name="connsiteY37" fmla="*/ 339725 h 458440"/>
                  <a:gd name="connsiteX38" fmla="*/ 467520 w 486242"/>
                  <a:gd name="connsiteY38" fmla="*/ 349250 h 458440"/>
                  <a:gd name="connsiteX39" fmla="*/ 477045 w 486242"/>
                  <a:gd name="connsiteY39" fmla="*/ 358775 h 458440"/>
                  <a:gd name="connsiteX40" fmla="*/ 483395 w 486242"/>
                  <a:gd name="connsiteY40" fmla="*/ 393700 h 458440"/>
                  <a:gd name="connsiteX41" fmla="*/ 480220 w 486242"/>
                  <a:gd name="connsiteY41" fmla="*/ 425450 h 458440"/>
                  <a:gd name="connsiteX42" fmla="*/ 483395 w 486242"/>
                  <a:gd name="connsiteY42" fmla="*/ 457200 h 458440"/>
                  <a:gd name="connsiteX43" fmla="*/ 473870 w 486242"/>
                  <a:gd name="connsiteY43" fmla="*/ 447675 h 458440"/>
                  <a:gd name="connsiteX44" fmla="*/ 457995 w 486242"/>
                  <a:gd name="connsiteY44" fmla="*/ 425450 h 458440"/>
                  <a:gd name="connsiteX45" fmla="*/ 454820 w 486242"/>
                  <a:gd name="connsiteY45" fmla="*/ 393700 h 458440"/>
                  <a:gd name="connsiteX46" fmla="*/ 445295 w 486242"/>
                  <a:gd name="connsiteY46" fmla="*/ 384175 h 458440"/>
                  <a:gd name="connsiteX47" fmla="*/ 426245 w 486242"/>
                  <a:gd name="connsiteY47" fmla="*/ 368300 h 458440"/>
                  <a:gd name="connsiteX48" fmla="*/ 423070 w 486242"/>
                  <a:gd name="connsiteY48" fmla="*/ 358775 h 458440"/>
                  <a:gd name="connsiteX49" fmla="*/ 410370 w 486242"/>
                  <a:gd name="connsiteY49" fmla="*/ 339725 h 458440"/>
                  <a:gd name="connsiteX50" fmla="*/ 400845 w 486242"/>
                  <a:gd name="connsiteY50" fmla="*/ 301625 h 458440"/>
                  <a:gd name="connsiteX51" fmla="*/ 404020 w 486242"/>
                  <a:gd name="connsiteY51" fmla="*/ 273050 h 458440"/>
                  <a:gd name="connsiteX52" fmla="*/ 407195 w 486242"/>
                  <a:gd name="connsiteY52" fmla="*/ 254000 h 458440"/>
                  <a:gd name="connsiteX53" fmla="*/ 413545 w 486242"/>
                  <a:gd name="connsiteY53" fmla="*/ 196850 h 458440"/>
                  <a:gd name="connsiteX54" fmla="*/ 407195 w 486242"/>
                  <a:gd name="connsiteY54" fmla="*/ 174625 h 458440"/>
                  <a:gd name="connsiteX55" fmla="*/ 391320 w 486242"/>
                  <a:gd name="connsiteY55" fmla="*/ 155575 h 458440"/>
                  <a:gd name="connsiteX56" fmla="*/ 384970 w 486242"/>
                  <a:gd name="connsiteY56" fmla="*/ 136525 h 458440"/>
                  <a:gd name="connsiteX57" fmla="*/ 381795 w 486242"/>
                  <a:gd name="connsiteY57" fmla="*/ 127000 h 458440"/>
                  <a:gd name="connsiteX58" fmla="*/ 372270 w 486242"/>
                  <a:gd name="connsiteY58" fmla="*/ 123825 h 458440"/>
                  <a:gd name="connsiteX59" fmla="*/ 365920 w 486242"/>
                  <a:gd name="connsiteY59" fmla="*/ 57150 h 458440"/>
                  <a:gd name="connsiteX60" fmla="*/ 356395 w 486242"/>
                  <a:gd name="connsiteY60" fmla="*/ 60325 h 458440"/>
                  <a:gd name="connsiteX61" fmla="*/ 334170 w 486242"/>
                  <a:gd name="connsiteY61" fmla="*/ 76200 h 458440"/>
                  <a:gd name="connsiteX62" fmla="*/ 302420 w 486242"/>
                  <a:gd name="connsiteY62" fmla="*/ 95250 h 458440"/>
                  <a:gd name="connsiteX63" fmla="*/ 283370 w 486242"/>
                  <a:gd name="connsiteY63" fmla="*/ 107950 h 458440"/>
                  <a:gd name="connsiteX64" fmla="*/ 254795 w 486242"/>
                  <a:gd name="connsiteY64" fmla="*/ 123825 h 458440"/>
                  <a:gd name="connsiteX65" fmla="*/ 242095 w 486242"/>
                  <a:gd name="connsiteY65" fmla="*/ 133350 h 458440"/>
                  <a:gd name="connsiteX66" fmla="*/ 232570 w 486242"/>
                  <a:gd name="connsiteY66" fmla="*/ 136525 h 458440"/>
                  <a:gd name="connsiteX67" fmla="*/ 210345 w 486242"/>
                  <a:gd name="connsiteY67" fmla="*/ 152400 h 458440"/>
                  <a:gd name="connsiteX68" fmla="*/ 200820 w 486242"/>
                  <a:gd name="connsiteY68" fmla="*/ 155575 h 458440"/>
                  <a:gd name="connsiteX69" fmla="*/ 191295 w 486242"/>
                  <a:gd name="connsiteY69" fmla="*/ 161925 h 458440"/>
                  <a:gd name="connsiteX70" fmla="*/ 181770 w 486242"/>
                  <a:gd name="connsiteY70" fmla="*/ 165100 h 458440"/>
                  <a:gd name="connsiteX71" fmla="*/ 172245 w 486242"/>
                  <a:gd name="connsiteY71" fmla="*/ 171450 h 458440"/>
                  <a:gd name="connsiteX72" fmla="*/ 162720 w 486242"/>
                  <a:gd name="connsiteY72" fmla="*/ 174625 h 458440"/>
                  <a:gd name="connsiteX73" fmla="*/ 150020 w 486242"/>
                  <a:gd name="connsiteY73" fmla="*/ 180975 h 458440"/>
                  <a:gd name="connsiteX74" fmla="*/ 140495 w 486242"/>
                  <a:gd name="connsiteY74" fmla="*/ 187325 h 458440"/>
                  <a:gd name="connsiteX75" fmla="*/ 121445 w 486242"/>
                  <a:gd name="connsiteY75" fmla="*/ 193675 h 458440"/>
                  <a:gd name="connsiteX76" fmla="*/ 108745 w 486242"/>
                  <a:gd name="connsiteY76" fmla="*/ 200025 h 458440"/>
                  <a:gd name="connsiteX77" fmla="*/ 99220 w 486242"/>
                  <a:gd name="connsiteY77" fmla="*/ 206375 h 458440"/>
                  <a:gd name="connsiteX78" fmla="*/ 86520 w 486242"/>
                  <a:gd name="connsiteY78" fmla="*/ 209550 h 458440"/>
                  <a:gd name="connsiteX79" fmla="*/ 64295 w 486242"/>
                  <a:gd name="connsiteY79" fmla="*/ 222250 h 458440"/>
                  <a:gd name="connsiteX80" fmla="*/ 54770 w 486242"/>
                  <a:gd name="connsiteY80" fmla="*/ 225425 h 458440"/>
                  <a:gd name="connsiteX81" fmla="*/ 42070 w 486242"/>
                  <a:gd name="connsiteY81" fmla="*/ 234950 h 458440"/>
                  <a:gd name="connsiteX82" fmla="*/ 32545 w 486242"/>
                  <a:gd name="connsiteY82" fmla="*/ 244475 h 458440"/>
                  <a:gd name="connsiteX83" fmla="*/ 23020 w 486242"/>
                  <a:gd name="connsiteY83" fmla="*/ 247650 h 458440"/>
                  <a:gd name="connsiteX84" fmla="*/ 13495 w 486242"/>
                  <a:gd name="connsiteY84" fmla="*/ 257175 h 458440"/>
                  <a:gd name="connsiteX85" fmla="*/ 795 w 486242"/>
                  <a:gd name="connsiteY85" fmla="*/ 254000 h 458440"/>
                  <a:gd name="connsiteX86" fmla="*/ 10320 w 486242"/>
                  <a:gd name="connsiteY86" fmla="*/ 206375 h 458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86242" h="458440">
                    <a:moveTo>
                      <a:pt x="10320" y="206375"/>
                    </a:moveTo>
                    <a:cubicBezTo>
                      <a:pt x="12437" y="195792"/>
                      <a:pt x="11082" y="195327"/>
                      <a:pt x="13495" y="190500"/>
                    </a:cubicBezTo>
                    <a:cubicBezTo>
                      <a:pt x="18149" y="181191"/>
                      <a:pt x="27666" y="179227"/>
                      <a:pt x="35720" y="174625"/>
                    </a:cubicBezTo>
                    <a:cubicBezTo>
                      <a:pt x="39033" y="172732"/>
                      <a:pt x="41932" y="170168"/>
                      <a:pt x="45245" y="168275"/>
                    </a:cubicBezTo>
                    <a:cubicBezTo>
                      <a:pt x="49354" y="165927"/>
                      <a:pt x="53886" y="164360"/>
                      <a:pt x="57945" y="161925"/>
                    </a:cubicBezTo>
                    <a:cubicBezTo>
                      <a:pt x="64489" y="157998"/>
                      <a:pt x="69755" y="151638"/>
                      <a:pt x="76995" y="149225"/>
                    </a:cubicBezTo>
                    <a:cubicBezTo>
                      <a:pt x="94459" y="143404"/>
                      <a:pt x="78811" y="149548"/>
                      <a:pt x="96045" y="139700"/>
                    </a:cubicBezTo>
                    <a:cubicBezTo>
                      <a:pt x="124243" y="123587"/>
                      <a:pt x="95064" y="142471"/>
                      <a:pt x="118270" y="127000"/>
                    </a:cubicBezTo>
                    <a:cubicBezTo>
                      <a:pt x="133743" y="103790"/>
                      <a:pt x="114627" y="128242"/>
                      <a:pt x="134145" y="114300"/>
                    </a:cubicBezTo>
                    <a:cubicBezTo>
                      <a:pt x="139017" y="110820"/>
                      <a:pt x="142339" y="105542"/>
                      <a:pt x="146845" y="101600"/>
                    </a:cubicBezTo>
                    <a:cubicBezTo>
                      <a:pt x="150827" y="98115"/>
                      <a:pt x="155803" y="95817"/>
                      <a:pt x="159545" y="92075"/>
                    </a:cubicBezTo>
                    <a:cubicBezTo>
                      <a:pt x="162243" y="89377"/>
                      <a:pt x="162964" y="84993"/>
                      <a:pt x="165895" y="82550"/>
                    </a:cubicBezTo>
                    <a:cubicBezTo>
                      <a:pt x="169531" y="79520"/>
                      <a:pt x="174486" y="78548"/>
                      <a:pt x="178595" y="76200"/>
                    </a:cubicBezTo>
                    <a:cubicBezTo>
                      <a:pt x="195829" y="66352"/>
                      <a:pt x="180181" y="72496"/>
                      <a:pt x="197645" y="66675"/>
                    </a:cubicBezTo>
                    <a:cubicBezTo>
                      <a:pt x="199762" y="63500"/>
                      <a:pt x="201064" y="59593"/>
                      <a:pt x="203995" y="57150"/>
                    </a:cubicBezTo>
                    <a:cubicBezTo>
                      <a:pt x="210077" y="52082"/>
                      <a:pt x="219001" y="50332"/>
                      <a:pt x="226220" y="47625"/>
                    </a:cubicBezTo>
                    <a:cubicBezTo>
                      <a:pt x="243974" y="40967"/>
                      <a:pt x="238467" y="43693"/>
                      <a:pt x="251620" y="34925"/>
                    </a:cubicBezTo>
                    <a:cubicBezTo>
                      <a:pt x="252678" y="31750"/>
                      <a:pt x="252939" y="28185"/>
                      <a:pt x="254795" y="25400"/>
                    </a:cubicBezTo>
                    <a:cubicBezTo>
                      <a:pt x="257286" y="21664"/>
                      <a:pt x="260871" y="18750"/>
                      <a:pt x="264320" y="15875"/>
                    </a:cubicBezTo>
                    <a:cubicBezTo>
                      <a:pt x="267251" y="13432"/>
                      <a:pt x="270358" y="11075"/>
                      <a:pt x="273845" y="9525"/>
                    </a:cubicBezTo>
                    <a:cubicBezTo>
                      <a:pt x="287028" y="3666"/>
                      <a:pt x="295189" y="2716"/>
                      <a:pt x="308770" y="0"/>
                    </a:cubicBezTo>
                    <a:cubicBezTo>
                      <a:pt x="324645" y="1058"/>
                      <a:pt x="340582" y="1418"/>
                      <a:pt x="356395" y="3175"/>
                    </a:cubicBezTo>
                    <a:cubicBezTo>
                      <a:pt x="366656" y="4315"/>
                      <a:pt x="366424" y="8190"/>
                      <a:pt x="375445" y="12700"/>
                    </a:cubicBezTo>
                    <a:cubicBezTo>
                      <a:pt x="378438" y="14197"/>
                      <a:pt x="381977" y="14378"/>
                      <a:pt x="384970" y="15875"/>
                    </a:cubicBezTo>
                    <a:cubicBezTo>
                      <a:pt x="388576" y="17678"/>
                      <a:pt x="405757" y="30312"/>
                      <a:pt x="407195" y="31750"/>
                    </a:cubicBezTo>
                    <a:cubicBezTo>
                      <a:pt x="410937" y="35492"/>
                      <a:pt x="413276" y="40432"/>
                      <a:pt x="416720" y="44450"/>
                    </a:cubicBezTo>
                    <a:cubicBezTo>
                      <a:pt x="419642" y="47859"/>
                      <a:pt x="423635" y="50321"/>
                      <a:pt x="426245" y="53975"/>
                    </a:cubicBezTo>
                    <a:cubicBezTo>
                      <a:pt x="428996" y="57826"/>
                      <a:pt x="430731" y="62325"/>
                      <a:pt x="432595" y="66675"/>
                    </a:cubicBezTo>
                    <a:cubicBezTo>
                      <a:pt x="435328" y="73052"/>
                      <a:pt x="437334" y="82455"/>
                      <a:pt x="438945" y="88900"/>
                    </a:cubicBezTo>
                    <a:cubicBezTo>
                      <a:pt x="437887" y="102658"/>
                      <a:pt x="437482" y="116483"/>
                      <a:pt x="435770" y="130175"/>
                    </a:cubicBezTo>
                    <a:cubicBezTo>
                      <a:pt x="435355" y="133496"/>
                      <a:pt x="433145" y="136399"/>
                      <a:pt x="432595" y="139700"/>
                    </a:cubicBezTo>
                    <a:cubicBezTo>
                      <a:pt x="431019" y="149153"/>
                      <a:pt x="430478" y="158750"/>
                      <a:pt x="429420" y="168275"/>
                    </a:cubicBezTo>
                    <a:cubicBezTo>
                      <a:pt x="430639" y="175592"/>
                      <a:pt x="431862" y="189034"/>
                      <a:pt x="435770" y="196850"/>
                    </a:cubicBezTo>
                    <a:cubicBezTo>
                      <a:pt x="437477" y="200263"/>
                      <a:pt x="440570" y="202888"/>
                      <a:pt x="442120" y="206375"/>
                    </a:cubicBezTo>
                    <a:cubicBezTo>
                      <a:pt x="444838" y="212492"/>
                      <a:pt x="444757" y="219856"/>
                      <a:pt x="448470" y="225425"/>
                    </a:cubicBezTo>
                    <a:cubicBezTo>
                      <a:pt x="450587" y="228600"/>
                      <a:pt x="453113" y="231537"/>
                      <a:pt x="454820" y="234950"/>
                    </a:cubicBezTo>
                    <a:cubicBezTo>
                      <a:pt x="458074" y="241459"/>
                      <a:pt x="459962" y="254312"/>
                      <a:pt x="461170" y="260350"/>
                    </a:cubicBezTo>
                    <a:cubicBezTo>
                      <a:pt x="462228" y="286808"/>
                      <a:pt x="462458" y="313313"/>
                      <a:pt x="464345" y="339725"/>
                    </a:cubicBezTo>
                    <a:cubicBezTo>
                      <a:pt x="464583" y="343063"/>
                      <a:pt x="465664" y="346465"/>
                      <a:pt x="467520" y="349250"/>
                    </a:cubicBezTo>
                    <a:cubicBezTo>
                      <a:pt x="470011" y="352986"/>
                      <a:pt x="473870" y="355600"/>
                      <a:pt x="477045" y="358775"/>
                    </a:cubicBezTo>
                    <a:cubicBezTo>
                      <a:pt x="481510" y="372170"/>
                      <a:pt x="483395" y="375749"/>
                      <a:pt x="483395" y="393700"/>
                    </a:cubicBezTo>
                    <a:cubicBezTo>
                      <a:pt x="483395" y="404336"/>
                      <a:pt x="481278" y="414867"/>
                      <a:pt x="480220" y="425450"/>
                    </a:cubicBezTo>
                    <a:cubicBezTo>
                      <a:pt x="481278" y="436033"/>
                      <a:pt x="490916" y="464721"/>
                      <a:pt x="483395" y="457200"/>
                    </a:cubicBezTo>
                    <a:cubicBezTo>
                      <a:pt x="480220" y="454025"/>
                      <a:pt x="476792" y="451084"/>
                      <a:pt x="473870" y="447675"/>
                    </a:cubicBezTo>
                    <a:cubicBezTo>
                      <a:pt x="467963" y="440783"/>
                      <a:pt x="463021" y="432988"/>
                      <a:pt x="457995" y="425450"/>
                    </a:cubicBezTo>
                    <a:cubicBezTo>
                      <a:pt x="456937" y="414867"/>
                      <a:pt x="457948" y="403866"/>
                      <a:pt x="454820" y="393700"/>
                    </a:cubicBezTo>
                    <a:cubicBezTo>
                      <a:pt x="453500" y="389408"/>
                      <a:pt x="448170" y="387624"/>
                      <a:pt x="445295" y="384175"/>
                    </a:cubicBezTo>
                    <a:cubicBezTo>
                      <a:pt x="432473" y="368789"/>
                      <a:pt x="447129" y="378742"/>
                      <a:pt x="426245" y="368300"/>
                    </a:cubicBezTo>
                    <a:cubicBezTo>
                      <a:pt x="425187" y="365125"/>
                      <a:pt x="424695" y="361701"/>
                      <a:pt x="423070" y="358775"/>
                    </a:cubicBezTo>
                    <a:cubicBezTo>
                      <a:pt x="419364" y="352104"/>
                      <a:pt x="412783" y="346965"/>
                      <a:pt x="410370" y="339725"/>
                    </a:cubicBezTo>
                    <a:cubicBezTo>
                      <a:pt x="401984" y="314568"/>
                      <a:pt x="405120" y="327277"/>
                      <a:pt x="400845" y="301625"/>
                    </a:cubicBezTo>
                    <a:cubicBezTo>
                      <a:pt x="401903" y="292100"/>
                      <a:pt x="402753" y="282550"/>
                      <a:pt x="404020" y="273050"/>
                    </a:cubicBezTo>
                    <a:cubicBezTo>
                      <a:pt x="404871" y="266669"/>
                      <a:pt x="406585" y="260409"/>
                      <a:pt x="407195" y="254000"/>
                    </a:cubicBezTo>
                    <a:cubicBezTo>
                      <a:pt x="412631" y="196920"/>
                      <a:pt x="404910" y="222755"/>
                      <a:pt x="413545" y="196850"/>
                    </a:cubicBezTo>
                    <a:cubicBezTo>
                      <a:pt x="411428" y="189442"/>
                      <a:pt x="410056" y="181779"/>
                      <a:pt x="407195" y="174625"/>
                    </a:cubicBezTo>
                    <a:cubicBezTo>
                      <a:pt x="404248" y="167258"/>
                      <a:pt x="396608" y="160863"/>
                      <a:pt x="391320" y="155575"/>
                    </a:cubicBezTo>
                    <a:lnTo>
                      <a:pt x="384970" y="136525"/>
                    </a:lnTo>
                    <a:cubicBezTo>
                      <a:pt x="383912" y="133350"/>
                      <a:pt x="384970" y="128058"/>
                      <a:pt x="381795" y="127000"/>
                    </a:cubicBezTo>
                    <a:lnTo>
                      <a:pt x="372270" y="123825"/>
                    </a:lnTo>
                    <a:cubicBezTo>
                      <a:pt x="372485" y="119527"/>
                      <a:pt x="396044" y="57150"/>
                      <a:pt x="365920" y="57150"/>
                    </a:cubicBezTo>
                    <a:cubicBezTo>
                      <a:pt x="362573" y="57150"/>
                      <a:pt x="359570" y="59267"/>
                      <a:pt x="356395" y="60325"/>
                    </a:cubicBezTo>
                    <a:cubicBezTo>
                      <a:pt x="350943" y="64414"/>
                      <a:pt x="340670" y="72486"/>
                      <a:pt x="334170" y="76200"/>
                    </a:cubicBezTo>
                    <a:cubicBezTo>
                      <a:pt x="322478" y="82881"/>
                      <a:pt x="312776" y="84894"/>
                      <a:pt x="302420" y="95250"/>
                    </a:cubicBezTo>
                    <a:cubicBezTo>
                      <a:pt x="281281" y="116389"/>
                      <a:pt x="304047" y="96463"/>
                      <a:pt x="283370" y="107950"/>
                    </a:cubicBezTo>
                    <a:cubicBezTo>
                      <a:pt x="250618" y="126146"/>
                      <a:pt x="276348" y="116641"/>
                      <a:pt x="254795" y="123825"/>
                    </a:cubicBezTo>
                    <a:cubicBezTo>
                      <a:pt x="250562" y="127000"/>
                      <a:pt x="246689" y="130725"/>
                      <a:pt x="242095" y="133350"/>
                    </a:cubicBezTo>
                    <a:cubicBezTo>
                      <a:pt x="239189" y="135010"/>
                      <a:pt x="235476" y="134865"/>
                      <a:pt x="232570" y="136525"/>
                    </a:cubicBezTo>
                    <a:cubicBezTo>
                      <a:pt x="222503" y="142278"/>
                      <a:pt x="220173" y="147486"/>
                      <a:pt x="210345" y="152400"/>
                    </a:cubicBezTo>
                    <a:cubicBezTo>
                      <a:pt x="207352" y="153897"/>
                      <a:pt x="203813" y="154078"/>
                      <a:pt x="200820" y="155575"/>
                    </a:cubicBezTo>
                    <a:cubicBezTo>
                      <a:pt x="197407" y="157282"/>
                      <a:pt x="194708" y="160218"/>
                      <a:pt x="191295" y="161925"/>
                    </a:cubicBezTo>
                    <a:cubicBezTo>
                      <a:pt x="188302" y="163422"/>
                      <a:pt x="184763" y="163603"/>
                      <a:pt x="181770" y="165100"/>
                    </a:cubicBezTo>
                    <a:cubicBezTo>
                      <a:pt x="178357" y="166807"/>
                      <a:pt x="175658" y="169743"/>
                      <a:pt x="172245" y="171450"/>
                    </a:cubicBezTo>
                    <a:cubicBezTo>
                      <a:pt x="169252" y="172947"/>
                      <a:pt x="165796" y="173307"/>
                      <a:pt x="162720" y="174625"/>
                    </a:cubicBezTo>
                    <a:cubicBezTo>
                      <a:pt x="158370" y="176489"/>
                      <a:pt x="154129" y="178627"/>
                      <a:pt x="150020" y="180975"/>
                    </a:cubicBezTo>
                    <a:cubicBezTo>
                      <a:pt x="146707" y="182868"/>
                      <a:pt x="143982" y="185775"/>
                      <a:pt x="140495" y="187325"/>
                    </a:cubicBezTo>
                    <a:cubicBezTo>
                      <a:pt x="134378" y="190043"/>
                      <a:pt x="127432" y="190682"/>
                      <a:pt x="121445" y="193675"/>
                    </a:cubicBezTo>
                    <a:cubicBezTo>
                      <a:pt x="117212" y="195792"/>
                      <a:pt x="112854" y="197677"/>
                      <a:pt x="108745" y="200025"/>
                    </a:cubicBezTo>
                    <a:cubicBezTo>
                      <a:pt x="105432" y="201918"/>
                      <a:pt x="102727" y="204872"/>
                      <a:pt x="99220" y="206375"/>
                    </a:cubicBezTo>
                    <a:cubicBezTo>
                      <a:pt x="95209" y="208094"/>
                      <a:pt x="90753" y="208492"/>
                      <a:pt x="86520" y="209550"/>
                    </a:cubicBezTo>
                    <a:cubicBezTo>
                      <a:pt x="76954" y="215927"/>
                      <a:pt x="75574" y="217416"/>
                      <a:pt x="64295" y="222250"/>
                    </a:cubicBezTo>
                    <a:cubicBezTo>
                      <a:pt x="61219" y="223568"/>
                      <a:pt x="57945" y="224367"/>
                      <a:pt x="54770" y="225425"/>
                    </a:cubicBezTo>
                    <a:cubicBezTo>
                      <a:pt x="50537" y="228600"/>
                      <a:pt x="46088" y="231506"/>
                      <a:pt x="42070" y="234950"/>
                    </a:cubicBezTo>
                    <a:cubicBezTo>
                      <a:pt x="38661" y="237872"/>
                      <a:pt x="36281" y="241984"/>
                      <a:pt x="32545" y="244475"/>
                    </a:cubicBezTo>
                    <a:cubicBezTo>
                      <a:pt x="29760" y="246331"/>
                      <a:pt x="26195" y="246592"/>
                      <a:pt x="23020" y="247650"/>
                    </a:cubicBezTo>
                    <a:cubicBezTo>
                      <a:pt x="19845" y="250825"/>
                      <a:pt x="17812" y="255941"/>
                      <a:pt x="13495" y="257175"/>
                    </a:cubicBezTo>
                    <a:cubicBezTo>
                      <a:pt x="9299" y="258374"/>
                      <a:pt x="1853" y="258233"/>
                      <a:pt x="795" y="254000"/>
                    </a:cubicBezTo>
                    <a:cubicBezTo>
                      <a:pt x="-3055" y="238599"/>
                      <a:pt x="8203" y="216958"/>
                      <a:pt x="10320" y="20637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grpSp>
            <p:nvGrpSpPr>
              <p:cNvPr id="1309" name="Groupe 1308">
                <a:extLst>
                  <a:ext uri="{FF2B5EF4-FFF2-40B4-BE49-F238E27FC236}">
                    <a16:creationId xmlns:a16="http://schemas.microsoft.com/office/drawing/2014/main" id="{A69F1EC9-D88F-4C7F-B8B9-BB1144F5EB93}"/>
                  </a:ext>
                </a:extLst>
              </p:cNvPr>
              <p:cNvGrpSpPr/>
              <p:nvPr/>
            </p:nvGrpSpPr>
            <p:grpSpPr>
              <a:xfrm>
                <a:off x="4041279" y="2399184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1323" name="Larme 1322">
                  <a:extLst>
                    <a:ext uri="{FF2B5EF4-FFF2-40B4-BE49-F238E27FC236}">
                      <a16:creationId xmlns:a16="http://schemas.microsoft.com/office/drawing/2014/main" id="{23285A11-15EB-427F-A1DA-FF7B9947779A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324" name="Larme 1323">
                  <a:extLst>
                    <a:ext uri="{FF2B5EF4-FFF2-40B4-BE49-F238E27FC236}">
                      <a16:creationId xmlns:a16="http://schemas.microsoft.com/office/drawing/2014/main" id="{1D88D277-3CB3-4D34-BA48-6CC88C061320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325" name="Larme 1324">
                  <a:extLst>
                    <a:ext uri="{FF2B5EF4-FFF2-40B4-BE49-F238E27FC236}">
                      <a16:creationId xmlns:a16="http://schemas.microsoft.com/office/drawing/2014/main" id="{193C3352-FFA3-4051-A2E0-F9D9C49D001A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326" name="Larme 1325">
                  <a:extLst>
                    <a:ext uri="{FF2B5EF4-FFF2-40B4-BE49-F238E27FC236}">
                      <a16:creationId xmlns:a16="http://schemas.microsoft.com/office/drawing/2014/main" id="{E57B9400-9C8C-40AC-B59C-E9F5CD5F71A3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327" name="Larme 1326">
                  <a:extLst>
                    <a:ext uri="{FF2B5EF4-FFF2-40B4-BE49-F238E27FC236}">
                      <a16:creationId xmlns:a16="http://schemas.microsoft.com/office/drawing/2014/main" id="{A8D5F644-1386-43F5-85CE-F6EEC0C32631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328" name="Larme 1327">
                  <a:extLst>
                    <a:ext uri="{FF2B5EF4-FFF2-40B4-BE49-F238E27FC236}">
                      <a16:creationId xmlns:a16="http://schemas.microsoft.com/office/drawing/2014/main" id="{3F11BB54-3538-40B9-AFFE-011F9FD67936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1329" name="Connecteur droit 1328">
                  <a:extLst>
                    <a:ext uri="{FF2B5EF4-FFF2-40B4-BE49-F238E27FC236}">
                      <a16:creationId xmlns:a16="http://schemas.microsoft.com/office/drawing/2014/main" id="{2475BCB4-2BD8-4E1C-BB59-D98CBA1C8909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0" name="Connecteur droit 1329">
                  <a:extLst>
                    <a:ext uri="{FF2B5EF4-FFF2-40B4-BE49-F238E27FC236}">
                      <a16:creationId xmlns:a16="http://schemas.microsoft.com/office/drawing/2014/main" id="{FADE6BD9-3191-41F4-BA0B-8148D22E209B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1" name="Connecteur droit 1330">
                  <a:extLst>
                    <a:ext uri="{FF2B5EF4-FFF2-40B4-BE49-F238E27FC236}">
                      <a16:creationId xmlns:a16="http://schemas.microsoft.com/office/drawing/2014/main" id="{1FA69DD2-368C-4174-A689-B8EDA7FF7A76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2" name="Connecteur droit 1331">
                  <a:extLst>
                    <a:ext uri="{FF2B5EF4-FFF2-40B4-BE49-F238E27FC236}">
                      <a16:creationId xmlns:a16="http://schemas.microsoft.com/office/drawing/2014/main" id="{1316799E-3CF9-4BA4-8D67-B10AD3B47E04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3" name="Connecteur droit 1332">
                  <a:extLst>
                    <a:ext uri="{FF2B5EF4-FFF2-40B4-BE49-F238E27FC236}">
                      <a16:creationId xmlns:a16="http://schemas.microsoft.com/office/drawing/2014/main" id="{665776A1-A059-4867-B08D-22A22F457BBD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4" name="Connecteur droit 1333">
                  <a:extLst>
                    <a:ext uri="{FF2B5EF4-FFF2-40B4-BE49-F238E27FC236}">
                      <a16:creationId xmlns:a16="http://schemas.microsoft.com/office/drawing/2014/main" id="{2F99DA5F-3999-4A52-AFFE-6ED99FF03539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10" name="Groupe 1309">
                <a:extLst>
                  <a:ext uri="{FF2B5EF4-FFF2-40B4-BE49-F238E27FC236}">
                    <a16:creationId xmlns:a16="http://schemas.microsoft.com/office/drawing/2014/main" id="{A0B1A0F5-458E-4D3D-99D8-81230EED8AE9}"/>
                  </a:ext>
                </a:extLst>
              </p:cNvPr>
              <p:cNvGrpSpPr/>
              <p:nvPr/>
            </p:nvGrpSpPr>
            <p:grpSpPr>
              <a:xfrm flipH="1">
                <a:off x="3874403" y="2396717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1311" name="Larme 1310">
                  <a:extLst>
                    <a:ext uri="{FF2B5EF4-FFF2-40B4-BE49-F238E27FC236}">
                      <a16:creationId xmlns:a16="http://schemas.microsoft.com/office/drawing/2014/main" id="{26F9B42A-6E44-4FB4-B047-83E4DD2B2A79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312" name="Larme 1311">
                  <a:extLst>
                    <a:ext uri="{FF2B5EF4-FFF2-40B4-BE49-F238E27FC236}">
                      <a16:creationId xmlns:a16="http://schemas.microsoft.com/office/drawing/2014/main" id="{BF741E53-A898-4F53-B202-521BD2153C4C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313" name="Larme 1312">
                  <a:extLst>
                    <a:ext uri="{FF2B5EF4-FFF2-40B4-BE49-F238E27FC236}">
                      <a16:creationId xmlns:a16="http://schemas.microsoft.com/office/drawing/2014/main" id="{367E48BF-AC14-4A12-87CA-E916CB623BF4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314" name="Larme 1313">
                  <a:extLst>
                    <a:ext uri="{FF2B5EF4-FFF2-40B4-BE49-F238E27FC236}">
                      <a16:creationId xmlns:a16="http://schemas.microsoft.com/office/drawing/2014/main" id="{8D6B1D31-0A11-4FA2-8C5F-FCA7F0E28FAD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315" name="Larme 1314">
                  <a:extLst>
                    <a:ext uri="{FF2B5EF4-FFF2-40B4-BE49-F238E27FC236}">
                      <a16:creationId xmlns:a16="http://schemas.microsoft.com/office/drawing/2014/main" id="{0C82B63F-601D-491A-B188-5E146AB34F21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316" name="Larme 1315">
                  <a:extLst>
                    <a:ext uri="{FF2B5EF4-FFF2-40B4-BE49-F238E27FC236}">
                      <a16:creationId xmlns:a16="http://schemas.microsoft.com/office/drawing/2014/main" id="{375282A9-F354-4B72-AAE7-C7F91BC208B3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1317" name="Connecteur droit 1316">
                  <a:extLst>
                    <a:ext uri="{FF2B5EF4-FFF2-40B4-BE49-F238E27FC236}">
                      <a16:creationId xmlns:a16="http://schemas.microsoft.com/office/drawing/2014/main" id="{9C6C77FC-441B-452D-BBB1-AF27D14D7E1B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8" name="Connecteur droit 1317">
                  <a:extLst>
                    <a:ext uri="{FF2B5EF4-FFF2-40B4-BE49-F238E27FC236}">
                      <a16:creationId xmlns:a16="http://schemas.microsoft.com/office/drawing/2014/main" id="{159514A6-849A-4170-BBCE-B75CC742C756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9" name="Connecteur droit 1318">
                  <a:extLst>
                    <a:ext uri="{FF2B5EF4-FFF2-40B4-BE49-F238E27FC236}">
                      <a16:creationId xmlns:a16="http://schemas.microsoft.com/office/drawing/2014/main" id="{F16FC07C-8701-442D-9E9C-45BF85F551D1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0" name="Connecteur droit 1319">
                  <a:extLst>
                    <a:ext uri="{FF2B5EF4-FFF2-40B4-BE49-F238E27FC236}">
                      <a16:creationId xmlns:a16="http://schemas.microsoft.com/office/drawing/2014/main" id="{20A5596F-5DCD-4F2A-892A-3EDD3F6FDC71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1" name="Connecteur droit 1320">
                  <a:extLst>
                    <a:ext uri="{FF2B5EF4-FFF2-40B4-BE49-F238E27FC236}">
                      <a16:creationId xmlns:a16="http://schemas.microsoft.com/office/drawing/2014/main" id="{205A5942-6A74-47FC-A837-B294F4AAA8F1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2" name="Connecteur droit 1321">
                  <a:extLst>
                    <a:ext uri="{FF2B5EF4-FFF2-40B4-BE49-F238E27FC236}">
                      <a16:creationId xmlns:a16="http://schemas.microsoft.com/office/drawing/2014/main" id="{37F7E1BF-6CED-473F-B499-A3859B3140DE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60" name="Groupe 859">
              <a:extLst>
                <a:ext uri="{FF2B5EF4-FFF2-40B4-BE49-F238E27FC236}">
                  <a16:creationId xmlns:a16="http://schemas.microsoft.com/office/drawing/2014/main" id="{FA2D1BB9-95D7-4585-B403-AD60DA018BF1}"/>
                </a:ext>
              </a:extLst>
            </p:cNvPr>
            <p:cNvGrpSpPr/>
            <p:nvPr/>
          </p:nvGrpSpPr>
          <p:grpSpPr>
            <a:xfrm>
              <a:off x="6198095" y="1396806"/>
              <a:ext cx="825238" cy="2422500"/>
              <a:chOff x="3562350" y="2396717"/>
              <a:chExt cx="958522" cy="2436219"/>
            </a:xfrm>
            <a:solidFill>
              <a:srgbClr val="EEF1C7"/>
            </a:solidFill>
          </p:grpSpPr>
          <p:sp>
            <p:nvSpPr>
              <p:cNvPr id="1269" name="Forme libre 429">
                <a:extLst>
                  <a:ext uri="{FF2B5EF4-FFF2-40B4-BE49-F238E27FC236}">
                    <a16:creationId xmlns:a16="http://schemas.microsoft.com/office/drawing/2014/main" id="{65E8F5A5-CBFD-4D79-B4B0-9D587F126BF2}"/>
                  </a:ext>
                </a:extLst>
              </p:cNvPr>
              <p:cNvSpPr/>
              <p:nvPr/>
            </p:nvSpPr>
            <p:spPr>
              <a:xfrm>
                <a:off x="3743325" y="3068960"/>
                <a:ext cx="314325" cy="365125"/>
              </a:xfrm>
              <a:custGeom>
                <a:avLst/>
                <a:gdLst>
                  <a:gd name="connsiteX0" fmla="*/ 298450 w 314325"/>
                  <a:gd name="connsiteY0" fmla="*/ 184150 h 365125"/>
                  <a:gd name="connsiteX1" fmla="*/ 314325 w 314325"/>
                  <a:gd name="connsiteY1" fmla="*/ 158750 h 365125"/>
                  <a:gd name="connsiteX2" fmla="*/ 311150 w 314325"/>
                  <a:gd name="connsiteY2" fmla="*/ 136525 h 365125"/>
                  <a:gd name="connsiteX3" fmla="*/ 301625 w 314325"/>
                  <a:gd name="connsiteY3" fmla="*/ 98425 h 365125"/>
                  <a:gd name="connsiteX4" fmla="*/ 292100 w 314325"/>
                  <a:gd name="connsiteY4" fmla="*/ 95250 h 365125"/>
                  <a:gd name="connsiteX5" fmla="*/ 273050 w 314325"/>
                  <a:gd name="connsiteY5" fmla="*/ 82550 h 365125"/>
                  <a:gd name="connsiteX6" fmla="*/ 250825 w 314325"/>
                  <a:gd name="connsiteY6" fmla="*/ 76200 h 365125"/>
                  <a:gd name="connsiteX7" fmla="*/ 231775 w 314325"/>
                  <a:gd name="connsiteY7" fmla="*/ 66675 h 365125"/>
                  <a:gd name="connsiteX8" fmla="*/ 222250 w 314325"/>
                  <a:gd name="connsiteY8" fmla="*/ 57150 h 365125"/>
                  <a:gd name="connsiteX9" fmla="*/ 203200 w 314325"/>
                  <a:gd name="connsiteY9" fmla="*/ 44450 h 365125"/>
                  <a:gd name="connsiteX10" fmla="*/ 180975 w 314325"/>
                  <a:gd name="connsiteY10" fmla="*/ 22225 h 365125"/>
                  <a:gd name="connsiteX11" fmla="*/ 171450 w 314325"/>
                  <a:gd name="connsiteY11" fmla="*/ 12700 h 365125"/>
                  <a:gd name="connsiteX12" fmla="*/ 155575 w 314325"/>
                  <a:gd name="connsiteY12" fmla="*/ 6350 h 365125"/>
                  <a:gd name="connsiteX13" fmla="*/ 142875 w 314325"/>
                  <a:gd name="connsiteY13" fmla="*/ 0 h 365125"/>
                  <a:gd name="connsiteX14" fmla="*/ 104775 w 314325"/>
                  <a:gd name="connsiteY14" fmla="*/ 3175 h 365125"/>
                  <a:gd name="connsiteX15" fmla="*/ 82550 w 314325"/>
                  <a:gd name="connsiteY15" fmla="*/ 12700 h 365125"/>
                  <a:gd name="connsiteX16" fmla="*/ 63500 w 314325"/>
                  <a:gd name="connsiteY16" fmla="*/ 31750 h 365125"/>
                  <a:gd name="connsiteX17" fmla="*/ 50800 w 314325"/>
                  <a:gd name="connsiteY17" fmla="*/ 41275 h 365125"/>
                  <a:gd name="connsiteX18" fmla="*/ 47625 w 314325"/>
                  <a:gd name="connsiteY18" fmla="*/ 50800 h 365125"/>
                  <a:gd name="connsiteX19" fmla="*/ 31750 w 314325"/>
                  <a:gd name="connsiteY19" fmla="*/ 69850 h 365125"/>
                  <a:gd name="connsiteX20" fmla="*/ 28575 w 314325"/>
                  <a:gd name="connsiteY20" fmla="*/ 82550 h 365125"/>
                  <a:gd name="connsiteX21" fmla="*/ 19050 w 314325"/>
                  <a:gd name="connsiteY21" fmla="*/ 155575 h 365125"/>
                  <a:gd name="connsiteX22" fmla="*/ 15875 w 314325"/>
                  <a:gd name="connsiteY22" fmla="*/ 187325 h 365125"/>
                  <a:gd name="connsiteX23" fmla="*/ 6350 w 314325"/>
                  <a:gd name="connsiteY23" fmla="*/ 196850 h 365125"/>
                  <a:gd name="connsiteX24" fmla="*/ 0 w 314325"/>
                  <a:gd name="connsiteY24" fmla="*/ 209550 h 365125"/>
                  <a:gd name="connsiteX25" fmla="*/ 3175 w 314325"/>
                  <a:gd name="connsiteY25" fmla="*/ 238125 h 365125"/>
                  <a:gd name="connsiteX26" fmla="*/ 12700 w 314325"/>
                  <a:gd name="connsiteY26" fmla="*/ 247650 h 365125"/>
                  <a:gd name="connsiteX27" fmla="*/ 22225 w 314325"/>
                  <a:gd name="connsiteY27" fmla="*/ 266700 h 365125"/>
                  <a:gd name="connsiteX28" fmla="*/ 19050 w 314325"/>
                  <a:gd name="connsiteY28" fmla="*/ 295275 h 365125"/>
                  <a:gd name="connsiteX29" fmla="*/ 9525 w 314325"/>
                  <a:gd name="connsiteY29" fmla="*/ 320675 h 365125"/>
                  <a:gd name="connsiteX30" fmla="*/ 12700 w 314325"/>
                  <a:gd name="connsiteY30" fmla="*/ 352425 h 365125"/>
                  <a:gd name="connsiteX31" fmla="*/ 22225 w 314325"/>
                  <a:gd name="connsiteY31" fmla="*/ 358775 h 365125"/>
                  <a:gd name="connsiteX32" fmla="*/ 41275 w 314325"/>
                  <a:gd name="connsiteY32" fmla="*/ 365125 h 365125"/>
                  <a:gd name="connsiteX33" fmla="*/ 34925 w 314325"/>
                  <a:gd name="connsiteY33" fmla="*/ 349250 h 365125"/>
                  <a:gd name="connsiteX34" fmla="*/ 41275 w 314325"/>
                  <a:gd name="connsiteY34" fmla="*/ 266700 h 365125"/>
                  <a:gd name="connsiteX35" fmla="*/ 41275 w 314325"/>
                  <a:gd name="connsiteY35" fmla="*/ 215900 h 365125"/>
                  <a:gd name="connsiteX36" fmla="*/ 60325 w 314325"/>
                  <a:gd name="connsiteY36" fmla="*/ 203200 h 365125"/>
                  <a:gd name="connsiteX37" fmla="*/ 76200 w 314325"/>
                  <a:gd name="connsiteY37" fmla="*/ 184150 h 365125"/>
                  <a:gd name="connsiteX38" fmla="*/ 82550 w 314325"/>
                  <a:gd name="connsiteY38" fmla="*/ 111125 h 365125"/>
                  <a:gd name="connsiteX39" fmla="*/ 88900 w 314325"/>
                  <a:gd name="connsiteY39" fmla="*/ 98425 h 365125"/>
                  <a:gd name="connsiteX40" fmla="*/ 101600 w 314325"/>
                  <a:gd name="connsiteY40" fmla="*/ 69850 h 365125"/>
                  <a:gd name="connsiteX41" fmla="*/ 111125 w 314325"/>
                  <a:gd name="connsiteY41" fmla="*/ 63500 h 365125"/>
                  <a:gd name="connsiteX42" fmla="*/ 120650 w 314325"/>
                  <a:gd name="connsiteY42" fmla="*/ 60325 h 365125"/>
                  <a:gd name="connsiteX43" fmla="*/ 152400 w 314325"/>
                  <a:gd name="connsiteY43" fmla="*/ 66675 h 365125"/>
                  <a:gd name="connsiteX44" fmla="*/ 180975 w 314325"/>
                  <a:gd name="connsiteY44" fmla="*/ 92075 h 365125"/>
                  <a:gd name="connsiteX45" fmla="*/ 200025 w 314325"/>
                  <a:gd name="connsiteY45" fmla="*/ 104775 h 365125"/>
                  <a:gd name="connsiteX46" fmla="*/ 219075 w 314325"/>
                  <a:gd name="connsiteY46" fmla="*/ 117475 h 365125"/>
                  <a:gd name="connsiteX47" fmla="*/ 247650 w 314325"/>
                  <a:gd name="connsiteY47" fmla="*/ 133350 h 365125"/>
                  <a:gd name="connsiteX48" fmla="*/ 266700 w 314325"/>
                  <a:gd name="connsiteY48" fmla="*/ 149225 h 365125"/>
                  <a:gd name="connsiteX49" fmla="*/ 276225 w 314325"/>
                  <a:gd name="connsiteY49" fmla="*/ 155575 h 365125"/>
                  <a:gd name="connsiteX50" fmla="*/ 285750 w 314325"/>
                  <a:gd name="connsiteY50" fmla="*/ 165100 h 365125"/>
                  <a:gd name="connsiteX51" fmla="*/ 298450 w 314325"/>
                  <a:gd name="connsiteY51" fmla="*/ 184150 h 365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314325" h="365125">
                    <a:moveTo>
                      <a:pt x="298450" y="184150"/>
                    </a:moveTo>
                    <a:cubicBezTo>
                      <a:pt x="303212" y="183092"/>
                      <a:pt x="314325" y="168056"/>
                      <a:pt x="314325" y="158750"/>
                    </a:cubicBezTo>
                    <a:cubicBezTo>
                      <a:pt x="314325" y="151266"/>
                      <a:pt x="312139" y="143943"/>
                      <a:pt x="311150" y="136525"/>
                    </a:cubicBezTo>
                    <a:cubicBezTo>
                      <a:pt x="309918" y="127285"/>
                      <a:pt x="310387" y="107187"/>
                      <a:pt x="301625" y="98425"/>
                    </a:cubicBezTo>
                    <a:cubicBezTo>
                      <a:pt x="299258" y="96058"/>
                      <a:pt x="295026" y="96875"/>
                      <a:pt x="292100" y="95250"/>
                    </a:cubicBezTo>
                    <a:cubicBezTo>
                      <a:pt x="285429" y="91544"/>
                      <a:pt x="280454" y="84401"/>
                      <a:pt x="273050" y="82550"/>
                    </a:cubicBezTo>
                    <a:cubicBezTo>
                      <a:pt x="268981" y="81533"/>
                      <a:pt x="255380" y="78477"/>
                      <a:pt x="250825" y="76200"/>
                    </a:cubicBezTo>
                    <a:cubicBezTo>
                      <a:pt x="226206" y="63890"/>
                      <a:pt x="255716" y="74655"/>
                      <a:pt x="231775" y="66675"/>
                    </a:cubicBezTo>
                    <a:cubicBezTo>
                      <a:pt x="228600" y="63500"/>
                      <a:pt x="225794" y="59907"/>
                      <a:pt x="222250" y="57150"/>
                    </a:cubicBezTo>
                    <a:cubicBezTo>
                      <a:pt x="216226" y="52465"/>
                      <a:pt x="203200" y="44450"/>
                      <a:pt x="203200" y="44450"/>
                    </a:cubicBezTo>
                    <a:cubicBezTo>
                      <a:pt x="188644" y="22615"/>
                      <a:pt x="197740" y="27813"/>
                      <a:pt x="180975" y="22225"/>
                    </a:cubicBezTo>
                    <a:cubicBezTo>
                      <a:pt x="177800" y="19050"/>
                      <a:pt x="175258" y="15080"/>
                      <a:pt x="171450" y="12700"/>
                    </a:cubicBezTo>
                    <a:cubicBezTo>
                      <a:pt x="166617" y="9679"/>
                      <a:pt x="160783" y="8665"/>
                      <a:pt x="155575" y="6350"/>
                    </a:cubicBezTo>
                    <a:cubicBezTo>
                      <a:pt x="151250" y="4428"/>
                      <a:pt x="147108" y="2117"/>
                      <a:pt x="142875" y="0"/>
                    </a:cubicBezTo>
                    <a:cubicBezTo>
                      <a:pt x="130175" y="1058"/>
                      <a:pt x="117407" y="1491"/>
                      <a:pt x="104775" y="3175"/>
                    </a:cubicBezTo>
                    <a:cubicBezTo>
                      <a:pt x="99958" y="3817"/>
                      <a:pt x="85235" y="10552"/>
                      <a:pt x="82550" y="12700"/>
                    </a:cubicBezTo>
                    <a:cubicBezTo>
                      <a:pt x="75538" y="18310"/>
                      <a:pt x="70684" y="26362"/>
                      <a:pt x="63500" y="31750"/>
                    </a:cubicBezTo>
                    <a:lnTo>
                      <a:pt x="50800" y="41275"/>
                    </a:lnTo>
                    <a:cubicBezTo>
                      <a:pt x="49742" y="44450"/>
                      <a:pt x="49716" y="48187"/>
                      <a:pt x="47625" y="50800"/>
                    </a:cubicBezTo>
                    <a:cubicBezTo>
                      <a:pt x="31675" y="70738"/>
                      <a:pt x="42891" y="40140"/>
                      <a:pt x="31750" y="69850"/>
                    </a:cubicBezTo>
                    <a:cubicBezTo>
                      <a:pt x="30218" y="73936"/>
                      <a:pt x="29214" y="78233"/>
                      <a:pt x="28575" y="82550"/>
                    </a:cubicBezTo>
                    <a:cubicBezTo>
                      <a:pt x="24978" y="106833"/>
                      <a:pt x="21493" y="131149"/>
                      <a:pt x="19050" y="155575"/>
                    </a:cubicBezTo>
                    <a:cubicBezTo>
                      <a:pt x="17992" y="166158"/>
                      <a:pt x="19003" y="177159"/>
                      <a:pt x="15875" y="187325"/>
                    </a:cubicBezTo>
                    <a:cubicBezTo>
                      <a:pt x="14555" y="191617"/>
                      <a:pt x="8960" y="193196"/>
                      <a:pt x="6350" y="196850"/>
                    </a:cubicBezTo>
                    <a:cubicBezTo>
                      <a:pt x="3599" y="200701"/>
                      <a:pt x="2117" y="205317"/>
                      <a:pt x="0" y="209550"/>
                    </a:cubicBezTo>
                    <a:cubicBezTo>
                      <a:pt x="1058" y="219075"/>
                      <a:pt x="144" y="229033"/>
                      <a:pt x="3175" y="238125"/>
                    </a:cubicBezTo>
                    <a:cubicBezTo>
                      <a:pt x="4595" y="242385"/>
                      <a:pt x="9825" y="244201"/>
                      <a:pt x="12700" y="247650"/>
                    </a:cubicBezTo>
                    <a:cubicBezTo>
                      <a:pt x="19539" y="255856"/>
                      <a:pt x="19043" y="257154"/>
                      <a:pt x="22225" y="266700"/>
                    </a:cubicBezTo>
                    <a:cubicBezTo>
                      <a:pt x="21167" y="276225"/>
                      <a:pt x="20626" y="285822"/>
                      <a:pt x="19050" y="295275"/>
                    </a:cubicBezTo>
                    <a:cubicBezTo>
                      <a:pt x="18339" y="299541"/>
                      <a:pt x="9853" y="319855"/>
                      <a:pt x="9525" y="320675"/>
                    </a:cubicBezTo>
                    <a:cubicBezTo>
                      <a:pt x="10583" y="331258"/>
                      <a:pt x="9337" y="342335"/>
                      <a:pt x="12700" y="352425"/>
                    </a:cubicBezTo>
                    <a:cubicBezTo>
                      <a:pt x="13907" y="356045"/>
                      <a:pt x="18738" y="357225"/>
                      <a:pt x="22225" y="358775"/>
                    </a:cubicBezTo>
                    <a:cubicBezTo>
                      <a:pt x="28342" y="361493"/>
                      <a:pt x="41275" y="365125"/>
                      <a:pt x="41275" y="365125"/>
                    </a:cubicBezTo>
                    <a:cubicBezTo>
                      <a:pt x="39158" y="359833"/>
                      <a:pt x="35144" y="354945"/>
                      <a:pt x="34925" y="349250"/>
                    </a:cubicBezTo>
                    <a:cubicBezTo>
                      <a:pt x="33154" y="303199"/>
                      <a:pt x="34998" y="298084"/>
                      <a:pt x="41275" y="266700"/>
                    </a:cubicBezTo>
                    <a:cubicBezTo>
                      <a:pt x="35357" y="248947"/>
                      <a:pt x="31161" y="240464"/>
                      <a:pt x="41275" y="215900"/>
                    </a:cubicBezTo>
                    <a:cubicBezTo>
                      <a:pt x="44181" y="208843"/>
                      <a:pt x="54929" y="208596"/>
                      <a:pt x="60325" y="203200"/>
                    </a:cubicBezTo>
                    <a:cubicBezTo>
                      <a:pt x="72548" y="190977"/>
                      <a:pt x="67359" y="197411"/>
                      <a:pt x="76200" y="184150"/>
                    </a:cubicBezTo>
                    <a:cubicBezTo>
                      <a:pt x="76569" y="177146"/>
                      <a:pt x="75149" y="130861"/>
                      <a:pt x="82550" y="111125"/>
                    </a:cubicBezTo>
                    <a:cubicBezTo>
                      <a:pt x="84212" y="106693"/>
                      <a:pt x="87142" y="102819"/>
                      <a:pt x="88900" y="98425"/>
                    </a:cubicBezTo>
                    <a:cubicBezTo>
                      <a:pt x="93092" y="87946"/>
                      <a:pt x="93455" y="77995"/>
                      <a:pt x="101600" y="69850"/>
                    </a:cubicBezTo>
                    <a:cubicBezTo>
                      <a:pt x="104298" y="67152"/>
                      <a:pt x="107712" y="65207"/>
                      <a:pt x="111125" y="63500"/>
                    </a:cubicBezTo>
                    <a:cubicBezTo>
                      <a:pt x="114118" y="62003"/>
                      <a:pt x="117475" y="61383"/>
                      <a:pt x="120650" y="60325"/>
                    </a:cubicBezTo>
                    <a:cubicBezTo>
                      <a:pt x="131233" y="62442"/>
                      <a:pt x="142084" y="63501"/>
                      <a:pt x="152400" y="66675"/>
                    </a:cubicBezTo>
                    <a:cubicBezTo>
                      <a:pt x="160981" y="69315"/>
                      <a:pt x="179033" y="90780"/>
                      <a:pt x="180975" y="92075"/>
                    </a:cubicBezTo>
                    <a:cubicBezTo>
                      <a:pt x="187325" y="96308"/>
                      <a:pt x="194629" y="99379"/>
                      <a:pt x="200025" y="104775"/>
                    </a:cubicBezTo>
                    <a:cubicBezTo>
                      <a:pt x="211917" y="116667"/>
                      <a:pt x="205290" y="112880"/>
                      <a:pt x="219075" y="117475"/>
                    </a:cubicBezTo>
                    <a:cubicBezTo>
                      <a:pt x="248970" y="147370"/>
                      <a:pt x="201031" y="102270"/>
                      <a:pt x="247650" y="133350"/>
                    </a:cubicBezTo>
                    <a:cubicBezTo>
                      <a:pt x="271299" y="149116"/>
                      <a:pt x="242254" y="128853"/>
                      <a:pt x="266700" y="149225"/>
                    </a:cubicBezTo>
                    <a:cubicBezTo>
                      <a:pt x="269631" y="151668"/>
                      <a:pt x="273294" y="153132"/>
                      <a:pt x="276225" y="155575"/>
                    </a:cubicBezTo>
                    <a:cubicBezTo>
                      <a:pt x="279674" y="158450"/>
                      <a:pt x="282301" y="162225"/>
                      <a:pt x="285750" y="165100"/>
                    </a:cubicBezTo>
                    <a:cubicBezTo>
                      <a:pt x="288681" y="167543"/>
                      <a:pt x="293688" y="185208"/>
                      <a:pt x="298450" y="1841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270" name="Forme libre 430">
                <a:extLst>
                  <a:ext uri="{FF2B5EF4-FFF2-40B4-BE49-F238E27FC236}">
                    <a16:creationId xmlns:a16="http://schemas.microsoft.com/office/drawing/2014/main" id="{49579EE0-C7C6-445E-BC97-3257198EBF62}"/>
                  </a:ext>
                </a:extLst>
              </p:cNvPr>
              <p:cNvSpPr/>
              <p:nvPr/>
            </p:nvSpPr>
            <p:spPr>
              <a:xfrm>
                <a:off x="3562350" y="3645024"/>
                <a:ext cx="539750" cy="393700"/>
              </a:xfrm>
              <a:custGeom>
                <a:avLst/>
                <a:gdLst>
                  <a:gd name="connsiteX0" fmla="*/ 485775 w 539750"/>
                  <a:gd name="connsiteY0" fmla="*/ 215900 h 393700"/>
                  <a:gd name="connsiteX1" fmla="*/ 517525 w 539750"/>
                  <a:gd name="connsiteY1" fmla="*/ 209550 h 393700"/>
                  <a:gd name="connsiteX2" fmla="*/ 527050 w 539750"/>
                  <a:gd name="connsiteY2" fmla="*/ 203200 h 393700"/>
                  <a:gd name="connsiteX3" fmla="*/ 536575 w 539750"/>
                  <a:gd name="connsiteY3" fmla="*/ 193675 h 393700"/>
                  <a:gd name="connsiteX4" fmla="*/ 539750 w 539750"/>
                  <a:gd name="connsiteY4" fmla="*/ 184150 h 393700"/>
                  <a:gd name="connsiteX5" fmla="*/ 527050 w 539750"/>
                  <a:gd name="connsiteY5" fmla="*/ 161925 h 393700"/>
                  <a:gd name="connsiteX6" fmla="*/ 514350 w 539750"/>
                  <a:gd name="connsiteY6" fmla="*/ 142875 h 393700"/>
                  <a:gd name="connsiteX7" fmla="*/ 504825 w 539750"/>
                  <a:gd name="connsiteY7" fmla="*/ 133350 h 393700"/>
                  <a:gd name="connsiteX8" fmla="*/ 492125 w 539750"/>
                  <a:gd name="connsiteY8" fmla="*/ 114300 h 393700"/>
                  <a:gd name="connsiteX9" fmla="*/ 485775 w 539750"/>
                  <a:gd name="connsiteY9" fmla="*/ 104775 h 393700"/>
                  <a:gd name="connsiteX10" fmla="*/ 476250 w 539750"/>
                  <a:gd name="connsiteY10" fmla="*/ 98425 h 393700"/>
                  <a:gd name="connsiteX11" fmla="*/ 466725 w 539750"/>
                  <a:gd name="connsiteY11" fmla="*/ 95250 h 393700"/>
                  <a:gd name="connsiteX12" fmla="*/ 444500 w 539750"/>
                  <a:gd name="connsiteY12" fmla="*/ 73025 h 393700"/>
                  <a:gd name="connsiteX13" fmla="*/ 425450 w 539750"/>
                  <a:gd name="connsiteY13" fmla="*/ 63500 h 393700"/>
                  <a:gd name="connsiteX14" fmla="*/ 393700 w 539750"/>
                  <a:gd name="connsiteY14" fmla="*/ 34925 h 393700"/>
                  <a:gd name="connsiteX15" fmla="*/ 377825 w 539750"/>
                  <a:gd name="connsiteY15" fmla="*/ 15875 h 393700"/>
                  <a:gd name="connsiteX16" fmla="*/ 365125 w 539750"/>
                  <a:gd name="connsiteY16" fmla="*/ 9525 h 393700"/>
                  <a:gd name="connsiteX17" fmla="*/ 346075 w 539750"/>
                  <a:gd name="connsiteY17" fmla="*/ 0 h 393700"/>
                  <a:gd name="connsiteX18" fmla="*/ 257175 w 539750"/>
                  <a:gd name="connsiteY18" fmla="*/ 3175 h 393700"/>
                  <a:gd name="connsiteX19" fmla="*/ 244475 w 539750"/>
                  <a:gd name="connsiteY19" fmla="*/ 6350 h 393700"/>
                  <a:gd name="connsiteX20" fmla="*/ 225425 w 539750"/>
                  <a:gd name="connsiteY20" fmla="*/ 12700 h 393700"/>
                  <a:gd name="connsiteX21" fmla="*/ 206375 w 539750"/>
                  <a:gd name="connsiteY21" fmla="*/ 25400 h 393700"/>
                  <a:gd name="connsiteX22" fmla="*/ 187325 w 539750"/>
                  <a:gd name="connsiteY22" fmla="*/ 41275 h 393700"/>
                  <a:gd name="connsiteX23" fmla="*/ 184150 w 539750"/>
                  <a:gd name="connsiteY23" fmla="*/ 50800 h 393700"/>
                  <a:gd name="connsiteX24" fmla="*/ 171450 w 539750"/>
                  <a:gd name="connsiteY24" fmla="*/ 69850 h 393700"/>
                  <a:gd name="connsiteX25" fmla="*/ 168275 w 539750"/>
                  <a:gd name="connsiteY25" fmla="*/ 79375 h 393700"/>
                  <a:gd name="connsiteX26" fmla="*/ 161925 w 539750"/>
                  <a:gd name="connsiteY26" fmla="*/ 95250 h 393700"/>
                  <a:gd name="connsiteX27" fmla="*/ 155575 w 539750"/>
                  <a:gd name="connsiteY27" fmla="*/ 120650 h 393700"/>
                  <a:gd name="connsiteX28" fmla="*/ 146050 w 539750"/>
                  <a:gd name="connsiteY28" fmla="*/ 139700 h 393700"/>
                  <a:gd name="connsiteX29" fmla="*/ 142875 w 539750"/>
                  <a:gd name="connsiteY29" fmla="*/ 168275 h 393700"/>
                  <a:gd name="connsiteX30" fmla="*/ 136525 w 539750"/>
                  <a:gd name="connsiteY30" fmla="*/ 177800 h 393700"/>
                  <a:gd name="connsiteX31" fmla="*/ 117475 w 539750"/>
                  <a:gd name="connsiteY31" fmla="*/ 196850 h 393700"/>
                  <a:gd name="connsiteX32" fmla="*/ 107950 w 539750"/>
                  <a:gd name="connsiteY32" fmla="*/ 206375 h 393700"/>
                  <a:gd name="connsiteX33" fmla="*/ 95250 w 539750"/>
                  <a:gd name="connsiteY33" fmla="*/ 209550 h 393700"/>
                  <a:gd name="connsiteX34" fmla="*/ 82550 w 539750"/>
                  <a:gd name="connsiteY34" fmla="*/ 219075 h 393700"/>
                  <a:gd name="connsiteX35" fmla="*/ 73025 w 539750"/>
                  <a:gd name="connsiteY35" fmla="*/ 222250 h 393700"/>
                  <a:gd name="connsiteX36" fmla="*/ 60325 w 539750"/>
                  <a:gd name="connsiteY36" fmla="*/ 231775 h 393700"/>
                  <a:gd name="connsiteX37" fmla="*/ 31750 w 539750"/>
                  <a:gd name="connsiteY37" fmla="*/ 254000 h 393700"/>
                  <a:gd name="connsiteX38" fmla="*/ 22225 w 539750"/>
                  <a:gd name="connsiteY38" fmla="*/ 273050 h 393700"/>
                  <a:gd name="connsiteX39" fmla="*/ 19050 w 539750"/>
                  <a:gd name="connsiteY39" fmla="*/ 282575 h 393700"/>
                  <a:gd name="connsiteX40" fmla="*/ 15875 w 539750"/>
                  <a:gd name="connsiteY40" fmla="*/ 374650 h 393700"/>
                  <a:gd name="connsiteX41" fmla="*/ 9525 w 539750"/>
                  <a:gd name="connsiteY41" fmla="*/ 384175 h 393700"/>
                  <a:gd name="connsiteX42" fmla="*/ 0 w 539750"/>
                  <a:gd name="connsiteY42" fmla="*/ 390525 h 393700"/>
                  <a:gd name="connsiteX43" fmla="*/ 9525 w 539750"/>
                  <a:gd name="connsiteY43" fmla="*/ 393700 h 393700"/>
                  <a:gd name="connsiteX44" fmla="*/ 31750 w 539750"/>
                  <a:gd name="connsiteY44" fmla="*/ 387350 h 393700"/>
                  <a:gd name="connsiteX45" fmla="*/ 47625 w 539750"/>
                  <a:gd name="connsiteY45" fmla="*/ 355600 h 393700"/>
                  <a:gd name="connsiteX46" fmla="*/ 50800 w 539750"/>
                  <a:gd name="connsiteY46" fmla="*/ 346075 h 393700"/>
                  <a:gd name="connsiteX47" fmla="*/ 47625 w 539750"/>
                  <a:gd name="connsiteY47" fmla="*/ 317500 h 393700"/>
                  <a:gd name="connsiteX48" fmla="*/ 44450 w 539750"/>
                  <a:gd name="connsiteY48" fmla="*/ 307975 h 393700"/>
                  <a:gd name="connsiteX49" fmla="*/ 47625 w 539750"/>
                  <a:gd name="connsiteY49" fmla="*/ 292100 h 393700"/>
                  <a:gd name="connsiteX50" fmla="*/ 63500 w 539750"/>
                  <a:gd name="connsiteY50" fmla="*/ 288925 h 393700"/>
                  <a:gd name="connsiteX51" fmla="*/ 82550 w 539750"/>
                  <a:gd name="connsiteY51" fmla="*/ 282575 h 393700"/>
                  <a:gd name="connsiteX52" fmla="*/ 95250 w 539750"/>
                  <a:gd name="connsiteY52" fmla="*/ 279400 h 393700"/>
                  <a:gd name="connsiteX53" fmla="*/ 104775 w 539750"/>
                  <a:gd name="connsiteY53" fmla="*/ 273050 h 393700"/>
                  <a:gd name="connsiteX54" fmla="*/ 117475 w 539750"/>
                  <a:gd name="connsiteY54" fmla="*/ 269875 h 393700"/>
                  <a:gd name="connsiteX55" fmla="*/ 127000 w 539750"/>
                  <a:gd name="connsiteY55" fmla="*/ 260350 h 393700"/>
                  <a:gd name="connsiteX56" fmla="*/ 136525 w 539750"/>
                  <a:gd name="connsiteY56" fmla="*/ 254000 h 393700"/>
                  <a:gd name="connsiteX57" fmla="*/ 146050 w 539750"/>
                  <a:gd name="connsiteY57" fmla="*/ 250825 h 393700"/>
                  <a:gd name="connsiteX58" fmla="*/ 171450 w 539750"/>
                  <a:gd name="connsiteY58" fmla="*/ 241300 h 393700"/>
                  <a:gd name="connsiteX59" fmla="*/ 190500 w 539750"/>
                  <a:gd name="connsiteY59" fmla="*/ 228600 h 393700"/>
                  <a:gd name="connsiteX60" fmla="*/ 212725 w 539750"/>
                  <a:gd name="connsiteY60" fmla="*/ 200025 h 393700"/>
                  <a:gd name="connsiteX61" fmla="*/ 219075 w 539750"/>
                  <a:gd name="connsiteY61" fmla="*/ 190500 h 393700"/>
                  <a:gd name="connsiteX62" fmla="*/ 222250 w 539750"/>
                  <a:gd name="connsiteY62" fmla="*/ 180975 h 393700"/>
                  <a:gd name="connsiteX63" fmla="*/ 234950 w 539750"/>
                  <a:gd name="connsiteY63" fmla="*/ 161925 h 393700"/>
                  <a:gd name="connsiteX64" fmla="*/ 231775 w 539750"/>
                  <a:gd name="connsiteY64" fmla="*/ 92075 h 393700"/>
                  <a:gd name="connsiteX65" fmla="*/ 234950 w 539750"/>
                  <a:gd name="connsiteY65" fmla="*/ 79375 h 393700"/>
                  <a:gd name="connsiteX66" fmla="*/ 257175 w 539750"/>
                  <a:gd name="connsiteY66" fmla="*/ 66675 h 393700"/>
                  <a:gd name="connsiteX67" fmla="*/ 266700 w 539750"/>
                  <a:gd name="connsiteY67" fmla="*/ 57150 h 393700"/>
                  <a:gd name="connsiteX68" fmla="*/ 285750 w 539750"/>
                  <a:gd name="connsiteY68" fmla="*/ 44450 h 393700"/>
                  <a:gd name="connsiteX69" fmla="*/ 336550 w 539750"/>
                  <a:gd name="connsiteY69" fmla="*/ 47625 h 393700"/>
                  <a:gd name="connsiteX70" fmla="*/ 358775 w 539750"/>
                  <a:gd name="connsiteY70" fmla="*/ 73025 h 393700"/>
                  <a:gd name="connsiteX71" fmla="*/ 381000 w 539750"/>
                  <a:gd name="connsiteY71" fmla="*/ 88900 h 393700"/>
                  <a:gd name="connsiteX72" fmla="*/ 387350 w 539750"/>
                  <a:gd name="connsiteY72" fmla="*/ 98425 h 393700"/>
                  <a:gd name="connsiteX73" fmla="*/ 409575 w 539750"/>
                  <a:gd name="connsiteY73" fmla="*/ 117475 h 393700"/>
                  <a:gd name="connsiteX74" fmla="*/ 419100 w 539750"/>
                  <a:gd name="connsiteY74" fmla="*/ 120650 h 393700"/>
                  <a:gd name="connsiteX75" fmla="*/ 434975 w 539750"/>
                  <a:gd name="connsiteY75" fmla="*/ 133350 h 393700"/>
                  <a:gd name="connsiteX76" fmla="*/ 447675 w 539750"/>
                  <a:gd name="connsiteY76" fmla="*/ 152400 h 393700"/>
                  <a:gd name="connsiteX77" fmla="*/ 454025 w 539750"/>
                  <a:gd name="connsiteY77" fmla="*/ 161925 h 393700"/>
                  <a:gd name="connsiteX78" fmla="*/ 476250 w 539750"/>
                  <a:gd name="connsiteY78" fmla="*/ 180975 h 393700"/>
                  <a:gd name="connsiteX79" fmla="*/ 482600 w 539750"/>
                  <a:gd name="connsiteY79" fmla="*/ 190500 h 393700"/>
                  <a:gd name="connsiteX80" fmla="*/ 485775 w 539750"/>
                  <a:gd name="connsiteY80" fmla="*/ 215900 h 393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539750" h="393700">
                    <a:moveTo>
                      <a:pt x="485775" y="215900"/>
                    </a:moveTo>
                    <a:cubicBezTo>
                      <a:pt x="491596" y="219075"/>
                      <a:pt x="508659" y="213983"/>
                      <a:pt x="517525" y="209550"/>
                    </a:cubicBezTo>
                    <a:cubicBezTo>
                      <a:pt x="520938" y="207843"/>
                      <a:pt x="524119" y="205643"/>
                      <a:pt x="527050" y="203200"/>
                    </a:cubicBezTo>
                    <a:cubicBezTo>
                      <a:pt x="530499" y="200325"/>
                      <a:pt x="533400" y="196850"/>
                      <a:pt x="536575" y="193675"/>
                    </a:cubicBezTo>
                    <a:cubicBezTo>
                      <a:pt x="537633" y="190500"/>
                      <a:pt x="539750" y="187497"/>
                      <a:pt x="539750" y="184150"/>
                    </a:cubicBezTo>
                    <a:cubicBezTo>
                      <a:pt x="539750" y="175836"/>
                      <a:pt x="530917" y="167449"/>
                      <a:pt x="527050" y="161925"/>
                    </a:cubicBezTo>
                    <a:cubicBezTo>
                      <a:pt x="522673" y="155673"/>
                      <a:pt x="519746" y="148271"/>
                      <a:pt x="514350" y="142875"/>
                    </a:cubicBezTo>
                    <a:cubicBezTo>
                      <a:pt x="511175" y="139700"/>
                      <a:pt x="507582" y="136894"/>
                      <a:pt x="504825" y="133350"/>
                    </a:cubicBezTo>
                    <a:cubicBezTo>
                      <a:pt x="500140" y="127326"/>
                      <a:pt x="496358" y="120650"/>
                      <a:pt x="492125" y="114300"/>
                    </a:cubicBezTo>
                    <a:cubicBezTo>
                      <a:pt x="490008" y="111125"/>
                      <a:pt x="488950" y="106892"/>
                      <a:pt x="485775" y="104775"/>
                    </a:cubicBezTo>
                    <a:cubicBezTo>
                      <a:pt x="482600" y="102658"/>
                      <a:pt x="479663" y="100132"/>
                      <a:pt x="476250" y="98425"/>
                    </a:cubicBezTo>
                    <a:cubicBezTo>
                      <a:pt x="473257" y="96928"/>
                      <a:pt x="469900" y="96308"/>
                      <a:pt x="466725" y="95250"/>
                    </a:cubicBezTo>
                    <a:cubicBezTo>
                      <a:pt x="459317" y="87842"/>
                      <a:pt x="454439" y="76338"/>
                      <a:pt x="444500" y="73025"/>
                    </a:cubicBezTo>
                    <a:cubicBezTo>
                      <a:pt x="435800" y="70125"/>
                      <a:pt x="432691" y="70017"/>
                      <a:pt x="425450" y="63500"/>
                    </a:cubicBezTo>
                    <a:cubicBezTo>
                      <a:pt x="389845" y="31456"/>
                      <a:pt x="415833" y="49680"/>
                      <a:pt x="393700" y="34925"/>
                    </a:cubicBezTo>
                    <a:cubicBezTo>
                      <a:pt x="388637" y="27330"/>
                      <a:pt x="385603" y="21431"/>
                      <a:pt x="377825" y="15875"/>
                    </a:cubicBezTo>
                    <a:cubicBezTo>
                      <a:pt x="373974" y="13124"/>
                      <a:pt x="369234" y="11873"/>
                      <a:pt x="365125" y="9525"/>
                    </a:cubicBezTo>
                    <a:cubicBezTo>
                      <a:pt x="347891" y="-323"/>
                      <a:pt x="363539" y="5821"/>
                      <a:pt x="346075" y="0"/>
                    </a:cubicBezTo>
                    <a:cubicBezTo>
                      <a:pt x="316442" y="1058"/>
                      <a:pt x="286769" y="1325"/>
                      <a:pt x="257175" y="3175"/>
                    </a:cubicBezTo>
                    <a:cubicBezTo>
                      <a:pt x="252820" y="3447"/>
                      <a:pt x="248655" y="5096"/>
                      <a:pt x="244475" y="6350"/>
                    </a:cubicBezTo>
                    <a:cubicBezTo>
                      <a:pt x="238064" y="8273"/>
                      <a:pt x="230994" y="8987"/>
                      <a:pt x="225425" y="12700"/>
                    </a:cubicBezTo>
                    <a:cubicBezTo>
                      <a:pt x="219075" y="16933"/>
                      <a:pt x="211771" y="20004"/>
                      <a:pt x="206375" y="25400"/>
                    </a:cubicBezTo>
                    <a:cubicBezTo>
                      <a:pt x="194152" y="37623"/>
                      <a:pt x="200586" y="32434"/>
                      <a:pt x="187325" y="41275"/>
                    </a:cubicBezTo>
                    <a:cubicBezTo>
                      <a:pt x="186267" y="44450"/>
                      <a:pt x="185775" y="47874"/>
                      <a:pt x="184150" y="50800"/>
                    </a:cubicBezTo>
                    <a:cubicBezTo>
                      <a:pt x="180444" y="57471"/>
                      <a:pt x="173863" y="62610"/>
                      <a:pt x="171450" y="69850"/>
                    </a:cubicBezTo>
                    <a:cubicBezTo>
                      <a:pt x="170392" y="73025"/>
                      <a:pt x="169450" y="76241"/>
                      <a:pt x="168275" y="79375"/>
                    </a:cubicBezTo>
                    <a:cubicBezTo>
                      <a:pt x="166274" y="84711"/>
                      <a:pt x="163563" y="89791"/>
                      <a:pt x="161925" y="95250"/>
                    </a:cubicBezTo>
                    <a:cubicBezTo>
                      <a:pt x="159208" y="104307"/>
                      <a:pt x="159766" y="112269"/>
                      <a:pt x="155575" y="120650"/>
                    </a:cubicBezTo>
                    <a:cubicBezTo>
                      <a:pt x="143265" y="145269"/>
                      <a:pt x="154030" y="115759"/>
                      <a:pt x="146050" y="139700"/>
                    </a:cubicBezTo>
                    <a:cubicBezTo>
                      <a:pt x="144992" y="149225"/>
                      <a:pt x="145199" y="158978"/>
                      <a:pt x="142875" y="168275"/>
                    </a:cubicBezTo>
                    <a:cubicBezTo>
                      <a:pt x="141950" y="171977"/>
                      <a:pt x="139060" y="174948"/>
                      <a:pt x="136525" y="177800"/>
                    </a:cubicBezTo>
                    <a:cubicBezTo>
                      <a:pt x="130559" y="184512"/>
                      <a:pt x="123825" y="190500"/>
                      <a:pt x="117475" y="196850"/>
                    </a:cubicBezTo>
                    <a:cubicBezTo>
                      <a:pt x="114300" y="200025"/>
                      <a:pt x="112306" y="205286"/>
                      <a:pt x="107950" y="206375"/>
                    </a:cubicBezTo>
                    <a:lnTo>
                      <a:pt x="95250" y="209550"/>
                    </a:lnTo>
                    <a:cubicBezTo>
                      <a:pt x="91017" y="212725"/>
                      <a:pt x="87144" y="216450"/>
                      <a:pt x="82550" y="219075"/>
                    </a:cubicBezTo>
                    <a:cubicBezTo>
                      <a:pt x="79644" y="220735"/>
                      <a:pt x="75931" y="220590"/>
                      <a:pt x="73025" y="222250"/>
                    </a:cubicBezTo>
                    <a:cubicBezTo>
                      <a:pt x="68431" y="224875"/>
                      <a:pt x="64660" y="228740"/>
                      <a:pt x="60325" y="231775"/>
                    </a:cubicBezTo>
                    <a:cubicBezTo>
                      <a:pt x="35007" y="249497"/>
                      <a:pt x="48161" y="237589"/>
                      <a:pt x="31750" y="254000"/>
                    </a:cubicBezTo>
                    <a:cubicBezTo>
                      <a:pt x="23770" y="277941"/>
                      <a:pt x="34535" y="248431"/>
                      <a:pt x="22225" y="273050"/>
                    </a:cubicBezTo>
                    <a:cubicBezTo>
                      <a:pt x="20728" y="276043"/>
                      <a:pt x="20108" y="279400"/>
                      <a:pt x="19050" y="282575"/>
                    </a:cubicBezTo>
                    <a:cubicBezTo>
                      <a:pt x="17992" y="313267"/>
                      <a:pt x="18741" y="344074"/>
                      <a:pt x="15875" y="374650"/>
                    </a:cubicBezTo>
                    <a:cubicBezTo>
                      <a:pt x="15519" y="378449"/>
                      <a:pt x="12223" y="381477"/>
                      <a:pt x="9525" y="384175"/>
                    </a:cubicBezTo>
                    <a:cubicBezTo>
                      <a:pt x="6827" y="386873"/>
                      <a:pt x="3175" y="388408"/>
                      <a:pt x="0" y="390525"/>
                    </a:cubicBezTo>
                    <a:cubicBezTo>
                      <a:pt x="3175" y="391583"/>
                      <a:pt x="6178" y="393700"/>
                      <a:pt x="9525" y="393700"/>
                    </a:cubicBezTo>
                    <a:cubicBezTo>
                      <a:pt x="13512" y="393700"/>
                      <a:pt x="27258" y="388847"/>
                      <a:pt x="31750" y="387350"/>
                    </a:cubicBezTo>
                    <a:cubicBezTo>
                      <a:pt x="45291" y="369295"/>
                      <a:pt x="39602" y="379670"/>
                      <a:pt x="47625" y="355600"/>
                    </a:cubicBezTo>
                    <a:lnTo>
                      <a:pt x="50800" y="346075"/>
                    </a:lnTo>
                    <a:cubicBezTo>
                      <a:pt x="49742" y="336550"/>
                      <a:pt x="49201" y="326953"/>
                      <a:pt x="47625" y="317500"/>
                    </a:cubicBezTo>
                    <a:cubicBezTo>
                      <a:pt x="47075" y="314199"/>
                      <a:pt x="44450" y="311322"/>
                      <a:pt x="44450" y="307975"/>
                    </a:cubicBezTo>
                    <a:cubicBezTo>
                      <a:pt x="44450" y="302579"/>
                      <a:pt x="43809" y="295916"/>
                      <a:pt x="47625" y="292100"/>
                    </a:cubicBezTo>
                    <a:cubicBezTo>
                      <a:pt x="51441" y="288284"/>
                      <a:pt x="58294" y="290345"/>
                      <a:pt x="63500" y="288925"/>
                    </a:cubicBezTo>
                    <a:cubicBezTo>
                      <a:pt x="69958" y="287164"/>
                      <a:pt x="76056" y="284198"/>
                      <a:pt x="82550" y="282575"/>
                    </a:cubicBezTo>
                    <a:lnTo>
                      <a:pt x="95250" y="279400"/>
                    </a:lnTo>
                    <a:cubicBezTo>
                      <a:pt x="98425" y="277283"/>
                      <a:pt x="101268" y="274553"/>
                      <a:pt x="104775" y="273050"/>
                    </a:cubicBezTo>
                    <a:cubicBezTo>
                      <a:pt x="108786" y="271331"/>
                      <a:pt x="113686" y="272040"/>
                      <a:pt x="117475" y="269875"/>
                    </a:cubicBezTo>
                    <a:cubicBezTo>
                      <a:pt x="121374" y="267647"/>
                      <a:pt x="123551" y="263225"/>
                      <a:pt x="127000" y="260350"/>
                    </a:cubicBezTo>
                    <a:cubicBezTo>
                      <a:pt x="129931" y="257907"/>
                      <a:pt x="133112" y="255707"/>
                      <a:pt x="136525" y="254000"/>
                    </a:cubicBezTo>
                    <a:cubicBezTo>
                      <a:pt x="139518" y="252503"/>
                      <a:pt x="142974" y="252143"/>
                      <a:pt x="146050" y="250825"/>
                    </a:cubicBezTo>
                    <a:cubicBezTo>
                      <a:pt x="169294" y="240863"/>
                      <a:pt x="148035" y="247154"/>
                      <a:pt x="171450" y="241300"/>
                    </a:cubicBezTo>
                    <a:cubicBezTo>
                      <a:pt x="201836" y="210914"/>
                      <a:pt x="162931" y="246980"/>
                      <a:pt x="190500" y="228600"/>
                    </a:cubicBezTo>
                    <a:cubicBezTo>
                      <a:pt x="199453" y="222631"/>
                      <a:pt x="207679" y="207594"/>
                      <a:pt x="212725" y="200025"/>
                    </a:cubicBezTo>
                    <a:cubicBezTo>
                      <a:pt x="214842" y="196850"/>
                      <a:pt x="217868" y="194120"/>
                      <a:pt x="219075" y="190500"/>
                    </a:cubicBezTo>
                    <a:cubicBezTo>
                      <a:pt x="220133" y="187325"/>
                      <a:pt x="220625" y="183901"/>
                      <a:pt x="222250" y="180975"/>
                    </a:cubicBezTo>
                    <a:cubicBezTo>
                      <a:pt x="225956" y="174304"/>
                      <a:pt x="234950" y="161925"/>
                      <a:pt x="234950" y="161925"/>
                    </a:cubicBezTo>
                    <a:cubicBezTo>
                      <a:pt x="243551" y="127519"/>
                      <a:pt x="235191" y="167226"/>
                      <a:pt x="231775" y="92075"/>
                    </a:cubicBezTo>
                    <a:cubicBezTo>
                      <a:pt x="231577" y="87716"/>
                      <a:pt x="232414" y="82926"/>
                      <a:pt x="234950" y="79375"/>
                    </a:cubicBezTo>
                    <a:cubicBezTo>
                      <a:pt x="240957" y="70965"/>
                      <a:pt x="248556" y="69548"/>
                      <a:pt x="257175" y="66675"/>
                    </a:cubicBezTo>
                    <a:cubicBezTo>
                      <a:pt x="260350" y="63500"/>
                      <a:pt x="262964" y="59641"/>
                      <a:pt x="266700" y="57150"/>
                    </a:cubicBezTo>
                    <a:cubicBezTo>
                      <a:pt x="294269" y="38770"/>
                      <a:pt x="255364" y="74836"/>
                      <a:pt x="285750" y="44450"/>
                    </a:cubicBezTo>
                    <a:cubicBezTo>
                      <a:pt x="302683" y="45508"/>
                      <a:pt x="319791" y="44979"/>
                      <a:pt x="336550" y="47625"/>
                    </a:cubicBezTo>
                    <a:cubicBezTo>
                      <a:pt x="348684" y="49541"/>
                      <a:pt x="351440" y="68135"/>
                      <a:pt x="358775" y="73025"/>
                    </a:cubicBezTo>
                    <a:cubicBezTo>
                      <a:pt x="364183" y="76631"/>
                      <a:pt x="377062" y="84962"/>
                      <a:pt x="381000" y="88900"/>
                    </a:cubicBezTo>
                    <a:cubicBezTo>
                      <a:pt x="383698" y="91598"/>
                      <a:pt x="384907" y="95494"/>
                      <a:pt x="387350" y="98425"/>
                    </a:cubicBezTo>
                    <a:cubicBezTo>
                      <a:pt x="392468" y="104567"/>
                      <a:pt x="402886" y="113653"/>
                      <a:pt x="409575" y="117475"/>
                    </a:cubicBezTo>
                    <a:cubicBezTo>
                      <a:pt x="412481" y="119135"/>
                      <a:pt x="415925" y="119592"/>
                      <a:pt x="419100" y="120650"/>
                    </a:cubicBezTo>
                    <a:cubicBezTo>
                      <a:pt x="424392" y="124883"/>
                      <a:pt x="430442" y="128313"/>
                      <a:pt x="434975" y="133350"/>
                    </a:cubicBezTo>
                    <a:cubicBezTo>
                      <a:pt x="440080" y="139023"/>
                      <a:pt x="443442" y="146050"/>
                      <a:pt x="447675" y="152400"/>
                    </a:cubicBezTo>
                    <a:cubicBezTo>
                      <a:pt x="449792" y="155575"/>
                      <a:pt x="450850" y="159808"/>
                      <a:pt x="454025" y="161925"/>
                    </a:cubicBezTo>
                    <a:cubicBezTo>
                      <a:pt x="465260" y="169415"/>
                      <a:pt x="465985" y="168999"/>
                      <a:pt x="476250" y="180975"/>
                    </a:cubicBezTo>
                    <a:cubicBezTo>
                      <a:pt x="478733" y="183872"/>
                      <a:pt x="481772" y="186775"/>
                      <a:pt x="482600" y="190500"/>
                    </a:cubicBezTo>
                    <a:cubicBezTo>
                      <a:pt x="483978" y="196699"/>
                      <a:pt x="479954" y="212725"/>
                      <a:pt x="485775" y="21590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271" name="Forme libre 431">
                <a:extLst>
                  <a:ext uri="{FF2B5EF4-FFF2-40B4-BE49-F238E27FC236}">
                    <a16:creationId xmlns:a16="http://schemas.microsoft.com/office/drawing/2014/main" id="{953BD427-FCC5-48F3-9BBB-9210CC87171F}"/>
                  </a:ext>
                </a:extLst>
              </p:cNvPr>
              <p:cNvSpPr/>
              <p:nvPr/>
            </p:nvSpPr>
            <p:spPr>
              <a:xfrm>
                <a:off x="3663888" y="4206875"/>
                <a:ext cx="415987" cy="444500"/>
              </a:xfrm>
              <a:custGeom>
                <a:avLst/>
                <a:gdLst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371537 w 415987"/>
                  <a:gd name="connsiteY73" fmla="*/ 228600 h 444500"/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406462 w 415987"/>
                  <a:gd name="connsiteY73" fmla="*/ 11430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415987" h="444500">
                    <a:moveTo>
                      <a:pt x="415987" y="120650"/>
                    </a:moveTo>
                    <a:cubicBezTo>
                      <a:pt x="408579" y="117475"/>
                      <a:pt x="401246" y="114118"/>
                      <a:pt x="393762" y="111125"/>
                    </a:cubicBezTo>
                    <a:cubicBezTo>
                      <a:pt x="383871" y="107168"/>
                      <a:pt x="366849" y="103603"/>
                      <a:pt x="358837" y="101600"/>
                    </a:cubicBezTo>
                    <a:cubicBezTo>
                      <a:pt x="319135" y="91674"/>
                      <a:pt x="368496" y="104360"/>
                      <a:pt x="336612" y="95250"/>
                    </a:cubicBezTo>
                    <a:cubicBezTo>
                      <a:pt x="332416" y="94051"/>
                      <a:pt x="328145" y="93133"/>
                      <a:pt x="323912" y="92075"/>
                    </a:cubicBezTo>
                    <a:cubicBezTo>
                      <a:pt x="319679" y="88900"/>
                      <a:pt x="315945" y="84917"/>
                      <a:pt x="311212" y="82550"/>
                    </a:cubicBezTo>
                    <a:cubicBezTo>
                      <a:pt x="305225" y="79557"/>
                      <a:pt x="298149" y="79193"/>
                      <a:pt x="292162" y="76200"/>
                    </a:cubicBezTo>
                    <a:cubicBezTo>
                      <a:pt x="287929" y="74083"/>
                      <a:pt x="283812" y="71714"/>
                      <a:pt x="279462" y="69850"/>
                    </a:cubicBezTo>
                    <a:cubicBezTo>
                      <a:pt x="276386" y="68532"/>
                      <a:pt x="272863" y="68300"/>
                      <a:pt x="269937" y="66675"/>
                    </a:cubicBezTo>
                    <a:cubicBezTo>
                      <a:pt x="263266" y="62969"/>
                      <a:pt x="257237" y="58208"/>
                      <a:pt x="250887" y="53975"/>
                    </a:cubicBezTo>
                    <a:cubicBezTo>
                      <a:pt x="247712" y="51858"/>
                      <a:pt x="244775" y="49332"/>
                      <a:pt x="241362" y="47625"/>
                    </a:cubicBezTo>
                    <a:cubicBezTo>
                      <a:pt x="221836" y="37862"/>
                      <a:pt x="232600" y="43900"/>
                      <a:pt x="209612" y="28575"/>
                    </a:cubicBezTo>
                    <a:lnTo>
                      <a:pt x="190562" y="15875"/>
                    </a:lnTo>
                    <a:cubicBezTo>
                      <a:pt x="187387" y="13758"/>
                      <a:pt x="184657" y="10732"/>
                      <a:pt x="181037" y="9525"/>
                    </a:cubicBezTo>
                    <a:lnTo>
                      <a:pt x="161987" y="3175"/>
                    </a:lnTo>
                    <a:lnTo>
                      <a:pt x="152462" y="0"/>
                    </a:lnTo>
                    <a:cubicBezTo>
                      <a:pt x="138704" y="1058"/>
                      <a:pt x="124879" y="1463"/>
                      <a:pt x="111187" y="3175"/>
                    </a:cubicBezTo>
                    <a:cubicBezTo>
                      <a:pt x="107866" y="3590"/>
                      <a:pt x="104880" y="5431"/>
                      <a:pt x="101662" y="6350"/>
                    </a:cubicBezTo>
                    <a:cubicBezTo>
                      <a:pt x="97466" y="7549"/>
                      <a:pt x="93195" y="8467"/>
                      <a:pt x="88962" y="9525"/>
                    </a:cubicBezTo>
                    <a:cubicBezTo>
                      <a:pt x="86845" y="12700"/>
                      <a:pt x="84319" y="15637"/>
                      <a:pt x="82612" y="19050"/>
                    </a:cubicBezTo>
                    <a:cubicBezTo>
                      <a:pt x="77436" y="29402"/>
                      <a:pt x="79920" y="35431"/>
                      <a:pt x="76262" y="47625"/>
                    </a:cubicBezTo>
                    <a:cubicBezTo>
                      <a:pt x="73599" y="56500"/>
                      <a:pt x="61088" y="73560"/>
                      <a:pt x="57212" y="79375"/>
                    </a:cubicBezTo>
                    <a:cubicBezTo>
                      <a:pt x="55095" y="82550"/>
                      <a:pt x="52069" y="85280"/>
                      <a:pt x="50862" y="88900"/>
                    </a:cubicBezTo>
                    <a:cubicBezTo>
                      <a:pt x="49804" y="92075"/>
                      <a:pt x="49632" y="95702"/>
                      <a:pt x="47687" y="98425"/>
                    </a:cubicBezTo>
                    <a:cubicBezTo>
                      <a:pt x="44207" y="103297"/>
                      <a:pt x="39220" y="106892"/>
                      <a:pt x="34987" y="111125"/>
                    </a:cubicBezTo>
                    <a:cubicBezTo>
                      <a:pt x="29918" y="126331"/>
                      <a:pt x="29345" y="123484"/>
                      <a:pt x="34987" y="146050"/>
                    </a:cubicBezTo>
                    <a:cubicBezTo>
                      <a:pt x="36135" y="150642"/>
                      <a:pt x="39579" y="154356"/>
                      <a:pt x="41337" y="158750"/>
                    </a:cubicBezTo>
                    <a:lnTo>
                      <a:pt x="50862" y="187325"/>
                    </a:lnTo>
                    <a:cubicBezTo>
                      <a:pt x="51920" y="190500"/>
                      <a:pt x="52181" y="194065"/>
                      <a:pt x="54037" y="196850"/>
                    </a:cubicBezTo>
                    <a:lnTo>
                      <a:pt x="60387" y="206375"/>
                    </a:lnTo>
                    <a:cubicBezTo>
                      <a:pt x="59329" y="218017"/>
                      <a:pt x="59661" y="229870"/>
                      <a:pt x="57212" y="241300"/>
                    </a:cubicBezTo>
                    <a:cubicBezTo>
                      <a:pt x="56412" y="245031"/>
                      <a:pt x="52755" y="247512"/>
                      <a:pt x="50862" y="250825"/>
                    </a:cubicBezTo>
                    <a:cubicBezTo>
                      <a:pt x="48514" y="254934"/>
                      <a:pt x="46376" y="259175"/>
                      <a:pt x="44512" y="263525"/>
                    </a:cubicBezTo>
                    <a:cubicBezTo>
                      <a:pt x="43194" y="266601"/>
                      <a:pt x="43428" y="270437"/>
                      <a:pt x="41337" y="273050"/>
                    </a:cubicBezTo>
                    <a:cubicBezTo>
                      <a:pt x="38953" y="276030"/>
                      <a:pt x="34743" y="276957"/>
                      <a:pt x="31812" y="279400"/>
                    </a:cubicBezTo>
                    <a:cubicBezTo>
                      <a:pt x="28363" y="282275"/>
                      <a:pt x="25736" y="286050"/>
                      <a:pt x="22287" y="288925"/>
                    </a:cubicBezTo>
                    <a:cubicBezTo>
                      <a:pt x="-4235" y="311027"/>
                      <a:pt x="31064" y="276973"/>
                      <a:pt x="3237" y="304800"/>
                    </a:cubicBezTo>
                    <a:cubicBezTo>
                      <a:pt x="2179" y="307975"/>
                      <a:pt x="62" y="310978"/>
                      <a:pt x="62" y="314325"/>
                    </a:cubicBezTo>
                    <a:cubicBezTo>
                      <a:pt x="62" y="372904"/>
                      <a:pt x="-1080" y="345255"/>
                      <a:pt x="6412" y="371475"/>
                    </a:cubicBezTo>
                    <a:cubicBezTo>
                      <a:pt x="7611" y="375671"/>
                      <a:pt x="7166" y="380544"/>
                      <a:pt x="9587" y="384175"/>
                    </a:cubicBezTo>
                    <a:cubicBezTo>
                      <a:pt x="11704" y="387350"/>
                      <a:pt x="16026" y="388281"/>
                      <a:pt x="19112" y="390525"/>
                    </a:cubicBezTo>
                    <a:cubicBezTo>
                      <a:pt x="62432" y="422030"/>
                      <a:pt x="27187" y="398025"/>
                      <a:pt x="63562" y="422275"/>
                    </a:cubicBezTo>
                    <a:lnTo>
                      <a:pt x="73087" y="428625"/>
                    </a:lnTo>
                    <a:lnTo>
                      <a:pt x="82612" y="434975"/>
                    </a:lnTo>
                    <a:cubicBezTo>
                      <a:pt x="83670" y="438150"/>
                      <a:pt x="82440" y="444500"/>
                      <a:pt x="85787" y="444500"/>
                    </a:cubicBezTo>
                    <a:cubicBezTo>
                      <a:pt x="89134" y="444500"/>
                      <a:pt x="88962" y="438322"/>
                      <a:pt x="88962" y="434975"/>
                    </a:cubicBezTo>
                    <a:cubicBezTo>
                      <a:pt x="88962" y="428537"/>
                      <a:pt x="87823" y="422032"/>
                      <a:pt x="85787" y="415925"/>
                    </a:cubicBezTo>
                    <a:cubicBezTo>
                      <a:pt x="84114" y="410905"/>
                      <a:pt x="73702" y="399401"/>
                      <a:pt x="69912" y="396875"/>
                    </a:cubicBezTo>
                    <a:cubicBezTo>
                      <a:pt x="67127" y="395019"/>
                      <a:pt x="63562" y="394758"/>
                      <a:pt x="60387" y="393700"/>
                    </a:cubicBezTo>
                    <a:cubicBezTo>
                      <a:pt x="57212" y="390525"/>
                      <a:pt x="53090" y="388074"/>
                      <a:pt x="50862" y="384175"/>
                    </a:cubicBezTo>
                    <a:cubicBezTo>
                      <a:pt x="45660" y="375071"/>
                      <a:pt x="47063" y="352587"/>
                      <a:pt x="50862" y="346075"/>
                    </a:cubicBezTo>
                    <a:cubicBezTo>
                      <a:pt x="54707" y="339483"/>
                      <a:pt x="64516" y="338771"/>
                      <a:pt x="69912" y="333375"/>
                    </a:cubicBezTo>
                    <a:cubicBezTo>
                      <a:pt x="73087" y="330200"/>
                      <a:pt x="75988" y="326725"/>
                      <a:pt x="79437" y="323850"/>
                    </a:cubicBezTo>
                    <a:cubicBezTo>
                      <a:pt x="93752" y="311921"/>
                      <a:pt x="92575" y="321606"/>
                      <a:pt x="108012" y="298450"/>
                    </a:cubicBezTo>
                    <a:cubicBezTo>
                      <a:pt x="110129" y="295275"/>
                      <a:pt x="112655" y="292338"/>
                      <a:pt x="114362" y="288925"/>
                    </a:cubicBezTo>
                    <a:cubicBezTo>
                      <a:pt x="117030" y="283590"/>
                      <a:pt x="119186" y="271786"/>
                      <a:pt x="120712" y="266700"/>
                    </a:cubicBezTo>
                    <a:cubicBezTo>
                      <a:pt x="122635" y="260289"/>
                      <a:pt x="127062" y="247650"/>
                      <a:pt x="127062" y="247650"/>
                    </a:cubicBezTo>
                    <a:cubicBezTo>
                      <a:pt x="126621" y="241041"/>
                      <a:pt x="125958" y="199888"/>
                      <a:pt x="120712" y="184150"/>
                    </a:cubicBezTo>
                    <a:cubicBezTo>
                      <a:pt x="118163" y="176504"/>
                      <a:pt x="114362" y="169333"/>
                      <a:pt x="111187" y="161925"/>
                    </a:cubicBezTo>
                    <a:cubicBezTo>
                      <a:pt x="112245" y="142875"/>
                      <a:pt x="111664" y="123663"/>
                      <a:pt x="114362" y="104775"/>
                    </a:cubicBezTo>
                    <a:cubicBezTo>
                      <a:pt x="114902" y="100997"/>
                      <a:pt x="117732" y="97634"/>
                      <a:pt x="120712" y="95250"/>
                    </a:cubicBezTo>
                    <a:cubicBezTo>
                      <a:pt x="123325" y="93159"/>
                      <a:pt x="127062" y="93133"/>
                      <a:pt x="130237" y="92075"/>
                    </a:cubicBezTo>
                    <a:cubicBezTo>
                      <a:pt x="148229" y="94192"/>
                      <a:pt x="166297" y="95738"/>
                      <a:pt x="184212" y="98425"/>
                    </a:cubicBezTo>
                    <a:cubicBezTo>
                      <a:pt x="187522" y="98921"/>
                      <a:pt x="190811" y="99975"/>
                      <a:pt x="193737" y="101600"/>
                    </a:cubicBezTo>
                    <a:cubicBezTo>
                      <a:pt x="196071" y="102897"/>
                      <a:pt x="221325" y="119663"/>
                      <a:pt x="225487" y="123825"/>
                    </a:cubicBezTo>
                    <a:cubicBezTo>
                      <a:pt x="228185" y="126523"/>
                      <a:pt x="229139" y="130652"/>
                      <a:pt x="231837" y="133350"/>
                    </a:cubicBezTo>
                    <a:cubicBezTo>
                      <a:pt x="234535" y="136048"/>
                      <a:pt x="238431" y="137257"/>
                      <a:pt x="241362" y="139700"/>
                    </a:cubicBezTo>
                    <a:cubicBezTo>
                      <a:pt x="244811" y="142575"/>
                      <a:pt x="247478" y="146303"/>
                      <a:pt x="250887" y="149225"/>
                    </a:cubicBezTo>
                    <a:cubicBezTo>
                      <a:pt x="259114" y="156277"/>
                      <a:pt x="274440" y="165985"/>
                      <a:pt x="282637" y="171450"/>
                    </a:cubicBezTo>
                    <a:cubicBezTo>
                      <a:pt x="285812" y="173567"/>
                      <a:pt x="289109" y="175510"/>
                      <a:pt x="292162" y="177800"/>
                    </a:cubicBezTo>
                    <a:cubicBezTo>
                      <a:pt x="295038" y="179957"/>
                      <a:pt x="309744" y="191354"/>
                      <a:pt x="314387" y="193675"/>
                    </a:cubicBezTo>
                    <a:cubicBezTo>
                      <a:pt x="330357" y="201660"/>
                      <a:pt x="322940" y="189528"/>
                      <a:pt x="342962" y="209550"/>
                    </a:cubicBezTo>
                    <a:cubicBezTo>
                      <a:pt x="349984" y="216572"/>
                      <a:pt x="351429" y="241300"/>
                      <a:pt x="362012" y="225425"/>
                    </a:cubicBezTo>
                    <a:cubicBezTo>
                      <a:pt x="372595" y="209550"/>
                      <a:pt x="406462" y="114300"/>
                      <a:pt x="406462" y="114300"/>
                    </a:cubicBezTo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272" name="Rectangle 1271">
                <a:extLst>
                  <a:ext uri="{FF2B5EF4-FFF2-40B4-BE49-F238E27FC236}">
                    <a16:creationId xmlns:a16="http://schemas.microsoft.com/office/drawing/2014/main" id="{85A241FC-7274-4E03-A756-1A69C0EECAE5}"/>
                  </a:ext>
                </a:extLst>
              </p:cNvPr>
              <p:cNvSpPr/>
              <p:nvPr/>
            </p:nvSpPr>
            <p:spPr>
              <a:xfrm>
                <a:off x="4026159" y="2799840"/>
                <a:ext cx="32052" cy="2033096"/>
              </a:xfrm>
              <a:prstGeom prst="rect">
                <a:avLst/>
              </a:pr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273" name="Forme libre 433">
                <a:extLst>
                  <a:ext uri="{FF2B5EF4-FFF2-40B4-BE49-F238E27FC236}">
                    <a16:creationId xmlns:a16="http://schemas.microsoft.com/office/drawing/2014/main" id="{2A112141-7E41-4B73-88F3-62854B4AFD1E}"/>
                  </a:ext>
                </a:extLst>
              </p:cNvPr>
              <p:cNvSpPr/>
              <p:nvPr/>
            </p:nvSpPr>
            <p:spPr>
              <a:xfrm>
                <a:off x="4035425" y="4542894"/>
                <a:ext cx="459080" cy="254258"/>
              </a:xfrm>
              <a:custGeom>
                <a:avLst/>
                <a:gdLst>
                  <a:gd name="connsiteX0" fmla="*/ 22225 w 459080"/>
                  <a:gd name="connsiteY0" fmla="*/ 187325 h 254258"/>
                  <a:gd name="connsiteX1" fmla="*/ 53975 w 459080"/>
                  <a:gd name="connsiteY1" fmla="*/ 180975 h 254258"/>
                  <a:gd name="connsiteX2" fmla="*/ 76200 w 459080"/>
                  <a:gd name="connsiteY2" fmla="*/ 152400 h 254258"/>
                  <a:gd name="connsiteX3" fmla="*/ 85725 w 459080"/>
                  <a:gd name="connsiteY3" fmla="*/ 149225 h 254258"/>
                  <a:gd name="connsiteX4" fmla="*/ 107950 w 459080"/>
                  <a:gd name="connsiteY4" fmla="*/ 139700 h 254258"/>
                  <a:gd name="connsiteX5" fmla="*/ 127000 w 459080"/>
                  <a:gd name="connsiteY5" fmla="*/ 127000 h 254258"/>
                  <a:gd name="connsiteX6" fmla="*/ 136525 w 459080"/>
                  <a:gd name="connsiteY6" fmla="*/ 114300 h 254258"/>
                  <a:gd name="connsiteX7" fmla="*/ 142875 w 459080"/>
                  <a:gd name="connsiteY7" fmla="*/ 104775 h 254258"/>
                  <a:gd name="connsiteX8" fmla="*/ 152400 w 459080"/>
                  <a:gd name="connsiteY8" fmla="*/ 98425 h 254258"/>
                  <a:gd name="connsiteX9" fmla="*/ 174625 w 459080"/>
                  <a:gd name="connsiteY9" fmla="*/ 82550 h 254258"/>
                  <a:gd name="connsiteX10" fmla="*/ 187325 w 459080"/>
                  <a:gd name="connsiteY10" fmla="*/ 73025 h 254258"/>
                  <a:gd name="connsiteX11" fmla="*/ 206375 w 459080"/>
                  <a:gd name="connsiteY11" fmla="*/ 63500 h 254258"/>
                  <a:gd name="connsiteX12" fmla="*/ 234950 w 459080"/>
                  <a:gd name="connsiteY12" fmla="*/ 38100 h 254258"/>
                  <a:gd name="connsiteX13" fmla="*/ 244475 w 459080"/>
                  <a:gd name="connsiteY13" fmla="*/ 19050 h 254258"/>
                  <a:gd name="connsiteX14" fmla="*/ 254000 w 459080"/>
                  <a:gd name="connsiteY14" fmla="*/ 12700 h 254258"/>
                  <a:gd name="connsiteX15" fmla="*/ 266700 w 459080"/>
                  <a:gd name="connsiteY15" fmla="*/ 6350 h 254258"/>
                  <a:gd name="connsiteX16" fmla="*/ 317500 w 459080"/>
                  <a:gd name="connsiteY16" fmla="*/ 0 h 254258"/>
                  <a:gd name="connsiteX17" fmla="*/ 342900 w 459080"/>
                  <a:gd name="connsiteY17" fmla="*/ 3175 h 254258"/>
                  <a:gd name="connsiteX18" fmla="*/ 349250 w 459080"/>
                  <a:gd name="connsiteY18" fmla="*/ 12700 h 254258"/>
                  <a:gd name="connsiteX19" fmla="*/ 352425 w 459080"/>
                  <a:gd name="connsiteY19" fmla="*/ 22225 h 254258"/>
                  <a:gd name="connsiteX20" fmla="*/ 358775 w 459080"/>
                  <a:gd name="connsiteY20" fmla="*/ 38100 h 254258"/>
                  <a:gd name="connsiteX21" fmla="*/ 361950 w 459080"/>
                  <a:gd name="connsiteY21" fmla="*/ 47625 h 254258"/>
                  <a:gd name="connsiteX22" fmla="*/ 384175 w 459080"/>
                  <a:gd name="connsiteY22" fmla="*/ 63500 h 254258"/>
                  <a:gd name="connsiteX23" fmla="*/ 400050 w 459080"/>
                  <a:gd name="connsiteY23" fmla="*/ 82550 h 254258"/>
                  <a:gd name="connsiteX24" fmla="*/ 406400 w 459080"/>
                  <a:gd name="connsiteY24" fmla="*/ 104775 h 254258"/>
                  <a:gd name="connsiteX25" fmla="*/ 419100 w 459080"/>
                  <a:gd name="connsiteY25" fmla="*/ 187325 h 254258"/>
                  <a:gd name="connsiteX26" fmla="*/ 431800 w 459080"/>
                  <a:gd name="connsiteY26" fmla="*/ 206375 h 254258"/>
                  <a:gd name="connsiteX27" fmla="*/ 438150 w 459080"/>
                  <a:gd name="connsiteY27" fmla="*/ 215900 h 254258"/>
                  <a:gd name="connsiteX28" fmla="*/ 444500 w 459080"/>
                  <a:gd name="connsiteY28" fmla="*/ 234950 h 254258"/>
                  <a:gd name="connsiteX29" fmla="*/ 457200 w 459080"/>
                  <a:gd name="connsiteY29" fmla="*/ 254000 h 254258"/>
                  <a:gd name="connsiteX30" fmla="*/ 438150 w 459080"/>
                  <a:gd name="connsiteY30" fmla="*/ 247650 h 254258"/>
                  <a:gd name="connsiteX31" fmla="*/ 419100 w 459080"/>
                  <a:gd name="connsiteY31" fmla="*/ 238125 h 254258"/>
                  <a:gd name="connsiteX32" fmla="*/ 409575 w 459080"/>
                  <a:gd name="connsiteY32" fmla="*/ 228600 h 254258"/>
                  <a:gd name="connsiteX33" fmla="*/ 400050 w 459080"/>
                  <a:gd name="connsiteY33" fmla="*/ 225425 h 254258"/>
                  <a:gd name="connsiteX34" fmla="*/ 390525 w 459080"/>
                  <a:gd name="connsiteY34" fmla="*/ 219075 h 254258"/>
                  <a:gd name="connsiteX35" fmla="*/ 377825 w 459080"/>
                  <a:gd name="connsiteY35" fmla="*/ 203200 h 254258"/>
                  <a:gd name="connsiteX36" fmla="*/ 368300 w 459080"/>
                  <a:gd name="connsiteY36" fmla="*/ 184150 h 254258"/>
                  <a:gd name="connsiteX37" fmla="*/ 365125 w 459080"/>
                  <a:gd name="connsiteY37" fmla="*/ 123825 h 254258"/>
                  <a:gd name="connsiteX38" fmla="*/ 349250 w 459080"/>
                  <a:gd name="connsiteY38" fmla="*/ 104775 h 254258"/>
                  <a:gd name="connsiteX39" fmla="*/ 339725 w 459080"/>
                  <a:gd name="connsiteY39" fmla="*/ 101600 h 254258"/>
                  <a:gd name="connsiteX40" fmla="*/ 320675 w 459080"/>
                  <a:gd name="connsiteY40" fmla="*/ 88900 h 254258"/>
                  <a:gd name="connsiteX41" fmla="*/ 298450 w 459080"/>
                  <a:gd name="connsiteY41" fmla="*/ 73025 h 254258"/>
                  <a:gd name="connsiteX42" fmla="*/ 282575 w 459080"/>
                  <a:gd name="connsiteY42" fmla="*/ 57150 h 254258"/>
                  <a:gd name="connsiteX43" fmla="*/ 260350 w 459080"/>
                  <a:gd name="connsiteY43" fmla="*/ 60325 h 254258"/>
                  <a:gd name="connsiteX44" fmla="*/ 250825 w 459080"/>
                  <a:gd name="connsiteY44" fmla="*/ 66675 h 254258"/>
                  <a:gd name="connsiteX45" fmla="*/ 231775 w 459080"/>
                  <a:gd name="connsiteY45" fmla="*/ 85725 h 254258"/>
                  <a:gd name="connsiteX46" fmla="*/ 212725 w 459080"/>
                  <a:gd name="connsiteY46" fmla="*/ 101600 h 254258"/>
                  <a:gd name="connsiteX47" fmla="*/ 203200 w 459080"/>
                  <a:gd name="connsiteY47" fmla="*/ 120650 h 254258"/>
                  <a:gd name="connsiteX48" fmla="*/ 193675 w 459080"/>
                  <a:gd name="connsiteY48" fmla="*/ 130175 h 254258"/>
                  <a:gd name="connsiteX49" fmla="*/ 174625 w 459080"/>
                  <a:gd name="connsiteY49" fmla="*/ 139700 h 254258"/>
                  <a:gd name="connsiteX50" fmla="*/ 161925 w 459080"/>
                  <a:gd name="connsiteY50" fmla="*/ 146050 h 254258"/>
                  <a:gd name="connsiteX51" fmla="*/ 130175 w 459080"/>
                  <a:gd name="connsiteY51" fmla="*/ 155575 h 254258"/>
                  <a:gd name="connsiteX52" fmla="*/ 120650 w 459080"/>
                  <a:gd name="connsiteY52" fmla="*/ 158750 h 254258"/>
                  <a:gd name="connsiteX53" fmla="*/ 114300 w 459080"/>
                  <a:gd name="connsiteY53" fmla="*/ 168275 h 254258"/>
                  <a:gd name="connsiteX54" fmla="*/ 104775 w 459080"/>
                  <a:gd name="connsiteY54" fmla="*/ 174625 h 254258"/>
                  <a:gd name="connsiteX55" fmla="*/ 92075 w 459080"/>
                  <a:gd name="connsiteY55" fmla="*/ 190500 h 254258"/>
                  <a:gd name="connsiteX56" fmla="*/ 76200 w 459080"/>
                  <a:gd name="connsiteY56" fmla="*/ 209550 h 254258"/>
                  <a:gd name="connsiteX57" fmla="*/ 63500 w 459080"/>
                  <a:gd name="connsiteY57" fmla="*/ 219075 h 254258"/>
                  <a:gd name="connsiteX58" fmla="*/ 53975 w 459080"/>
                  <a:gd name="connsiteY58" fmla="*/ 228600 h 254258"/>
                  <a:gd name="connsiteX59" fmla="*/ 44450 w 459080"/>
                  <a:gd name="connsiteY59" fmla="*/ 234950 h 254258"/>
                  <a:gd name="connsiteX60" fmla="*/ 34925 w 459080"/>
                  <a:gd name="connsiteY60" fmla="*/ 244475 h 254258"/>
                  <a:gd name="connsiteX61" fmla="*/ 15875 w 459080"/>
                  <a:gd name="connsiteY61" fmla="*/ 250825 h 254258"/>
                  <a:gd name="connsiteX62" fmla="*/ 6350 w 459080"/>
                  <a:gd name="connsiteY62" fmla="*/ 247650 h 254258"/>
                  <a:gd name="connsiteX63" fmla="*/ 3175 w 459080"/>
                  <a:gd name="connsiteY63" fmla="*/ 231775 h 254258"/>
                  <a:gd name="connsiteX64" fmla="*/ 0 w 459080"/>
                  <a:gd name="connsiteY64" fmla="*/ 212725 h 254258"/>
                  <a:gd name="connsiteX65" fmla="*/ 6350 w 459080"/>
                  <a:gd name="connsiteY65" fmla="*/ 193675 h 254258"/>
                  <a:gd name="connsiteX66" fmla="*/ 15875 w 459080"/>
                  <a:gd name="connsiteY66" fmla="*/ 190500 h 254258"/>
                  <a:gd name="connsiteX67" fmla="*/ 22225 w 459080"/>
                  <a:gd name="connsiteY67" fmla="*/ 187325 h 25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459080" h="254258">
                    <a:moveTo>
                      <a:pt x="22225" y="187325"/>
                    </a:moveTo>
                    <a:cubicBezTo>
                      <a:pt x="28575" y="185737"/>
                      <a:pt x="50562" y="191214"/>
                      <a:pt x="53975" y="180975"/>
                    </a:cubicBezTo>
                    <a:cubicBezTo>
                      <a:pt x="57994" y="168917"/>
                      <a:pt x="60138" y="157754"/>
                      <a:pt x="76200" y="152400"/>
                    </a:cubicBezTo>
                    <a:cubicBezTo>
                      <a:pt x="79375" y="151342"/>
                      <a:pt x="82732" y="150722"/>
                      <a:pt x="85725" y="149225"/>
                    </a:cubicBezTo>
                    <a:cubicBezTo>
                      <a:pt x="107651" y="138262"/>
                      <a:pt x="81519" y="146308"/>
                      <a:pt x="107950" y="139700"/>
                    </a:cubicBezTo>
                    <a:cubicBezTo>
                      <a:pt x="114300" y="135467"/>
                      <a:pt x="122421" y="133105"/>
                      <a:pt x="127000" y="127000"/>
                    </a:cubicBezTo>
                    <a:cubicBezTo>
                      <a:pt x="130175" y="122767"/>
                      <a:pt x="133449" y="118606"/>
                      <a:pt x="136525" y="114300"/>
                    </a:cubicBezTo>
                    <a:cubicBezTo>
                      <a:pt x="138743" y="111195"/>
                      <a:pt x="140177" y="107473"/>
                      <a:pt x="142875" y="104775"/>
                    </a:cubicBezTo>
                    <a:cubicBezTo>
                      <a:pt x="145573" y="102077"/>
                      <a:pt x="149503" y="100908"/>
                      <a:pt x="152400" y="98425"/>
                    </a:cubicBezTo>
                    <a:cubicBezTo>
                      <a:pt x="171576" y="81989"/>
                      <a:pt x="157123" y="88384"/>
                      <a:pt x="174625" y="82550"/>
                    </a:cubicBezTo>
                    <a:cubicBezTo>
                      <a:pt x="178858" y="79375"/>
                      <a:pt x="182731" y="75650"/>
                      <a:pt x="187325" y="73025"/>
                    </a:cubicBezTo>
                    <a:cubicBezTo>
                      <a:pt x="202771" y="64198"/>
                      <a:pt x="191441" y="76774"/>
                      <a:pt x="206375" y="63500"/>
                    </a:cubicBezTo>
                    <a:cubicBezTo>
                      <a:pt x="238997" y="34502"/>
                      <a:pt x="213332" y="52512"/>
                      <a:pt x="234950" y="38100"/>
                    </a:cubicBezTo>
                    <a:cubicBezTo>
                      <a:pt x="237532" y="30353"/>
                      <a:pt x="238320" y="25205"/>
                      <a:pt x="244475" y="19050"/>
                    </a:cubicBezTo>
                    <a:cubicBezTo>
                      <a:pt x="247173" y="16352"/>
                      <a:pt x="250687" y="14593"/>
                      <a:pt x="254000" y="12700"/>
                    </a:cubicBezTo>
                    <a:cubicBezTo>
                      <a:pt x="258109" y="10352"/>
                      <a:pt x="262059" y="7278"/>
                      <a:pt x="266700" y="6350"/>
                    </a:cubicBezTo>
                    <a:cubicBezTo>
                      <a:pt x="283434" y="3003"/>
                      <a:pt x="317500" y="0"/>
                      <a:pt x="317500" y="0"/>
                    </a:cubicBezTo>
                    <a:cubicBezTo>
                      <a:pt x="325967" y="1058"/>
                      <a:pt x="334978" y="6"/>
                      <a:pt x="342900" y="3175"/>
                    </a:cubicBezTo>
                    <a:cubicBezTo>
                      <a:pt x="346443" y="4592"/>
                      <a:pt x="347543" y="9287"/>
                      <a:pt x="349250" y="12700"/>
                    </a:cubicBezTo>
                    <a:cubicBezTo>
                      <a:pt x="350747" y="15693"/>
                      <a:pt x="351250" y="19091"/>
                      <a:pt x="352425" y="22225"/>
                    </a:cubicBezTo>
                    <a:cubicBezTo>
                      <a:pt x="354426" y="27561"/>
                      <a:pt x="356774" y="32764"/>
                      <a:pt x="358775" y="38100"/>
                    </a:cubicBezTo>
                    <a:cubicBezTo>
                      <a:pt x="359950" y="41234"/>
                      <a:pt x="360094" y="44840"/>
                      <a:pt x="361950" y="47625"/>
                    </a:cubicBezTo>
                    <a:cubicBezTo>
                      <a:pt x="370956" y="61133"/>
                      <a:pt x="371534" y="54471"/>
                      <a:pt x="384175" y="63500"/>
                    </a:cubicBezTo>
                    <a:cubicBezTo>
                      <a:pt x="389636" y="67401"/>
                      <a:pt x="396956" y="76362"/>
                      <a:pt x="400050" y="82550"/>
                    </a:cubicBezTo>
                    <a:cubicBezTo>
                      <a:pt x="402327" y="87105"/>
                      <a:pt x="405383" y="100706"/>
                      <a:pt x="406400" y="104775"/>
                    </a:cubicBezTo>
                    <a:cubicBezTo>
                      <a:pt x="408878" y="130799"/>
                      <a:pt x="405585" y="162547"/>
                      <a:pt x="419100" y="187325"/>
                    </a:cubicBezTo>
                    <a:cubicBezTo>
                      <a:pt x="422754" y="194025"/>
                      <a:pt x="427567" y="200025"/>
                      <a:pt x="431800" y="206375"/>
                    </a:cubicBezTo>
                    <a:cubicBezTo>
                      <a:pt x="433917" y="209550"/>
                      <a:pt x="436943" y="212280"/>
                      <a:pt x="438150" y="215900"/>
                    </a:cubicBezTo>
                    <a:cubicBezTo>
                      <a:pt x="440267" y="222250"/>
                      <a:pt x="440787" y="229381"/>
                      <a:pt x="444500" y="234950"/>
                    </a:cubicBezTo>
                    <a:cubicBezTo>
                      <a:pt x="448733" y="241300"/>
                      <a:pt x="464440" y="256413"/>
                      <a:pt x="457200" y="254000"/>
                    </a:cubicBezTo>
                    <a:lnTo>
                      <a:pt x="438150" y="247650"/>
                    </a:lnTo>
                    <a:cubicBezTo>
                      <a:pt x="428604" y="244468"/>
                      <a:pt x="427306" y="244964"/>
                      <a:pt x="419100" y="238125"/>
                    </a:cubicBezTo>
                    <a:cubicBezTo>
                      <a:pt x="415651" y="235250"/>
                      <a:pt x="413311" y="231091"/>
                      <a:pt x="409575" y="228600"/>
                    </a:cubicBezTo>
                    <a:cubicBezTo>
                      <a:pt x="406790" y="226744"/>
                      <a:pt x="403043" y="226922"/>
                      <a:pt x="400050" y="225425"/>
                    </a:cubicBezTo>
                    <a:cubicBezTo>
                      <a:pt x="396637" y="223718"/>
                      <a:pt x="393700" y="221192"/>
                      <a:pt x="390525" y="219075"/>
                    </a:cubicBezTo>
                    <a:cubicBezTo>
                      <a:pt x="384344" y="200532"/>
                      <a:pt x="392186" y="217561"/>
                      <a:pt x="377825" y="203200"/>
                    </a:cubicBezTo>
                    <a:cubicBezTo>
                      <a:pt x="371670" y="197045"/>
                      <a:pt x="370882" y="191897"/>
                      <a:pt x="368300" y="184150"/>
                    </a:cubicBezTo>
                    <a:cubicBezTo>
                      <a:pt x="367242" y="164042"/>
                      <a:pt x="367846" y="143777"/>
                      <a:pt x="365125" y="123825"/>
                    </a:cubicBezTo>
                    <a:cubicBezTo>
                      <a:pt x="364539" y="119530"/>
                      <a:pt x="351760" y="106448"/>
                      <a:pt x="349250" y="104775"/>
                    </a:cubicBezTo>
                    <a:cubicBezTo>
                      <a:pt x="346465" y="102919"/>
                      <a:pt x="342651" y="103225"/>
                      <a:pt x="339725" y="101600"/>
                    </a:cubicBezTo>
                    <a:cubicBezTo>
                      <a:pt x="333054" y="97894"/>
                      <a:pt x="327025" y="93133"/>
                      <a:pt x="320675" y="88900"/>
                    </a:cubicBezTo>
                    <a:cubicBezTo>
                      <a:pt x="315267" y="85294"/>
                      <a:pt x="302388" y="76963"/>
                      <a:pt x="298450" y="73025"/>
                    </a:cubicBezTo>
                    <a:cubicBezTo>
                      <a:pt x="277283" y="51858"/>
                      <a:pt x="307975" y="74083"/>
                      <a:pt x="282575" y="57150"/>
                    </a:cubicBezTo>
                    <a:cubicBezTo>
                      <a:pt x="275167" y="58208"/>
                      <a:pt x="267518" y="58175"/>
                      <a:pt x="260350" y="60325"/>
                    </a:cubicBezTo>
                    <a:cubicBezTo>
                      <a:pt x="256695" y="61421"/>
                      <a:pt x="253677" y="64140"/>
                      <a:pt x="250825" y="66675"/>
                    </a:cubicBezTo>
                    <a:cubicBezTo>
                      <a:pt x="244113" y="72641"/>
                      <a:pt x="239247" y="80744"/>
                      <a:pt x="231775" y="85725"/>
                    </a:cubicBezTo>
                    <a:cubicBezTo>
                      <a:pt x="222409" y="91969"/>
                      <a:pt x="220365" y="92433"/>
                      <a:pt x="212725" y="101600"/>
                    </a:cubicBezTo>
                    <a:cubicBezTo>
                      <a:pt x="187746" y="131575"/>
                      <a:pt x="222293" y="92011"/>
                      <a:pt x="203200" y="120650"/>
                    </a:cubicBezTo>
                    <a:cubicBezTo>
                      <a:pt x="200709" y="124386"/>
                      <a:pt x="197124" y="127300"/>
                      <a:pt x="193675" y="130175"/>
                    </a:cubicBezTo>
                    <a:cubicBezTo>
                      <a:pt x="182908" y="139148"/>
                      <a:pt x="186417" y="134646"/>
                      <a:pt x="174625" y="139700"/>
                    </a:cubicBezTo>
                    <a:cubicBezTo>
                      <a:pt x="170275" y="141564"/>
                      <a:pt x="166319" y="144292"/>
                      <a:pt x="161925" y="146050"/>
                    </a:cubicBezTo>
                    <a:cubicBezTo>
                      <a:pt x="143062" y="153595"/>
                      <a:pt x="146548" y="150897"/>
                      <a:pt x="130175" y="155575"/>
                    </a:cubicBezTo>
                    <a:cubicBezTo>
                      <a:pt x="126957" y="156494"/>
                      <a:pt x="123825" y="157692"/>
                      <a:pt x="120650" y="158750"/>
                    </a:cubicBezTo>
                    <a:cubicBezTo>
                      <a:pt x="118533" y="161925"/>
                      <a:pt x="116998" y="165577"/>
                      <a:pt x="114300" y="168275"/>
                    </a:cubicBezTo>
                    <a:cubicBezTo>
                      <a:pt x="111602" y="170973"/>
                      <a:pt x="107159" y="171645"/>
                      <a:pt x="104775" y="174625"/>
                    </a:cubicBezTo>
                    <a:cubicBezTo>
                      <a:pt x="87248" y="196533"/>
                      <a:pt x="119372" y="172302"/>
                      <a:pt x="92075" y="190500"/>
                    </a:cubicBezTo>
                    <a:cubicBezTo>
                      <a:pt x="85543" y="200298"/>
                      <a:pt x="85707" y="201401"/>
                      <a:pt x="76200" y="209550"/>
                    </a:cubicBezTo>
                    <a:cubicBezTo>
                      <a:pt x="72182" y="212994"/>
                      <a:pt x="67518" y="215631"/>
                      <a:pt x="63500" y="219075"/>
                    </a:cubicBezTo>
                    <a:cubicBezTo>
                      <a:pt x="60091" y="221997"/>
                      <a:pt x="57424" y="225725"/>
                      <a:pt x="53975" y="228600"/>
                    </a:cubicBezTo>
                    <a:cubicBezTo>
                      <a:pt x="51044" y="231043"/>
                      <a:pt x="47381" y="232507"/>
                      <a:pt x="44450" y="234950"/>
                    </a:cubicBezTo>
                    <a:cubicBezTo>
                      <a:pt x="41001" y="237825"/>
                      <a:pt x="38850" y="242294"/>
                      <a:pt x="34925" y="244475"/>
                    </a:cubicBezTo>
                    <a:cubicBezTo>
                      <a:pt x="29074" y="247726"/>
                      <a:pt x="15875" y="250825"/>
                      <a:pt x="15875" y="250825"/>
                    </a:cubicBezTo>
                    <a:cubicBezTo>
                      <a:pt x="12700" y="249767"/>
                      <a:pt x="8206" y="250435"/>
                      <a:pt x="6350" y="247650"/>
                    </a:cubicBezTo>
                    <a:cubicBezTo>
                      <a:pt x="3357" y="243160"/>
                      <a:pt x="4140" y="237084"/>
                      <a:pt x="3175" y="231775"/>
                    </a:cubicBezTo>
                    <a:cubicBezTo>
                      <a:pt x="2023" y="225441"/>
                      <a:pt x="1058" y="219075"/>
                      <a:pt x="0" y="212725"/>
                    </a:cubicBezTo>
                    <a:cubicBezTo>
                      <a:pt x="2117" y="206375"/>
                      <a:pt x="2459" y="199122"/>
                      <a:pt x="6350" y="193675"/>
                    </a:cubicBezTo>
                    <a:cubicBezTo>
                      <a:pt x="8295" y="190952"/>
                      <a:pt x="13198" y="192508"/>
                      <a:pt x="15875" y="190500"/>
                    </a:cubicBezTo>
                    <a:cubicBezTo>
                      <a:pt x="17768" y="189080"/>
                      <a:pt x="15875" y="188913"/>
                      <a:pt x="22225" y="18732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274" name="Forme libre 434">
                <a:extLst>
                  <a:ext uri="{FF2B5EF4-FFF2-40B4-BE49-F238E27FC236}">
                    <a16:creationId xmlns:a16="http://schemas.microsoft.com/office/drawing/2014/main" id="{E51B73A6-8D4E-4915-8018-2E9B0917236E}"/>
                  </a:ext>
                </a:extLst>
              </p:cNvPr>
              <p:cNvSpPr/>
              <p:nvPr/>
            </p:nvSpPr>
            <p:spPr>
              <a:xfrm>
                <a:off x="4032250" y="3939153"/>
                <a:ext cx="438151" cy="425951"/>
              </a:xfrm>
              <a:custGeom>
                <a:avLst/>
                <a:gdLst>
                  <a:gd name="connsiteX0" fmla="*/ 9525 w 438151"/>
                  <a:gd name="connsiteY0" fmla="*/ 222250 h 425951"/>
                  <a:gd name="connsiteX1" fmla="*/ 12700 w 438151"/>
                  <a:gd name="connsiteY1" fmla="*/ 203200 h 425951"/>
                  <a:gd name="connsiteX2" fmla="*/ 22225 w 438151"/>
                  <a:gd name="connsiteY2" fmla="*/ 193675 h 425951"/>
                  <a:gd name="connsiteX3" fmla="*/ 31750 w 438151"/>
                  <a:gd name="connsiteY3" fmla="*/ 187325 h 425951"/>
                  <a:gd name="connsiteX4" fmla="*/ 53975 w 438151"/>
                  <a:gd name="connsiteY4" fmla="*/ 174625 h 425951"/>
                  <a:gd name="connsiteX5" fmla="*/ 69850 w 438151"/>
                  <a:gd name="connsiteY5" fmla="*/ 158750 h 425951"/>
                  <a:gd name="connsiteX6" fmla="*/ 76200 w 438151"/>
                  <a:gd name="connsiteY6" fmla="*/ 149225 h 425951"/>
                  <a:gd name="connsiteX7" fmla="*/ 104775 w 438151"/>
                  <a:gd name="connsiteY7" fmla="*/ 127000 h 425951"/>
                  <a:gd name="connsiteX8" fmla="*/ 111125 w 438151"/>
                  <a:gd name="connsiteY8" fmla="*/ 117475 h 425951"/>
                  <a:gd name="connsiteX9" fmla="*/ 120650 w 438151"/>
                  <a:gd name="connsiteY9" fmla="*/ 111125 h 425951"/>
                  <a:gd name="connsiteX10" fmla="*/ 123825 w 438151"/>
                  <a:gd name="connsiteY10" fmla="*/ 101600 h 425951"/>
                  <a:gd name="connsiteX11" fmla="*/ 133350 w 438151"/>
                  <a:gd name="connsiteY11" fmla="*/ 92075 h 425951"/>
                  <a:gd name="connsiteX12" fmla="*/ 149225 w 438151"/>
                  <a:gd name="connsiteY12" fmla="*/ 73025 h 425951"/>
                  <a:gd name="connsiteX13" fmla="*/ 152400 w 438151"/>
                  <a:gd name="connsiteY13" fmla="*/ 63500 h 425951"/>
                  <a:gd name="connsiteX14" fmla="*/ 180975 w 438151"/>
                  <a:gd name="connsiteY14" fmla="*/ 41275 h 425951"/>
                  <a:gd name="connsiteX15" fmla="*/ 190500 w 438151"/>
                  <a:gd name="connsiteY15" fmla="*/ 38100 h 425951"/>
                  <a:gd name="connsiteX16" fmla="*/ 200025 w 438151"/>
                  <a:gd name="connsiteY16" fmla="*/ 31750 h 425951"/>
                  <a:gd name="connsiteX17" fmla="*/ 209550 w 438151"/>
                  <a:gd name="connsiteY17" fmla="*/ 28575 h 425951"/>
                  <a:gd name="connsiteX18" fmla="*/ 228600 w 438151"/>
                  <a:gd name="connsiteY18" fmla="*/ 19050 h 425951"/>
                  <a:gd name="connsiteX19" fmla="*/ 250825 w 438151"/>
                  <a:gd name="connsiteY19" fmla="*/ 3175 h 425951"/>
                  <a:gd name="connsiteX20" fmla="*/ 260350 w 438151"/>
                  <a:gd name="connsiteY20" fmla="*/ 0 h 425951"/>
                  <a:gd name="connsiteX21" fmla="*/ 292100 w 438151"/>
                  <a:gd name="connsiteY21" fmla="*/ 3175 h 425951"/>
                  <a:gd name="connsiteX22" fmla="*/ 314325 w 438151"/>
                  <a:gd name="connsiteY22" fmla="*/ 6350 h 425951"/>
                  <a:gd name="connsiteX23" fmla="*/ 355600 w 438151"/>
                  <a:gd name="connsiteY23" fmla="*/ 9525 h 425951"/>
                  <a:gd name="connsiteX24" fmla="*/ 377825 w 438151"/>
                  <a:gd name="connsiteY24" fmla="*/ 19050 h 425951"/>
                  <a:gd name="connsiteX25" fmla="*/ 396875 w 438151"/>
                  <a:gd name="connsiteY25" fmla="*/ 31750 h 425951"/>
                  <a:gd name="connsiteX26" fmla="*/ 406400 w 438151"/>
                  <a:gd name="connsiteY26" fmla="*/ 85725 h 425951"/>
                  <a:gd name="connsiteX27" fmla="*/ 409575 w 438151"/>
                  <a:gd name="connsiteY27" fmla="*/ 98425 h 425951"/>
                  <a:gd name="connsiteX28" fmla="*/ 428625 w 438151"/>
                  <a:gd name="connsiteY28" fmla="*/ 117475 h 425951"/>
                  <a:gd name="connsiteX29" fmla="*/ 438150 w 438151"/>
                  <a:gd name="connsiteY29" fmla="*/ 139700 h 425951"/>
                  <a:gd name="connsiteX30" fmla="*/ 431800 w 438151"/>
                  <a:gd name="connsiteY30" fmla="*/ 200025 h 425951"/>
                  <a:gd name="connsiteX31" fmla="*/ 425450 w 438151"/>
                  <a:gd name="connsiteY31" fmla="*/ 209550 h 425951"/>
                  <a:gd name="connsiteX32" fmla="*/ 409575 w 438151"/>
                  <a:gd name="connsiteY32" fmla="*/ 234950 h 425951"/>
                  <a:gd name="connsiteX33" fmla="*/ 387350 w 438151"/>
                  <a:gd name="connsiteY33" fmla="*/ 263525 h 425951"/>
                  <a:gd name="connsiteX34" fmla="*/ 381000 w 438151"/>
                  <a:gd name="connsiteY34" fmla="*/ 273050 h 425951"/>
                  <a:gd name="connsiteX35" fmla="*/ 374650 w 438151"/>
                  <a:gd name="connsiteY35" fmla="*/ 292100 h 425951"/>
                  <a:gd name="connsiteX36" fmla="*/ 368300 w 438151"/>
                  <a:gd name="connsiteY36" fmla="*/ 314325 h 425951"/>
                  <a:gd name="connsiteX37" fmla="*/ 365125 w 438151"/>
                  <a:gd name="connsiteY37" fmla="*/ 336550 h 425951"/>
                  <a:gd name="connsiteX38" fmla="*/ 371475 w 438151"/>
                  <a:gd name="connsiteY38" fmla="*/ 390525 h 425951"/>
                  <a:gd name="connsiteX39" fmla="*/ 377825 w 438151"/>
                  <a:gd name="connsiteY39" fmla="*/ 412750 h 425951"/>
                  <a:gd name="connsiteX40" fmla="*/ 381000 w 438151"/>
                  <a:gd name="connsiteY40" fmla="*/ 425450 h 425951"/>
                  <a:gd name="connsiteX41" fmla="*/ 374650 w 438151"/>
                  <a:gd name="connsiteY41" fmla="*/ 415925 h 425951"/>
                  <a:gd name="connsiteX42" fmla="*/ 368300 w 438151"/>
                  <a:gd name="connsiteY42" fmla="*/ 403225 h 425951"/>
                  <a:gd name="connsiteX43" fmla="*/ 355600 w 438151"/>
                  <a:gd name="connsiteY43" fmla="*/ 384175 h 425951"/>
                  <a:gd name="connsiteX44" fmla="*/ 346075 w 438151"/>
                  <a:gd name="connsiteY44" fmla="*/ 365125 h 425951"/>
                  <a:gd name="connsiteX45" fmla="*/ 333375 w 438151"/>
                  <a:gd name="connsiteY45" fmla="*/ 346075 h 425951"/>
                  <a:gd name="connsiteX46" fmla="*/ 327025 w 438151"/>
                  <a:gd name="connsiteY46" fmla="*/ 330200 h 425951"/>
                  <a:gd name="connsiteX47" fmla="*/ 330200 w 438151"/>
                  <a:gd name="connsiteY47" fmla="*/ 282575 h 425951"/>
                  <a:gd name="connsiteX48" fmla="*/ 346075 w 438151"/>
                  <a:gd name="connsiteY48" fmla="*/ 266700 h 425951"/>
                  <a:gd name="connsiteX49" fmla="*/ 381000 w 438151"/>
                  <a:gd name="connsiteY49" fmla="*/ 225425 h 425951"/>
                  <a:gd name="connsiteX50" fmla="*/ 384175 w 438151"/>
                  <a:gd name="connsiteY50" fmla="*/ 215900 h 425951"/>
                  <a:gd name="connsiteX51" fmla="*/ 381000 w 438151"/>
                  <a:gd name="connsiteY51" fmla="*/ 177800 h 425951"/>
                  <a:gd name="connsiteX52" fmla="*/ 371475 w 438151"/>
                  <a:gd name="connsiteY52" fmla="*/ 171450 h 425951"/>
                  <a:gd name="connsiteX53" fmla="*/ 365125 w 438151"/>
                  <a:gd name="connsiteY53" fmla="*/ 161925 h 425951"/>
                  <a:gd name="connsiteX54" fmla="*/ 346075 w 438151"/>
                  <a:gd name="connsiteY54" fmla="*/ 149225 h 425951"/>
                  <a:gd name="connsiteX55" fmla="*/ 336550 w 438151"/>
                  <a:gd name="connsiteY55" fmla="*/ 139700 h 425951"/>
                  <a:gd name="connsiteX56" fmla="*/ 333375 w 438151"/>
                  <a:gd name="connsiteY56" fmla="*/ 127000 h 425951"/>
                  <a:gd name="connsiteX57" fmla="*/ 327025 w 438151"/>
                  <a:gd name="connsiteY57" fmla="*/ 107950 h 425951"/>
                  <a:gd name="connsiteX58" fmla="*/ 323850 w 438151"/>
                  <a:gd name="connsiteY58" fmla="*/ 66675 h 425951"/>
                  <a:gd name="connsiteX59" fmla="*/ 320675 w 438151"/>
                  <a:gd name="connsiteY59" fmla="*/ 57150 h 425951"/>
                  <a:gd name="connsiteX60" fmla="*/ 311150 w 438151"/>
                  <a:gd name="connsiteY60" fmla="*/ 47625 h 425951"/>
                  <a:gd name="connsiteX61" fmla="*/ 276225 w 438151"/>
                  <a:gd name="connsiteY61" fmla="*/ 53975 h 425951"/>
                  <a:gd name="connsiteX62" fmla="*/ 250825 w 438151"/>
                  <a:gd name="connsiteY62" fmla="*/ 79375 h 425951"/>
                  <a:gd name="connsiteX63" fmla="*/ 244475 w 438151"/>
                  <a:gd name="connsiteY63" fmla="*/ 92075 h 425951"/>
                  <a:gd name="connsiteX64" fmla="*/ 234950 w 438151"/>
                  <a:gd name="connsiteY64" fmla="*/ 101600 h 425951"/>
                  <a:gd name="connsiteX65" fmla="*/ 228600 w 438151"/>
                  <a:gd name="connsiteY65" fmla="*/ 111125 h 425951"/>
                  <a:gd name="connsiteX66" fmla="*/ 219075 w 438151"/>
                  <a:gd name="connsiteY66" fmla="*/ 123825 h 425951"/>
                  <a:gd name="connsiteX67" fmla="*/ 212725 w 438151"/>
                  <a:gd name="connsiteY67" fmla="*/ 133350 h 425951"/>
                  <a:gd name="connsiteX68" fmla="*/ 203200 w 438151"/>
                  <a:gd name="connsiteY68" fmla="*/ 142875 h 425951"/>
                  <a:gd name="connsiteX69" fmla="*/ 184150 w 438151"/>
                  <a:gd name="connsiteY69" fmla="*/ 161925 h 425951"/>
                  <a:gd name="connsiteX70" fmla="*/ 177800 w 438151"/>
                  <a:gd name="connsiteY70" fmla="*/ 171450 h 425951"/>
                  <a:gd name="connsiteX71" fmla="*/ 168275 w 438151"/>
                  <a:gd name="connsiteY71" fmla="*/ 174625 h 425951"/>
                  <a:gd name="connsiteX72" fmla="*/ 158750 w 438151"/>
                  <a:gd name="connsiteY72" fmla="*/ 180975 h 425951"/>
                  <a:gd name="connsiteX73" fmla="*/ 139700 w 438151"/>
                  <a:gd name="connsiteY73" fmla="*/ 193675 h 425951"/>
                  <a:gd name="connsiteX74" fmla="*/ 130175 w 438151"/>
                  <a:gd name="connsiteY74" fmla="*/ 203200 h 425951"/>
                  <a:gd name="connsiteX75" fmla="*/ 120650 w 438151"/>
                  <a:gd name="connsiteY75" fmla="*/ 206375 h 425951"/>
                  <a:gd name="connsiteX76" fmla="*/ 101600 w 438151"/>
                  <a:gd name="connsiteY76" fmla="*/ 225425 h 425951"/>
                  <a:gd name="connsiteX77" fmla="*/ 95250 w 438151"/>
                  <a:gd name="connsiteY77" fmla="*/ 234950 h 425951"/>
                  <a:gd name="connsiteX78" fmla="*/ 85725 w 438151"/>
                  <a:gd name="connsiteY78" fmla="*/ 241300 h 425951"/>
                  <a:gd name="connsiteX79" fmla="*/ 82550 w 438151"/>
                  <a:gd name="connsiteY79" fmla="*/ 250825 h 425951"/>
                  <a:gd name="connsiteX80" fmla="*/ 69850 w 438151"/>
                  <a:gd name="connsiteY80" fmla="*/ 269875 h 425951"/>
                  <a:gd name="connsiteX81" fmla="*/ 47625 w 438151"/>
                  <a:gd name="connsiteY81" fmla="*/ 298450 h 425951"/>
                  <a:gd name="connsiteX82" fmla="*/ 28575 w 438151"/>
                  <a:gd name="connsiteY82" fmla="*/ 311150 h 425951"/>
                  <a:gd name="connsiteX83" fmla="*/ 9525 w 438151"/>
                  <a:gd name="connsiteY83" fmla="*/ 307975 h 425951"/>
                  <a:gd name="connsiteX84" fmla="*/ 6350 w 438151"/>
                  <a:gd name="connsiteY84" fmla="*/ 298450 h 425951"/>
                  <a:gd name="connsiteX85" fmla="*/ 0 w 438151"/>
                  <a:gd name="connsiteY85" fmla="*/ 276225 h 425951"/>
                  <a:gd name="connsiteX86" fmla="*/ 9525 w 438151"/>
                  <a:gd name="connsiteY86" fmla="*/ 222250 h 425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38151" h="425951">
                    <a:moveTo>
                      <a:pt x="9525" y="222250"/>
                    </a:moveTo>
                    <a:cubicBezTo>
                      <a:pt x="11642" y="210079"/>
                      <a:pt x="10085" y="209083"/>
                      <a:pt x="12700" y="203200"/>
                    </a:cubicBezTo>
                    <a:cubicBezTo>
                      <a:pt x="14524" y="199097"/>
                      <a:pt x="18776" y="196550"/>
                      <a:pt x="22225" y="193675"/>
                    </a:cubicBezTo>
                    <a:cubicBezTo>
                      <a:pt x="25156" y="191232"/>
                      <a:pt x="28645" y="189543"/>
                      <a:pt x="31750" y="187325"/>
                    </a:cubicBezTo>
                    <a:cubicBezTo>
                      <a:pt x="48569" y="175311"/>
                      <a:pt x="38518" y="179777"/>
                      <a:pt x="53975" y="174625"/>
                    </a:cubicBezTo>
                    <a:cubicBezTo>
                      <a:pt x="70908" y="149225"/>
                      <a:pt x="48683" y="179917"/>
                      <a:pt x="69850" y="158750"/>
                    </a:cubicBezTo>
                    <a:cubicBezTo>
                      <a:pt x="72548" y="156052"/>
                      <a:pt x="73665" y="152077"/>
                      <a:pt x="76200" y="149225"/>
                    </a:cubicBezTo>
                    <a:cubicBezTo>
                      <a:pt x="94235" y="128936"/>
                      <a:pt x="87991" y="132595"/>
                      <a:pt x="104775" y="127000"/>
                    </a:cubicBezTo>
                    <a:cubicBezTo>
                      <a:pt x="106892" y="123825"/>
                      <a:pt x="108427" y="120173"/>
                      <a:pt x="111125" y="117475"/>
                    </a:cubicBezTo>
                    <a:cubicBezTo>
                      <a:pt x="113823" y="114777"/>
                      <a:pt x="118266" y="114105"/>
                      <a:pt x="120650" y="111125"/>
                    </a:cubicBezTo>
                    <a:cubicBezTo>
                      <a:pt x="122741" y="108512"/>
                      <a:pt x="121969" y="104385"/>
                      <a:pt x="123825" y="101600"/>
                    </a:cubicBezTo>
                    <a:cubicBezTo>
                      <a:pt x="126316" y="97864"/>
                      <a:pt x="130475" y="95524"/>
                      <a:pt x="133350" y="92075"/>
                    </a:cubicBezTo>
                    <a:cubicBezTo>
                      <a:pt x="155452" y="65553"/>
                      <a:pt x="121398" y="100852"/>
                      <a:pt x="149225" y="73025"/>
                    </a:cubicBezTo>
                    <a:cubicBezTo>
                      <a:pt x="150283" y="69850"/>
                      <a:pt x="150544" y="66285"/>
                      <a:pt x="152400" y="63500"/>
                    </a:cubicBezTo>
                    <a:cubicBezTo>
                      <a:pt x="157096" y="56456"/>
                      <a:pt x="175569" y="43077"/>
                      <a:pt x="180975" y="41275"/>
                    </a:cubicBezTo>
                    <a:cubicBezTo>
                      <a:pt x="184150" y="40217"/>
                      <a:pt x="187507" y="39597"/>
                      <a:pt x="190500" y="38100"/>
                    </a:cubicBezTo>
                    <a:cubicBezTo>
                      <a:pt x="193913" y="36393"/>
                      <a:pt x="196612" y="33457"/>
                      <a:pt x="200025" y="31750"/>
                    </a:cubicBezTo>
                    <a:cubicBezTo>
                      <a:pt x="203018" y="30253"/>
                      <a:pt x="206557" y="30072"/>
                      <a:pt x="209550" y="28575"/>
                    </a:cubicBezTo>
                    <a:cubicBezTo>
                      <a:pt x="234169" y="16265"/>
                      <a:pt x="204659" y="27030"/>
                      <a:pt x="228600" y="19050"/>
                    </a:cubicBezTo>
                    <a:cubicBezTo>
                      <a:pt x="231476" y="16893"/>
                      <a:pt x="246182" y="5496"/>
                      <a:pt x="250825" y="3175"/>
                    </a:cubicBezTo>
                    <a:cubicBezTo>
                      <a:pt x="253818" y="1678"/>
                      <a:pt x="257175" y="1058"/>
                      <a:pt x="260350" y="0"/>
                    </a:cubicBezTo>
                    <a:lnTo>
                      <a:pt x="292100" y="3175"/>
                    </a:lnTo>
                    <a:cubicBezTo>
                      <a:pt x="299532" y="4049"/>
                      <a:pt x="306879" y="5605"/>
                      <a:pt x="314325" y="6350"/>
                    </a:cubicBezTo>
                    <a:cubicBezTo>
                      <a:pt x="328055" y="7723"/>
                      <a:pt x="341842" y="8467"/>
                      <a:pt x="355600" y="9525"/>
                    </a:cubicBezTo>
                    <a:cubicBezTo>
                      <a:pt x="365454" y="12810"/>
                      <a:pt x="368017" y="13165"/>
                      <a:pt x="377825" y="19050"/>
                    </a:cubicBezTo>
                    <a:cubicBezTo>
                      <a:pt x="384369" y="22977"/>
                      <a:pt x="396875" y="31750"/>
                      <a:pt x="396875" y="31750"/>
                    </a:cubicBezTo>
                    <a:cubicBezTo>
                      <a:pt x="405292" y="57000"/>
                      <a:pt x="397302" y="31139"/>
                      <a:pt x="406400" y="85725"/>
                    </a:cubicBezTo>
                    <a:cubicBezTo>
                      <a:pt x="407117" y="90029"/>
                      <a:pt x="407073" y="94850"/>
                      <a:pt x="409575" y="98425"/>
                    </a:cubicBezTo>
                    <a:cubicBezTo>
                      <a:pt x="414725" y="105782"/>
                      <a:pt x="424609" y="109443"/>
                      <a:pt x="428625" y="117475"/>
                    </a:cubicBezTo>
                    <a:cubicBezTo>
                      <a:pt x="436472" y="133168"/>
                      <a:pt x="433478" y="125685"/>
                      <a:pt x="438150" y="139700"/>
                    </a:cubicBezTo>
                    <a:cubicBezTo>
                      <a:pt x="437859" y="144360"/>
                      <a:pt x="439730" y="184165"/>
                      <a:pt x="431800" y="200025"/>
                    </a:cubicBezTo>
                    <a:cubicBezTo>
                      <a:pt x="430093" y="203438"/>
                      <a:pt x="427472" y="206314"/>
                      <a:pt x="425450" y="209550"/>
                    </a:cubicBezTo>
                    <a:cubicBezTo>
                      <a:pt x="423901" y="212028"/>
                      <a:pt x="413202" y="230597"/>
                      <a:pt x="409575" y="234950"/>
                    </a:cubicBezTo>
                    <a:cubicBezTo>
                      <a:pt x="384706" y="264793"/>
                      <a:pt x="419448" y="215377"/>
                      <a:pt x="387350" y="263525"/>
                    </a:cubicBezTo>
                    <a:cubicBezTo>
                      <a:pt x="385233" y="266700"/>
                      <a:pt x="382207" y="269430"/>
                      <a:pt x="381000" y="273050"/>
                    </a:cubicBezTo>
                    <a:lnTo>
                      <a:pt x="374650" y="292100"/>
                    </a:lnTo>
                    <a:cubicBezTo>
                      <a:pt x="371930" y="300261"/>
                      <a:pt x="369895" y="305554"/>
                      <a:pt x="368300" y="314325"/>
                    </a:cubicBezTo>
                    <a:cubicBezTo>
                      <a:pt x="366961" y="321688"/>
                      <a:pt x="366183" y="329142"/>
                      <a:pt x="365125" y="336550"/>
                    </a:cubicBezTo>
                    <a:cubicBezTo>
                      <a:pt x="367340" y="360919"/>
                      <a:pt x="367228" y="369288"/>
                      <a:pt x="371475" y="390525"/>
                    </a:cubicBezTo>
                    <a:cubicBezTo>
                      <a:pt x="374784" y="407068"/>
                      <a:pt x="373790" y="398628"/>
                      <a:pt x="377825" y="412750"/>
                    </a:cubicBezTo>
                    <a:cubicBezTo>
                      <a:pt x="379024" y="416946"/>
                      <a:pt x="384086" y="422364"/>
                      <a:pt x="381000" y="425450"/>
                    </a:cubicBezTo>
                    <a:cubicBezTo>
                      <a:pt x="378302" y="428148"/>
                      <a:pt x="376543" y="419238"/>
                      <a:pt x="374650" y="415925"/>
                    </a:cubicBezTo>
                    <a:cubicBezTo>
                      <a:pt x="372302" y="411816"/>
                      <a:pt x="370735" y="407284"/>
                      <a:pt x="368300" y="403225"/>
                    </a:cubicBezTo>
                    <a:cubicBezTo>
                      <a:pt x="364373" y="396681"/>
                      <a:pt x="358013" y="391415"/>
                      <a:pt x="355600" y="384175"/>
                    </a:cubicBezTo>
                    <a:cubicBezTo>
                      <a:pt x="347620" y="360234"/>
                      <a:pt x="358385" y="389744"/>
                      <a:pt x="346075" y="365125"/>
                    </a:cubicBezTo>
                    <a:cubicBezTo>
                      <a:pt x="336885" y="346745"/>
                      <a:pt x="351431" y="364131"/>
                      <a:pt x="333375" y="346075"/>
                    </a:cubicBezTo>
                    <a:cubicBezTo>
                      <a:pt x="331258" y="340783"/>
                      <a:pt x="327310" y="335892"/>
                      <a:pt x="327025" y="330200"/>
                    </a:cubicBezTo>
                    <a:cubicBezTo>
                      <a:pt x="326230" y="314310"/>
                      <a:pt x="327584" y="298269"/>
                      <a:pt x="330200" y="282575"/>
                    </a:cubicBezTo>
                    <a:cubicBezTo>
                      <a:pt x="331777" y="273112"/>
                      <a:pt x="340265" y="271929"/>
                      <a:pt x="346075" y="266700"/>
                    </a:cubicBezTo>
                    <a:cubicBezTo>
                      <a:pt x="354229" y="259361"/>
                      <a:pt x="376669" y="238418"/>
                      <a:pt x="381000" y="225425"/>
                    </a:cubicBezTo>
                    <a:lnTo>
                      <a:pt x="384175" y="215900"/>
                    </a:lnTo>
                    <a:cubicBezTo>
                      <a:pt x="383117" y="203200"/>
                      <a:pt x="384501" y="190054"/>
                      <a:pt x="381000" y="177800"/>
                    </a:cubicBezTo>
                    <a:cubicBezTo>
                      <a:pt x="379952" y="174131"/>
                      <a:pt x="374173" y="174148"/>
                      <a:pt x="371475" y="171450"/>
                    </a:cubicBezTo>
                    <a:cubicBezTo>
                      <a:pt x="368777" y="168752"/>
                      <a:pt x="367997" y="164438"/>
                      <a:pt x="365125" y="161925"/>
                    </a:cubicBezTo>
                    <a:cubicBezTo>
                      <a:pt x="359382" y="156899"/>
                      <a:pt x="351471" y="154621"/>
                      <a:pt x="346075" y="149225"/>
                    </a:cubicBezTo>
                    <a:lnTo>
                      <a:pt x="336550" y="139700"/>
                    </a:lnTo>
                    <a:cubicBezTo>
                      <a:pt x="335492" y="135467"/>
                      <a:pt x="334629" y="131180"/>
                      <a:pt x="333375" y="127000"/>
                    </a:cubicBezTo>
                    <a:cubicBezTo>
                      <a:pt x="331452" y="120589"/>
                      <a:pt x="327025" y="107950"/>
                      <a:pt x="327025" y="107950"/>
                    </a:cubicBezTo>
                    <a:cubicBezTo>
                      <a:pt x="325967" y="94192"/>
                      <a:pt x="325562" y="80367"/>
                      <a:pt x="323850" y="66675"/>
                    </a:cubicBezTo>
                    <a:cubicBezTo>
                      <a:pt x="323435" y="63354"/>
                      <a:pt x="322531" y="59935"/>
                      <a:pt x="320675" y="57150"/>
                    </a:cubicBezTo>
                    <a:cubicBezTo>
                      <a:pt x="318184" y="53414"/>
                      <a:pt x="314325" y="50800"/>
                      <a:pt x="311150" y="47625"/>
                    </a:cubicBezTo>
                    <a:cubicBezTo>
                      <a:pt x="302394" y="48719"/>
                      <a:pt x="286014" y="49081"/>
                      <a:pt x="276225" y="53975"/>
                    </a:cubicBezTo>
                    <a:cubicBezTo>
                      <a:pt x="265348" y="59413"/>
                      <a:pt x="256774" y="68965"/>
                      <a:pt x="250825" y="79375"/>
                    </a:cubicBezTo>
                    <a:cubicBezTo>
                      <a:pt x="248477" y="83484"/>
                      <a:pt x="247226" y="88224"/>
                      <a:pt x="244475" y="92075"/>
                    </a:cubicBezTo>
                    <a:cubicBezTo>
                      <a:pt x="241865" y="95729"/>
                      <a:pt x="237825" y="98151"/>
                      <a:pt x="234950" y="101600"/>
                    </a:cubicBezTo>
                    <a:cubicBezTo>
                      <a:pt x="232507" y="104531"/>
                      <a:pt x="230818" y="108020"/>
                      <a:pt x="228600" y="111125"/>
                    </a:cubicBezTo>
                    <a:cubicBezTo>
                      <a:pt x="225524" y="115431"/>
                      <a:pt x="222151" y="119519"/>
                      <a:pt x="219075" y="123825"/>
                    </a:cubicBezTo>
                    <a:cubicBezTo>
                      <a:pt x="216857" y="126930"/>
                      <a:pt x="215168" y="130419"/>
                      <a:pt x="212725" y="133350"/>
                    </a:cubicBezTo>
                    <a:cubicBezTo>
                      <a:pt x="209850" y="136799"/>
                      <a:pt x="206122" y="139466"/>
                      <a:pt x="203200" y="142875"/>
                    </a:cubicBezTo>
                    <a:cubicBezTo>
                      <a:pt x="187447" y="161253"/>
                      <a:pt x="200918" y="150746"/>
                      <a:pt x="184150" y="161925"/>
                    </a:cubicBezTo>
                    <a:cubicBezTo>
                      <a:pt x="182033" y="165100"/>
                      <a:pt x="180780" y="169066"/>
                      <a:pt x="177800" y="171450"/>
                    </a:cubicBezTo>
                    <a:cubicBezTo>
                      <a:pt x="175187" y="173541"/>
                      <a:pt x="171268" y="173128"/>
                      <a:pt x="168275" y="174625"/>
                    </a:cubicBezTo>
                    <a:cubicBezTo>
                      <a:pt x="164862" y="176332"/>
                      <a:pt x="161681" y="178532"/>
                      <a:pt x="158750" y="180975"/>
                    </a:cubicBezTo>
                    <a:cubicBezTo>
                      <a:pt x="142895" y="194188"/>
                      <a:pt x="156439" y="188095"/>
                      <a:pt x="139700" y="193675"/>
                    </a:cubicBezTo>
                    <a:cubicBezTo>
                      <a:pt x="136525" y="196850"/>
                      <a:pt x="133911" y="200709"/>
                      <a:pt x="130175" y="203200"/>
                    </a:cubicBezTo>
                    <a:cubicBezTo>
                      <a:pt x="127390" y="205056"/>
                      <a:pt x="123292" y="204320"/>
                      <a:pt x="120650" y="206375"/>
                    </a:cubicBezTo>
                    <a:cubicBezTo>
                      <a:pt x="113561" y="211888"/>
                      <a:pt x="106581" y="217953"/>
                      <a:pt x="101600" y="225425"/>
                    </a:cubicBezTo>
                    <a:cubicBezTo>
                      <a:pt x="99483" y="228600"/>
                      <a:pt x="97948" y="232252"/>
                      <a:pt x="95250" y="234950"/>
                    </a:cubicBezTo>
                    <a:cubicBezTo>
                      <a:pt x="92552" y="237648"/>
                      <a:pt x="88900" y="239183"/>
                      <a:pt x="85725" y="241300"/>
                    </a:cubicBezTo>
                    <a:cubicBezTo>
                      <a:pt x="84667" y="244475"/>
                      <a:pt x="84175" y="247899"/>
                      <a:pt x="82550" y="250825"/>
                    </a:cubicBezTo>
                    <a:cubicBezTo>
                      <a:pt x="78844" y="257496"/>
                      <a:pt x="72263" y="262635"/>
                      <a:pt x="69850" y="269875"/>
                    </a:cubicBezTo>
                    <a:cubicBezTo>
                      <a:pt x="63835" y="287919"/>
                      <a:pt x="69042" y="277033"/>
                      <a:pt x="47625" y="298450"/>
                    </a:cubicBezTo>
                    <a:cubicBezTo>
                      <a:pt x="35733" y="310342"/>
                      <a:pt x="42360" y="306555"/>
                      <a:pt x="28575" y="311150"/>
                    </a:cubicBezTo>
                    <a:cubicBezTo>
                      <a:pt x="22225" y="310092"/>
                      <a:pt x="15114" y="311169"/>
                      <a:pt x="9525" y="307975"/>
                    </a:cubicBezTo>
                    <a:cubicBezTo>
                      <a:pt x="6619" y="306315"/>
                      <a:pt x="7269" y="301668"/>
                      <a:pt x="6350" y="298450"/>
                    </a:cubicBezTo>
                    <a:cubicBezTo>
                      <a:pt x="-1623" y="270543"/>
                      <a:pt x="7613" y="299063"/>
                      <a:pt x="0" y="276225"/>
                    </a:cubicBezTo>
                    <a:cubicBezTo>
                      <a:pt x="3344" y="229415"/>
                      <a:pt x="7408" y="234421"/>
                      <a:pt x="9525" y="2222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275" name="Forme libre 435">
                <a:extLst>
                  <a:ext uri="{FF2B5EF4-FFF2-40B4-BE49-F238E27FC236}">
                    <a16:creationId xmlns:a16="http://schemas.microsoft.com/office/drawing/2014/main" id="{E2B732A6-FAA7-488F-9F5C-25439F39EB48}"/>
                  </a:ext>
                </a:extLst>
              </p:cNvPr>
              <p:cNvSpPr/>
              <p:nvPr/>
            </p:nvSpPr>
            <p:spPr>
              <a:xfrm>
                <a:off x="4034630" y="3356992"/>
                <a:ext cx="486242" cy="458440"/>
              </a:xfrm>
              <a:custGeom>
                <a:avLst/>
                <a:gdLst>
                  <a:gd name="connsiteX0" fmla="*/ 10320 w 486242"/>
                  <a:gd name="connsiteY0" fmla="*/ 206375 h 458440"/>
                  <a:gd name="connsiteX1" fmla="*/ 13495 w 486242"/>
                  <a:gd name="connsiteY1" fmla="*/ 190500 h 458440"/>
                  <a:gd name="connsiteX2" fmla="*/ 35720 w 486242"/>
                  <a:gd name="connsiteY2" fmla="*/ 174625 h 458440"/>
                  <a:gd name="connsiteX3" fmla="*/ 45245 w 486242"/>
                  <a:gd name="connsiteY3" fmla="*/ 168275 h 458440"/>
                  <a:gd name="connsiteX4" fmla="*/ 57945 w 486242"/>
                  <a:gd name="connsiteY4" fmla="*/ 161925 h 458440"/>
                  <a:gd name="connsiteX5" fmla="*/ 76995 w 486242"/>
                  <a:gd name="connsiteY5" fmla="*/ 149225 h 458440"/>
                  <a:gd name="connsiteX6" fmla="*/ 96045 w 486242"/>
                  <a:gd name="connsiteY6" fmla="*/ 139700 h 458440"/>
                  <a:gd name="connsiteX7" fmla="*/ 118270 w 486242"/>
                  <a:gd name="connsiteY7" fmla="*/ 127000 h 458440"/>
                  <a:gd name="connsiteX8" fmla="*/ 134145 w 486242"/>
                  <a:gd name="connsiteY8" fmla="*/ 114300 h 458440"/>
                  <a:gd name="connsiteX9" fmla="*/ 146845 w 486242"/>
                  <a:gd name="connsiteY9" fmla="*/ 101600 h 458440"/>
                  <a:gd name="connsiteX10" fmla="*/ 159545 w 486242"/>
                  <a:gd name="connsiteY10" fmla="*/ 92075 h 458440"/>
                  <a:gd name="connsiteX11" fmla="*/ 165895 w 486242"/>
                  <a:gd name="connsiteY11" fmla="*/ 82550 h 458440"/>
                  <a:gd name="connsiteX12" fmla="*/ 178595 w 486242"/>
                  <a:gd name="connsiteY12" fmla="*/ 76200 h 458440"/>
                  <a:gd name="connsiteX13" fmla="*/ 197645 w 486242"/>
                  <a:gd name="connsiteY13" fmla="*/ 66675 h 458440"/>
                  <a:gd name="connsiteX14" fmla="*/ 203995 w 486242"/>
                  <a:gd name="connsiteY14" fmla="*/ 57150 h 458440"/>
                  <a:gd name="connsiteX15" fmla="*/ 226220 w 486242"/>
                  <a:gd name="connsiteY15" fmla="*/ 47625 h 458440"/>
                  <a:gd name="connsiteX16" fmla="*/ 251620 w 486242"/>
                  <a:gd name="connsiteY16" fmla="*/ 34925 h 458440"/>
                  <a:gd name="connsiteX17" fmla="*/ 254795 w 486242"/>
                  <a:gd name="connsiteY17" fmla="*/ 25400 h 458440"/>
                  <a:gd name="connsiteX18" fmla="*/ 264320 w 486242"/>
                  <a:gd name="connsiteY18" fmla="*/ 15875 h 458440"/>
                  <a:gd name="connsiteX19" fmla="*/ 273845 w 486242"/>
                  <a:gd name="connsiteY19" fmla="*/ 9525 h 458440"/>
                  <a:gd name="connsiteX20" fmla="*/ 308770 w 486242"/>
                  <a:gd name="connsiteY20" fmla="*/ 0 h 458440"/>
                  <a:gd name="connsiteX21" fmla="*/ 356395 w 486242"/>
                  <a:gd name="connsiteY21" fmla="*/ 3175 h 458440"/>
                  <a:gd name="connsiteX22" fmla="*/ 375445 w 486242"/>
                  <a:gd name="connsiteY22" fmla="*/ 12700 h 458440"/>
                  <a:gd name="connsiteX23" fmla="*/ 384970 w 486242"/>
                  <a:gd name="connsiteY23" fmla="*/ 15875 h 458440"/>
                  <a:gd name="connsiteX24" fmla="*/ 407195 w 486242"/>
                  <a:gd name="connsiteY24" fmla="*/ 31750 h 458440"/>
                  <a:gd name="connsiteX25" fmla="*/ 416720 w 486242"/>
                  <a:gd name="connsiteY25" fmla="*/ 44450 h 458440"/>
                  <a:gd name="connsiteX26" fmla="*/ 426245 w 486242"/>
                  <a:gd name="connsiteY26" fmla="*/ 53975 h 458440"/>
                  <a:gd name="connsiteX27" fmla="*/ 432595 w 486242"/>
                  <a:gd name="connsiteY27" fmla="*/ 66675 h 458440"/>
                  <a:gd name="connsiteX28" fmla="*/ 438945 w 486242"/>
                  <a:gd name="connsiteY28" fmla="*/ 88900 h 458440"/>
                  <a:gd name="connsiteX29" fmla="*/ 435770 w 486242"/>
                  <a:gd name="connsiteY29" fmla="*/ 130175 h 458440"/>
                  <a:gd name="connsiteX30" fmla="*/ 432595 w 486242"/>
                  <a:gd name="connsiteY30" fmla="*/ 139700 h 458440"/>
                  <a:gd name="connsiteX31" fmla="*/ 429420 w 486242"/>
                  <a:gd name="connsiteY31" fmla="*/ 168275 h 458440"/>
                  <a:gd name="connsiteX32" fmla="*/ 435770 w 486242"/>
                  <a:gd name="connsiteY32" fmla="*/ 196850 h 458440"/>
                  <a:gd name="connsiteX33" fmla="*/ 442120 w 486242"/>
                  <a:gd name="connsiteY33" fmla="*/ 206375 h 458440"/>
                  <a:gd name="connsiteX34" fmla="*/ 448470 w 486242"/>
                  <a:gd name="connsiteY34" fmla="*/ 225425 h 458440"/>
                  <a:gd name="connsiteX35" fmla="*/ 454820 w 486242"/>
                  <a:gd name="connsiteY35" fmla="*/ 234950 h 458440"/>
                  <a:gd name="connsiteX36" fmla="*/ 461170 w 486242"/>
                  <a:gd name="connsiteY36" fmla="*/ 260350 h 458440"/>
                  <a:gd name="connsiteX37" fmla="*/ 464345 w 486242"/>
                  <a:gd name="connsiteY37" fmla="*/ 339725 h 458440"/>
                  <a:gd name="connsiteX38" fmla="*/ 467520 w 486242"/>
                  <a:gd name="connsiteY38" fmla="*/ 349250 h 458440"/>
                  <a:gd name="connsiteX39" fmla="*/ 477045 w 486242"/>
                  <a:gd name="connsiteY39" fmla="*/ 358775 h 458440"/>
                  <a:gd name="connsiteX40" fmla="*/ 483395 w 486242"/>
                  <a:gd name="connsiteY40" fmla="*/ 393700 h 458440"/>
                  <a:gd name="connsiteX41" fmla="*/ 480220 w 486242"/>
                  <a:gd name="connsiteY41" fmla="*/ 425450 h 458440"/>
                  <a:gd name="connsiteX42" fmla="*/ 483395 w 486242"/>
                  <a:gd name="connsiteY42" fmla="*/ 457200 h 458440"/>
                  <a:gd name="connsiteX43" fmla="*/ 473870 w 486242"/>
                  <a:gd name="connsiteY43" fmla="*/ 447675 h 458440"/>
                  <a:gd name="connsiteX44" fmla="*/ 457995 w 486242"/>
                  <a:gd name="connsiteY44" fmla="*/ 425450 h 458440"/>
                  <a:gd name="connsiteX45" fmla="*/ 454820 w 486242"/>
                  <a:gd name="connsiteY45" fmla="*/ 393700 h 458440"/>
                  <a:gd name="connsiteX46" fmla="*/ 445295 w 486242"/>
                  <a:gd name="connsiteY46" fmla="*/ 384175 h 458440"/>
                  <a:gd name="connsiteX47" fmla="*/ 426245 w 486242"/>
                  <a:gd name="connsiteY47" fmla="*/ 368300 h 458440"/>
                  <a:gd name="connsiteX48" fmla="*/ 423070 w 486242"/>
                  <a:gd name="connsiteY48" fmla="*/ 358775 h 458440"/>
                  <a:gd name="connsiteX49" fmla="*/ 410370 w 486242"/>
                  <a:gd name="connsiteY49" fmla="*/ 339725 h 458440"/>
                  <a:gd name="connsiteX50" fmla="*/ 400845 w 486242"/>
                  <a:gd name="connsiteY50" fmla="*/ 301625 h 458440"/>
                  <a:gd name="connsiteX51" fmla="*/ 404020 w 486242"/>
                  <a:gd name="connsiteY51" fmla="*/ 273050 h 458440"/>
                  <a:gd name="connsiteX52" fmla="*/ 407195 w 486242"/>
                  <a:gd name="connsiteY52" fmla="*/ 254000 h 458440"/>
                  <a:gd name="connsiteX53" fmla="*/ 413545 w 486242"/>
                  <a:gd name="connsiteY53" fmla="*/ 196850 h 458440"/>
                  <a:gd name="connsiteX54" fmla="*/ 407195 w 486242"/>
                  <a:gd name="connsiteY54" fmla="*/ 174625 h 458440"/>
                  <a:gd name="connsiteX55" fmla="*/ 391320 w 486242"/>
                  <a:gd name="connsiteY55" fmla="*/ 155575 h 458440"/>
                  <a:gd name="connsiteX56" fmla="*/ 384970 w 486242"/>
                  <a:gd name="connsiteY56" fmla="*/ 136525 h 458440"/>
                  <a:gd name="connsiteX57" fmla="*/ 381795 w 486242"/>
                  <a:gd name="connsiteY57" fmla="*/ 127000 h 458440"/>
                  <a:gd name="connsiteX58" fmla="*/ 372270 w 486242"/>
                  <a:gd name="connsiteY58" fmla="*/ 123825 h 458440"/>
                  <a:gd name="connsiteX59" fmla="*/ 365920 w 486242"/>
                  <a:gd name="connsiteY59" fmla="*/ 57150 h 458440"/>
                  <a:gd name="connsiteX60" fmla="*/ 356395 w 486242"/>
                  <a:gd name="connsiteY60" fmla="*/ 60325 h 458440"/>
                  <a:gd name="connsiteX61" fmla="*/ 334170 w 486242"/>
                  <a:gd name="connsiteY61" fmla="*/ 76200 h 458440"/>
                  <a:gd name="connsiteX62" fmla="*/ 302420 w 486242"/>
                  <a:gd name="connsiteY62" fmla="*/ 95250 h 458440"/>
                  <a:gd name="connsiteX63" fmla="*/ 283370 w 486242"/>
                  <a:gd name="connsiteY63" fmla="*/ 107950 h 458440"/>
                  <a:gd name="connsiteX64" fmla="*/ 254795 w 486242"/>
                  <a:gd name="connsiteY64" fmla="*/ 123825 h 458440"/>
                  <a:gd name="connsiteX65" fmla="*/ 242095 w 486242"/>
                  <a:gd name="connsiteY65" fmla="*/ 133350 h 458440"/>
                  <a:gd name="connsiteX66" fmla="*/ 232570 w 486242"/>
                  <a:gd name="connsiteY66" fmla="*/ 136525 h 458440"/>
                  <a:gd name="connsiteX67" fmla="*/ 210345 w 486242"/>
                  <a:gd name="connsiteY67" fmla="*/ 152400 h 458440"/>
                  <a:gd name="connsiteX68" fmla="*/ 200820 w 486242"/>
                  <a:gd name="connsiteY68" fmla="*/ 155575 h 458440"/>
                  <a:gd name="connsiteX69" fmla="*/ 191295 w 486242"/>
                  <a:gd name="connsiteY69" fmla="*/ 161925 h 458440"/>
                  <a:gd name="connsiteX70" fmla="*/ 181770 w 486242"/>
                  <a:gd name="connsiteY70" fmla="*/ 165100 h 458440"/>
                  <a:gd name="connsiteX71" fmla="*/ 172245 w 486242"/>
                  <a:gd name="connsiteY71" fmla="*/ 171450 h 458440"/>
                  <a:gd name="connsiteX72" fmla="*/ 162720 w 486242"/>
                  <a:gd name="connsiteY72" fmla="*/ 174625 h 458440"/>
                  <a:gd name="connsiteX73" fmla="*/ 150020 w 486242"/>
                  <a:gd name="connsiteY73" fmla="*/ 180975 h 458440"/>
                  <a:gd name="connsiteX74" fmla="*/ 140495 w 486242"/>
                  <a:gd name="connsiteY74" fmla="*/ 187325 h 458440"/>
                  <a:gd name="connsiteX75" fmla="*/ 121445 w 486242"/>
                  <a:gd name="connsiteY75" fmla="*/ 193675 h 458440"/>
                  <a:gd name="connsiteX76" fmla="*/ 108745 w 486242"/>
                  <a:gd name="connsiteY76" fmla="*/ 200025 h 458440"/>
                  <a:gd name="connsiteX77" fmla="*/ 99220 w 486242"/>
                  <a:gd name="connsiteY77" fmla="*/ 206375 h 458440"/>
                  <a:gd name="connsiteX78" fmla="*/ 86520 w 486242"/>
                  <a:gd name="connsiteY78" fmla="*/ 209550 h 458440"/>
                  <a:gd name="connsiteX79" fmla="*/ 64295 w 486242"/>
                  <a:gd name="connsiteY79" fmla="*/ 222250 h 458440"/>
                  <a:gd name="connsiteX80" fmla="*/ 54770 w 486242"/>
                  <a:gd name="connsiteY80" fmla="*/ 225425 h 458440"/>
                  <a:gd name="connsiteX81" fmla="*/ 42070 w 486242"/>
                  <a:gd name="connsiteY81" fmla="*/ 234950 h 458440"/>
                  <a:gd name="connsiteX82" fmla="*/ 32545 w 486242"/>
                  <a:gd name="connsiteY82" fmla="*/ 244475 h 458440"/>
                  <a:gd name="connsiteX83" fmla="*/ 23020 w 486242"/>
                  <a:gd name="connsiteY83" fmla="*/ 247650 h 458440"/>
                  <a:gd name="connsiteX84" fmla="*/ 13495 w 486242"/>
                  <a:gd name="connsiteY84" fmla="*/ 257175 h 458440"/>
                  <a:gd name="connsiteX85" fmla="*/ 795 w 486242"/>
                  <a:gd name="connsiteY85" fmla="*/ 254000 h 458440"/>
                  <a:gd name="connsiteX86" fmla="*/ 10320 w 486242"/>
                  <a:gd name="connsiteY86" fmla="*/ 206375 h 458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86242" h="458440">
                    <a:moveTo>
                      <a:pt x="10320" y="206375"/>
                    </a:moveTo>
                    <a:cubicBezTo>
                      <a:pt x="12437" y="195792"/>
                      <a:pt x="11082" y="195327"/>
                      <a:pt x="13495" y="190500"/>
                    </a:cubicBezTo>
                    <a:cubicBezTo>
                      <a:pt x="18149" y="181191"/>
                      <a:pt x="27666" y="179227"/>
                      <a:pt x="35720" y="174625"/>
                    </a:cubicBezTo>
                    <a:cubicBezTo>
                      <a:pt x="39033" y="172732"/>
                      <a:pt x="41932" y="170168"/>
                      <a:pt x="45245" y="168275"/>
                    </a:cubicBezTo>
                    <a:cubicBezTo>
                      <a:pt x="49354" y="165927"/>
                      <a:pt x="53886" y="164360"/>
                      <a:pt x="57945" y="161925"/>
                    </a:cubicBezTo>
                    <a:cubicBezTo>
                      <a:pt x="64489" y="157998"/>
                      <a:pt x="69755" y="151638"/>
                      <a:pt x="76995" y="149225"/>
                    </a:cubicBezTo>
                    <a:cubicBezTo>
                      <a:pt x="94459" y="143404"/>
                      <a:pt x="78811" y="149548"/>
                      <a:pt x="96045" y="139700"/>
                    </a:cubicBezTo>
                    <a:cubicBezTo>
                      <a:pt x="124243" y="123587"/>
                      <a:pt x="95064" y="142471"/>
                      <a:pt x="118270" y="127000"/>
                    </a:cubicBezTo>
                    <a:cubicBezTo>
                      <a:pt x="133743" y="103790"/>
                      <a:pt x="114627" y="128242"/>
                      <a:pt x="134145" y="114300"/>
                    </a:cubicBezTo>
                    <a:cubicBezTo>
                      <a:pt x="139017" y="110820"/>
                      <a:pt x="142339" y="105542"/>
                      <a:pt x="146845" y="101600"/>
                    </a:cubicBezTo>
                    <a:cubicBezTo>
                      <a:pt x="150827" y="98115"/>
                      <a:pt x="155803" y="95817"/>
                      <a:pt x="159545" y="92075"/>
                    </a:cubicBezTo>
                    <a:cubicBezTo>
                      <a:pt x="162243" y="89377"/>
                      <a:pt x="162964" y="84993"/>
                      <a:pt x="165895" y="82550"/>
                    </a:cubicBezTo>
                    <a:cubicBezTo>
                      <a:pt x="169531" y="79520"/>
                      <a:pt x="174486" y="78548"/>
                      <a:pt x="178595" y="76200"/>
                    </a:cubicBezTo>
                    <a:cubicBezTo>
                      <a:pt x="195829" y="66352"/>
                      <a:pt x="180181" y="72496"/>
                      <a:pt x="197645" y="66675"/>
                    </a:cubicBezTo>
                    <a:cubicBezTo>
                      <a:pt x="199762" y="63500"/>
                      <a:pt x="201064" y="59593"/>
                      <a:pt x="203995" y="57150"/>
                    </a:cubicBezTo>
                    <a:cubicBezTo>
                      <a:pt x="210077" y="52082"/>
                      <a:pt x="219001" y="50332"/>
                      <a:pt x="226220" y="47625"/>
                    </a:cubicBezTo>
                    <a:cubicBezTo>
                      <a:pt x="243974" y="40967"/>
                      <a:pt x="238467" y="43693"/>
                      <a:pt x="251620" y="34925"/>
                    </a:cubicBezTo>
                    <a:cubicBezTo>
                      <a:pt x="252678" y="31750"/>
                      <a:pt x="252939" y="28185"/>
                      <a:pt x="254795" y="25400"/>
                    </a:cubicBezTo>
                    <a:cubicBezTo>
                      <a:pt x="257286" y="21664"/>
                      <a:pt x="260871" y="18750"/>
                      <a:pt x="264320" y="15875"/>
                    </a:cubicBezTo>
                    <a:cubicBezTo>
                      <a:pt x="267251" y="13432"/>
                      <a:pt x="270358" y="11075"/>
                      <a:pt x="273845" y="9525"/>
                    </a:cubicBezTo>
                    <a:cubicBezTo>
                      <a:pt x="287028" y="3666"/>
                      <a:pt x="295189" y="2716"/>
                      <a:pt x="308770" y="0"/>
                    </a:cubicBezTo>
                    <a:cubicBezTo>
                      <a:pt x="324645" y="1058"/>
                      <a:pt x="340582" y="1418"/>
                      <a:pt x="356395" y="3175"/>
                    </a:cubicBezTo>
                    <a:cubicBezTo>
                      <a:pt x="366656" y="4315"/>
                      <a:pt x="366424" y="8190"/>
                      <a:pt x="375445" y="12700"/>
                    </a:cubicBezTo>
                    <a:cubicBezTo>
                      <a:pt x="378438" y="14197"/>
                      <a:pt x="381977" y="14378"/>
                      <a:pt x="384970" y="15875"/>
                    </a:cubicBezTo>
                    <a:cubicBezTo>
                      <a:pt x="388576" y="17678"/>
                      <a:pt x="405757" y="30312"/>
                      <a:pt x="407195" y="31750"/>
                    </a:cubicBezTo>
                    <a:cubicBezTo>
                      <a:pt x="410937" y="35492"/>
                      <a:pt x="413276" y="40432"/>
                      <a:pt x="416720" y="44450"/>
                    </a:cubicBezTo>
                    <a:cubicBezTo>
                      <a:pt x="419642" y="47859"/>
                      <a:pt x="423635" y="50321"/>
                      <a:pt x="426245" y="53975"/>
                    </a:cubicBezTo>
                    <a:cubicBezTo>
                      <a:pt x="428996" y="57826"/>
                      <a:pt x="430731" y="62325"/>
                      <a:pt x="432595" y="66675"/>
                    </a:cubicBezTo>
                    <a:cubicBezTo>
                      <a:pt x="435328" y="73052"/>
                      <a:pt x="437334" y="82455"/>
                      <a:pt x="438945" y="88900"/>
                    </a:cubicBezTo>
                    <a:cubicBezTo>
                      <a:pt x="437887" y="102658"/>
                      <a:pt x="437482" y="116483"/>
                      <a:pt x="435770" y="130175"/>
                    </a:cubicBezTo>
                    <a:cubicBezTo>
                      <a:pt x="435355" y="133496"/>
                      <a:pt x="433145" y="136399"/>
                      <a:pt x="432595" y="139700"/>
                    </a:cubicBezTo>
                    <a:cubicBezTo>
                      <a:pt x="431019" y="149153"/>
                      <a:pt x="430478" y="158750"/>
                      <a:pt x="429420" y="168275"/>
                    </a:cubicBezTo>
                    <a:cubicBezTo>
                      <a:pt x="430639" y="175592"/>
                      <a:pt x="431862" y="189034"/>
                      <a:pt x="435770" y="196850"/>
                    </a:cubicBezTo>
                    <a:cubicBezTo>
                      <a:pt x="437477" y="200263"/>
                      <a:pt x="440570" y="202888"/>
                      <a:pt x="442120" y="206375"/>
                    </a:cubicBezTo>
                    <a:cubicBezTo>
                      <a:pt x="444838" y="212492"/>
                      <a:pt x="444757" y="219856"/>
                      <a:pt x="448470" y="225425"/>
                    </a:cubicBezTo>
                    <a:cubicBezTo>
                      <a:pt x="450587" y="228600"/>
                      <a:pt x="453113" y="231537"/>
                      <a:pt x="454820" y="234950"/>
                    </a:cubicBezTo>
                    <a:cubicBezTo>
                      <a:pt x="458074" y="241459"/>
                      <a:pt x="459962" y="254312"/>
                      <a:pt x="461170" y="260350"/>
                    </a:cubicBezTo>
                    <a:cubicBezTo>
                      <a:pt x="462228" y="286808"/>
                      <a:pt x="462458" y="313313"/>
                      <a:pt x="464345" y="339725"/>
                    </a:cubicBezTo>
                    <a:cubicBezTo>
                      <a:pt x="464583" y="343063"/>
                      <a:pt x="465664" y="346465"/>
                      <a:pt x="467520" y="349250"/>
                    </a:cubicBezTo>
                    <a:cubicBezTo>
                      <a:pt x="470011" y="352986"/>
                      <a:pt x="473870" y="355600"/>
                      <a:pt x="477045" y="358775"/>
                    </a:cubicBezTo>
                    <a:cubicBezTo>
                      <a:pt x="481510" y="372170"/>
                      <a:pt x="483395" y="375749"/>
                      <a:pt x="483395" y="393700"/>
                    </a:cubicBezTo>
                    <a:cubicBezTo>
                      <a:pt x="483395" y="404336"/>
                      <a:pt x="481278" y="414867"/>
                      <a:pt x="480220" y="425450"/>
                    </a:cubicBezTo>
                    <a:cubicBezTo>
                      <a:pt x="481278" y="436033"/>
                      <a:pt x="490916" y="464721"/>
                      <a:pt x="483395" y="457200"/>
                    </a:cubicBezTo>
                    <a:cubicBezTo>
                      <a:pt x="480220" y="454025"/>
                      <a:pt x="476792" y="451084"/>
                      <a:pt x="473870" y="447675"/>
                    </a:cubicBezTo>
                    <a:cubicBezTo>
                      <a:pt x="467963" y="440783"/>
                      <a:pt x="463021" y="432988"/>
                      <a:pt x="457995" y="425450"/>
                    </a:cubicBezTo>
                    <a:cubicBezTo>
                      <a:pt x="456937" y="414867"/>
                      <a:pt x="457948" y="403866"/>
                      <a:pt x="454820" y="393700"/>
                    </a:cubicBezTo>
                    <a:cubicBezTo>
                      <a:pt x="453500" y="389408"/>
                      <a:pt x="448170" y="387624"/>
                      <a:pt x="445295" y="384175"/>
                    </a:cubicBezTo>
                    <a:cubicBezTo>
                      <a:pt x="432473" y="368789"/>
                      <a:pt x="447129" y="378742"/>
                      <a:pt x="426245" y="368300"/>
                    </a:cubicBezTo>
                    <a:cubicBezTo>
                      <a:pt x="425187" y="365125"/>
                      <a:pt x="424695" y="361701"/>
                      <a:pt x="423070" y="358775"/>
                    </a:cubicBezTo>
                    <a:cubicBezTo>
                      <a:pt x="419364" y="352104"/>
                      <a:pt x="412783" y="346965"/>
                      <a:pt x="410370" y="339725"/>
                    </a:cubicBezTo>
                    <a:cubicBezTo>
                      <a:pt x="401984" y="314568"/>
                      <a:pt x="405120" y="327277"/>
                      <a:pt x="400845" y="301625"/>
                    </a:cubicBezTo>
                    <a:cubicBezTo>
                      <a:pt x="401903" y="292100"/>
                      <a:pt x="402753" y="282550"/>
                      <a:pt x="404020" y="273050"/>
                    </a:cubicBezTo>
                    <a:cubicBezTo>
                      <a:pt x="404871" y="266669"/>
                      <a:pt x="406585" y="260409"/>
                      <a:pt x="407195" y="254000"/>
                    </a:cubicBezTo>
                    <a:cubicBezTo>
                      <a:pt x="412631" y="196920"/>
                      <a:pt x="404910" y="222755"/>
                      <a:pt x="413545" y="196850"/>
                    </a:cubicBezTo>
                    <a:cubicBezTo>
                      <a:pt x="411428" y="189442"/>
                      <a:pt x="410056" y="181779"/>
                      <a:pt x="407195" y="174625"/>
                    </a:cubicBezTo>
                    <a:cubicBezTo>
                      <a:pt x="404248" y="167258"/>
                      <a:pt x="396608" y="160863"/>
                      <a:pt x="391320" y="155575"/>
                    </a:cubicBezTo>
                    <a:lnTo>
                      <a:pt x="384970" y="136525"/>
                    </a:lnTo>
                    <a:cubicBezTo>
                      <a:pt x="383912" y="133350"/>
                      <a:pt x="384970" y="128058"/>
                      <a:pt x="381795" y="127000"/>
                    </a:cubicBezTo>
                    <a:lnTo>
                      <a:pt x="372270" y="123825"/>
                    </a:lnTo>
                    <a:cubicBezTo>
                      <a:pt x="372485" y="119527"/>
                      <a:pt x="396044" y="57150"/>
                      <a:pt x="365920" y="57150"/>
                    </a:cubicBezTo>
                    <a:cubicBezTo>
                      <a:pt x="362573" y="57150"/>
                      <a:pt x="359570" y="59267"/>
                      <a:pt x="356395" y="60325"/>
                    </a:cubicBezTo>
                    <a:cubicBezTo>
                      <a:pt x="350943" y="64414"/>
                      <a:pt x="340670" y="72486"/>
                      <a:pt x="334170" y="76200"/>
                    </a:cubicBezTo>
                    <a:cubicBezTo>
                      <a:pt x="322478" y="82881"/>
                      <a:pt x="312776" y="84894"/>
                      <a:pt x="302420" y="95250"/>
                    </a:cubicBezTo>
                    <a:cubicBezTo>
                      <a:pt x="281281" y="116389"/>
                      <a:pt x="304047" y="96463"/>
                      <a:pt x="283370" y="107950"/>
                    </a:cubicBezTo>
                    <a:cubicBezTo>
                      <a:pt x="250618" y="126146"/>
                      <a:pt x="276348" y="116641"/>
                      <a:pt x="254795" y="123825"/>
                    </a:cubicBezTo>
                    <a:cubicBezTo>
                      <a:pt x="250562" y="127000"/>
                      <a:pt x="246689" y="130725"/>
                      <a:pt x="242095" y="133350"/>
                    </a:cubicBezTo>
                    <a:cubicBezTo>
                      <a:pt x="239189" y="135010"/>
                      <a:pt x="235476" y="134865"/>
                      <a:pt x="232570" y="136525"/>
                    </a:cubicBezTo>
                    <a:cubicBezTo>
                      <a:pt x="222503" y="142278"/>
                      <a:pt x="220173" y="147486"/>
                      <a:pt x="210345" y="152400"/>
                    </a:cubicBezTo>
                    <a:cubicBezTo>
                      <a:pt x="207352" y="153897"/>
                      <a:pt x="203813" y="154078"/>
                      <a:pt x="200820" y="155575"/>
                    </a:cubicBezTo>
                    <a:cubicBezTo>
                      <a:pt x="197407" y="157282"/>
                      <a:pt x="194708" y="160218"/>
                      <a:pt x="191295" y="161925"/>
                    </a:cubicBezTo>
                    <a:cubicBezTo>
                      <a:pt x="188302" y="163422"/>
                      <a:pt x="184763" y="163603"/>
                      <a:pt x="181770" y="165100"/>
                    </a:cubicBezTo>
                    <a:cubicBezTo>
                      <a:pt x="178357" y="166807"/>
                      <a:pt x="175658" y="169743"/>
                      <a:pt x="172245" y="171450"/>
                    </a:cubicBezTo>
                    <a:cubicBezTo>
                      <a:pt x="169252" y="172947"/>
                      <a:pt x="165796" y="173307"/>
                      <a:pt x="162720" y="174625"/>
                    </a:cubicBezTo>
                    <a:cubicBezTo>
                      <a:pt x="158370" y="176489"/>
                      <a:pt x="154129" y="178627"/>
                      <a:pt x="150020" y="180975"/>
                    </a:cubicBezTo>
                    <a:cubicBezTo>
                      <a:pt x="146707" y="182868"/>
                      <a:pt x="143982" y="185775"/>
                      <a:pt x="140495" y="187325"/>
                    </a:cubicBezTo>
                    <a:cubicBezTo>
                      <a:pt x="134378" y="190043"/>
                      <a:pt x="127432" y="190682"/>
                      <a:pt x="121445" y="193675"/>
                    </a:cubicBezTo>
                    <a:cubicBezTo>
                      <a:pt x="117212" y="195792"/>
                      <a:pt x="112854" y="197677"/>
                      <a:pt x="108745" y="200025"/>
                    </a:cubicBezTo>
                    <a:cubicBezTo>
                      <a:pt x="105432" y="201918"/>
                      <a:pt x="102727" y="204872"/>
                      <a:pt x="99220" y="206375"/>
                    </a:cubicBezTo>
                    <a:cubicBezTo>
                      <a:pt x="95209" y="208094"/>
                      <a:pt x="90753" y="208492"/>
                      <a:pt x="86520" y="209550"/>
                    </a:cubicBezTo>
                    <a:cubicBezTo>
                      <a:pt x="76954" y="215927"/>
                      <a:pt x="75574" y="217416"/>
                      <a:pt x="64295" y="222250"/>
                    </a:cubicBezTo>
                    <a:cubicBezTo>
                      <a:pt x="61219" y="223568"/>
                      <a:pt x="57945" y="224367"/>
                      <a:pt x="54770" y="225425"/>
                    </a:cubicBezTo>
                    <a:cubicBezTo>
                      <a:pt x="50537" y="228600"/>
                      <a:pt x="46088" y="231506"/>
                      <a:pt x="42070" y="234950"/>
                    </a:cubicBezTo>
                    <a:cubicBezTo>
                      <a:pt x="38661" y="237872"/>
                      <a:pt x="36281" y="241984"/>
                      <a:pt x="32545" y="244475"/>
                    </a:cubicBezTo>
                    <a:cubicBezTo>
                      <a:pt x="29760" y="246331"/>
                      <a:pt x="26195" y="246592"/>
                      <a:pt x="23020" y="247650"/>
                    </a:cubicBezTo>
                    <a:cubicBezTo>
                      <a:pt x="19845" y="250825"/>
                      <a:pt x="17812" y="255941"/>
                      <a:pt x="13495" y="257175"/>
                    </a:cubicBezTo>
                    <a:cubicBezTo>
                      <a:pt x="9299" y="258374"/>
                      <a:pt x="1853" y="258233"/>
                      <a:pt x="795" y="254000"/>
                    </a:cubicBezTo>
                    <a:cubicBezTo>
                      <a:pt x="-3055" y="238599"/>
                      <a:pt x="8203" y="216958"/>
                      <a:pt x="10320" y="20637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grpSp>
            <p:nvGrpSpPr>
              <p:cNvPr id="1276" name="Groupe 1275">
                <a:extLst>
                  <a:ext uri="{FF2B5EF4-FFF2-40B4-BE49-F238E27FC236}">
                    <a16:creationId xmlns:a16="http://schemas.microsoft.com/office/drawing/2014/main" id="{4982093B-21CF-447D-9F5D-2F27AF8E9D78}"/>
                  </a:ext>
                </a:extLst>
              </p:cNvPr>
              <p:cNvGrpSpPr/>
              <p:nvPr/>
            </p:nvGrpSpPr>
            <p:grpSpPr>
              <a:xfrm>
                <a:off x="4041279" y="2399184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1290" name="Larme 1289">
                  <a:extLst>
                    <a:ext uri="{FF2B5EF4-FFF2-40B4-BE49-F238E27FC236}">
                      <a16:creationId xmlns:a16="http://schemas.microsoft.com/office/drawing/2014/main" id="{CA305937-819D-4C59-BB2E-BD5714AFBFC4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291" name="Larme 1290">
                  <a:extLst>
                    <a:ext uri="{FF2B5EF4-FFF2-40B4-BE49-F238E27FC236}">
                      <a16:creationId xmlns:a16="http://schemas.microsoft.com/office/drawing/2014/main" id="{72F2695E-A916-418D-882A-85673F6E904A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292" name="Larme 1291">
                  <a:extLst>
                    <a:ext uri="{FF2B5EF4-FFF2-40B4-BE49-F238E27FC236}">
                      <a16:creationId xmlns:a16="http://schemas.microsoft.com/office/drawing/2014/main" id="{1801E986-AFFE-4D5D-850E-EDDB81367D02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293" name="Larme 1292">
                  <a:extLst>
                    <a:ext uri="{FF2B5EF4-FFF2-40B4-BE49-F238E27FC236}">
                      <a16:creationId xmlns:a16="http://schemas.microsoft.com/office/drawing/2014/main" id="{3C992806-1EE5-460D-A593-ACCD5BE2C027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294" name="Larme 1293">
                  <a:extLst>
                    <a:ext uri="{FF2B5EF4-FFF2-40B4-BE49-F238E27FC236}">
                      <a16:creationId xmlns:a16="http://schemas.microsoft.com/office/drawing/2014/main" id="{9990B35C-1601-4A03-85EF-1AA25BE9E45C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295" name="Larme 1294">
                  <a:extLst>
                    <a:ext uri="{FF2B5EF4-FFF2-40B4-BE49-F238E27FC236}">
                      <a16:creationId xmlns:a16="http://schemas.microsoft.com/office/drawing/2014/main" id="{0E155E8F-2D9D-4A6A-B900-515383D2BF65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1296" name="Connecteur droit 1295">
                  <a:extLst>
                    <a:ext uri="{FF2B5EF4-FFF2-40B4-BE49-F238E27FC236}">
                      <a16:creationId xmlns:a16="http://schemas.microsoft.com/office/drawing/2014/main" id="{A0F9A204-4209-4778-869D-738DF002160B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7" name="Connecteur droit 1296">
                  <a:extLst>
                    <a:ext uri="{FF2B5EF4-FFF2-40B4-BE49-F238E27FC236}">
                      <a16:creationId xmlns:a16="http://schemas.microsoft.com/office/drawing/2014/main" id="{44ECA358-6213-4E49-AE8E-E1E7205D09F0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8" name="Connecteur droit 1297">
                  <a:extLst>
                    <a:ext uri="{FF2B5EF4-FFF2-40B4-BE49-F238E27FC236}">
                      <a16:creationId xmlns:a16="http://schemas.microsoft.com/office/drawing/2014/main" id="{D2FCBB20-CD76-4FCD-BD32-99A3D554B363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9" name="Connecteur droit 1298">
                  <a:extLst>
                    <a:ext uri="{FF2B5EF4-FFF2-40B4-BE49-F238E27FC236}">
                      <a16:creationId xmlns:a16="http://schemas.microsoft.com/office/drawing/2014/main" id="{594F682B-7114-4BE4-AAAC-C84639FF499F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0" name="Connecteur droit 1299">
                  <a:extLst>
                    <a:ext uri="{FF2B5EF4-FFF2-40B4-BE49-F238E27FC236}">
                      <a16:creationId xmlns:a16="http://schemas.microsoft.com/office/drawing/2014/main" id="{97749548-8AF4-4055-833F-AA68DE228710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1" name="Connecteur droit 1300">
                  <a:extLst>
                    <a:ext uri="{FF2B5EF4-FFF2-40B4-BE49-F238E27FC236}">
                      <a16:creationId xmlns:a16="http://schemas.microsoft.com/office/drawing/2014/main" id="{7827BE36-47BD-4135-8C26-0B17FFC702A7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77" name="Groupe 1276">
                <a:extLst>
                  <a:ext uri="{FF2B5EF4-FFF2-40B4-BE49-F238E27FC236}">
                    <a16:creationId xmlns:a16="http://schemas.microsoft.com/office/drawing/2014/main" id="{F002FA6A-B6CA-4E49-8547-7E37EDB46450}"/>
                  </a:ext>
                </a:extLst>
              </p:cNvPr>
              <p:cNvGrpSpPr/>
              <p:nvPr/>
            </p:nvGrpSpPr>
            <p:grpSpPr>
              <a:xfrm flipH="1">
                <a:off x="3874403" y="2396717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1278" name="Larme 1277">
                  <a:extLst>
                    <a:ext uri="{FF2B5EF4-FFF2-40B4-BE49-F238E27FC236}">
                      <a16:creationId xmlns:a16="http://schemas.microsoft.com/office/drawing/2014/main" id="{65B1FD51-E60C-4424-B79B-7EE475F3DEB0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279" name="Larme 1278">
                  <a:extLst>
                    <a:ext uri="{FF2B5EF4-FFF2-40B4-BE49-F238E27FC236}">
                      <a16:creationId xmlns:a16="http://schemas.microsoft.com/office/drawing/2014/main" id="{A48E9200-710B-4A93-9B34-606477DFBCC2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280" name="Larme 1279">
                  <a:extLst>
                    <a:ext uri="{FF2B5EF4-FFF2-40B4-BE49-F238E27FC236}">
                      <a16:creationId xmlns:a16="http://schemas.microsoft.com/office/drawing/2014/main" id="{DAEB0C00-7457-4BB5-BCDF-738B65C2ECFB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281" name="Larme 1280">
                  <a:extLst>
                    <a:ext uri="{FF2B5EF4-FFF2-40B4-BE49-F238E27FC236}">
                      <a16:creationId xmlns:a16="http://schemas.microsoft.com/office/drawing/2014/main" id="{8B5D83DD-D2E4-4BE1-8CFB-10B70DCDB288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282" name="Larme 1281">
                  <a:extLst>
                    <a:ext uri="{FF2B5EF4-FFF2-40B4-BE49-F238E27FC236}">
                      <a16:creationId xmlns:a16="http://schemas.microsoft.com/office/drawing/2014/main" id="{1A5CF6B9-F8E6-4A28-96A3-5EE0A1C2D9C4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283" name="Larme 1282">
                  <a:extLst>
                    <a:ext uri="{FF2B5EF4-FFF2-40B4-BE49-F238E27FC236}">
                      <a16:creationId xmlns:a16="http://schemas.microsoft.com/office/drawing/2014/main" id="{A5F82E37-3128-44B3-8185-5C2929BB50A3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1284" name="Connecteur droit 1283">
                  <a:extLst>
                    <a:ext uri="{FF2B5EF4-FFF2-40B4-BE49-F238E27FC236}">
                      <a16:creationId xmlns:a16="http://schemas.microsoft.com/office/drawing/2014/main" id="{2CB2F382-41B7-4E44-81C8-805A7DC5A80E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5" name="Connecteur droit 1284">
                  <a:extLst>
                    <a:ext uri="{FF2B5EF4-FFF2-40B4-BE49-F238E27FC236}">
                      <a16:creationId xmlns:a16="http://schemas.microsoft.com/office/drawing/2014/main" id="{6AD35E24-2088-4238-B630-52447E277E49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6" name="Connecteur droit 1285">
                  <a:extLst>
                    <a:ext uri="{FF2B5EF4-FFF2-40B4-BE49-F238E27FC236}">
                      <a16:creationId xmlns:a16="http://schemas.microsoft.com/office/drawing/2014/main" id="{53AB61D1-7F37-4864-9621-0815504020F3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7" name="Connecteur droit 1286">
                  <a:extLst>
                    <a:ext uri="{FF2B5EF4-FFF2-40B4-BE49-F238E27FC236}">
                      <a16:creationId xmlns:a16="http://schemas.microsoft.com/office/drawing/2014/main" id="{ECDB7C50-0DE5-4662-97B9-DB4AD7755B32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8" name="Connecteur droit 1287">
                  <a:extLst>
                    <a:ext uri="{FF2B5EF4-FFF2-40B4-BE49-F238E27FC236}">
                      <a16:creationId xmlns:a16="http://schemas.microsoft.com/office/drawing/2014/main" id="{2B62BE19-7458-4DD3-B938-93BDBF332C38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9" name="Connecteur droit 1288">
                  <a:extLst>
                    <a:ext uri="{FF2B5EF4-FFF2-40B4-BE49-F238E27FC236}">
                      <a16:creationId xmlns:a16="http://schemas.microsoft.com/office/drawing/2014/main" id="{3CB5FC1E-FAF5-4B97-B3B7-1B92C76F6FCD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61" name="Groupe 860">
              <a:extLst>
                <a:ext uri="{FF2B5EF4-FFF2-40B4-BE49-F238E27FC236}">
                  <a16:creationId xmlns:a16="http://schemas.microsoft.com/office/drawing/2014/main" id="{C88E2208-CF57-4E67-B2D3-92625191EEA5}"/>
                </a:ext>
              </a:extLst>
            </p:cNvPr>
            <p:cNvGrpSpPr/>
            <p:nvPr/>
          </p:nvGrpSpPr>
          <p:grpSpPr>
            <a:xfrm>
              <a:off x="6344619" y="1396806"/>
              <a:ext cx="825238" cy="2422500"/>
              <a:chOff x="3562350" y="2396717"/>
              <a:chExt cx="958522" cy="2436219"/>
            </a:xfrm>
            <a:solidFill>
              <a:srgbClr val="EEF1C7"/>
            </a:solidFill>
          </p:grpSpPr>
          <p:sp>
            <p:nvSpPr>
              <p:cNvPr id="1236" name="Forme libre 429">
                <a:extLst>
                  <a:ext uri="{FF2B5EF4-FFF2-40B4-BE49-F238E27FC236}">
                    <a16:creationId xmlns:a16="http://schemas.microsoft.com/office/drawing/2014/main" id="{E18B1E59-4906-4D5C-A48F-63C2EB536EDC}"/>
                  </a:ext>
                </a:extLst>
              </p:cNvPr>
              <p:cNvSpPr/>
              <p:nvPr/>
            </p:nvSpPr>
            <p:spPr>
              <a:xfrm>
                <a:off x="3743325" y="3068960"/>
                <a:ext cx="314325" cy="365125"/>
              </a:xfrm>
              <a:custGeom>
                <a:avLst/>
                <a:gdLst>
                  <a:gd name="connsiteX0" fmla="*/ 298450 w 314325"/>
                  <a:gd name="connsiteY0" fmla="*/ 184150 h 365125"/>
                  <a:gd name="connsiteX1" fmla="*/ 314325 w 314325"/>
                  <a:gd name="connsiteY1" fmla="*/ 158750 h 365125"/>
                  <a:gd name="connsiteX2" fmla="*/ 311150 w 314325"/>
                  <a:gd name="connsiteY2" fmla="*/ 136525 h 365125"/>
                  <a:gd name="connsiteX3" fmla="*/ 301625 w 314325"/>
                  <a:gd name="connsiteY3" fmla="*/ 98425 h 365125"/>
                  <a:gd name="connsiteX4" fmla="*/ 292100 w 314325"/>
                  <a:gd name="connsiteY4" fmla="*/ 95250 h 365125"/>
                  <a:gd name="connsiteX5" fmla="*/ 273050 w 314325"/>
                  <a:gd name="connsiteY5" fmla="*/ 82550 h 365125"/>
                  <a:gd name="connsiteX6" fmla="*/ 250825 w 314325"/>
                  <a:gd name="connsiteY6" fmla="*/ 76200 h 365125"/>
                  <a:gd name="connsiteX7" fmla="*/ 231775 w 314325"/>
                  <a:gd name="connsiteY7" fmla="*/ 66675 h 365125"/>
                  <a:gd name="connsiteX8" fmla="*/ 222250 w 314325"/>
                  <a:gd name="connsiteY8" fmla="*/ 57150 h 365125"/>
                  <a:gd name="connsiteX9" fmla="*/ 203200 w 314325"/>
                  <a:gd name="connsiteY9" fmla="*/ 44450 h 365125"/>
                  <a:gd name="connsiteX10" fmla="*/ 180975 w 314325"/>
                  <a:gd name="connsiteY10" fmla="*/ 22225 h 365125"/>
                  <a:gd name="connsiteX11" fmla="*/ 171450 w 314325"/>
                  <a:gd name="connsiteY11" fmla="*/ 12700 h 365125"/>
                  <a:gd name="connsiteX12" fmla="*/ 155575 w 314325"/>
                  <a:gd name="connsiteY12" fmla="*/ 6350 h 365125"/>
                  <a:gd name="connsiteX13" fmla="*/ 142875 w 314325"/>
                  <a:gd name="connsiteY13" fmla="*/ 0 h 365125"/>
                  <a:gd name="connsiteX14" fmla="*/ 104775 w 314325"/>
                  <a:gd name="connsiteY14" fmla="*/ 3175 h 365125"/>
                  <a:gd name="connsiteX15" fmla="*/ 82550 w 314325"/>
                  <a:gd name="connsiteY15" fmla="*/ 12700 h 365125"/>
                  <a:gd name="connsiteX16" fmla="*/ 63500 w 314325"/>
                  <a:gd name="connsiteY16" fmla="*/ 31750 h 365125"/>
                  <a:gd name="connsiteX17" fmla="*/ 50800 w 314325"/>
                  <a:gd name="connsiteY17" fmla="*/ 41275 h 365125"/>
                  <a:gd name="connsiteX18" fmla="*/ 47625 w 314325"/>
                  <a:gd name="connsiteY18" fmla="*/ 50800 h 365125"/>
                  <a:gd name="connsiteX19" fmla="*/ 31750 w 314325"/>
                  <a:gd name="connsiteY19" fmla="*/ 69850 h 365125"/>
                  <a:gd name="connsiteX20" fmla="*/ 28575 w 314325"/>
                  <a:gd name="connsiteY20" fmla="*/ 82550 h 365125"/>
                  <a:gd name="connsiteX21" fmla="*/ 19050 w 314325"/>
                  <a:gd name="connsiteY21" fmla="*/ 155575 h 365125"/>
                  <a:gd name="connsiteX22" fmla="*/ 15875 w 314325"/>
                  <a:gd name="connsiteY22" fmla="*/ 187325 h 365125"/>
                  <a:gd name="connsiteX23" fmla="*/ 6350 w 314325"/>
                  <a:gd name="connsiteY23" fmla="*/ 196850 h 365125"/>
                  <a:gd name="connsiteX24" fmla="*/ 0 w 314325"/>
                  <a:gd name="connsiteY24" fmla="*/ 209550 h 365125"/>
                  <a:gd name="connsiteX25" fmla="*/ 3175 w 314325"/>
                  <a:gd name="connsiteY25" fmla="*/ 238125 h 365125"/>
                  <a:gd name="connsiteX26" fmla="*/ 12700 w 314325"/>
                  <a:gd name="connsiteY26" fmla="*/ 247650 h 365125"/>
                  <a:gd name="connsiteX27" fmla="*/ 22225 w 314325"/>
                  <a:gd name="connsiteY27" fmla="*/ 266700 h 365125"/>
                  <a:gd name="connsiteX28" fmla="*/ 19050 w 314325"/>
                  <a:gd name="connsiteY28" fmla="*/ 295275 h 365125"/>
                  <a:gd name="connsiteX29" fmla="*/ 9525 w 314325"/>
                  <a:gd name="connsiteY29" fmla="*/ 320675 h 365125"/>
                  <a:gd name="connsiteX30" fmla="*/ 12700 w 314325"/>
                  <a:gd name="connsiteY30" fmla="*/ 352425 h 365125"/>
                  <a:gd name="connsiteX31" fmla="*/ 22225 w 314325"/>
                  <a:gd name="connsiteY31" fmla="*/ 358775 h 365125"/>
                  <a:gd name="connsiteX32" fmla="*/ 41275 w 314325"/>
                  <a:gd name="connsiteY32" fmla="*/ 365125 h 365125"/>
                  <a:gd name="connsiteX33" fmla="*/ 34925 w 314325"/>
                  <a:gd name="connsiteY33" fmla="*/ 349250 h 365125"/>
                  <a:gd name="connsiteX34" fmla="*/ 41275 w 314325"/>
                  <a:gd name="connsiteY34" fmla="*/ 266700 h 365125"/>
                  <a:gd name="connsiteX35" fmla="*/ 41275 w 314325"/>
                  <a:gd name="connsiteY35" fmla="*/ 215900 h 365125"/>
                  <a:gd name="connsiteX36" fmla="*/ 60325 w 314325"/>
                  <a:gd name="connsiteY36" fmla="*/ 203200 h 365125"/>
                  <a:gd name="connsiteX37" fmla="*/ 76200 w 314325"/>
                  <a:gd name="connsiteY37" fmla="*/ 184150 h 365125"/>
                  <a:gd name="connsiteX38" fmla="*/ 82550 w 314325"/>
                  <a:gd name="connsiteY38" fmla="*/ 111125 h 365125"/>
                  <a:gd name="connsiteX39" fmla="*/ 88900 w 314325"/>
                  <a:gd name="connsiteY39" fmla="*/ 98425 h 365125"/>
                  <a:gd name="connsiteX40" fmla="*/ 101600 w 314325"/>
                  <a:gd name="connsiteY40" fmla="*/ 69850 h 365125"/>
                  <a:gd name="connsiteX41" fmla="*/ 111125 w 314325"/>
                  <a:gd name="connsiteY41" fmla="*/ 63500 h 365125"/>
                  <a:gd name="connsiteX42" fmla="*/ 120650 w 314325"/>
                  <a:gd name="connsiteY42" fmla="*/ 60325 h 365125"/>
                  <a:gd name="connsiteX43" fmla="*/ 152400 w 314325"/>
                  <a:gd name="connsiteY43" fmla="*/ 66675 h 365125"/>
                  <a:gd name="connsiteX44" fmla="*/ 180975 w 314325"/>
                  <a:gd name="connsiteY44" fmla="*/ 92075 h 365125"/>
                  <a:gd name="connsiteX45" fmla="*/ 200025 w 314325"/>
                  <a:gd name="connsiteY45" fmla="*/ 104775 h 365125"/>
                  <a:gd name="connsiteX46" fmla="*/ 219075 w 314325"/>
                  <a:gd name="connsiteY46" fmla="*/ 117475 h 365125"/>
                  <a:gd name="connsiteX47" fmla="*/ 247650 w 314325"/>
                  <a:gd name="connsiteY47" fmla="*/ 133350 h 365125"/>
                  <a:gd name="connsiteX48" fmla="*/ 266700 w 314325"/>
                  <a:gd name="connsiteY48" fmla="*/ 149225 h 365125"/>
                  <a:gd name="connsiteX49" fmla="*/ 276225 w 314325"/>
                  <a:gd name="connsiteY49" fmla="*/ 155575 h 365125"/>
                  <a:gd name="connsiteX50" fmla="*/ 285750 w 314325"/>
                  <a:gd name="connsiteY50" fmla="*/ 165100 h 365125"/>
                  <a:gd name="connsiteX51" fmla="*/ 298450 w 314325"/>
                  <a:gd name="connsiteY51" fmla="*/ 184150 h 365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314325" h="365125">
                    <a:moveTo>
                      <a:pt x="298450" y="184150"/>
                    </a:moveTo>
                    <a:cubicBezTo>
                      <a:pt x="303212" y="183092"/>
                      <a:pt x="314325" y="168056"/>
                      <a:pt x="314325" y="158750"/>
                    </a:cubicBezTo>
                    <a:cubicBezTo>
                      <a:pt x="314325" y="151266"/>
                      <a:pt x="312139" y="143943"/>
                      <a:pt x="311150" y="136525"/>
                    </a:cubicBezTo>
                    <a:cubicBezTo>
                      <a:pt x="309918" y="127285"/>
                      <a:pt x="310387" y="107187"/>
                      <a:pt x="301625" y="98425"/>
                    </a:cubicBezTo>
                    <a:cubicBezTo>
                      <a:pt x="299258" y="96058"/>
                      <a:pt x="295026" y="96875"/>
                      <a:pt x="292100" y="95250"/>
                    </a:cubicBezTo>
                    <a:cubicBezTo>
                      <a:pt x="285429" y="91544"/>
                      <a:pt x="280454" y="84401"/>
                      <a:pt x="273050" y="82550"/>
                    </a:cubicBezTo>
                    <a:cubicBezTo>
                      <a:pt x="268981" y="81533"/>
                      <a:pt x="255380" y="78477"/>
                      <a:pt x="250825" y="76200"/>
                    </a:cubicBezTo>
                    <a:cubicBezTo>
                      <a:pt x="226206" y="63890"/>
                      <a:pt x="255716" y="74655"/>
                      <a:pt x="231775" y="66675"/>
                    </a:cubicBezTo>
                    <a:cubicBezTo>
                      <a:pt x="228600" y="63500"/>
                      <a:pt x="225794" y="59907"/>
                      <a:pt x="222250" y="57150"/>
                    </a:cubicBezTo>
                    <a:cubicBezTo>
                      <a:pt x="216226" y="52465"/>
                      <a:pt x="203200" y="44450"/>
                      <a:pt x="203200" y="44450"/>
                    </a:cubicBezTo>
                    <a:cubicBezTo>
                      <a:pt x="188644" y="22615"/>
                      <a:pt x="197740" y="27813"/>
                      <a:pt x="180975" y="22225"/>
                    </a:cubicBezTo>
                    <a:cubicBezTo>
                      <a:pt x="177800" y="19050"/>
                      <a:pt x="175258" y="15080"/>
                      <a:pt x="171450" y="12700"/>
                    </a:cubicBezTo>
                    <a:cubicBezTo>
                      <a:pt x="166617" y="9679"/>
                      <a:pt x="160783" y="8665"/>
                      <a:pt x="155575" y="6350"/>
                    </a:cubicBezTo>
                    <a:cubicBezTo>
                      <a:pt x="151250" y="4428"/>
                      <a:pt x="147108" y="2117"/>
                      <a:pt x="142875" y="0"/>
                    </a:cubicBezTo>
                    <a:cubicBezTo>
                      <a:pt x="130175" y="1058"/>
                      <a:pt x="117407" y="1491"/>
                      <a:pt x="104775" y="3175"/>
                    </a:cubicBezTo>
                    <a:cubicBezTo>
                      <a:pt x="99958" y="3817"/>
                      <a:pt x="85235" y="10552"/>
                      <a:pt x="82550" y="12700"/>
                    </a:cubicBezTo>
                    <a:cubicBezTo>
                      <a:pt x="75538" y="18310"/>
                      <a:pt x="70684" y="26362"/>
                      <a:pt x="63500" y="31750"/>
                    </a:cubicBezTo>
                    <a:lnTo>
                      <a:pt x="50800" y="41275"/>
                    </a:lnTo>
                    <a:cubicBezTo>
                      <a:pt x="49742" y="44450"/>
                      <a:pt x="49716" y="48187"/>
                      <a:pt x="47625" y="50800"/>
                    </a:cubicBezTo>
                    <a:cubicBezTo>
                      <a:pt x="31675" y="70738"/>
                      <a:pt x="42891" y="40140"/>
                      <a:pt x="31750" y="69850"/>
                    </a:cubicBezTo>
                    <a:cubicBezTo>
                      <a:pt x="30218" y="73936"/>
                      <a:pt x="29214" y="78233"/>
                      <a:pt x="28575" y="82550"/>
                    </a:cubicBezTo>
                    <a:cubicBezTo>
                      <a:pt x="24978" y="106833"/>
                      <a:pt x="21493" y="131149"/>
                      <a:pt x="19050" y="155575"/>
                    </a:cubicBezTo>
                    <a:cubicBezTo>
                      <a:pt x="17992" y="166158"/>
                      <a:pt x="19003" y="177159"/>
                      <a:pt x="15875" y="187325"/>
                    </a:cubicBezTo>
                    <a:cubicBezTo>
                      <a:pt x="14555" y="191617"/>
                      <a:pt x="8960" y="193196"/>
                      <a:pt x="6350" y="196850"/>
                    </a:cubicBezTo>
                    <a:cubicBezTo>
                      <a:pt x="3599" y="200701"/>
                      <a:pt x="2117" y="205317"/>
                      <a:pt x="0" y="209550"/>
                    </a:cubicBezTo>
                    <a:cubicBezTo>
                      <a:pt x="1058" y="219075"/>
                      <a:pt x="144" y="229033"/>
                      <a:pt x="3175" y="238125"/>
                    </a:cubicBezTo>
                    <a:cubicBezTo>
                      <a:pt x="4595" y="242385"/>
                      <a:pt x="9825" y="244201"/>
                      <a:pt x="12700" y="247650"/>
                    </a:cubicBezTo>
                    <a:cubicBezTo>
                      <a:pt x="19539" y="255856"/>
                      <a:pt x="19043" y="257154"/>
                      <a:pt x="22225" y="266700"/>
                    </a:cubicBezTo>
                    <a:cubicBezTo>
                      <a:pt x="21167" y="276225"/>
                      <a:pt x="20626" y="285822"/>
                      <a:pt x="19050" y="295275"/>
                    </a:cubicBezTo>
                    <a:cubicBezTo>
                      <a:pt x="18339" y="299541"/>
                      <a:pt x="9853" y="319855"/>
                      <a:pt x="9525" y="320675"/>
                    </a:cubicBezTo>
                    <a:cubicBezTo>
                      <a:pt x="10583" y="331258"/>
                      <a:pt x="9337" y="342335"/>
                      <a:pt x="12700" y="352425"/>
                    </a:cubicBezTo>
                    <a:cubicBezTo>
                      <a:pt x="13907" y="356045"/>
                      <a:pt x="18738" y="357225"/>
                      <a:pt x="22225" y="358775"/>
                    </a:cubicBezTo>
                    <a:cubicBezTo>
                      <a:pt x="28342" y="361493"/>
                      <a:pt x="41275" y="365125"/>
                      <a:pt x="41275" y="365125"/>
                    </a:cubicBezTo>
                    <a:cubicBezTo>
                      <a:pt x="39158" y="359833"/>
                      <a:pt x="35144" y="354945"/>
                      <a:pt x="34925" y="349250"/>
                    </a:cubicBezTo>
                    <a:cubicBezTo>
                      <a:pt x="33154" y="303199"/>
                      <a:pt x="34998" y="298084"/>
                      <a:pt x="41275" y="266700"/>
                    </a:cubicBezTo>
                    <a:cubicBezTo>
                      <a:pt x="35357" y="248947"/>
                      <a:pt x="31161" y="240464"/>
                      <a:pt x="41275" y="215900"/>
                    </a:cubicBezTo>
                    <a:cubicBezTo>
                      <a:pt x="44181" y="208843"/>
                      <a:pt x="54929" y="208596"/>
                      <a:pt x="60325" y="203200"/>
                    </a:cubicBezTo>
                    <a:cubicBezTo>
                      <a:pt x="72548" y="190977"/>
                      <a:pt x="67359" y="197411"/>
                      <a:pt x="76200" y="184150"/>
                    </a:cubicBezTo>
                    <a:cubicBezTo>
                      <a:pt x="76569" y="177146"/>
                      <a:pt x="75149" y="130861"/>
                      <a:pt x="82550" y="111125"/>
                    </a:cubicBezTo>
                    <a:cubicBezTo>
                      <a:pt x="84212" y="106693"/>
                      <a:pt x="87142" y="102819"/>
                      <a:pt x="88900" y="98425"/>
                    </a:cubicBezTo>
                    <a:cubicBezTo>
                      <a:pt x="93092" y="87946"/>
                      <a:pt x="93455" y="77995"/>
                      <a:pt x="101600" y="69850"/>
                    </a:cubicBezTo>
                    <a:cubicBezTo>
                      <a:pt x="104298" y="67152"/>
                      <a:pt x="107712" y="65207"/>
                      <a:pt x="111125" y="63500"/>
                    </a:cubicBezTo>
                    <a:cubicBezTo>
                      <a:pt x="114118" y="62003"/>
                      <a:pt x="117475" y="61383"/>
                      <a:pt x="120650" y="60325"/>
                    </a:cubicBezTo>
                    <a:cubicBezTo>
                      <a:pt x="131233" y="62442"/>
                      <a:pt x="142084" y="63501"/>
                      <a:pt x="152400" y="66675"/>
                    </a:cubicBezTo>
                    <a:cubicBezTo>
                      <a:pt x="160981" y="69315"/>
                      <a:pt x="179033" y="90780"/>
                      <a:pt x="180975" y="92075"/>
                    </a:cubicBezTo>
                    <a:cubicBezTo>
                      <a:pt x="187325" y="96308"/>
                      <a:pt x="194629" y="99379"/>
                      <a:pt x="200025" y="104775"/>
                    </a:cubicBezTo>
                    <a:cubicBezTo>
                      <a:pt x="211917" y="116667"/>
                      <a:pt x="205290" y="112880"/>
                      <a:pt x="219075" y="117475"/>
                    </a:cubicBezTo>
                    <a:cubicBezTo>
                      <a:pt x="248970" y="147370"/>
                      <a:pt x="201031" y="102270"/>
                      <a:pt x="247650" y="133350"/>
                    </a:cubicBezTo>
                    <a:cubicBezTo>
                      <a:pt x="271299" y="149116"/>
                      <a:pt x="242254" y="128853"/>
                      <a:pt x="266700" y="149225"/>
                    </a:cubicBezTo>
                    <a:cubicBezTo>
                      <a:pt x="269631" y="151668"/>
                      <a:pt x="273294" y="153132"/>
                      <a:pt x="276225" y="155575"/>
                    </a:cubicBezTo>
                    <a:cubicBezTo>
                      <a:pt x="279674" y="158450"/>
                      <a:pt x="282301" y="162225"/>
                      <a:pt x="285750" y="165100"/>
                    </a:cubicBezTo>
                    <a:cubicBezTo>
                      <a:pt x="288681" y="167543"/>
                      <a:pt x="293688" y="185208"/>
                      <a:pt x="298450" y="1841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237" name="Forme libre 430">
                <a:extLst>
                  <a:ext uri="{FF2B5EF4-FFF2-40B4-BE49-F238E27FC236}">
                    <a16:creationId xmlns:a16="http://schemas.microsoft.com/office/drawing/2014/main" id="{980D6EBD-B406-4A4B-8434-5A9344C9B3CB}"/>
                  </a:ext>
                </a:extLst>
              </p:cNvPr>
              <p:cNvSpPr/>
              <p:nvPr/>
            </p:nvSpPr>
            <p:spPr>
              <a:xfrm>
                <a:off x="3562350" y="3645024"/>
                <a:ext cx="539750" cy="393700"/>
              </a:xfrm>
              <a:custGeom>
                <a:avLst/>
                <a:gdLst>
                  <a:gd name="connsiteX0" fmla="*/ 485775 w 539750"/>
                  <a:gd name="connsiteY0" fmla="*/ 215900 h 393700"/>
                  <a:gd name="connsiteX1" fmla="*/ 517525 w 539750"/>
                  <a:gd name="connsiteY1" fmla="*/ 209550 h 393700"/>
                  <a:gd name="connsiteX2" fmla="*/ 527050 w 539750"/>
                  <a:gd name="connsiteY2" fmla="*/ 203200 h 393700"/>
                  <a:gd name="connsiteX3" fmla="*/ 536575 w 539750"/>
                  <a:gd name="connsiteY3" fmla="*/ 193675 h 393700"/>
                  <a:gd name="connsiteX4" fmla="*/ 539750 w 539750"/>
                  <a:gd name="connsiteY4" fmla="*/ 184150 h 393700"/>
                  <a:gd name="connsiteX5" fmla="*/ 527050 w 539750"/>
                  <a:gd name="connsiteY5" fmla="*/ 161925 h 393700"/>
                  <a:gd name="connsiteX6" fmla="*/ 514350 w 539750"/>
                  <a:gd name="connsiteY6" fmla="*/ 142875 h 393700"/>
                  <a:gd name="connsiteX7" fmla="*/ 504825 w 539750"/>
                  <a:gd name="connsiteY7" fmla="*/ 133350 h 393700"/>
                  <a:gd name="connsiteX8" fmla="*/ 492125 w 539750"/>
                  <a:gd name="connsiteY8" fmla="*/ 114300 h 393700"/>
                  <a:gd name="connsiteX9" fmla="*/ 485775 w 539750"/>
                  <a:gd name="connsiteY9" fmla="*/ 104775 h 393700"/>
                  <a:gd name="connsiteX10" fmla="*/ 476250 w 539750"/>
                  <a:gd name="connsiteY10" fmla="*/ 98425 h 393700"/>
                  <a:gd name="connsiteX11" fmla="*/ 466725 w 539750"/>
                  <a:gd name="connsiteY11" fmla="*/ 95250 h 393700"/>
                  <a:gd name="connsiteX12" fmla="*/ 444500 w 539750"/>
                  <a:gd name="connsiteY12" fmla="*/ 73025 h 393700"/>
                  <a:gd name="connsiteX13" fmla="*/ 425450 w 539750"/>
                  <a:gd name="connsiteY13" fmla="*/ 63500 h 393700"/>
                  <a:gd name="connsiteX14" fmla="*/ 393700 w 539750"/>
                  <a:gd name="connsiteY14" fmla="*/ 34925 h 393700"/>
                  <a:gd name="connsiteX15" fmla="*/ 377825 w 539750"/>
                  <a:gd name="connsiteY15" fmla="*/ 15875 h 393700"/>
                  <a:gd name="connsiteX16" fmla="*/ 365125 w 539750"/>
                  <a:gd name="connsiteY16" fmla="*/ 9525 h 393700"/>
                  <a:gd name="connsiteX17" fmla="*/ 346075 w 539750"/>
                  <a:gd name="connsiteY17" fmla="*/ 0 h 393700"/>
                  <a:gd name="connsiteX18" fmla="*/ 257175 w 539750"/>
                  <a:gd name="connsiteY18" fmla="*/ 3175 h 393700"/>
                  <a:gd name="connsiteX19" fmla="*/ 244475 w 539750"/>
                  <a:gd name="connsiteY19" fmla="*/ 6350 h 393700"/>
                  <a:gd name="connsiteX20" fmla="*/ 225425 w 539750"/>
                  <a:gd name="connsiteY20" fmla="*/ 12700 h 393700"/>
                  <a:gd name="connsiteX21" fmla="*/ 206375 w 539750"/>
                  <a:gd name="connsiteY21" fmla="*/ 25400 h 393700"/>
                  <a:gd name="connsiteX22" fmla="*/ 187325 w 539750"/>
                  <a:gd name="connsiteY22" fmla="*/ 41275 h 393700"/>
                  <a:gd name="connsiteX23" fmla="*/ 184150 w 539750"/>
                  <a:gd name="connsiteY23" fmla="*/ 50800 h 393700"/>
                  <a:gd name="connsiteX24" fmla="*/ 171450 w 539750"/>
                  <a:gd name="connsiteY24" fmla="*/ 69850 h 393700"/>
                  <a:gd name="connsiteX25" fmla="*/ 168275 w 539750"/>
                  <a:gd name="connsiteY25" fmla="*/ 79375 h 393700"/>
                  <a:gd name="connsiteX26" fmla="*/ 161925 w 539750"/>
                  <a:gd name="connsiteY26" fmla="*/ 95250 h 393700"/>
                  <a:gd name="connsiteX27" fmla="*/ 155575 w 539750"/>
                  <a:gd name="connsiteY27" fmla="*/ 120650 h 393700"/>
                  <a:gd name="connsiteX28" fmla="*/ 146050 w 539750"/>
                  <a:gd name="connsiteY28" fmla="*/ 139700 h 393700"/>
                  <a:gd name="connsiteX29" fmla="*/ 142875 w 539750"/>
                  <a:gd name="connsiteY29" fmla="*/ 168275 h 393700"/>
                  <a:gd name="connsiteX30" fmla="*/ 136525 w 539750"/>
                  <a:gd name="connsiteY30" fmla="*/ 177800 h 393700"/>
                  <a:gd name="connsiteX31" fmla="*/ 117475 w 539750"/>
                  <a:gd name="connsiteY31" fmla="*/ 196850 h 393700"/>
                  <a:gd name="connsiteX32" fmla="*/ 107950 w 539750"/>
                  <a:gd name="connsiteY32" fmla="*/ 206375 h 393700"/>
                  <a:gd name="connsiteX33" fmla="*/ 95250 w 539750"/>
                  <a:gd name="connsiteY33" fmla="*/ 209550 h 393700"/>
                  <a:gd name="connsiteX34" fmla="*/ 82550 w 539750"/>
                  <a:gd name="connsiteY34" fmla="*/ 219075 h 393700"/>
                  <a:gd name="connsiteX35" fmla="*/ 73025 w 539750"/>
                  <a:gd name="connsiteY35" fmla="*/ 222250 h 393700"/>
                  <a:gd name="connsiteX36" fmla="*/ 60325 w 539750"/>
                  <a:gd name="connsiteY36" fmla="*/ 231775 h 393700"/>
                  <a:gd name="connsiteX37" fmla="*/ 31750 w 539750"/>
                  <a:gd name="connsiteY37" fmla="*/ 254000 h 393700"/>
                  <a:gd name="connsiteX38" fmla="*/ 22225 w 539750"/>
                  <a:gd name="connsiteY38" fmla="*/ 273050 h 393700"/>
                  <a:gd name="connsiteX39" fmla="*/ 19050 w 539750"/>
                  <a:gd name="connsiteY39" fmla="*/ 282575 h 393700"/>
                  <a:gd name="connsiteX40" fmla="*/ 15875 w 539750"/>
                  <a:gd name="connsiteY40" fmla="*/ 374650 h 393700"/>
                  <a:gd name="connsiteX41" fmla="*/ 9525 w 539750"/>
                  <a:gd name="connsiteY41" fmla="*/ 384175 h 393700"/>
                  <a:gd name="connsiteX42" fmla="*/ 0 w 539750"/>
                  <a:gd name="connsiteY42" fmla="*/ 390525 h 393700"/>
                  <a:gd name="connsiteX43" fmla="*/ 9525 w 539750"/>
                  <a:gd name="connsiteY43" fmla="*/ 393700 h 393700"/>
                  <a:gd name="connsiteX44" fmla="*/ 31750 w 539750"/>
                  <a:gd name="connsiteY44" fmla="*/ 387350 h 393700"/>
                  <a:gd name="connsiteX45" fmla="*/ 47625 w 539750"/>
                  <a:gd name="connsiteY45" fmla="*/ 355600 h 393700"/>
                  <a:gd name="connsiteX46" fmla="*/ 50800 w 539750"/>
                  <a:gd name="connsiteY46" fmla="*/ 346075 h 393700"/>
                  <a:gd name="connsiteX47" fmla="*/ 47625 w 539750"/>
                  <a:gd name="connsiteY47" fmla="*/ 317500 h 393700"/>
                  <a:gd name="connsiteX48" fmla="*/ 44450 w 539750"/>
                  <a:gd name="connsiteY48" fmla="*/ 307975 h 393700"/>
                  <a:gd name="connsiteX49" fmla="*/ 47625 w 539750"/>
                  <a:gd name="connsiteY49" fmla="*/ 292100 h 393700"/>
                  <a:gd name="connsiteX50" fmla="*/ 63500 w 539750"/>
                  <a:gd name="connsiteY50" fmla="*/ 288925 h 393700"/>
                  <a:gd name="connsiteX51" fmla="*/ 82550 w 539750"/>
                  <a:gd name="connsiteY51" fmla="*/ 282575 h 393700"/>
                  <a:gd name="connsiteX52" fmla="*/ 95250 w 539750"/>
                  <a:gd name="connsiteY52" fmla="*/ 279400 h 393700"/>
                  <a:gd name="connsiteX53" fmla="*/ 104775 w 539750"/>
                  <a:gd name="connsiteY53" fmla="*/ 273050 h 393700"/>
                  <a:gd name="connsiteX54" fmla="*/ 117475 w 539750"/>
                  <a:gd name="connsiteY54" fmla="*/ 269875 h 393700"/>
                  <a:gd name="connsiteX55" fmla="*/ 127000 w 539750"/>
                  <a:gd name="connsiteY55" fmla="*/ 260350 h 393700"/>
                  <a:gd name="connsiteX56" fmla="*/ 136525 w 539750"/>
                  <a:gd name="connsiteY56" fmla="*/ 254000 h 393700"/>
                  <a:gd name="connsiteX57" fmla="*/ 146050 w 539750"/>
                  <a:gd name="connsiteY57" fmla="*/ 250825 h 393700"/>
                  <a:gd name="connsiteX58" fmla="*/ 171450 w 539750"/>
                  <a:gd name="connsiteY58" fmla="*/ 241300 h 393700"/>
                  <a:gd name="connsiteX59" fmla="*/ 190500 w 539750"/>
                  <a:gd name="connsiteY59" fmla="*/ 228600 h 393700"/>
                  <a:gd name="connsiteX60" fmla="*/ 212725 w 539750"/>
                  <a:gd name="connsiteY60" fmla="*/ 200025 h 393700"/>
                  <a:gd name="connsiteX61" fmla="*/ 219075 w 539750"/>
                  <a:gd name="connsiteY61" fmla="*/ 190500 h 393700"/>
                  <a:gd name="connsiteX62" fmla="*/ 222250 w 539750"/>
                  <a:gd name="connsiteY62" fmla="*/ 180975 h 393700"/>
                  <a:gd name="connsiteX63" fmla="*/ 234950 w 539750"/>
                  <a:gd name="connsiteY63" fmla="*/ 161925 h 393700"/>
                  <a:gd name="connsiteX64" fmla="*/ 231775 w 539750"/>
                  <a:gd name="connsiteY64" fmla="*/ 92075 h 393700"/>
                  <a:gd name="connsiteX65" fmla="*/ 234950 w 539750"/>
                  <a:gd name="connsiteY65" fmla="*/ 79375 h 393700"/>
                  <a:gd name="connsiteX66" fmla="*/ 257175 w 539750"/>
                  <a:gd name="connsiteY66" fmla="*/ 66675 h 393700"/>
                  <a:gd name="connsiteX67" fmla="*/ 266700 w 539750"/>
                  <a:gd name="connsiteY67" fmla="*/ 57150 h 393700"/>
                  <a:gd name="connsiteX68" fmla="*/ 285750 w 539750"/>
                  <a:gd name="connsiteY68" fmla="*/ 44450 h 393700"/>
                  <a:gd name="connsiteX69" fmla="*/ 336550 w 539750"/>
                  <a:gd name="connsiteY69" fmla="*/ 47625 h 393700"/>
                  <a:gd name="connsiteX70" fmla="*/ 358775 w 539750"/>
                  <a:gd name="connsiteY70" fmla="*/ 73025 h 393700"/>
                  <a:gd name="connsiteX71" fmla="*/ 381000 w 539750"/>
                  <a:gd name="connsiteY71" fmla="*/ 88900 h 393700"/>
                  <a:gd name="connsiteX72" fmla="*/ 387350 w 539750"/>
                  <a:gd name="connsiteY72" fmla="*/ 98425 h 393700"/>
                  <a:gd name="connsiteX73" fmla="*/ 409575 w 539750"/>
                  <a:gd name="connsiteY73" fmla="*/ 117475 h 393700"/>
                  <a:gd name="connsiteX74" fmla="*/ 419100 w 539750"/>
                  <a:gd name="connsiteY74" fmla="*/ 120650 h 393700"/>
                  <a:gd name="connsiteX75" fmla="*/ 434975 w 539750"/>
                  <a:gd name="connsiteY75" fmla="*/ 133350 h 393700"/>
                  <a:gd name="connsiteX76" fmla="*/ 447675 w 539750"/>
                  <a:gd name="connsiteY76" fmla="*/ 152400 h 393700"/>
                  <a:gd name="connsiteX77" fmla="*/ 454025 w 539750"/>
                  <a:gd name="connsiteY77" fmla="*/ 161925 h 393700"/>
                  <a:gd name="connsiteX78" fmla="*/ 476250 w 539750"/>
                  <a:gd name="connsiteY78" fmla="*/ 180975 h 393700"/>
                  <a:gd name="connsiteX79" fmla="*/ 482600 w 539750"/>
                  <a:gd name="connsiteY79" fmla="*/ 190500 h 393700"/>
                  <a:gd name="connsiteX80" fmla="*/ 485775 w 539750"/>
                  <a:gd name="connsiteY80" fmla="*/ 215900 h 393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539750" h="393700">
                    <a:moveTo>
                      <a:pt x="485775" y="215900"/>
                    </a:moveTo>
                    <a:cubicBezTo>
                      <a:pt x="491596" y="219075"/>
                      <a:pt x="508659" y="213983"/>
                      <a:pt x="517525" y="209550"/>
                    </a:cubicBezTo>
                    <a:cubicBezTo>
                      <a:pt x="520938" y="207843"/>
                      <a:pt x="524119" y="205643"/>
                      <a:pt x="527050" y="203200"/>
                    </a:cubicBezTo>
                    <a:cubicBezTo>
                      <a:pt x="530499" y="200325"/>
                      <a:pt x="533400" y="196850"/>
                      <a:pt x="536575" y="193675"/>
                    </a:cubicBezTo>
                    <a:cubicBezTo>
                      <a:pt x="537633" y="190500"/>
                      <a:pt x="539750" y="187497"/>
                      <a:pt x="539750" y="184150"/>
                    </a:cubicBezTo>
                    <a:cubicBezTo>
                      <a:pt x="539750" y="175836"/>
                      <a:pt x="530917" y="167449"/>
                      <a:pt x="527050" y="161925"/>
                    </a:cubicBezTo>
                    <a:cubicBezTo>
                      <a:pt x="522673" y="155673"/>
                      <a:pt x="519746" y="148271"/>
                      <a:pt x="514350" y="142875"/>
                    </a:cubicBezTo>
                    <a:cubicBezTo>
                      <a:pt x="511175" y="139700"/>
                      <a:pt x="507582" y="136894"/>
                      <a:pt x="504825" y="133350"/>
                    </a:cubicBezTo>
                    <a:cubicBezTo>
                      <a:pt x="500140" y="127326"/>
                      <a:pt x="496358" y="120650"/>
                      <a:pt x="492125" y="114300"/>
                    </a:cubicBezTo>
                    <a:cubicBezTo>
                      <a:pt x="490008" y="111125"/>
                      <a:pt x="488950" y="106892"/>
                      <a:pt x="485775" y="104775"/>
                    </a:cubicBezTo>
                    <a:cubicBezTo>
                      <a:pt x="482600" y="102658"/>
                      <a:pt x="479663" y="100132"/>
                      <a:pt x="476250" y="98425"/>
                    </a:cubicBezTo>
                    <a:cubicBezTo>
                      <a:pt x="473257" y="96928"/>
                      <a:pt x="469900" y="96308"/>
                      <a:pt x="466725" y="95250"/>
                    </a:cubicBezTo>
                    <a:cubicBezTo>
                      <a:pt x="459317" y="87842"/>
                      <a:pt x="454439" y="76338"/>
                      <a:pt x="444500" y="73025"/>
                    </a:cubicBezTo>
                    <a:cubicBezTo>
                      <a:pt x="435800" y="70125"/>
                      <a:pt x="432691" y="70017"/>
                      <a:pt x="425450" y="63500"/>
                    </a:cubicBezTo>
                    <a:cubicBezTo>
                      <a:pt x="389845" y="31456"/>
                      <a:pt x="415833" y="49680"/>
                      <a:pt x="393700" y="34925"/>
                    </a:cubicBezTo>
                    <a:cubicBezTo>
                      <a:pt x="388637" y="27330"/>
                      <a:pt x="385603" y="21431"/>
                      <a:pt x="377825" y="15875"/>
                    </a:cubicBezTo>
                    <a:cubicBezTo>
                      <a:pt x="373974" y="13124"/>
                      <a:pt x="369234" y="11873"/>
                      <a:pt x="365125" y="9525"/>
                    </a:cubicBezTo>
                    <a:cubicBezTo>
                      <a:pt x="347891" y="-323"/>
                      <a:pt x="363539" y="5821"/>
                      <a:pt x="346075" y="0"/>
                    </a:cubicBezTo>
                    <a:cubicBezTo>
                      <a:pt x="316442" y="1058"/>
                      <a:pt x="286769" y="1325"/>
                      <a:pt x="257175" y="3175"/>
                    </a:cubicBezTo>
                    <a:cubicBezTo>
                      <a:pt x="252820" y="3447"/>
                      <a:pt x="248655" y="5096"/>
                      <a:pt x="244475" y="6350"/>
                    </a:cubicBezTo>
                    <a:cubicBezTo>
                      <a:pt x="238064" y="8273"/>
                      <a:pt x="230994" y="8987"/>
                      <a:pt x="225425" y="12700"/>
                    </a:cubicBezTo>
                    <a:cubicBezTo>
                      <a:pt x="219075" y="16933"/>
                      <a:pt x="211771" y="20004"/>
                      <a:pt x="206375" y="25400"/>
                    </a:cubicBezTo>
                    <a:cubicBezTo>
                      <a:pt x="194152" y="37623"/>
                      <a:pt x="200586" y="32434"/>
                      <a:pt x="187325" y="41275"/>
                    </a:cubicBezTo>
                    <a:cubicBezTo>
                      <a:pt x="186267" y="44450"/>
                      <a:pt x="185775" y="47874"/>
                      <a:pt x="184150" y="50800"/>
                    </a:cubicBezTo>
                    <a:cubicBezTo>
                      <a:pt x="180444" y="57471"/>
                      <a:pt x="173863" y="62610"/>
                      <a:pt x="171450" y="69850"/>
                    </a:cubicBezTo>
                    <a:cubicBezTo>
                      <a:pt x="170392" y="73025"/>
                      <a:pt x="169450" y="76241"/>
                      <a:pt x="168275" y="79375"/>
                    </a:cubicBezTo>
                    <a:cubicBezTo>
                      <a:pt x="166274" y="84711"/>
                      <a:pt x="163563" y="89791"/>
                      <a:pt x="161925" y="95250"/>
                    </a:cubicBezTo>
                    <a:cubicBezTo>
                      <a:pt x="159208" y="104307"/>
                      <a:pt x="159766" y="112269"/>
                      <a:pt x="155575" y="120650"/>
                    </a:cubicBezTo>
                    <a:cubicBezTo>
                      <a:pt x="143265" y="145269"/>
                      <a:pt x="154030" y="115759"/>
                      <a:pt x="146050" y="139700"/>
                    </a:cubicBezTo>
                    <a:cubicBezTo>
                      <a:pt x="144992" y="149225"/>
                      <a:pt x="145199" y="158978"/>
                      <a:pt x="142875" y="168275"/>
                    </a:cubicBezTo>
                    <a:cubicBezTo>
                      <a:pt x="141950" y="171977"/>
                      <a:pt x="139060" y="174948"/>
                      <a:pt x="136525" y="177800"/>
                    </a:cubicBezTo>
                    <a:cubicBezTo>
                      <a:pt x="130559" y="184512"/>
                      <a:pt x="123825" y="190500"/>
                      <a:pt x="117475" y="196850"/>
                    </a:cubicBezTo>
                    <a:cubicBezTo>
                      <a:pt x="114300" y="200025"/>
                      <a:pt x="112306" y="205286"/>
                      <a:pt x="107950" y="206375"/>
                    </a:cubicBezTo>
                    <a:lnTo>
                      <a:pt x="95250" y="209550"/>
                    </a:lnTo>
                    <a:cubicBezTo>
                      <a:pt x="91017" y="212725"/>
                      <a:pt x="87144" y="216450"/>
                      <a:pt x="82550" y="219075"/>
                    </a:cubicBezTo>
                    <a:cubicBezTo>
                      <a:pt x="79644" y="220735"/>
                      <a:pt x="75931" y="220590"/>
                      <a:pt x="73025" y="222250"/>
                    </a:cubicBezTo>
                    <a:cubicBezTo>
                      <a:pt x="68431" y="224875"/>
                      <a:pt x="64660" y="228740"/>
                      <a:pt x="60325" y="231775"/>
                    </a:cubicBezTo>
                    <a:cubicBezTo>
                      <a:pt x="35007" y="249497"/>
                      <a:pt x="48161" y="237589"/>
                      <a:pt x="31750" y="254000"/>
                    </a:cubicBezTo>
                    <a:cubicBezTo>
                      <a:pt x="23770" y="277941"/>
                      <a:pt x="34535" y="248431"/>
                      <a:pt x="22225" y="273050"/>
                    </a:cubicBezTo>
                    <a:cubicBezTo>
                      <a:pt x="20728" y="276043"/>
                      <a:pt x="20108" y="279400"/>
                      <a:pt x="19050" y="282575"/>
                    </a:cubicBezTo>
                    <a:cubicBezTo>
                      <a:pt x="17992" y="313267"/>
                      <a:pt x="18741" y="344074"/>
                      <a:pt x="15875" y="374650"/>
                    </a:cubicBezTo>
                    <a:cubicBezTo>
                      <a:pt x="15519" y="378449"/>
                      <a:pt x="12223" y="381477"/>
                      <a:pt x="9525" y="384175"/>
                    </a:cubicBezTo>
                    <a:cubicBezTo>
                      <a:pt x="6827" y="386873"/>
                      <a:pt x="3175" y="388408"/>
                      <a:pt x="0" y="390525"/>
                    </a:cubicBezTo>
                    <a:cubicBezTo>
                      <a:pt x="3175" y="391583"/>
                      <a:pt x="6178" y="393700"/>
                      <a:pt x="9525" y="393700"/>
                    </a:cubicBezTo>
                    <a:cubicBezTo>
                      <a:pt x="13512" y="393700"/>
                      <a:pt x="27258" y="388847"/>
                      <a:pt x="31750" y="387350"/>
                    </a:cubicBezTo>
                    <a:cubicBezTo>
                      <a:pt x="45291" y="369295"/>
                      <a:pt x="39602" y="379670"/>
                      <a:pt x="47625" y="355600"/>
                    </a:cubicBezTo>
                    <a:lnTo>
                      <a:pt x="50800" y="346075"/>
                    </a:lnTo>
                    <a:cubicBezTo>
                      <a:pt x="49742" y="336550"/>
                      <a:pt x="49201" y="326953"/>
                      <a:pt x="47625" y="317500"/>
                    </a:cubicBezTo>
                    <a:cubicBezTo>
                      <a:pt x="47075" y="314199"/>
                      <a:pt x="44450" y="311322"/>
                      <a:pt x="44450" y="307975"/>
                    </a:cubicBezTo>
                    <a:cubicBezTo>
                      <a:pt x="44450" y="302579"/>
                      <a:pt x="43809" y="295916"/>
                      <a:pt x="47625" y="292100"/>
                    </a:cubicBezTo>
                    <a:cubicBezTo>
                      <a:pt x="51441" y="288284"/>
                      <a:pt x="58294" y="290345"/>
                      <a:pt x="63500" y="288925"/>
                    </a:cubicBezTo>
                    <a:cubicBezTo>
                      <a:pt x="69958" y="287164"/>
                      <a:pt x="76056" y="284198"/>
                      <a:pt x="82550" y="282575"/>
                    </a:cubicBezTo>
                    <a:lnTo>
                      <a:pt x="95250" y="279400"/>
                    </a:lnTo>
                    <a:cubicBezTo>
                      <a:pt x="98425" y="277283"/>
                      <a:pt x="101268" y="274553"/>
                      <a:pt x="104775" y="273050"/>
                    </a:cubicBezTo>
                    <a:cubicBezTo>
                      <a:pt x="108786" y="271331"/>
                      <a:pt x="113686" y="272040"/>
                      <a:pt x="117475" y="269875"/>
                    </a:cubicBezTo>
                    <a:cubicBezTo>
                      <a:pt x="121374" y="267647"/>
                      <a:pt x="123551" y="263225"/>
                      <a:pt x="127000" y="260350"/>
                    </a:cubicBezTo>
                    <a:cubicBezTo>
                      <a:pt x="129931" y="257907"/>
                      <a:pt x="133112" y="255707"/>
                      <a:pt x="136525" y="254000"/>
                    </a:cubicBezTo>
                    <a:cubicBezTo>
                      <a:pt x="139518" y="252503"/>
                      <a:pt x="142974" y="252143"/>
                      <a:pt x="146050" y="250825"/>
                    </a:cubicBezTo>
                    <a:cubicBezTo>
                      <a:pt x="169294" y="240863"/>
                      <a:pt x="148035" y="247154"/>
                      <a:pt x="171450" y="241300"/>
                    </a:cubicBezTo>
                    <a:cubicBezTo>
                      <a:pt x="201836" y="210914"/>
                      <a:pt x="162931" y="246980"/>
                      <a:pt x="190500" y="228600"/>
                    </a:cubicBezTo>
                    <a:cubicBezTo>
                      <a:pt x="199453" y="222631"/>
                      <a:pt x="207679" y="207594"/>
                      <a:pt x="212725" y="200025"/>
                    </a:cubicBezTo>
                    <a:cubicBezTo>
                      <a:pt x="214842" y="196850"/>
                      <a:pt x="217868" y="194120"/>
                      <a:pt x="219075" y="190500"/>
                    </a:cubicBezTo>
                    <a:cubicBezTo>
                      <a:pt x="220133" y="187325"/>
                      <a:pt x="220625" y="183901"/>
                      <a:pt x="222250" y="180975"/>
                    </a:cubicBezTo>
                    <a:cubicBezTo>
                      <a:pt x="225956" y="174304"/>
                      <a:pt x="234950" y="161925"/>
                      <a:pt x="234950" y="161925"/>
                    </a:cubicBezTo>
                    <a:cubicBezTo>
                      <a:pt x="243551" y="127519"/>
                      <a:pt x="235191" y="167226"/>
                      <a:pt x="231775" y="92075"/>
                    </a:cubicBezTo>
                    <a:cubicBezTo>
                      <a:pt x="231577" y="87716"/>
                      <a:pt x="232414" y="82926"/>
                      <a:pt x="234950" y="79375"/>
                    </a:cubicBezTo>
                    <a:cubicBezTo>
                      <a:pt x="240957" y="70965"/>
                      <a:pt x="248556" y="69548"/>
                      <a:pt x="257175" y="66675"/>
                    </a:cubicBezTo>
                    <a:cubicBezTo>
                      <a:pt x="260350" y="63500"/>
                      <a:pt x="262964" y="59641"/>
                      <a:pt x="266700" y="57150"/>
                    </a:cubicBezTo>
                    <a:cubicBezTo>
                      <a:pt x="294269" y="38770"/>
                      <a:pt x="255364" y="74836"/>
                      <a:pt x="285750" y="44450"/>
                    </a:cubicBezTo>
                    <a:cubicBezTo>
                      <a:pt x="302683" y="45508"/>
                      <a:pt x="319791" y="44979"/>
                      <a:pt x="336550" y="47625"/>
                    </a:cubicBezTo>
                    <a:cubicBezTo>
                      <a:pt x="348684" y="49541"/>
                      <a:pt x="351440" y="68135"/>
                      <a:pt x="358775" y="73025"/>
                    </a:cubicBezTo>
                    <a:cubicBezTo>
                      <a:pt x="364183" y="76631"/>
                      <a:pt x="377062" y="84962"/>
                      <a:pt x="381000" y="88900"/>
                    </a:cubicBezTo>
                    <a:cubicBezTo>
                      <a:pt x="383698" y="91598"/>
                      <a:pt x="384907" y="95494"/>
                      <a:pt x="387350" y="98425"/>
                    </a:cubicBezTo>
                    <a:cubicBezTo>
                      <a:pt x="392468" y="104567"/>
                      <a:pt x="402886" y="113653"/>
                      <a:pt x="409575" y="117475"/>
                    </a:cubicBezTo>
                    <a:cubicBezTo>
                      <a:pt x="412481" y="119135"/>
                      <a:pt x="415925" y="119592"/>
                      <a:pt x="419100" y="120650"/>
                    </a:cubicBezTo>
                    <a:cubicBezTo>
                      <a:pt x="424392" y="124883"/>
                      <a:pt x="430442" y="128313"/>
                      <a:pt x="434975" y="133350"/>
                    </a:cubicBezTo>
                    <a:cubicBezTo>
                      <a:pt x="440080" y="139023"/>
                      <a:pt x="443442" y="146050"/>
                      <a:pt x="447675" y="152400"/>
                    </a:cubicBezTo>
                    <a:cubicBezTo>
                      <a:pt x="449792" y="155575"/>
                      <a:pt x="450850" y="159808"/>
                      <a:pt x="454025" y="161925"/>
                    </a:cubicBezTo>
                    <a:cubicBezTo>
                      <a:pt x="465260" y="169415"/>
                      <a:pt x="465985" y="168999"/>
                      <a:pt x="476250" y="180975"/>
                    </a:cubicBezTo>
                    <a:cubicBezTo>
                      <a:pt x="478733" y="183872"/>
                      <a:pt x="481772" y="186775"/>
                      <a:pt x="482600" y="190500"/>
                    </a:cubicBezTo>
                    <a:cubicBezTo>
                      <a:pt x="483978" y="196699"/>
                      <a:pt x="479954" y="212725"/>
                      <a:pt x="485775" y="21590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238" name="Forme libre 431">
                <a:extLst>
                  <a:ext uri="{FF2B5EF4-FFF2-40B4-BE49-F238E27FC236}">
                    <a16:creationId xmlns:a16="http://schemas.microsoft.com/office/drawing/2014/main" id="{7AC1DA7A-C5E0-489C-A303-ABF07943F0D6}"/>
                  </a:ext>
                </a:extLst>
              </p:cNvPr>
              <p:cNvSpPr/>
              <p:nvPr/>
            </p:nvSpPr>
            <p:spPr>
              <a:xfrm>
                <a:off x="3663888" y="4206875"/>
                <a:ext cx="415987" cy="444500"/>
              </a:xfrm>
              <a:custGeom>
                <a:avLst/>
                <a:gdLst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371537 w 415987"/>
                  <a:gd name="connsiteY73" fmla="*/ 228600 h 444500"/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406462 w 415987"/>
                  <a:gd name="connsiteY73" fmla="*/ 11430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415987" h="444500">
                    <a:moveTo>
                      <a:pt x="415987" y="120650"/>
                    </a:moveTo>
                    <a:cubicBezTo>
                      <a:pt x="408579" y="117475"/>
                      <a:pt x="401246" y="114118"/>
                      <a:pt x="393762" y="111125"/>
                    </a:cubicBezTo>
                    <a:cubicBezTo>
                      <a:pt x="383871" y="107168"/>
                      <a:pt x="366849" y="103603"/>
                      <a:pt x="358837" y="101600"/>
                    </a:cubicBezTo>
                    <a:cubicBezTo>
                      <a:pt x="319135" y="91674"/>
                      <a:pt x="368496" y="104360"/>
                      <a:pt x="336612" y="95250"/>
                    </a:cubicBezTo>
                    <a:cubicBezTo>
                      <a:pt x="332416" y="94051"/>
                      <a:pt x="328145" y="93133"/>
                      <a:pt x="323912" y="92075"/>
                    </a:cubicBezTo>
                    <a:cubicBezTo>
                      <a:pt x="319679" y="88900"/>
                      <a:pt x="315945" y="84917"/>
                      <a:pt x="311212" y="82550"/>
                    </a:cubicBezTo>
                    <a:cubicBezTo>
                      <a:pt x="305225" y="79557"/>
                      <a:pt x="298149" y="79193"/>
                      <a:pt x="292162" y="76200"/>
                    </a:cubicBezTo>
                    <a:cubicBezTo>
                      <a:pt x="287929" y="74083"/>
                      <a:pt x="283812" y="71714"/>
                      <a:pt x="279462" y="69850"/>
                    </a:cubicBezTo>
                    <a:cubicBezTo>
                      <a:pt x="276386" y="68532"/>
                      <a:pt x="272863" y="68300"/>
                      <a:pt x="269937" y="66675"/>
                    </a:cubicBezTo>
                    <a:cubicBezTo>
                      <a:pt x="263266" y="62969"/>
                      <a:pt x="257237" y="58208"/>
                      <a:pt x="250887" y="53975"/>
                    </a:cubicBezTo>
                    <a:cubicBezTo>
                      <a:pt x="247712" y="51858"/>
                      <a:pt x="244775" y="49332"/>
                      <a:pt x="241362" y="47625"/>
                    </a:cubicBezTo>
                    <a:cubicBezTo>
                      <a:pt x="221836" y="37862"/>
                      <a:pt x="232600" y="43900"/>
                      <a:pt x="209612" y="28575"/>
                    </a:cubicBezTo>
                    <a:lnTo>
                      <a:pt x="190562" y="15875"/>
                    </a:lnTo>
                    <a:cubicBezTo>
                      <a:pt x="187387" y="13758"/>
                      <a:pt x="184657" y="10732"/>
                      <a:pt x="181037" y="9525"/>
                    </a:cubicBezTo>
                    <a:lnTo>
                      <a:pt x="161987" y="3175"/>
                    </a:lnTo>
                    <a:lnTo>
                      <a:pt x="152462" y="0"/>
                    </a:lnTo>
                    <a:cubicBezTo>
                      <a:pt x="138704" y="1058"/>
                      <a:pt x="124879" y="1463"/>
                      <a:pt x="111187" y="3175"/>
                    </a:cubicBezTo>
                    <a:cubicBezTo>
                      <a:pt x="107866" y="3590"/>
                      <a:pt x="104880" y="5431"/>
                      <a:pt x="101662" y="6350"/>
                    </a:cubicBezTo>
                    <a:cubicBezTo>
                      <a:pt x="97466" y="7549"/>
                      <a:pt x="93195" y="8467"/>
                      <a:pt x="88962" y="9525"/>
                    </a:cubicBezTo>
                    <a:cubicBezTo>
                      <a:pt x="86845" y="12700"/>
                      <a:pt x="84319" y="15637"/>
                      <a:pt x="82612" y="19050"/>
                    </a:cubicBezTo>
                    <a:cubicBezTo>
                      <a:pt x="77436" y="29402"/>
                      <a:pt x="79920" y="35431"/>
                      <a:pt x="76262" y="47625"/>
                    </a:cubicBezTo>
                    <a:cubicBezTo>
                      <a:pt x="73599" y="56500"/>
                      <a:pt x="61088" y="73560"/>
                      <a:pt x="57212" y="79375"/>
                    </a:cubicBezTo>
                    <a:cubicBezTo>
                      <a:pt x="55095" y="82550"/>
                      <a:pt x="52069" y="85280"/>
                      <a:pt x="50862" y="88900"/>
                    </a:cubicBezTo>
                    <a:cubicBezTo>
                      <a:pt x="49804" y="92075"/>
                      <a:pt x="49632" y="95702"/>
                      <a:pt x="47687" y="98425"/>
                    </a:cubicBezTo>
                    <a:cubicBezTo>
                      <a:pt x="44207" y="103297"/>
                      <a:pt x="39220" y="106892"/>
                      <a:pt x="34987" y="111125"/>
                    </a:cubicBezTo>
                    <a:cubicBezTo>
                      <a:pt x="29918" y="126331"/>
                      <a:pt x="29345" y="123484"/>
                      <a:pt x="34987" y="146050"/>
                    </a:cubicBezTo>
                    <a:cubicBezTo>
                      <a:pt x="36135" y="150642"/>
                      <a:pt x="39579" y="154356"/>
                      <a:pt x="41337" y="158750"/>
                    </a:cubicBezTo>
                    <a:lnTo>
                      <a:pt x="50862" y="187325"/>
                    </a:lnTo>
                    <a:cubicBezTo>
                      <a:pt x="51920" y="190500"/>
                      <a:pt x="52181" y="194065"/>
                      <a:pt x="54037" y="196850"/>
                    </a:cubicBezTo>
                    <a:lnTo>
                      <a:pt x="60387" y="206375"/>
                    </a:lnTo>
                    <a:cubicBezTo>
                      <a:pt x="59329" y="218017"/>
                      <a:pt x="59661" y="229870"/>
                      <a:pt x="57212" y="241300"/>
                    </a:cubicBezTo>
                    <a:cubicBezTo>
                      <a:pt x="56412" y="245031"/>
                      <a:pt x="52755" y="247512"/>
                      <a:pt x="50862" y="250825"/>
                    </a:cubicBezTo>
                    <a:cubicBezTo>
                      <a:pt x="48514" y="254934"/>
                      <a:pt x="46376" y="259175"/>
                      <a:pt x="44512" y="263525"/>
                    </a:cubicBezTo>
                    <a:cubicBezTo>
                      <a:pt x="43194" y="266601"/>
                      <a:pt x="43428" y="270437"/>
                      <a:pt x="41337" y="273050"/>
                    </a:cubicBezTo>
                    <a:cubicBezTo>
                      <a:pt x="38953" y="276030"/>
                      <a:pt x="34743" y="276957"/>
                      <a:pt x="31812" y="279400"/>
                    </a:cubicBezTo>
                    <a:cubicBezTo>
                      <a:pt x="28363" y="282275"/>
                      <a:pt x="25736" y="286050"/>
                      <a:pt x="22287" y="288925"/>
                    </a:cubicBezTo>
                    <a:cubicBezTo>
                      <a:pt x="-4235" y="311027"/>
                      <a:pt x="31064" y="276973"/>
                      <a:pt x="3237" y="304800"/>
                    </a:cubicBezTo>
                    <a:cubicBezTo>
                      <a:pt x="2179" y="307975"/>
                      <a:pt x="62" y="310978"/>
                      <a:pt x="62" y="314325"/>
                    </a:cubicBezTo>
                    <a:cubicBezTo>
                      <a:pt x="62" y="372904"/>
                      <a:pt x="-1080" y="345255"/>
                      <a:pt x="6412" y="371475"/>
                    </a:cubicBezTo>
                    <a:cubicBezTo>
                      <a:pt x="7611" y="375671"/>
                      <a:pt x="7166" y="380544"/>
                      <a:pt x="9587" y="384175"/>
                    </a:cubicBezTo>
                    <a:cubicBezTo>
                      <a:pt x="11704" y="387350"/>
                      <a:pt x="16026" y="388281"/>
                      <a:pt x="19112" y="390525"/>
                    </a:cubicBezTo>
                    <a:cubicBezTo>
                      <a:pt x="62432" y="422030"/>
                      <a:pt x="27187" y="398025"/>
                      <a:pt x="63562" y="422275"/>
                    </a:cubicBezTo>
                    <a:lnTo>
                      <a:pt x="73087" y="428625"/>
                    </a:lnTo>
                    <a:lnTo>
                      <a:pt x="82612" y="434975"/>
                    </a:lnTo>
                    <a:cubicBezTo>
                      <a:pt x="83670" y="438150"/>
                      <a:pt x="82440" y="444500"/>
                      <a:pt x="85787" y="444500"/>
                    </a:cubicBezTo>
                    <a:cubicBezTo>
                      <a:pt x="89134" y="444500"/>
                      <a:pt x="88962" y="438322"/>
                      <a:pt x="88962" y="434975"/>
                    </a:cubicBezTo>
                    <a:cubicBezTo>
                      <a:pt x="88962" y="428537"/>
                      <a:pt x="87823" y="422032"/>
                      <a:pt x="85787" y="415925"/>
                    </a:cubicBezTo>
                    <a:cubicBezTo>
                      <a:pt x="84114" y="410905"/>
                      <a:pt x="73702" y="399401"/>
                      <a:pt x="69912" y="396875"/>
                    </a:cubicBezTo>
                    <a:cubicBezTo>
                      <a:pt x="67127" y="395019"/>
                      <a:pt x="63562" y="394758"/>
                      <a:pt x="60387" y="393700"/>
                    </a:cubicBezTo>
                    <a:cubicBezTo>
                      <a:pt x="57212" y="390525"/>
                      <a:pt x="53090" y="388074"/>
                      <a:pt x="50862" y="384175"/>
                    </a:cubicBezTo>
                    <a:cubicBezTo>
                      <a:pt x="45660" y="375071"/>
                      <a:pt x="47063" y="352587"/>
                      <a:pt x="50862" y="346075"/>
                    </a:cubicBezTo>
                    <a:cubicBezTo>
                      <a:pt x="54707" y="339483"/>
                      <a:pt x="64516" y="338771"/>
                      <a:pt x="69912" y="333375"/>
                    </a:cubicBezTo>
                    <a:cubicBezTo>
                      <a:pt x="73087" y="330200"/>
                      <a:pt x="75988" y="326725"/>
                      <a:pt x="79437" y="323850"/>
                    </a:cubicBezTo>
                    <a:cubicBezTo>
                      <a:pt x="93752" y="311921"/>
                      <a:pt x="92575" y="321606"/>
                      <a:pt x="108012" y="298450"/>
                    </a:cubicBezTo>
                    <a:cubicBezTo>
                      <a:pt x="110129" y="295275"/>
                      <a:pt x="112655" y="292338"/>
                      <a:pt x="114362" y="288925"/>
                    </a:cubicBezTo>
                    <a:cubicBezTo>
                      <a:pt x="117030" y="283590"/>
                      <a:pt x="119186" y="271786"/>
                      <a:pt x="120712" y="266700"/>
                    </a:cubicBezTo>
                    <a:cubicBezTo>
                      <a:pt x="122635" y="260289"/>
                      <a:pt x="127062" y="247650"/>
                      <a:pt x="127062" y="247650"/>
                    </a:cubicBezTo>
                    <a:cubicBezTo>
                      <a:pt x="126621" y="241041"/>
                      <a:pt x="125958" y="199888"/>
                      <a:pt x="120712" y="184150"/>
                    </a:cubicBezTo>
                    <a:cubicBezTo>
                      <a:pt x="118163" y="176504"/>
                      <a:pt x="114362" y="169333"/>
                      <a:pt x="111187" y="161925"/>
                    </a:cubicBezTo>
                    <a:cubicBezTo>
                      <a:pt x="112245" y="142875"/>
                      <a:pt x="111664" y="123663"/>
                      <a:pt x="114362" y="104775"/>
                    </a:cubicBezTo>
                    <a:cubicBezTo>
                      <a:pt x="114902" y="100997"/>
                      <a:pt x="117732" y="97634"/>
                      <a:pt x="120712" y="95250"/>
                    </a:cubicBezTo>
                    <a:cubicBezTo>
                      <a:pt x="123325" y="93159"/>
                      <a:pt x="127062" y="93133"/>
                      <a:pt x="130237" y="92075"/>
                    </a:cubicBezTo>
                    <a:cubicBezTo>
                      <a:pt x="148229" y="94192"/>
                      <a:pt x="166297" y="95738"/>
                      <a:pt x="184212" y="98425"/>
                    </a:cubicBezTo>
                    <a:cubicBezTo>
                      <a:pt x="187522" y="98921"/>
                      <a:pt x="190811" y="99975"/>
                      <a:pt x="193737" y="101600"/>
                    </a:cubicBezTo>
                    <a:cubicBezTo>
                      <a:pt x="196071" y="102897"/>
                      <a:pt x="221325" y="119663"/>
                      <a:pt x="225487" y="123825"/>
                    </a:cubicBezTo>
                    <a:cubicBezTo>
                      <a:pt x="228185" y="126523"/>
                      <a:pt x="229139" y="130652"/>
                      <a:pt x="231837" y="133350"/>
                    </a:cubicBezTo>
                    <a:cubicBezTo>
                      <a:pt x="234535" y="136048"/>
                      <a:pt x="238431" y="137257"/>
                      <a:pt x="241362" y="139700"/>
                    </a:cubicBezTo>
                    <a:cubicBezTo>
                      <a:pt x="244811" y="142575"/>
                      <a:pt x="247478" y="146303"/>
                      <a:pt x="250887" y="149225"/>
                    </a:cubicBezTo>
                    <a:cubicBezTo>
                      <a:pt x="259114" y="156277"/>
                      <a:pt x="274440" y="165985"/>
                      <a:pt x="282637" y="171450"/>
                    </a:cubicBezTo>
                    <a:cubicBezTo>
                      <a:pt x="285812" y="173567"/>
                      <a:pt x="289109" y="175510"/>
                      <a:pt x="292162" y="177800"/>
                    </a:cubicBezTo>
                    <a:cubicBezTo>
                      <a:pt x="295038" y="179957"/>
                      <a:pt x="309744" y="191354"/>
                      <a:pt x="314387" y="193675"/>
                    </a:cubicBezTo>
                    <a:cubicBezTo>
                      <a:pt x="330357" y="201660"/>
                      <a:pt x="322940" y="189528"/>
                      <a:pt x="342962" y="209550"/>
                    </a:cubicBezTo>
                    <a:cubicBezTo>
                      <a:pt x="349984" y="216572"/>
                      <a:pt x="351429" y="241300"/>
                      <a:pt x="362012" y="225425"/>
                    </a:cubicBezTo>
                    <a:cubicBezTo>
                      <a:pt x="372595" y="209550"/>
                      <a:pt x="406462" y="114300"/>
                      <a:pt x="406462" y="114300"/>
                    </a:cubicBezTo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239" name="Rectangle 1238">
                <a:extLst>
                  <a:ext uri="{FF2B5EF4-FFF2-40B4-BE49-F238E27FC236}">
                    <a16:creationId xmlns:a16="http://schemas.microsoft.com/office/drawing/2014/main" id="{63C6997D-586F-44AA-BA39-9FC0959C85F4}"/>
                  </a:ext>
                </a:extLst>
              </p:cNvPr>
              <p:cNvSpPr/>
              <p:nvPr/>
            </p:nvSpPr>
            <p:spPr>
              <a:xfrm>
                <a:off x="4026159" y="2799840"/>
                <a:ext cx="32052" cy="2033096"/>
              </a:xfrm>
              <a:prstGeom prst="rect">
                <a:avLst/>
              </a:pr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240" name="Forme libre 433">
                <a:extLst>
                  <a:ext uri="{FF2B5EF4-FFF2-40B4-BE49-F238E27FC236}">
                    <a16:creationId xmlns:a16="http://schemas.microsoft.com/office/drawing/2014/main" id="{C14E74BF-4077-4231-A7A5-32DFD2A433B5}"/>
                  </a:ext>
                </a:extLst>
              </p:cNvPr>
              <p:cNvSpPr/>
              <p:nvPr/>
            </p:nvSpPr>
            <p:spPr>
              <a:xfrm>
                <a:off x="4035425" y="4542894"/>
                <a:ext cx="459080" cy="254258"/>
              </a:xfrm>
              <a:custGeom>
                <a:avLst/>
                <a:gdLst>
                  <a:gd name="connsiteX0" fmla="*/ 22225 w 459080"/>
                  <a:gd name="connsiteY0" fmla="*/ 187325 h 254258"/>
                  <a:gd name="connsiteX1" fmla="*/ 53975 w 459080"/>
                  <a:gd name="connsiteY1" fmla="*/ 180975 h 254258"/>
                  <a:gd name="connsiteX2" fmla="*/ 76200 w 459080"/>
                  <a:gd name="connsiteY2" fmla="*/ 152400 h 254258"/>
                  <a:gd name="connsiteX3" fmla="*/ 85725 w 459080"/>
                  <a:gd name="connsiteY3" fmla="*/ 149225 h 254258"/>
                  <a:gd name="connsiteX4" fmla="*/ 107950 w 459080"/>
                  <a:gd name="connsiteY4" fmla="*/ 139700 h 254258"/>
                  <a:gd name="connsiteX5" fmla="*/ 127000 w 459080"/>
                  <a:gd name="connsiteY5" fmla="*/ 127000 h 254258"/>
                  <a:gd name="connsiteX6" fmla="*/ 136525 w 459080"/>
                  <a:gd name="connsiteY6" fmla="*/ 114300 h 254258"/>
                  <a:gd name="connsiteX7" fmla="*/ 142875 w 459080"/>
                  <a:gd name="connsiteY7" fmla="*/ 104775 h 254258"/>
                  <a:gd name="connsiteX8" fmla="*/ 152400 w 459080"/>
                  <a:gd name="connsiteY8" fmla="*/ 98425 h 254258"/>
                  <a:gd name="connsiteX9" fmla="*/ 174625 w 459080"/>
                  <a:gd name="connsiteY9" fmla="*/ 82550 h 254258"/>
                  <a:gd name="connsiteX10" fmla="*/ 187325 w 459080"/>
                  <a:gd name="connsiteY10" fmla="*/ 73025 h 254258"/>
                  <a:gd name="connsiteX11" fmla="*/ 206375 w 459080"/>
                  <a:gd name="connsiteY11" fmla="*/ 63500 h 254258"/>
                  <a:gd name="connsiteX12" fmla="*/ 234950 w 459080"/>
                  <a:gd name="connsiteY12" fmla="*/ 38100 h 254258"/>
                  <a:gd name="connsiteX13" fmla="*/ 244475 w 459080"/>
                  <a:gd name="connsiteY13" fmla="*/ 19050 h 254258"/>
                  <a:gd name="connsiteX14" fmla="*/ 254000 w 459080"/>
                  <a:gd name="connsiteY14" fmla="*/ 12700 h 254258"/>
                  <a:gd name="connsiteX15" fmla="*/ 266700 w 459080"/>
                  <a:gd name="connsiteY15" fmla="*/ 6350 h 254258"/>
                  <a:gd name="connsiteX16" fmla="*/ 317500 w 459080"/>
                  <a:gd name="connsiteY16" fmla="*/ 0 h 254258"/>
                  <a:gd name="connsiteX17" fmla="*/ 342900 w 459080"/>
                  <a:gd name="connsiteY17" fmla="*/ 3175 h 254258"/>
                  <a:gd name="connsiteX18" fmla="*/ 349250 w 459080"/>
                  <a:gd name="connsiteY18" fmla="*/ 12700 h 254258"/>
                  <a:gd name="connsiteX19" fmla="*/ 352425 w 459080"/>
                  <a:gd name="connsiteY19" fmla="*/ 22225 h 254258"/>
                  <a:gd name="connsiteX20" fmla="*/ 358775 w 459080"/>
                  <a:gd name="connsiteY20" fmla="*/ 38100 h 254258"/>
                  <a:gd name="connsiteX21" fmla="*/ 361950 w 459080"/>
                  <a:gd name="connsiteY21" fmla="*/ 47625 h 254258"/>
                  <a:gd name="connsiteX22" fmla="*/ 384175 w 459080"/>
                  <a:gd name="connsiteY22" fmla="*/ 63500 h 254258"/>
                  <a:gd name="connsiteX23" fmla="*/ 400050 w 459080"/>
                  <a:gd name="connsiteY23" fmla="*/ 82550 h 254258"/>
                  <a:gd name="connsiteX24" fmla="*/ 406400 w 459080"/>
                  <a:gd name="connsiteY24" fmla="*/ 104775 h 254258"/>
                  <a:gd name="connsiteX25" fmla="*/ 419100 w 459080"/>
                  <a:gd name="connsiteY25" fmla="*/ 187325 h 254258"/>
                  <a:gd name="connsiteX26" fmla="*/ 431800 w 459080"/>
                  <a:gd name="connsiteY26" fmla="*/ 206375 h 254258"/>
                  <a:gd name="connsiteX27" fmla="*/ 438150 w 459080"/>
                  <a:gd name="connsiteY27" fmla="*/ 215900 h 254258"/>
                  <a:gd name="connsiteX28" fmla="*/ 444500 w 459080"/>
                  <a:gd name="connsiteY28" fmla="*/ 234950 h 254258"/>
                  <a:gd name="connsiteX29" fmla="*/ 457200 w 459080"/>
                  <a:gd name="connsiteY29" fmla="*/ 254000 h 254258"/>
                  <a:gd name="connsiteX30" fmla="*/ 438150 w 459080"/>
                  <a:gd name="connsiteY30" fmla="*/ 247650 h 254258"/>
                  <a:gd name="connsiteX31" fmla="*/ 419100 w 459080"/>
                  <a:gd name="connsiteY31" fmla="*/ 238125 h 254258"/>
                  <a:gd name="connsiteX32" fmla="*/ 409575 w 459080"/>
                  <a:gd name="connsiteY32" fmla="*/ 228600 h 254258"/>
                  <a:gd name="connsiteX33" fmla="*/ 400050 w 459080"/>
                  <a:gd name="connsiteY33" fmla="*/ 225425 h 254258"/>
                  <a:gd name="connsiteX34" fmla="*/ 390525 w 459080"/>
                  <a:gd name="connsiteY34" fmla="*/ 219075 h 254258"/>
                  <a:gd name="connsiteX35" fmla="*/ 377825 w 459080"/>
                  <a:gd name="connsiteY35" fmla="*/ 203200 h 254258"/>
                  <a:gd name="connsiteX36" fmla="*/ 368300 w 459080"/>
                  <a:gd name="connsiteY36" fmla="*/ 184150 h 254258"/>
                  <a:gd name="connsiteX37" fmla="*/ 365125 w 459080"/>
                  <a:gd name="connsiteY37" fmla="*/ 123825 h 254258"/>
                  <a:gd name="connsiteX38" fmla="*/ 349250 w 459080"/>
                  <a:gd name="connsiteY38" fmla="*/ 104775 h 254258"/>
                  <a:gd name="connsiteX39" fmla="*/ 339725 w 459080"/>
                  <a:gd name="connsiteY39" fmla="*/ 101600 h 254258"/>
                  <a:gd name="connsiteX40" fmla="*/ 320675 w 459080"/>
                  <a:gd name="connsiteY40" fmla="*/ 88900 h 254258"/>
                  <a:gd name="connsiteX41" fmla="*/ 298450 w 459080"/>
                  <a:gd name="connsiteY41" fmla="*/ 73025 h 254258"/>
                  <a:gd name="connsiteX42" fmla="*/ 282575 w 459080"/>
                  <a:gd name="connsiteY42" fmla="*/ 57150 h 254258"/>
                  <a:gd name="connsiteX43" fmla="*/ 260350 w 459080"/>
                  <a:gd name="connsiteY43" fmla="*/ 60325 h 254258"/>
                  <a:gd name="connsiteX44" fmla="*/ 250825 w 459080"/>
                  <a:gd name="connsiteY44" fmla="*/ 66675 h 254258"/>
                  <a:gd name="connsiteX45" fmla="*/ 231775 w 459080"/>
                  <a:gd name="connsiteY45" fmla="*/ 85725 h 254258"/>
                  <a:gd name="connsiteX46" fmla="*/ 212725 w 459080"/>
                  <a:gd name="connsiteY46" fmla="*/ 101600 h 254258"/>
                  <a:gd name="connsiteX47" fmla="*/ 203200 w 459080"/>
                  <a:gd name="connsiteY47" fmla="*/ 120650 h 254258"/>
                  <a:gd name="connsiteX48" fmla="*/ 193675 w 459080"/>
                  <a:gd name="connsiteY48" fmla="*/ 130175 h 254258"/>
                  <a:gd name="connsiteX49" fmla="*/ 174625 w 459080"/>
                  <a:gd name="connsiteY49" fmla="*/ 139700 h 254258"/>
                  <a:gd name="connsiteX50" fmla="*/ 161925 w 459080"/>
                  <a:gd name="connsiteY50" fmla="*/ 146050 h 254258"/>
                  <a:gd name="connsiteX51" fmla="*/ 130175 w 459080"/>
                  <a:gd name="connsiteY51" fmla="*/ 155575 h 254258"/>
                  <a:gd name="connsiteX52" fmla="*/ 120650 w 459080"/>
                  <a:gd name="connsiteY52" fmla="*/ 158750 h 254258"/>
                  <a:gd name="connsiteX53" fmla="*/ 114300 w 459080"/>
                  <a:gd name="connsiteY53" fmla="*/ 168275 h 254258"/>
                  <a:gd name="connsiteX54" fmla="*/ 104775 w 459080"/>
                  <a:gd name="connsiteY54" fmla="*/ 174625 h 254258"/>
                  <a:gd name="connsiteX55" fmla="*/ 92075 w 459080"/>
                  <a:gd name="connsiteY55" fmla="*/ 190500 h 254258"/>
                  <a:gd name="connsiteX56" fmla="*/ 76200 w 459080"/>
                  <a:gd name="connsiteY56" fmla="*/ 209550 h 254258"/>
                  <a:gd name="connsiteX57" fmla="*/ 63500 w 459080"/>
                  <a:gd name="connsiteY57" fmla="*/ 219075 h 254258"/>
                  <a:gd name="connsiteX58" fmla="*/ 53975 w 459080"/>
                  <a:gd name="connsiteY58" fmla="*/ 228600 h 254258"/>
                  <a:gd name="connsiteX59" fmla="*/ 44450 w 459080"/>
                  <a:gd name="connsiteY59" fmla="*/ 234950 h 254258"/>
                  <a:gd name="connsiteX60" fmla="*/ 34925 w 459080"/>
                  <a:gd name="connsiteY60" fmla="*/ 244475 h 254258"/>
                  <a:gd name="connsiteX61" fmla="*/ 15875 w 459080"/>
                  <a:gd name="connsiteY61" fmla="*/ 250825 h 254258"/>
                  <a:gd name="connsiteX62" fmla="*/ 6350 w 459080"/>
                  <a:gd name="connsiteY62" fmla="*/ 247650 h 254258"/>
                  <a:gd name="connsiteX63" fmla="*/ 3175 w 459080"/>
                  <a:gd name="connsiteY63" fmla="*/ 231775 h 254258"/>
                  <a:gd name="connsiteX64" fmla="*/ 0 w 459080"/>
                  <a:gd name="connsiteY64" fmla="*/ 212725 h 254258"/>
                  <a:gd name="connsiteX65" fmla="*/ 6350 w 459080"/>
                  <a:gd name="connsiteY65" fmla="*/ 193675 h 254258"/>
                  <a:gd name="connsiteX66" fmla="*/ 15875 w 459080"/>
                  <a:gd name="connsiteY66" fmla="*/ 190500 h 254258"/>
                  <a:gd name="connsiteX67" fmla="*/ 22225 w 459080"/>
                  <a:gd name="connsiteY67" fmla="*/ 187325 h 25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459080" h="254258">
                    <a:moveTo>
                      <a:pt x="22225" y="187325"/>
                    </a:moveTo>
                    <a:cubicBezTo>
                      <a:pt x="28575" y="185737"/>
                      <a:pt x="50562" y="191214"/>
                      <a:pt x="53975" y="180975"/>
                    </a:cubicBezTo>
                    <a:cubicBezTo>
                      <a:pt x="57994" y="168917"/>
                      <a:pt x="60138" y="157754"/>
                      <a:pt x="76200" y="152400"/>
                    </a:cubicBezTo>
                    <a:cubicBezTo>
                      <a:pt x="79375" y="151342"/>
                      <a:pt x="82732" y="150722"/>
                      <a:pt x="85725" y="149225"/>
                    </a:cubicBezTo>
                    <a:cubicBezTo>
                      <a:pt x="107651" y="138262"/>
                      <a:pt x="81519" y="146308"/>
                      <a:pt x="107950" y="139700"/>
                    </a:cubicBezTo>
                    <a:cubicBezTo>
                      <a:pt x="114300" y="135467"/>
                      <a:pt x="122421" y="133105"/>
                      <a:pt x="127000" y="127000"/>
                    </a:cubicBezTo>
                    <a:cubicBezTo>
                      <a:pt x="130175" y="122767"/>
                      <a:pt x="133449" y="118606"/>
                      <a:pt x="136525" y="114300"/>
                    </a:cubicBezTo>
                    <a:cubicBezTo>
                      <a:pt x="138743" y="111195"/>
                      <a:pt x="140177" y="107473"/>
                      <a:pt x="142875" y="104775"/>
                    </a:cubicBezTo>
                    <a:cubicBezTo>
                      <a:pt x="145573" y="102077"/>
                      <a:pt x="149503" y="100908"/>
                      <a:pt x="152400" y="98425"/>
                    </a:cubicBezTo>
                    <a:cubicBezTo>
                      <a:pt x="171576" y="81989"/>
                      <a:pt x="157123" y="88384"/>
                      <a:pt x="174625" y="82550"/>
                    </a:cubicBezTo>
                    <a:cubicBezTo>
                      <a:pt x="178858" y="79375"/>
                      <a:pt x="182731" y="75650"/>
                      <a:pt x="187325" y="73025"/>
                    </a:cubicBezTo>
                    <a:cubicBezTo>
                      <a:pt x="202771" y="64198"/>
                      <a:pt x="191441" y="76774"/>
                      <a:pt x="206375" y="63500"/>
                    </a:cubicBezTo>
                    <a:cubicBezTo>
                      <a:pt x="238997" y="34502"/>
                      <a:pt x="213332" y="52512"/>
                      <a:pt x="234950" y="38100"/>
                    </a:cubicBezTo>
                    <a:cubicBezTo>
                      <a:pt x="237532" y="30353"/>
                      <a:pt x="238320" y="25205"/>
                      <a:pt x="244475" y="19050"/>
                    </a:cubicBezTo>
                    <a:cubicBezTo>
                      <a:pt x="247173" y="16352"/>
                      <a:pt x="250687" y="14593"/>
                      <a:pt x="254000" y="12700"/>
                    </a:cubicBezTo>
                    <a:cubicBezTo>
                      <a:pt x="258109" y="10352"/>
                      <a:pt x="262059" y="7278"/>
                      <a:pt x="266700" y="6350"/>
                    </a:cubicBezTo>
                    <a:cubicBezTo>
                      <a:pt x="283434" y="3003"/>
                      <a:pt x="317500" y="0"/>
                      <a:pt x="317500" y="0"/>
                    </a:cubicBezTo>
                    <a:cubicBezTo>
                      <a:pt x="325967" y="1058"/>
                      <a:pt x="334978" y="6"/>
                      <a:pt x="342900" y="3175"/>
                    </a:cubicBezTo>
                    <a:cubicBezTo>
                      <a:pt x="346443" y="4592"/>
                      <a:pt x="347543" y="9287"/>
                      <a:pt x="349250" y="12700"/>
                    </a:cubicBezTo>
                    <a:cubicBezTo>
                      <a:pt x="350747" y="15693"/>
                      <a:pt x="351250" y="19091"/>
                      <a:pt x="352425" y="22225"/>
                    </a:cubicBezTo>
                    <a:cubicBezTo>
                      <a:pt x="354426" y="27561"/>
                      <a:pt x="356774" y="32764"/>
                      <a:pt x="358775" y="38100"/>
                    </a:cubicBezTo>
                    <a:cubicBezTo>
                      <a:pt x="359950" y="41234"/>
                      <a:pt x="360094" y="44840"/>
                      <a:pt x="361950" y="47625"/>
                    </a:cubicBezTo>
                    <a:cubicBezTo>
                      <a:pt x="370956" y="61133"/>
                      <a:pt x="371534" y="54471"/>
                      <a:pt x="384175" y="63500"/>
                    </a:cubicBezTo>
                    <a:cubicBezTo>
                      <a:pt x="389636" y="67401"/>
                      <a:pt x="396956" y="76362"/>
                      <a:pt x="400050" y="82550"/>
                    </a:cubicBezTo>
                    <a:cubicBezTo>
                      <a:pt x="402327" y="87105"/>
                      <a:pt x="405383" y="100706"/>
                      <a:pt x="406400" y="104775"/>
                    </a:cubicBezTo>
                    <a:cubicBezTo>
                      <a:pt x="408878" y="130799"/>
                      <a:pt x="405585" y="162547"/>
                      <a:pt x="419100" y="187325"/>
                    </a:cubicBezTo>
                    <a:cubicBezTo>
                      <a:pt x="422754" y="194025"/>
                      <a:pt x="427567" y="200025"/>
                      <a:pt x="431800" y="206375"/>
                    </a:cubicBezTo>
                    <a:cubicBezTo>
                      <a:pt x="433917" y="209550"/>
                      <a:pt x="436943" y="212280"/>
                      <a:pt x="438150" y="215900"/>
                    </a:cubicBezTo>
                    <a:cubicBezTo>
                      <a:pt x="440267" y="222250"/>
                      <a:pt x="440787" y="229381"/>
                      <a:pt x="444500" y="234950"/>
                    </a:cubicBezTo>
                    <a:cubicBezTo>
                      <a:pt x="448733" y="241300"/>
                      <a:pt x="464440" y="256413"/>
                      <a:pt x="457200" y="254000"/>
                    </a:cubicBezTo>
                    <a:lnTo>
                      <a:pt x="438150" y="247650"/>
                    </a:lnTo>
                    <a:cubicBezTo>
                      <a:pt x="428604" y="244468"/>
                      <a:pt x="427306" y="244964"/>
                      <a:pt x="419100" y="238125"/>
                    </a:cubicBezTo>
                    <a:cubicBezTo>
                      <a:pt x="415651" y="235250"/>
                      <a:pt x="413311" y="231091"/>
                      <a:pt x="409575" y="228600"/>
                    </a:cubicBezTo>
                    <a:cubicBezTo>
                      <a:pt x="406790" y="226744"/>
                      <a:pt x="403043" y="226922"/>
                      <a:pt x="400050" y="225425"/>
                    </a:cubicBezTo>
                    <a:cubicBezTo>
                      <a:pt x="396637" y="223718"/>
                      <a:pt x="393700" y="221192"/>
                      <a:pt x="390525" y="219075"/>
                    </a:cubicBezTo>
                    <a:cubicBezTo>
                      <a:pt x="384344" y="200532"/>
                      <a:pt x="392186" y="217561"/>
                      <a:pt x="377825" y="203200"/>
                    </a:cubicBezTo>
                    <a:cubicBezTo>
                      <a:pt x="371670" y="197045"/>
                      <a:pt x="370882" y="191897"/>
                      <a:pt x="368300" y="184150"/>
                    </a:cubicBezTo>
                    <a:cubicBezTo>
                      <a:pt x="367242" y="164042"/>
                      <a:pt x="367846" y="143777"/>
                      <a:pt x="365125" y="123825"/>
                    </a:cubicBezTo>
                    <a:cubicBezTo>
                      <a:pt x="364539" y="119530"/>
                      <a:pt x="351760" y="106448"/>
                      <a:pt x="349250" y="104775"/>
                    </a:cubicBezTo>
                    <a:cubicBezTo>
                      <a:pt x="346465" y="102919"/>
                      <a:pt x="342651" y="103225"/>
                      <a:pt x="339725" y="101600"/>
                    </a:cubicBezTo>
                    <a:cubicBezTo>
                      <a:pt x="333054" y="97894"/>
                      <a:pt x="327025" y="93133"/>
                      <a:pt x="320675" y="88900"/>
                    </a:cubicBezTo>
                    <a:cubicBezTo>
                      <a:pt x="315267" y="85294"/>
                      <a:pt x="302388" y="76963"/>
                      <a:pt x="298450" y="73025"/>
                    </a:cubicBezTo>
                    <a:cubicBezTo>
                      <a:pt x="277283" y="51858"/>
                      <a:pt x="307975" y="74083"/>
                      <a:pt x="282575" y="57150"/>
                    </a:cubicBezTo>
                    <a:cubicBezTo>
                      <a:pt x="275167" y="58208"/>
                      <a:pt x="267518" y="58175"/>
                      <a:pt x="260350" y="60325"/>
                    </a:cubicBezTo>
                    <a:cubicBezTo>
                      <a:pt x="256695" y="61421"/>
                      <a:pt x="253677" y="64140"/>
                      <a:pt x="250825" y="66675"/>
                    </a:cubicBezTo>
                    <a:cubicBezTo>
                      <a:pt x="244113" y="72641"/>
                      <a:pt x="239247" y="80744"/>
                      <a:pt x="231775" y="85725"/>
                    </a:cubicBezTo>
                    <a:cubicBezTo>
                      <a:pt x="222409" y="91969"/>
                      <a:pt x="220365" y="92433"/>
                      <a:pt x="212725" y="101600"/>
                    </a:cubicBezTo>
                    <a:cubicBezTo>
                      <a:pt x="187746" y="131575"/>
                      <a:pt x="222293" y="92011"/>
                      <a:pt x="203200" y="120650"/>
                    </a:cubicBezTo>
                    <a:cubicBezTo>
                      <a:pt x="200709" y="124386"/>
                      <a:pt x="197124" y="127300"/>
                      <a:pt x="193675" y="130175"/>
                    </a:cubicBezTo>
                    <a:cubicBezTo>
                      <a:pt x="182908" y="139148"/>
                      <a:pt x="186417" y="134646"/>
                      <a:pt x="174625" y="139700"/>
                    </a:cubicBezTo>
                    <a:cubicBezTo>
                      <a:pt x="170275" y="141564"/>
                      <a:pt x="166319" y="144292"/>
                      <a:pt x="161925" y="146050"/>
                    </a:cubicBezTo>
                    <a:cubicBezTo>
                      <a:pt x="143062" y="153595"/>
                      <a:pt x="146548" y="150897"/>
                      <a:pt x="130175" y="155575"/>
                    </a:cubicBezTo>
                    <a:cubicBezTo>
                      <a:pt x="126957" y="156494"/>
                      <a:pt x="123825" y="157692"/>
                      <a:pt x="120650" y="158750"/>
                    </a:cubicBezTo>
                    <a:cubicBezTo>
                      <a:pt x="118533" y="161925"/>
                      <a:pt x="116998" y="165577"/>
                      <a:pt x="114300" y="168275"/>
                    </a:cubicBezTo>
                    <a:cubicBezTo>
                      <a:pt x="111602" y="170973"/>
                      <a:pt x="107159" y="171645"/>
                      <a:pt x="104775" y="174625"/>
                    </a:cubicBezTo>
                    <a:cubicBezTo>
                      <a:pt x="87248" y="196533"/>
                      <a:pt x="119372" y="172302"/>
                      <a:pt x="92075" y="190500"/>
                    </a:cubicBezTo>
                    <a:cubicBezTo>
                      <a:pt x="85543" y="200298"/>
                      <a:pt x="85707" y="201401"/>
                      <a:pt x="76200" y="209550"/>
                    </a:cubicBezTo>
                    <a:cubicBezTo>
                      <a:pt x="72182" y="212994"/>
                      <a:pt x="67518" y="215631"/>
                      <a:pt x="63500" y="219075"/>
                    </a:cubicBezTo>
                    <a:cubicBezTo>
                      <a:pt x="60091" y="221997"/>
                      <a:pt x="57424" y="225725"/>
                      <a:pt x="53975" y="228600"/>
                    </a:cubicBezTo>
                    <a:cubicBezTo>
                      <a:pt x="51044" y="231043"/>
                      <a:pt x="47381" y="232507"/>
                      <a:pt x="44450" y="234950"/>
                    </a:cubicBezTo>
                    <a:cubicBezTo>
                      <a:pt x="41001" y="237825"/>
                      <a:pt x="38850" y="242294"/>
                      <a:pt x="34925" y="244475"/>
                    </a:cubicBezTo>
                    <a:cubicBezTo>
                      <a:pt x="29074" y="247726"/>
                      <a:pt x="15875" y="250825"/>
                      <a:pt x="15875" y="250825"/>
                    </a:cubicBezTo>
                    <a:cubicBezTo>
                      <a:pt x="12700" y="249767"/>
                      <a:pt x="8206" y="250435"/>
                      <a:pt x="6350" y="247650"/>
                    </a:cubicBezTo>
                    <a:cubicBezTo>
                      <a:pt x="3357" y="243160"/>
                      <a:pt x="4140" y="237084"/>
                      <a:pt x="3175" y="231775"/>
                    </a:cubicBezTo>
                    <a:cubicBezTo>
                      <a:pt x="2023" y="225441"/>
                      <a:pt x="1058" y="219075"/>
                      <a:pt x="0" y="212725"/>
                    </a:cubicBezTo>
                    <a:cubicBezTo>
                      <a:pt x="2117" y="206375"/>
                      <a:pt x="2459" y="199122"/>
                      <a:pt x="6350" y="193675"/>
                    </a:cubicBezTo>
                    <a:cubicBezTo>
                      <a:pt x="8295" y="190952"/>
                      <a:pt x="13198" y="192508"/>
                      <a:pt x="15875" y="190500"/>
                    </a:cubicBezTo>
                    <a:cubicBezTo>
                      <a:pt x="17768" y="189080"/>
                      <a:pt x="15875" y="188913"/>
                      <a:pt x="22225" y="18732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241" name="Forme libre 434">
                <a:extLst>
                  <a:ext uri="{FF2B5EF4-FFF2-40B4-BE49-F238E27FC236}">
                    <a16:creationId xmlns:a16="http://schemas.microsoft.com/office/drawing/2014/main" id="{094EED83-D3B1-43F4-A045-8C15116A9C38}"/>
                  </a:ext>
                </a:extLst>
              </p:cNvPr>
              <p:cNvSpPr/>
              <p:nvPr/>
            </p:nvSpPr>
            <p:spPr>
              <a:xfrm>
                <a:off x="4032250" y="3939153"/>
                <a:ext cx="438151" cy="425951"/>
              </a:xfrm>
              <a:custGeom>
                <a:avLst/>
                <a:gdLst>
                  <a:gd name="connsiteX0" fmla="*/ 9525 w 438151"/>
                  <a:gd name="connsiteY0" fmla="*/ 222250 h 425951"/>
                  <a:gd name="connsiteX1" fmla="*/ 12700 w 438151"/>
                  <a:gd name="connsiteY1" fmla="*/ 203200 h 425951"/>
                  <a:gd name="connsiteX2" fmla="*/ 22225 w 438151"/>
                  <a:gd name="connsiteY2" fmla="*/ 193675 h 425951"/>
                  <a:gd name="connsiteX3" fmla="*/ 31750 w 438151"/>
                  <a:gd name="connsiteY3" fmla="*/ 187325 h 425951"/>
                  <a:gd name="connsiteX4" fmla="*/ 53975 w 438151"/>
                  <a:gd name="connsiteY4" fmla="*/ 174625 h 425951"/>
                  <a:gd name="connsiteX5" fmla="*/ 69850 w 438151"/>
                  <a:gd name="connsiteY5" fmla="*/ 158750 h 425951"/>
                  <a:gd name="connsiteX6" fmla="*/ 76200 w 438151"/>
                  <a:gd name="connsiteY6" fmla="*/ 149225 h 425951"/>
                  <a:gd name="connsiteX7" fmla="*/ 104775 w 438151"/>
                  <a:gd name="connsiteY7" fmla="*/ 127000 h 425951"/>
                  <a:gd name="connsiteX8" fmla="*/ 111125 w 438151"/>
                  <a:gd name="connsiteY8" fmla="*/ 117475 h 425951"/>
                  <a:gd name="connsiteX9" fmla="*/ 120650 w 438151"/>
                  <a:gd name="connsiteY9" fmla="*/ 111125 h 425951"/>
                  <a:gd name="connsiteX10" fmla="*/ 123825 w 438151"/>
                  <a:gd name="connsiteY10" fmla="*/ 101600 h 425951"/>
                  <a:gd name="connsiteX11" fmla="*/ 133350 w 438151"/>
                  <a:gd name="connsiteY11" fmla="*/ 92075 h 425951"/>
                  <a:gd name="connsiteX12" fmla="*/ 149225 w 438151"/>
                  <a:gd name="connsiteY12" fmla="*/ 73025 h 425951"/>
                  <a:gd name="connsiteX13" fmla="*/ 152400 w 438151"/>
                  <a:gd name="connsiteY13" fmla="*/ 63500 h 425951"/>
                  <a:gd name="connsiteX14" fmla="*/ 180975 w 438151"/>
                  <a:gd name="connsiteY14" fmla="*/ 41275 h 425951"/>
                  <a:gd name="connsiteX15" fmla="*/ 190500 w 438151"/>
                  <a:gd name="connsiteY15" fmla="*/ 38100 h 425951"/>
                  <a:gd name="connsiteX16" fmla="*/ 200025 w 438151"/>
                  <a:gd name="connsiteY16" fmla="*/ 31750 h 425951"/>
                  <a:gd name="connsiteX17" fmla="*/ 209550 w 438151"/>
                  <a:gd name="connsiteY17" fmla="*/ 28575 h 425951"/>
                  <a:gd name="connsiteX18" fmla="*/ 228600 w 438151"/>
                  <a:gd name="connsiteY18" fmla="*/ 19050 h 425951"/>
                  <a:gd name="connsiteX19" fmla="*/ 250825 w 438151"/>
                  <a:gd name="connsiteY19" fmla="*/ 3175 h 425951"/>
                  <a:gd name="connsiteX20" fmla="*/ 260350 w 438151"/>
                  <a:gd name="connsiteY20" fmla="*/ 0 h 425951"/>
                  <a:gd name="connsiteX21" fmla="*/ 292100 w 438151"/>
                  <a:gd name="connsiteY21" fmla="*/ 3175 h 425951"/>
                  <a:gd name="connsiteX22" fmla="*/ 314325 w 438151"/>
                  <a:gd name="connsiteY22" fmla="*/ 6350 h 425951"/>
                  <a:gd name="connsiteX23" fmla="*/ 355600 w 438151"/>
                  <a:gd name="connsiteY23" fmla="*/ 9525 h 425951"/>
                  <a:gd name="connsiteX24" fmla="*/ 377825 w 438151"/>
                  <a:gd name="connsiteY24" fmla="*/ 19050 h 425951"/>
                  <a:gd name="connsiteX25" fmla="*/ 396875 w 438151"/>
                  <a:gd name="connsiteY25" fmla="*/ 31750 h 425951"/>
                  <a:gd name="connsiteX26" fmla="*/ 406400 w 438151"/>
                  <a:gd name="connsiteY26" fmla="*/ 85725 h 425951"/>
                  <a:gd name="connsiteX27" fmla="*/ 409575 w 438151"/>
                  <a:gd name="connsiteY27" fmla="*/ 98425 h 425951"/>
                  <a:gd name="connsiteX28" fmla="*/ 428625 w 438151"/>
                  <a:gd name="connsiteY28" fmla="*/ 117475 h 425951"/>
                  <a:gd name="connsiteX29" fmla="*/ 438150 w 438151"/>
                  <a:gd name="connsiteY29" fmla="*/ 139700 h 425951"/>
                  <a:gd name="connsiteX30" fmla="*/ 431800 w 438151"/>
                  <a:gd name="connsiteY30" fmla="*/ 200025 h 425951"/>
                  <a:gd name="connsiteX31" fmla="*/ 425450 w 438151"/>
                  <a:gd name="connsiteY31" fmla="*/ 209550 h 425951"/>
                  <a:gd name="connsiteX32" fmla="*/ 409575 w 438151"/>
                  <a:gd name="connsiteY32" fmla="*/ 234950 h 425951"/>
                  <a:gd name="connsiteX33" fmla="*/ 387350 w 438151"/>
                  <a:gd name="connsiteY33" fmla="*/ 263525 h 425951"/>
                  <a:gd name="connsiteX34" fmla="*/ 381000 w 438151"/>
                  <a:gd name="connsiteY34" fmla="*/ 273050 h 425951"/>
                  <a:gd name="connsiteX35" fmla="*/ 374650 w 438151"/>
                  <a:gd name="connsiteY35" fmla="*/ 292100 h 425951"/>
                  <a:gd name="connsiteX36" fmla="*/ 368300 w 438151"/>
                  <a:gd name="connsiteY36" fmla="*/ 314325 h 425951"/>
                  <a:gd name="connsiteX37" fmla="*/ 365125 w 438151"/>
                  <a:gd name="connsiteY37" fmla="*/ 336550 h 425951"/>
                  <a:gd name="connsiteX38" fmla="*/ 371475 w 438151"/>
                  <a:gd name="connsiteY38" fmla="*/ 390525 h 425951"/>
                  <a:gd name="connsiteX39" fmla="*/ 377825 w 438151"/>
                  <a:gd name="connsiteY39" fmla="*/ 412750 h 425951"/>
                  <a:gd name="connsiteX40" fmla="*/ 381000 w 438151"/>
                  <a:gd name="connsiteY40" fmla="*/ 425450 h 425951"/>
                  <a:gd name="connsiteX41" fmla="*/ 374650 w 438151"/>
                  <a:gd name="connsiteY41" fmla="*/ 415925 h 425951"/>
                  <a:gd name="connsiteX42" fmla="*/ 368300 w 438151"/>
                  <a:gd name="connsiteY42" fmla="*/ 403225 h 425951"/>
                  <a:gd name="connsiteX43" fmla="*/ 355600 w 438151"/>
                  <a:gd name="connsiteY43" fmla="*/ 384175 h 425951"/>
                  <a:gd name="connsiteX44" fmla="*/ 346075 w 438151"/>
                  <a:gd name="connsiteY44" fmla="*/ 365125 h 425951"/>
                  <a:gd name="connsiteX45" fmla="*/ 333375 w 438151"/>
                  <a:gd name="connsiteY45" fmla="*/ 346075 h 425951"/>
                  <a:gd name="connsiteX46" fmla="*/ 327025 w 438151"/>
                  <a:gd name="connsiteY46" fmla="*/ 330200 h 425951"/>
                  <a:gd name="connsiteX47" fmla="*/ 330200 w 438151"/>
                  <a:gd name="connsiteY47" fmla="*/ 282575 h 425951"/>
                  <a:gd name="connsiteX48" fmla="*/ 346075 w 438151"/>
                  <a:gd name="connsiteY48" fmla="*/ 266700 h 425951"/>
                  <a:gd name="connsiteX49" fmla="*/ 381000 w 438151"/>
                  <a:gd name="connsiteY49" fmla="*/ 225425 h 425951"/>
                  <a:gd name="connsiteX50" fmla="*/ 384175 w 438151"/>
                  <a:gd name="connsiteY50" fmla="*/ 215900 h 425951"/>
                  <a:gd name="connsiteX51" fmla="*/ 381000 w 438151"/>
                  <a:gd name="connsiteY51" fmla="*/ 177800 h 425951"/>
                  <a:gd name="connsiteX52" fmla="*/ 371475 w 438151"/>
                  <a:gd name="connsiteY52" fmla="*/ 171450 h 425951"/>
                  <a:gd name="connsiteX53" fmla="*/ 365125 w 438151"/>
                  <a:gd name="connsiteY53" fmla="*/ 161925 h 425951"/>
                  <a:gd name="connsiteX54" fmla="*/ 346075 w 438151"/>
                  <a:gd name="connsiteY54" fmla="*/ 149225 h 425951"/>
                  <a:gd name="connsiteX55" fmla="*/ 336550 w 438151"/>
                  <a:gd name="connsiteY55" fmla="*/ 139700 h 425951"/>
                  <a:gd name="connsiteX56" fmla="*/ 333375 w 438151"/>
                  <a:gd name="connsiteY56" fmla="*/ 127000 h 425951"/>
                  <a:gd name="connsiteX57" fmla="*/ 327025 w 438151"/>
                  <a:gd name="connsiteY57" fmla="*/ 107950 h 425951"/>
                  <a:gd name="connsiteX58" fmla="*/ 323850 w 438151"/>
                  <a:gd name="connsiteY58" fmla="*/ 66675 h 425951"/>
                  <a:gd name="connsiteX59" fmla="*/ 320675 w 438151"/>
                  <a:gd name="connsiteY59" fmla="*/ 57150 h 425951"/>
                  <a:gd name="connsiteX60" fmla="*/ 311150 w 438151"/>
                  <a:gd name="connsiteY60" fmla="*/ 47625 h 425951"/>
                  <a:gd name="connsiteX61" fmla="*/ 276225 w 438151"/>
                  <a:gd name="connsiteY61" fmla="*/ 53975 h 425951"/>
                  <a:gd name="connsiteX62" fmla="*/ 250825 w 438151"/>
                  <a:gd name="connsiteY62" fmla="*/ 79375 h 425951"/>
                  <a:gd name="connsiteX63" fmla="*/ 244475 w 438151"/>
                  <a:gd name="connsiteY63" fmla="*/ 92075 h 425951"/>
                  <a:gd name="connsiteX64" fmla="*/ 234950 w 438151"/>
                  <a:gd name="connsiteY64" fmla="*/ 101600 h 425951"/>
                  <a:gd name="connsiteX65" fmla="*/ 228600 w 438151"/>
                  <a:gd name="connsiteY65" fmla="*/ 111125 h 425951"/>
                  <a:gd name="connsiteX66" fmla="*/ 219075 w 438151"/>
                  <a:gd name="connsiteY66" fmla="*/ 123825 h 425951"/>
                  <a:gd name="connsiteX67" fmla="*/ 212725 w 438151"/>
                  <a:gd name="connsiteY67" fmla="*/ 133350 h 425951"/>
                  <a:gd name="connsiteX68" fmla="*/ 203200 w 438151"/>
                  <a:gd name="connsiteY68" fmla="*/ 142875 h 425951"/>
                  <a:gd name="connsiteX69" fmla="*/ 184150 w 438151"/>
                  <a:gd name="connsiteY69" fmla="*/ 161925 h 425951"/>
                  <a:gd name="connsiteX70" fmla="*/ 177800 w 438151"/>
                  <a:gd name="connsiteY70" fmla="*/ 171450 h 425951"/>
                  <a:gd name="connsiteX71" fmla="*/ 168275 w 438151"/>
                  <a:gd name="connsiteY71" fmla="*/ 174625 h 425951"/>
                  <a:gd name="connsiteX72" fmla="*/ 158750 w 438151"/>
                  <a:gd name="connsiteY72" fmla="*/ 180975 h 425951"/>
                  <a:gd name="connsiteX73" fmla="*/ 139700 w 438151"/>
                  <a:gd name="connsiteY73" fmla="*/ 193675 h 425951"/>
                  <a:gd name="connsiteX74" fmla="*/ 130175 w 438151"/>
                  <a:gd name="connsiteY74" fmla="*/ 203200 h 425951"/>
                  <a:gd name="connsiteX75" fmla="*/ 120650 w 438151"/>
                  <a:gd name="connsiteY75" fmla="*/ 206375 h 425951"/>
                  <a:gd name="connsiteX76" fmla="*/ 101600 w 438151"/>
                  <a:gd name="connsiteY76" fmla="*/ 225425 h 425951"/>
                  <a:gd name="connsiteX77" fmla="*/ 95250 w 438151"/>
                  <a:gd name="connsiteY77" fmla="*/ 234950 h 425951"/>
                  <a:gd name="connsiteX78" fmla="*/ 85725 w 438151"/>
                  <a:gd name="connsiteY78" fmla="*/ 241300 h 425951"/>
                  <a:gd name="connsiteX79" fmla="*/ 82550 w 438151"/>
                  <a:gd name="connsiteY79" fmla="*/ 250825 h 425951"/>
                  <a:gd name="connsiteX80" fmla="*/ 69850 w 438151"/>
                  <a:gd name="connsiteY80" fmla="*/ 269875 h 425951"/>
                  <a:gd name="connsiteX81" fmla="*/ 47625 w 438151"/>
                  <a:gd name="connsiteY81" fmla="*/ 298450 h 425951"/>
                  <a:gd name="connsiteX82" fmla="*/ 28575 w 438151"/>
                  <a:gd name="connsiteY82" fmla="*/ 311150 h 425951"/>
                  <a:gd name="connsiteX83" fmla="*/ 9525 w 438151"/>
                  <a:gd name="connsiteY83" fmla="*/ 307975 h 425951"/>
                  <a:gd name="connsiteX84" fmla="*/ 6350 w 438151"/>
                  <a:gd name="connsiteY84" fmla="*/ 298450 h 425951"/>
                  <a:gd name="connsiteX85" fmla="*/ 0 w 438151"/>
                  <a:gd name="connsiteY85" fmla="*/ 276225 h 425951"/>
                  <a:gd name="connsiteX86" fmla="*/ 9525 w 438151"/>
                  <a:gd name="connsiteY86" fmla="*/ 222250 h 425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38151" h="425951">
                    <a:moveTo>
                      <a:pt x="9525" y="222250"/>
                    </a:moveTo>
                    <a:cubicBezTo>
                      <a:pt x="11642" y="210079"/>
                      <a:pt x="10085" y="209083"/>
                      <a:pt x="12700" y="203200"/>
                    </a:cubicBezTo>
                    <a:cubicBezTo>
                      <a:pt x="14524" y="199097"/>
                      <a:pt x="18776" y="196550"/>
                      <a:pt x="22225" y="193675"/>
                    </a:cubicBezTo>
                    <a:cubicBezTo>
                      <a:pt x="25156" y="191232"/>
                      <a:pt x="28645" y="189543"/>
                      <a:pt x="31750" y="187325"/>
                    </a:cubicBezTo>
                    <a:cubicBezTo>
                      <a:pt x="48569" y="175311"/>
                      <a:pt x="38518" y="179777"/>
                      <a:pt x="53975" y="174625"/>
                    </a:cubicBezTo>
                    <a:cubicBezTo>
                      <a:pt x="70908" y="149225"/>
                      <a:pt x="48683" y="179917"/>
                      <a:pt x="69850" y="158750"/>
                    </a:cubicBezTo>
                    <a:cubicBezTo>
                      <a:pt x="72548" y="156052"/>
                      <a:pt x="73665" y="152077"/>
                      <a:pt x="76200" y="149225"/>
                    </a:cubicBezTo>
                    <a:cubicBezTo>
                      <a:pt x="94235" y="128936"/>
                      <a:pt x="87991" y="132595"/>
                      <a:pt x="104775" y="127000"/>
                    </a:cubicBezTo>
                    <a:cubicBezTo>
                      <a:pt x="106892" y="123825"/>
                      <a:pt x="108427" y="120173"/>
                      <a:pt x="111125" y="117475"/>
                    </a:cubicBezTo>
                    <a:cubicBezTo>
                      <a:pt x="113823" y="114777"/>
                      <a:pt x="118266" y="114105"/>
                      <a:pt x="120650" y="111125"/>
                    </a:cubicBezTo>
                    <a:cubicBezTo>
                      <a:pt x="122741" y="108512"/>
                      <a:pt x="121969" y="104385"/>
                      <a:pt x="123825" y="101600"/>
                    </a:cubicBezTo>
                    <a:cubicBezTo>
                      <a:pt x="126316" y="97864"/>
                      <a:pt x="130475" y="95524"/>
                      <a:pt x="133350" y="92075"/>
                    </a:cubicBezTo>
                    <a:cubicBezTo>
                      <a:pt x="155452" y="65553"/>
                      <a:pt x="121398" y="100852"/>
                      <a:pt x="149225" y="73025"/>
                    </a:cubicBezTo>
                    <a:cubicBezTo>
                      <a:pt x="150283" y="69850"/>
                      <a:pt x="150544" y="66285"/>
                      <a:pt x="152400" y="63500"/>
                    </a:cubicBezTo>
                    <a:cubicBezTo>
                      <a:pt x="157096" y="56456"/>
                      <a:pt x="175569" y="43077"/>
                      <a:pt x="180975" y="41275"/>
                    </a:cubicBezTo>
                    <a:cubicBezTo>
                      <a:pt x="184150" y="40217"/>
                      <a:pt x="187507" y="39597"/>
                      <a:pt x="190500" y="38100"/>
                    </a:cubicBezTo>
                    <a:cubicBezTo>
                      <a:pt x="193913" y="36393"/>
                      <a:pt x="196612" y="33457"/>
                      <a:pt x="200025" y="31750"/>
                    </a:cubicBezTo>
                    <a:cubicBezTo>
                      <a:pt x="203018" y="30253"/>
                      <a:pt x="206557" y="30072"/>
                      <a:pt x="209550" y="28575"/>
                    </a:cubicBezTo>
                    <a:cubicBezTo>
                      <a:pt x="234169" y="16265"/>
                      <a:pt x="204659" y="27030"/>
                      <a:pt x="228600" y="19050"/>
                    </a:cubicBezTo>
                    <a:cubicBezTo>
                      <a:pt x="231476" y="16893"/>
                      <a:pt x="246182" y="5496"/>
                      <a:pt x="250825" y="3175"/>
                    </a:cubicBezTo>
                    <a:cubicBezTo>
                      <a:pt x="253818" y="1678"/>
                      <a:pt x="257175" y="1058"/>
                      <a:pt x="260350" y="0"/>
                    </a:cubicBezTo>
                    <a:lnTo>
                      <a:pt x="292100" y="3175"/>
                    </a:lnTo>
                    <a:cubicBezTo>
                      <a:pt x="299532" y="4049"/>
                      <a:pt x="306879" y="5605"/>
                      <a:pt x="314325" y="6350"/>
                    </a:cubicBezTo>
                    <a:cubicBezTo>
                      <a:pt x="328055" y="7723"/>
                      <a:pt x="341842" y="8467"/>
                      <a:pt x="355600" y="9525"/>
                    </a:cubicBezTo>
                    <a:cubicBezTo>
                      <a:pt x="365454" y="12810"/>
                      <a:pt x="368017" y="13165"/>
                      <a:pt x="377825" y="19050"/>
                    </a:cubicBezTo>
                    <a:cubicBezTo>
                      <a:pt x="384369" y="22977"/>
                      <a:pt x="396875" y="31750"/>
                      <a:pt x="396875" y="31750"/>
                    </a:cubicBezTo>
                    <a:cubicBezTo>
                      <a:pt x="405292" y="57000"/>
                      <a:pt x="397302" y="31139"/>
                      <a:pt x="406400" y="85725"/>
                    </a:cubicBezTo>
                    <a:cubicBezTo>
                      <a:pt x="407117" y="90029"/>
                      <a:pt x="407073" y="94850"/>
                      <a:pt x="409575" y="98425"/>
                    </a:cubicBezTo>
                    <a:cubicBezTo>
                      <a:pt x="414725" y="105782"/>
                      <a:pt x="424609" y="109443"/>
                      <a:pt x="428625" y="117475"/>
                    </a:cubicBezTo>
                    <a:cubicBezTo>
                      <a:pt x="436472" y="133168"/>
                      <a:pt x="433478" y="125685"/>
                      <a:pt x="438150" y="139700"/>
                    </a:cubicBezTo>
                    <a:cubicBezTo>
                      <a:pt x="437859" y="144360"/>
                      <a:pt x="439730" y="184165"/>
                      <a:pt x="431800" y="200025"/>
                    </a:cubicBezTo>
                    <a:cubicBezTo>
                      <a:pt x="430093" y="203438"/>
                      <a:pt x="427472" y="206314"/>
                      <a:pt x="425450" y="209550"/>
                    </a:cubicBezTo>
                    <a:cubicBezTo>
                      <a:pt x="423901" y="212028"/>
                      <a:pt x="413202" y="230597"/>
                      <a:pt x="409575" y="234950"/>
                    </a:cubicBezTo>
                    <a:cubicBezTo>
                      <a:pt x="384706" y="264793"/>
                      <a:pt x="419448" y="215377"/>
                      <a:pt x="387350" y="263525"/>
                    </a:cubicBezTo>
                    <a:cubicBezTo>
                      <a:pt x="385233" y="266700"/>
                      <a:pt x="382207" y="269430"/>
                      <a:pt x="381000" y="273050"/>
                    </a:cubicBezTo>
                    <a:lnTo>
                      <a:pt x="374650" y="292100"/>
                    </a:lnTo>
                    <a:cubicBezTo>
                      <a:pt x="371930" y="300261"/>
                      <a:pt x="369895" y="305554"/>
                      <a:pt x="368300" y="314325"/>
                    </a:cubicBezTo>
                    <a:cubicBezTo>
                      <a:pt x="366961" y="321688"/>
                      <a:pt x="366183" y="329142"/>
                      <a:pt x="365125" y="336550"/>
                    </a:cubicBezTo>
                    <a:cubicBezTo>
                      <a:pt x="367340" y="360919"/>
                      <a:pt x="367228" y="369288"/>
                      <a:pt x="371475" y="390525"/>
                    </a:cubicBezTo>
                    <a:cubicBezTo>
                      <a:pt x="374784" y="407068"/>
                      <a:pt x="373790" y="398628"/>
                      <a:pt x="377825" y="412750"/>
                    </a:cubicBezTo>
                    <a:cubicBezTo>
                      <a:pt x="379024" y="416946"/>
                      <a:pt x="384086" y="422364"/>
                      <a:pt x="381000" y="425450"/>
                    </a:cubicBezTo>
                    <a:cubicBezTo>
                      <a:pt x="378302" y="428148"/>
                      <a:pt x="376543" y="419238"/>
                      <a:pt x="374650" y="415925"/>
                    </a:cubicBezTo>
                    <a:cubicBezTo>
                      <a:pt x="372302" y="411816"/>
                      <a:pt x="370735" y="407284"/>
                      <a:pt x="368300" y="403225"/>
                    </a:cubicBezTo>
                    <a:cubicBezTo>
                      <a:pt x="364373" y="396681"/>
                      <a:pt x="358013" y="391415"/>
                      <a:pt x="355600" y="384175"/>
                    </a:cubicBezTo>
                    <a:cubicBezTo>
                      <a:pt x="347620" y="360234"/>
                      <a:pt x="358385" y="389744"/>
                      <a:pt x="346075" y="365125"/>
                    </a:cubicBezTo>
                    <a:cubicBezTo>
                      <a:pt x="336885" y="346745"/>
                      <a:pt x="351431" y="364131"/>
                      <a:pt x="333375" y="346075"/>
                    </a:cubicBezTo>
                    <a:cubicBezTo>
                      <a:pt x="331258" y="340783"/>
                      <a:pt x="327310" y="335892"/>
                      <a:pt x="327025" y="330200"/>
                    </a:cubicBezTo>
                    <a:cubicBezTo>
                      <a:pt x="326230" y="314310"/>
                      <a:pt x="327584" y="298269"/>
                      <a:pt x="330200" y="282575"/>
                    </a:cubicBezTo>
                    <a:cubicBezTo>
                      <a:pt x="331777" y="273112"/>
                      <a:pt x="340265" y="271929"/>
                      <a:pt x="346075" y="266700"/>
                    </a:cubicBezTo>
                    <a:cubicBezTo>
                      <a:pt x="354229" y="259361"/>
                      <a:pt x="376669" y="238418"/>
                      <a:pt x="381000" y="225425"/>
                    </a:cubicBezTo>
                    <a:lnTo>
                      <a:pt x="384175" y="215900"/>
                    </a:lnTo>
                    <a:cubicBezTo>
                      <a:pt x="383117" y="203200"/>
                      <a:pt x="384501" y="190054"/>
                      <a:pt x="381000" y="177800"/>
                    </a:cubicBezTo>
                    <a:cubicBezTo>
                      <a:pt x="379952" y="174131"/>
                      <a:pt x="374173" y="174148"/>
                      <a:pt x="371475" y="171450"/>
                    </a:cubicBezTo>
                    <a:cubicBezTo>
                      <a:pt x="368777" y="168752"/>
                      <a:pt x="367997" y="164438"/>
                      <a:pt x="365125" y="161925"/>
                    </a:cubicBezTo>
                    <a:cubicBezTo>
                      <a:pt x="359382" y="156899"/>
                      <a:pt x="351471" y="154621"/>
                      <a:pt x="346075" y="149225"/>
                    </a:cubicBezTo>
                    <a:lnTo>
                      <a:pt x="336550" y="139700"/>
                    </a:lnTo>
                    <a:cubicBezTo>
                      <a:pt x="335492" y="135467"/>
                      <a:pt x="334629" y="131180"/>
                      <a:pt x="333375" y="127000"/>
                    </a:cubicBezTo>
                    <a:cubicBezTo>
                      <a:pt x="331452" y="120589"/>
                      <a:pt x="327025" y="107950"/>
                      <a:pt x="327025" y="107950"/>
                    </a:cubicBezTo>
                    <a:cubicBezTo>
                      <a:pt x="325967" y="94192"/>
                      <a:pt x="325562" y="80367"/>
                      <a:pt x="323850" y="66675"/>
                    </a:cubicBezTo>
                    <a:cubicBezTo>
                      <a:pt x="323435" y="63354"/>
                      <a:pt x="322531" y="59935"/>
                      <a:pt x="320675" y="57150"/>
                    </a:cubicBezTo>
                    <a:cubicBezTo>
                      <a:pt x="318184" y="53414"/>
                      <a:pt x="314325" y="50800"/>
                      <a:pt x="311150" y="47625"/>
                    </a:cubicBezTo>
                    <a:cubicBezTo>
                      <a:pt x="302394" y="48719"/>
                      <a:pt x="286014" y="49081"/>
                      <a:pt x="276225" y="53975"/>
                    </a:cubicBezTo>
                    <a:cubicBezTo>
                      <a:pt x="265348" y="59413"/>
                      <a:pt x="256774" y="68965"/>
                      <a:pt x="250825" y="79375"/>
                    </a:cubicBezTo>
                    <a:cubicBezTo>
                      <a:pt x="248477" y="83484"/>
                      <a:pt x="247226" y="88224"/>
                      <a:pt x="244475" y="92075"/>
                    </a:cubicBezTo>
                    <a:cubicBezTo>
                      <a:pt x="241865" y="95729"/>
                      <a:pt x="237825" y="98151"/>
                      <a:pt x="234950" y="101600"/>
                    </a:cubicBezTo>
                    <a:cubicBezTo>
                      <a:pt x="232507" y="104531"/>
                      <a:pt x="230818" y="108020"/>
                      <a:pt x="228600" y="111125"/>
                    </a:cubicBezTo>
                    <a:cubicBezTo>
                      <a:pt x="225524" y="115431"/>
                      <a:pt x="222151" y="119519"/>
                      <a:pt x="219075" y="123825"/>
                    </a:cubicBezTo>
                    <a:cubicBezTo>
                      <a:pt x="216857" y="126930"/>
                      <a:pt x="215168" y="130419"/>
                      <a:pt x="212725" y="133350"/>
                    </a:cubicBezTo>
                    <a:cubicBezTo>
                      <a:pt x="209850" y="136799"/>
                      <a:pt x="206122" y="139466"/>
                      <a:pt x="203200" y="142875"/>
                    </a:cubicBezTo>
                    <a:cubicBezTo>
                      <a:pt x="187447" y="161253"/>
                      <a:pt x="200918" y="150746"/>
                      <a:pt x="184150" y="161925"/>
                    </a:cubicBezTo>
                    <a:cubicBezTo>
                      <a:pt x="182033" y="165100"/>
                      <a:pt x="180780" y="169066"/>
                      <a:pt x="177800" y="171450"/>
                    </a:cubicBezTo>
                    <a:cubicBezTo>
                      <a:pt x="175187" y="173541"/>
                      <a:pt x="171268" y="173128"/>
                      <a:pt x="168275" y="174625"/>
                    </a:cubicBezTo>
                    <a:cubicBezTo>
                      <a:pt x="164862" y="176332"/>
                      <a:pt x="161681" y="178532"/>
                      <a:pt x="158750" y="180975"/>
                    </a:cubicBezTo>
                    <a:cubicBezTo>
                      <a:pt x="142895" y="194188"/>
                      <a:pt x="156439" y="188095"/>
                      <a:pt x="139700" y="193675"/>
                    </a:cubicBezTo>
                    <a:cubicBezTo>
                      <a:pt x="136525" y="196850"/>
                      <a:pt x="133911" y="200709"/>
                      <a:pt x="130175" y="203200"/>
                    </a:cubicBezTo>
                    <a:cubicBezTo>
                      <a:pt x="127390" y="205056"/>
                      <a:pt x="123292" y="204320"/>
                      <a:pt x="120650" y="206375"/>
                    </a:cubicBezTo>
                    <a:cubicBezTo>
                      <a:pt x="113561" y="211888"/>
                      <a:pt x="106581" y="217953"/>
                      <a:pt x="101600" y="225425"/>
                    </a:cubicBezTo>
                    <a:cubicBezTo>
                      <a:pt x="99483" y="228600"/>
                      <a:pt x="97948" y="232252"/>
                      <a:pt x="95250" y="234950"/>
                    </a:cubicBezTo>
                    <a:cubicBezTo>
                      <a:pt x="92552" y="237648"/>
                      <a:pt x="88900" y="239183"/>
                      <a:pt x="85725" y="241300"/>
                    </a:cubicBezTo>
                    <a:cubicBezTo>
                      <a:pt x="84667" y="244475"/>
                      <a:pt x="84175" y="247899"/>
                      <a:pt x="82550" y="250825"/>
                    </a:cubicBezTo>
                    <a:cubicBezTo>
                      <a:pt x="78844" y="257496"/>
                      <a:pt x="72263" y="262635"/>
                      <a:pt x="69850" y="269875"/>
                    </a:cubicBezTo>
                    <a:cubicBezTo>
                      <a:pt x="63835" y="287919"/>
                      <a:pt x="69042" y="277033"/>
                      <a:pt x="47625" y="298450"/>
                    </a:cubicBezTo>
                    <a:cubicBezTo>
                      <a:pt x="35733" y="310342"/>
                      <a:pt x="42360" y="306555"/>
                      <a:pt x="28575" y="311150"/>
                    </a:cubicBezTo>
                    <a:cubicBezTo>
                      <a:pt x="22225" y="310092"/>
                      <a:pt x="15114" y="311169"/>
                      <a:pt x="9525" y="307975"/>
                    </a:cubicBezTo>
                    <a:cubicBezTo>
                      <a:pt x="6619" y="306315"/>
                      <a:pt x="7269" y="301668"/>
                      <a:pt x="6350" y="298450"/>
                    </a:cubicBezTo>
                    <a:cubicBezTo>
                      <a:pt x="-1623" y="270543"/>
                      <a:pt x="7613" y="299063"/>
                      <a:pt x="0" y="276225"/>
                    </a:cubicBezTo>
                    <a:cubicBezTo>
                      <a:pt x="3344" y="229415"/>
                      <a:pt x="7408" y="234421"/>
                      <a:pt x="9525" y="2222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242" name="Forme libre 435">
                <a:extLst>
                  <a:ext uri="{FF2B5EF4-FFF2-40B4-BE49-F238E27FC236}">
                    <a16:creationId xmlns:a16="http://schemas.microsoft.com/office/drawing/2014/main" id="{0BD60726-0EB1-4020-8103-CB907A88C7E8}"/>
                  </a:ext>
                </a:extLst>
              </p:cNvPr>
              <p:cNvSpPr/>
              <p:nvPr/>
            </p:nvSpPr>
            <p:spPr>
              <a:xfrm>
                <a:off x="4034630" y="3356992"/>
                <a:ext cx="486242" cy="458440"/>
              </a:xfrm>
              <a:custGeom>
                <a:avLst/>
                <a:gdLst>
                  <a:gd name="connsiteX0" fmla="*/ 10320 w 486242"/>
                  <a:gd name="connsiteY0" fmla="*/ 206375 h 458440"/>
                  <a:gd name="connsiteX1" fmla="*/ 13495 w 486242"/>
                  <a:gd name="connsiteY1" fmla="*/ 190500 h 458440"/>
                  <a:gd name="connsiteX2" fmla="*/ 35720 w 486242"/>
                  <a:gd name="connsiteY2" fmla="*/ 174625 h 458440"/>
                  <a:gd name="connsiteX3" fmla="*/ 45245 w 486242"/>
                  <a:gd name="connsiteY3" fmla="*/ 168275 h 458440"/>
                  <a:gd name="connsiteX4" fmla="*/ 57945 w 486242"/>
                  <a:gd name="connsiteY4" fmla="*/ 161925 h 458440"/>
                  <a:gd name="connsiteX5" fmla="*/ 76995 w 486242"/>
                  <a:gd name="connsiteY5" fmla="*/ 149225 h 458440"/>
                  <a:gd name="connsiteX6" fmla="*/ 96045 w 486242"/>
                  <a:gd name="connsiteY6" fmla="*/ 139700 h 458440"/>
                  <a:gd name="connsiteX7" fmla="*/ 118270 w 486242"/>
                  <a:gd name="connsiteY7" fmla="*/ 127000 h 458440"/>
                  <a:gd name="connsiteX8" fmla="*/ 134145 w 486242"/>
                  <a:gd name="connsiteY8" fmla="*/ 114300 h 458440"/>
                  <a:gd name="connsiteX9" fmla="*/ 146845 w 486242"/>
                  <a:gd name="connsiteY9" fmla="*/ 101600 h 458440"/>
                  <a:gd name="connsiteX10" fmla="*/ 159545 w 486242"/>
                  <a:gd name="connsiteY10" fmla="*/ 92075 h 458440"/>
                  <a:gd name="connsiteX11" fmla="*/ 165895 w 486242"/>
                  <a:gd name="connsiteY11" fmla="*/ 82550 h 458440"/>
                  <a:gd name="connsiteX12" fmla="*/ 178595 w 486242"/>
                  <a:gd name="connsiteY12" fmla="*/ 76200 h 458440"/>
                  <a:gd name="connsiteX13" fmla="*/ 197645 w 486242"/>
                  <a:gd name="connsiteY13" fmla="*/ 66675 h 458440"/>
                  <a:gd name="connsiteX14" fmla="*/ 203995 w 486242"/>
                  <a:gd name="connsiteY14" fmla="*/ 57150 h 458440"/>
                  <a:gd name="connsiteX15" fmla="*/ 226220 w 486242"/>
                  <a:gd name="connsiteY15" fmla="*/ 47625 h 458440"/>
                  <a:gd name="connsiteX16" fmla="*/ 251620 w 486242"/>
                  <a:gd name="connsiteY16" fmla="*/ 34925 h 458440"/>
                  <a:gd name="connsiteX17" fmla="*/ 254795 w 486242"/>
                  <a:gd name="connsiteY17" fmla="*/ 25400 h 458440"/>
                  <a:gd name="connsiteX18" fmla="*/ 264320 w 486242"/>
                  <a:gd name="connsiteY18" fmla="*/ 15875 h 458440"/>
                  <a:gd name="connsiteX19" fmla="*/ 273845 w 486242"/>
                  <a:gd name="connsiteY19" fmla="*/ 9525 h 458440"/>
                  <a:gd name="connsiteX20" fmla="*/ 308770 w 486242"/>
                  <a:gd name="connsiteY20" fmla="*/ 0 h 458440"/>
                  <a:gd name="connsiteX21" fmla="*/ 356395 w 486242"/>
                  <a:gd name="connsiteY21" fmla="*/ 3175 h 458440"/>
                  <a:gd name="connsiteX22" fmla="*/ 375445 w 486242"/>
                  <a:gd name="connsiteY22" fmla="*/ 12700 h 458440"/>
                  <a:gd name="connsiteX23" fmla="*/ 384970 w 486242"/>
                  <a:gd name="connsiteY23" fmla="*/ 15875 h 458440"/>
                  <a:gd name="connsiteX24" fmla="*/ 407195 w 486242"/>
                  <a:gd name="connsiteY24" fmla="*/ 31750 h 458440"/>
                  <a:gd name="connsiteX25" fmla="*/ 416720 w 486242"/>
                  <a:gd name="connsiteY25" fmla="*/ 44450 h 458440"/>
                  <a:gd name="connsiteX26" fmla="*/ 426245 w 486242"/>
                  <a:gd name="connsiteY26" fmla="*/ 53975 h 458440"/>
                  <a:gd name="connsiteX27" fmla="*/ 432595 w 486242"/>
                  <a:gd name="connsiteY27" fmla="*/ 66675 h 458440"/>
                  <a:gd name="connsiteX28" fmla="*/ 438945 w 486242"/>
                  <a:gd name="connsiteY28" fmla="*/ 88900 h 458440"/>
                  <a:gd name="connsiteX29" fmla="*/ 435770 w 486242"/>
                  <a:gd name="connsiteY29" fmla="*/ 130175 h 458440"/>
                  <a:gd name="connsiteX30" fmla="*/ 432595 w 486242"/>
                  <a:gd name="connsiteY30" fmla="*/ 139700 h 458440"/>
                  <a:gd name="connsiteX31" fmla="*/ 429420 w 486242"/>
                  <a:gd name="connsiteY31" fmla="*/ 168275 h 458440"/>
                  <a:gd name="connsiteX32" fmla="*/ 435770 w 486242"/>
                  <a:gd name="connsiteY32" fmla="*/ 196850 h 458440"/>
                  <a:gd name="connsiteX33" fmla="*/ 442120 w 486242"/>
                  <a:gd name="connsiteY33" fmla="*/ 206375 h 458440"/>
                  <a:gd name="connsiteX34" fmla="*/ 448470 w 486242"/>
                  <a:gd name="connsiteY34" fmla="*/ 225425 h 458440"/>
                  <a:gd name="connsiteX35" fmla="*/ 454820 w 486242"/>
                  <a:gd name="connsiteY35" fmla="*/ 234950 h 458440"/>
                  <a:gd name="connsiteX36" fmla="*/ 461170 w 486242"/>
                  <a:gd name="connsiteY36" fmla="*/ 260350 h 458440"/>
                  <a:gd name="connsiteX37" fmla="*/ 464345 w 486242"/>
                  <a:gd name="connsiteY37" fmla="*/ 339725 h 458440"/>
                  <a:gd name="connsiteX38" fmla="*/ 467520 w 486242"/>
                  <a:gd name="connsiteY38" fmla="*/ 349250 h 458440"/>
                  <a:gd name="connsiteX39" fmla="*/ 477045 w 486242"/>
                  <a:gd name="connsiteY39" fmla="*/ 358775 h 458440"/>
                  <a:gd name="connsiteX40" fmla="*/ 483395 w 486242"/>
                  <a:gd name="connsiteY40" fmla="*/ 393700 h 458440"/>
                  <a:gd name="connsiteX41" fmla="*/ 480220 w 486242"/>
                  <a:gd name="connsiteY41" fmla="*/ 425450 h 458440"/>
                  <a:gd name="connsiteX42" fmla="*/ 483395 w 486242"/>
                  <a:gd name="connsiteY42" fmla="*/ 457200 h 458440"/>
                  <a:gd name="connsiteX43" fmla="*/ 473870 w 486242"/>
                  <a:gd name="connsiteY43" fmla="*/ 447675 h 458440"/>
                  <a:gd name="connsiteX44" fmla="*/ 457995 w 486242"/>
                  <a:gd name="connsiteY44" fmla="*/ 425450 h 458440"/>
                  <a:gd name="connsiteX45" fmla="*/ 454820 w 486242"/>
                  <a:gd name="connsiteY45" fmla="*/ 393700 h 458440"/>
                  <a:gd name="connsiteX46" fmla="*/ 445295 w 486242"/>
                  <a:gd name="connsiteY46" fmla="*/ 384175 h 458440"/>
                  <a:gd name="connsiteX47" fmla="*/ 426245 w 486242"/>
                  <a:gd name="connsiteY47" fmla="*/ 368300 h 458440"/>
                  <a:gd name="connsiteX48" fmla="*/ 423070 w 486242"/>
                  <a:gd name="connsiteY48" fmla="*/ 358775 h 458440"/>
                  <a:gd name="connsiteX49" fmla="*/ 410370 w 486242"/>
                  <a:gd name="connsiteY49" fmla="*/ 339725 h 458440"/>
                  <a:gd name="connsiteX50" fmla="*/ 400845 w 486242"/>
                  <a:gd name="connsiteY50" fmla="*/ 301625 h 458440"/>
                  <a:gd name="connsiteX51" fmla="*/ 404020 w 486242"/>
                  <a:gd name="connsiteY51" fmla="*/ 273050 h 458440"/>
                  <a:gd name="connsiteX52" fmla="*/ 407195 w 486242"/>
                  <a:gd name="connsiteY52" fmla="*/ 254000 h 458440"/>
                  <a:gd name="connsiteX53" fmla="*/ 413545 w 486242"/>
                  <a:gd name="connsiteY53" fmla="*/ 196850 h 458440"/>
                  <a:gd name="connsiteX54" fmla="*/ 407195 w 486242"/>
                  <a:gd name="connsiteY54" fmla="*/ 174625 h 458440"/>
                  <a:gd name="connsiteX55" fmla="*/ 391320 w 486242"/>
                  <a:gd name="connsiteY55" fmla="*/ 155575 h 458440"/>
                  <a:gd name="connsiteX56" fmla="*/ 384970 w 486242"/>
                  <a:gd name="connsiteY56" fmla="*/ 136525 h 458440"/>
                  <a:gd name="connsiteX57" fmla="*/ 381795 w 486242"/>
                  <a:gd name="connsiteY57" fmla="*/ 127000 h 458440"/>
                  <a:gd name="connsiteX58" fmla="*/ 372270 w 486242"/>
                  <a:gd name="connsiteY58" fmla="*/ 123825 h 458440"/>
                  <a:gd name="connsiteX59" fmla="*/ 365920 w 486242"/>
                  <a:gd name="connsiteY59" fmla="*/ 57150 h 458440"/>
                  <a:gd name="connsiteX60" fmla="*/ 356395 w 486242"/>
                  <a:gd name="connsiteY60" fmla="*/ 60325 h 458440"/>
                  <a:gd name="connsiteX61" fmla="*/ 334170 w 486242"/>
                  <a:gd name="connsiteY61" fmla="*/ 76200 h 458440"/>
                  <a:gd name="connsiteX62" fmla="*/ 302420 w 486242"/>
                  <a:gd name="connsiteY62" fmla="*/ 95250 h 458440"/>
                  <a:gd name="connsiteX63" fmla="*/ 283370 w 486242"/>
                  <a:gd name="connsiteY63" fmla="*/ 107950 h 458440"/>
                  <a:gd name="connsiteX64" fmla="*/ 254795 w 486242"/>
                  <a:gd name="connsiteY64" fmla="*/ 123825 h 458440"/>
                  <a:gd name="connsiteX65" fmla="*/ 242095 w 486242"/>
                  <a:gd name="connsiteY65" fmla="*/ 133350 h 458440"/>
                  <a:gd name="connsiteX66" fmla="*/ 232570 w 486242"/>
                  <a:gd name="connsiteY66" fmla="*/ 136525 h 458440"/>
                  <a:gd name="connsiteX67" fmla="*/ 210345 w 486242"/>
                  <a:gd name="connsiteY67" fmla="*/ 152400 h 458440"/>
                  <a:gd name="connsiteX68" fmla="*/ 200820 w 486242"/>
                  <a:gd name="connsiteY68" fmla="*/ 155575 h 458440"/>
                  <a:gd name="connsiteX69" fmla="*/ 191295 w 486242"/>
                  <a:gd name="connsiteY69" fmla="*/ 161925 h 458440"/>
                  <a:gd name="connsiteX70" fmla="*/ 181770 w 486242"/>
                  <a:gd name="connsiteY70" fmla="*/ 165100 h 458440"/>
                  <a:gd name="connsiteX71" fmla="*/ 172245 w 486242"/>
                  <a:gd name="connsiteY71" fmla="*/ 171450 h 458440"/>
                  <a:gd name="connsiteX72" fmla="*/ 162720 w 486242"/>
                  <a:gd name="connsiteY72" fmla="*/ 174625 h 458440"/>
                  <a:gd name="connsiteX73" fmla="*/ 150020 w 486242"/>
                  <a:gd name="connsiteY73" fmla="*/ 180975 h 458440"/>
                  <a:gd name="connsiteX74" fmla="*/ 140495 w 486242"/>
                  <a:gd name="connsiteY74" fmla="*/ 187325 h 458440"/>
                  <a:gd name="connsiteX75" fmla="*/ 121445 w 486242"/>
                  <a:gd name="connsiteY75" fmla="*/ 193675 h 458440"/>
                  <a:gd name="connsiteX76" fmla="*/ 108745 w 486242"/>
                  <a:gd name="connsiteY76" fmla="*/ 200025 h 458440"/>
                  <a:gd name="connsiteX77" fmla="*/ 99220 w 486242"/>
                  <a:gd name="connsiteY77" fmla="*/ 206375 h 458440"/>
                  <a:gd name="connsiteX78" fmla="*/ 86520 w 486242"/>
                  <a:gd name="connsiteY78" fmla="*/ 209550 h 458440"/>
                  <a:gd name="connsiteX79" fmla="*/ 64295 w 486242"/>
                  <a:gd name="connsiteY79" fmla="*/ 222250 h 458440"/>
                  <a:gd name="connsiteX80" fmla="*/ 54770 w 486242"/>
                  <a:gd name="connsiteY80" fmla="*/ 225425 h 458440"/>
                  <a:gd name="connsiteX81" fmla="*/ 42070 w 486242"/>
                  <a:gd name="connsiteY81" fmla="*/ 234950 h 458440"/>
                  <a:gd name="connsiteX82" fmla="*/ 32545 w 486242"/>
                  <a:gd name="connsiteY82" fmla="*/ 244475 h 458440"/>
                  <a:gd name="connsiteX83" fmla="*/ 23020 w 486242"/>
                  <a:gd name="connsiteY83" fmla="*/ 247650 h 458440"/>
                  <a:gd name="connsiteX84" fmla="*/ 13495 w 486242"/>
                  <a:gd name="connsiteY84" fmla="*/ 257175 h 458440"/>
                  <a:gd name="connsiteX85" fmla="*/ 795 w 486242"/>
                  <a:gd name="connsiteY85" fmla="*/ 254000 h 458440"/>
                  <a:gd name="connsiteX86" fmla="*/ 10320 w 486242"/>
                  <a:gd name="connsiteY86" fmla="*/ 206375 h 458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86242" h="458440">
                    <a:moveTo>
                      <a:pt x="10320" y="206375"/>
                    </a:moveTo>
                    <a:cubicBezTo>
                      <a:pt x="12437" y="195792"/>
                      <a:pt x="11082" y="195327"/>
                      <a:pt x="13495" y="190500"/>
                    </a:cubicBezTo>
                    <a:cubicBezTo>
                      <a:pt x="18149" y="181191"/>
                      <a:pt x="27666" y="179227"/>
                      <a:pt x="35720" y="174625"/>
                    </a:cubicBezTo>
                    <a:cubicBezTo>
                      <a:pt x="39033" y="172732"/>
                      <a:pt x="41932" y="170168"/>
                      <a:pt x="45245" y="168275"/>
                    </a:cubicBezTo>
                    <a:cubicBezTo>
                      <a:pt x="49354" y="165927"/>
                      <a:pt x="53886" y="164360"/>
                      <a:pt x="57945" y="161925"/>
                    </a:cubicBezTo>
                    <a:cubicBezTo>
                      <a:pt x="64489" y="157998"/>
                      <a:pt x="69755" y="151638"/>
                      <a:pt x="76995" y="149225"/>
                    </a:cubicBezTo>
                    <a:cubicBezTo>
                      <a:pt x="94459" y="143404"/>
                      <a:pt x="78811" y="149548"/>
                      <a:pt x="96045" y="139700"/>
                    </a:cubicBezTo>
                    <a:cubicBezTo>
                      <a:pt x="124243" y="123587"/>
                      <a:pt x="95064" y="142471"/>
                      <a:pt x="118270" y="127000"/>
                    </a:cubicBezTo>
                    <a:cubicBezTo>
                      <a:pt x="133743" y="103790"/>
                      <a:pt x="114627" y="128242"/>
                      <a:pt x="134145" y="114300"/>
                    </a:cubicBezTo>
                    <a:cubicBezTo>
                      <a:pt x="139017" y="110820"/>
                      <a:pt x="142339" y="105542"/>
                      <a:pt x="146845" y="101600"/>
                    </a:cubicBezTo>
                    <a:cubicBezTo>
                      <a:pt x="150827" y="98115"/>
                      <a:pt x="155803" y="95817"/>
                      <a:pt x="159545" y="92075"/>
                    </a:cubicBezTo>
                    <a:cubicBezTo>
                      <a:pt x="162243" y="89377"/>
                      <a:pt x="162964" y="84993"/>
                      <a:pt x="165895" y="82550"/>
                    </a:cubicBezTo>
                    <a:cubicBezTo>
                      <a:pt x="169531" y="79520"/>
                      <a:pt x="174486" y="78548"/>
                      <a:pt x="178595" y="76200"/>
                    </a:cubicBezTo>
                    <a:cubicBezTo>
                      <a:pt x="195829" y="66352"/>
                      <a:pt x="180181" y="72496"/>
                      <a:pt x="197645" y="66675"/>
                    </a:cubicBezTo>
                    <a:cubicBezTo>
                      <a:pt x="199762" y="63500"/>
                      <a:pt x="201064" y="59593"/>
                      <a:pt x="203995" y="57150"/>
                    </a:cubicBezTo>
                    <a:cubicBezTo>
                      <a:pt x="210077" y="52082"/>
                      <a:pt x="219001" y="50332"/>
                      <a:pt x="226220" y="47625"/>
                    </a:cubicBezTo>
                    <a:cubicBezTo>
                      <a:pt x="243974" y="40967"/>
                      <a:pt x="238467" y="43693"/>
                      <a:pt x="251620" y="34925"/>
                    </a:cubicBezTo>
                    <a:cubicBezTo>
                      <a:pt x="252678" y="31750"/>
                      <a:pt x="252939" y="28185"/>
                      <a:pt x="254795" y="25400"/>
                    </a:cubicBezTo>
                    <a:cubicBezTo>
                      <a:pt x="257286" y="21664"/>
                      <a:pt x="260871" y="18750"/>
                      <a:pt x="264320" y="15875"/>
                    </a:cubicBezTo>
                    <a:cubicBezTo>
                      <a:pt x="267251" y="13432"/>
                      <a:pt x="270358" y="11075"/>
                      <a:pt x="273845" y="9525"/>
                    </a:cubicBezTo>
                    <a:cubicBezTo>
                      <a:pt x="287028" y="3666"/>
                      <a:pt x="295189" y="2716"/>
                      <a:pt x="308770" y="0"/>
                    </a:cubicBezTo>
                    <a:cubicBezTo>
                      <a:pt x="324645" y="1058"/>
                      <a:pt x="340582" y="1418"/>
                      <a:pt x="356395" y="3175"/>
                    </a:cubicBezTo>
                    <a:cubicBezTo>
                      <a:pt x="366656" y="4315"/>
                      <a:pt x="366424" y="8190"/>
                      <a:pt x="375445" y="12700"/>
                    </a:cubicBezTo>
                    <a:cubicBezTo>
                      <a:pt x="378438" y="14197"/>
                      <a:pt x="381977" y="14378"/>
                      <a:pt x="384970" y="15875"/>
                    </a:cubicBezTo>
                    <a:cubicBezTo>
                      <a:pt x="388576" y="17678"/>
                      <a:pt x="405757" y="30312"/>
                      <a:pt x="407195" y="31750"/>
                    </a:cubicBezTo>
                    <a:cubicBezTo>
                      <a:pt x="410937" y="35492"/>
                      <a:pt x="413276" y="40432"/>
                      <a:pt x="416720" y="44450"/>
                    </a:cubicBezTo>
                    <a:cubicBezTo>
                      <a:pt x="419642" y="47859"/>
                      <a:pt x="423635" y="50321"/>
                      <a:pt x="426245" y="53975"/>
                    </a:cubicBezTo>
                    <a:cubicBezTo>
                      <a:pt x="428996" y="57826"/>
                      <a:pt x="430731" y="62325"/>
                      <a:pt x="432595" y="66675"/>
                    </a:cubicBezTo>
                    <a:cubicBezTo>
                      <a:pt x="435328" y="73052"/>
                      <a:pt x="437334" y="82455"/>
                      <a:pt x="438945" y="88900"/>
                    </a:cubicBezTo>
                    <a:cubicBezTo>
                      <a:pt x="437887" y="102658"/>
                      <a:pt x="437482" y="116483"/>
                      <a:pt x="435770" y="130175"/>
                    </a:cubicBezTo>
                    <a:cubicBezTo>
                      <a:pt x="435355" y="133496"/>
                      <a:pt x="433145" y="136399"/>
                      <a:pt x="432595" y="139700"/>
                    </a:cubicBezTo>
                    <a:cubicBezTo>
                      <a:pt x="431019" y="149153"/>
                      <a:pt x="430478" y="158750"/>
                      <a:pt x="429420" y="168275"/>
                    </a:cubicBezTo>
                    <a:cubicBezTo>
                      <a:pt x="430639" y="175592"/>
                      <a:pt x="431862" y="189034"/>
                      <a:pt x="435770" y="196850"/>
                    </a:cubicBezTo>
                    <a:cubicBezTo>
                      <a:pt x="437477" y="200263"/>
                      <a:pt x="440570" y="202888"/>
                      <a:pt x="442120" y="206375"/>
                    </a:cubicBezTo>
                    <a:cubicBezTo>
                      <a:pt x="444838" y="212492"/>
                      <a:pt x="444757" y="219856"/>
                      <a:pt x="448470" y="225425"/>
                    </a:cubicBezTo>
                    <a:cubicBezTo>
                      <a:pt x="450587" y="228600"/>
                      <a:pt x="453113" y="231537"/>
                      <a:pt x="454820" y="234950"/>
                    </a:cubicBezTo>
                    <a:cubicBezTo>
                      <a:pt x="458074" y="241459"/>
                      <a:pt x="459962" y="254312"/>
                      <a:pt x="461170" y="260350"/>
                    </a:cubicBezTo>
                    <a:cubicBezTo>
                      <a:pt x="462228" y="286808"/>
                      <a:pt x="462458" y="313313"/>
                      <a:pt x="464345" y="339725"/>
                    </a:cubicBezTo>
                    <a:cubicBezTo>
                      <a:pt x="464583" y="343063"/>
                      <a:pt x="465664" y="346465"/>
                      <a:pt x="467520" y="349250"/>
                    </a:cubicBezTo>
                    <a:cubicBezTo>
                      <a:pt x="470011" y="352986"/>
                      <a:pt x="473870" y="355600"/>
                      <a:pt x="477045" y="358775"/>
                    </a:cubicBezTo>
                    <a:cubicBezTo>
                      <a:pt x="481510" y="372170"/>
                      <a:pt x="483395" y="375749"/>
                      <a:pt x="483395" y="393700"/>
                    </a:cubicBezTo>
                    <a:cubicBezTo>
                      <a:pt x="483395" y="404336"/>
                      <a:pt x="481278" y="414867"/>
                      <a:pt x="480220" y="425450"/>
                    </a:cubicBezTo>
                    <a:cubicBezTo>
                      <a:pt x="481278" y="436033"/>
                      <a:pt x="490916" y="464721"/>
                      <a:pt x="483395" y="457200"/>
                    </a:cubicBezTo>
                    <a:cubicBezTo>
                      <a:pt x="480220" y="454025"/>
                      <a:pt x="476792" y="451084"/>
                      <a:pt x="473870" y="447675"/>
                    </a:cubicBezTo>
                    <a:cubicBezTo>
                      <a:pt x="467963" y="440783"/>
                      <a:pt x="463021" y="432988"/>
                      <a:pt x="457995" y="425450"/>
                    </a:cubicBezTo>
                    <a:cubicBezTo>
                      <a:pt x="456937" y="414867"/>
                      <a:pt x="457948" y="403866"/>
                      <a:pt x="454820" y="393700"/>
                    </a:cubicBezTo>
                    <a:cubicBezTo>
                      <a:pt x="453500" y="389408"/>
                      <a:pt x="448170" y="387624"/>
                      <a:pt x="445295" y="384175"/>
                    </a:cubicBezTo>
                    <a:cubicBezTo>
                      <a:pt x="432473" y="368789"/>
                      <a:pt x="447129" y="378742"/>
                      <a:pt x="426245" y="368300"/>
                    </a:cubicBezTo>
                    <a:cubicBezTo>
                      <a:pt x="425187" y="365125"/>
                      <a:pt x="424695" y="361701"/>
                      <a:pt x="423070" y="358775"/>
                    </a:cubicBezTo>
                    <a:cubicBezTo>
                      <a:pt x="419364" y="352104"/>
                      <a:pt x="412783" y="346965"/>
                      <a:pt x="410370" y="339725"/>
                    </a:cubicBezTo>
                    <a:cubicBezTo>
                      <a:pt x="401984" y="314568"/>
                      <a:pt x="405120" y="327277"/>
                      <a:pt x="400845" y="301625"/>
                    </a:cubicBezTo>
                    <a:cubicBezTo>
                      <a:pt x="401903" y="292100"/>
                      <a:pt x="402753" y="282550"/>
                      <a:pt x="404020" y="273050"/>
                    </a:cubicBezTo>
                    <a:cubicBezTo>
                      <a:pt x="404871" y="266669"/>
                      <a:pt x="406585" y="260409"/>
                      <a:pt x="407195" y="254000"/>
                    </a:cubicBezTo>
                    <a:cubicBezTo>
                      <a:pt x="412631" y="196920"/>
                      <a:pt x="404910" y="222755"/>
                      <a:pt x="413545" y="196850"/>
                    </a:cubicBezTo>
                    <a:cubicBezTo>
                      <a:pt x="411428" y="189442"/>
                      <a:pt x="410056" y="181779"/>
                      <a:pt x="407195" y="174625"/>
                    </a:cubicBezTo>
                    <a:cubicBezTo>
                      <a:pt x="404248" y="167258"/>
                      <a:pt x="396608" y="160863"/>
                      <a:pt x="391320" y="155575"/>
                    </a:cubicBezTo>
                    <a:lnTo>
                      <a:pt x="384970" y="136525"/>
                    </a:lnTo>
                    <a:cubicBezTo>
                      <a:pt x="383912" y="133350"/>
                      <a:pt x="384970" y="128058"/>
                      <a:pt x="381795" y="127000"/>
                    </a:cubicBezTo>
                    <a:lnTo>
                      <a:pt x="372270" y="123825"/>
                    </a:lnTo>
                    <a:cubicBezTo>
                      <a:pt x="372485" y="119527"/>
                      <a:pt x="396044" y="57150"/>
                      <a:pt x="365920" y="57150"/>
                    </a:cubicBezTo>
                    <a:cubicBezTo>
                      <a:pt x="362573" y="57150"/>
                      <a:pt x="359570" y="59267"/>
                      <a:pt x="356395" y="60325"/>
                    </a:cubicBezTo>
                    <a:cubicBezTo>
                      <a:pt x="350943" y="64414"/>
                      <a:pt x="340670" y="72486"/>
                      <a:pt x="334170" y="76200"/>
                    </a:cubicBezTo>
                    <a:cubicBezTo>
                      <a:pt x="322478" y="82881"/>
                      <a:pt x="312776" y="84894"/>
                      <a:pt x="302420" y="95250"/>
                    </a:cubicBezTo>
                    <a:cubicBezTo>
                      <a:pt x="281281" y="116389"/>
                      <a:pt x="304047" y="96463"/>
                      <a:pt x="283370" y="107950"/>
                    </a:cubicBezTo>
                    <a:cubicBezTo>
                      <a:pt x="250618" y="126146"/>
                      <a:pt x="276348" y="116641"/>
                      <a:pt x="254795" y="123825"/>
                    </a:cubicBezTo>
                    <a:cubicBezTo>
                      <a:pt x="250562" y="127000"/>
                      <a:pt x="246689" y="130725"/>
                      <a:pt x="242095" y="133350"/>
                    </a:cubicBezTo>
                    <a:cubicBezTo>
                      <a:pt x="239189" y="135010"/>
                      <a:pt x="235476" y="134865"/>
                      <a:pt x="232570" y="136525"/>
                    </a:cubicBezTo>
                    <a:cubicBezTo>
                      <a:pt x="222503" y="142278"/>
                      <a:pt x="220173" y="147486"/>
                      <a:pt x="210345" y="152400"/>
                    </a:cubicBezTo>
                    <a:cubicBezTo>
                      <a:pt x="207352" y="153897"/>
                      <a:pt x="203813" y="154078"/>
                      <a:pt x="200820" y="155575"/>
                    </a:cubicBezTo>
                    <a:cubicBezTo>
                      <a:pt x="197407" y="157282"/>
                      <a:pt x="194708" y="160218"/>
                      <a:pt x="191295" y="161925"/>
                    </a:cubicBezTo>
                    <a:cubicBezTo>
                      <a:pt x="188302" y="163422"/>
                      <a:pt x="184763" y="163603"/>
                      <a:pt x="181770" y="165100"/>
                    </a:cubicBezTo>
                    <a:cubicBezTo>
                      <a:pt x="178357" y="166807"/>
                      <a:pt x="175658" y="169743"/>
                      <a:pt x="172245" y="171450"/>
                    </a:cubicBezTo>
                    <a:cubicBezTo>
                      <a:pt x="169252" y="172947"/>
                      <a:pt x="165796" y="173307"/>
                      <a:pt x="162720" y="174625"/>
                    </a:cubicBezTo>
                    <a:cubicBezTo>
                      <a:pt x="158370" y="176489"/>
                      <a:pt x="154129" y="178627"/>
                      <a:pt x="150020" y="180975"/>
                    </a:cubicBezTo>
                    <a:cubicBezTo>
                      <a:pt x="146707" y="182868"/>
                      <a:pt x="143982" y="185775"/>
                      <a:pt x="140495" y="187325"/>
                    </a:cubicBezTo>
                    <a:cubicBezTo>
                      <a:pt x="134378" y="190043"/>
                      <a:pt x="127432" y="190682"/>
                      <a:pt x="121445" y="193675"/>
                    </a:cubicBezTo>
                    <a:cubicBezTo>
                      <a:pt x="117212" y="195792"/>
                      <a:pt x="112854" y="197677"/>
                      <a:pt x="108745" y="200025"/>
                    </a:cubicBezTo>
                    <a:cubicBezTo>
                      <a:pt x="105432" y="201918"/>
                      <a:pt x="102727" y="204872"/>
                      <a:pt x="99220" y="206375"/>
                    </a:cubicBezTo>
                    <a:cubicBezTo>
                      <a:pt x="95209" y="208094"/>
                      <a:pt x="90753" y="208492"/>
                      <a:pt x="86520" y="209550"/>
                    </a:cubicBezTo>
                    <a:cubicBezTo>
                      <a:pt x="76954" y="215927"/>
                      <a:pt x="75574" y="217416"/>
                      <a:pt x="64295" y="222250"/>
                    </a:cubicBezTo>
                    <a:cubicBezTo>
                      <a:pt x="61219" y="223568"/>
                      <a:pt x="57945" y="224367"/>
                      <a:pt x="54770" y="225425"/>
                    </a:cubicBezTo>
                    <a:cubicBezTo>
                      <a:pt x="50537" y="228600"/>
                      <a:pt x="46088" y="231506"/>
                      <a:pt x="42070" y="234950"/>
                    </a:cubicBezTo>
                    <a:cubicBezTo>
                      <a:pt x="38661" y="237872"/>
                      <a:pt x="36281" y="241984"/>
                      <a:pt x="32545" y="244475"/>
                    </a:cubicBezTo>
                    <a:cubicBezTo>
                      <a:pt x="29760" y="246331"/>
                      <a:pt x="26195" y="246592"/>
                      <a:pt x="23020" y="247650"/>
                    </a:cubicBezTo>
                    <a:cubicBezTo>
                      <a:pt x="19845" y="250825"/>
                      <a:pt x="17812" y="255941"/>
                      <a:pt x="13495" y="257175"/>
                    </a:cubicBezTo>
                    <a:cubicBezTo>
                      <a:pt x="9299" y="258374"/>
                      <a:pt x="1853" y="258233"/>
                      <a:pt x="795" y="254000"/>
                    </a:cubicBezTo>
                    <a:cubicBezTo>
                      <a:pt x="-3055" y="238599"/>
                      <a:pt x="8203" y="216958"/>
                      <a:pt x="10320" y="20637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grpSp>
            <p:nvGrpSpPr>
              <p:cNvPr id="1243" name="Groupe 1242">
                <a:extLst>
                  <a:ext uri="{FF2B5EF4-FFF2-40B4-BE49-F238E27FC236}">
                    <a16:creationId xmlns:a16="http://schemas.microsoft.com/office/drawing/2014/main" id="{3C4A8499-2EDF-4438-A1BF-2B1F4FCA5F9B}"/>
                  </a:ext>
                </a:extLst>
              </p:cNvPr>
              <p:cNvGrpSpPr/>
              <p:nvPr/>
            </p:nvGrpSpPr>
            <p:grpSpPr>
              <a:xfrm>
                <a:off x="4041279" y="2399184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1257" name="Larme 1256">
                  <a:extLst>
                    <a:ext uri="{FF2B5EF4-FFF2-40B4-BE49-F238E27FC236}">
                      <a16:creationId xmlns:a16="http://schemas.microsoft.com/office/drawing/2014/main" id="{8A28FE5F-5992-477E-B41D-7A4CE7143DED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258" name="Larme 1257">
                  <a:extLst>
                    <a:ext uri="{FF2B5EF4-FFF2-40B4-BE49-F238E27FC236}">
                      <a16:creationId xmlns:a16="http://schemas.microsoft.com/office/drawing/2014/main" id="{961C6291-D903-47FC-B20A-7600368DC11A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259" name="Larme 1258">
                  <a:extLst>
                    <a:ext uri="{FF2B5EF4-FFF2-40B4-BE49-F238E27FC236}">
                      <a16:creationId xmlns:a16="http://schemas.microsoft.com/office/drawing/2014/main" id="{6A94D27A-4DEB-4534-9130-48139F1130A5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260" name="Larme 1259">
                  <a:extLst>
                    <a:ext uri="{FF2B5EF4-FFF2-40B4-BE49-F238E27FC236}">
                      <a16:creationId xmlns:a16="http://schemas.microsoft.com/office/drawing/2014/main" id="{D9EA3F22-5CB7-433D-B14B-577FFDECE0AE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261" name="Larme 1260">
                  <a:extLst>
                    <a:ext uri="{FF2B5EF4-FFF2-40B4-BE49-F238E27FC236}">
                      <a16:creationId xmlns:a16="http://schemas.microsoft.com/office/drawing/2014/main" id="{93227E67-8B7C-4C5D-9297-D4CC68B2A5DB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262" name="Larme 1261">
                  <a:extLst>
                    <a:ext uri="{FF2B5EF4-FFF2-40B4-BE49-F238E27FC236}">
                      <a16:creationId xmlns:a16="http://schemas.microsoft.com/office/drawing/2014/main" id="{4E9CFC79-A88D-4C8C-984C-582B606DEC9B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1263" name="Connecteur droit 1262">
                  <a:extLst>
                    <a:ext uri="{FF2B5EF4-FFF2-40B4-BE49-F238E27FC236}">
                      <a16:creationId xmlns:a16="http://schemas.microsoft.com/office/drawing/2014/main" id="{214A2735-9800-48CD-8EEA-9507744A76AE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4" name="Connecteur droit 1263">
                  <a:extLst>
                    <a:ext uri="{FF2B5EF4-FFF2-40B4-BE49-F238E27FC236}">
                      <a16:creationId xmlns:a16="http://schemas.microsoft.com/office/drawing/2014/main" id="{E04E8099-D9B5-497C-91F5-8C679AAA914D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5" name="Connecteur droit 1264">
                  <a:extLst>
                    <a:ext uri="{FF2B5EF4-FFF2-40B4-BE49-F238E27FC236}">
                      <a16:creationId xmlns:a16="http://schemas.microsoft.com/office/drawing/2014/main" id="{5497B1C4-1A2D-417D-8E01-060F28DB4D69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6" name="Connecteur droit 1265">
                  <a:extLst>
                    <a:ext uri="{FF2B5EF4-FFF2-40B4-BE49-F238E27FC236}">
                      <a16:creationId xmlns:a16="http://schemas.microsoft.com/office/drawing/2014/main" id="{C943E0F9-53BD-4737-82AC-745F839B3A0E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7" name="Connecteur droit 1266">
                  <a:extLst>
                    <a:ext uri="{FF2B5EF4-FFF2-40B4-BE49-F238E27FC236}">
                      <a16:creationId xmlns:a16="http://schemas.microsoft.com/office/drawing/2014/main" id="{7BDFFC8A-4C72-4637-9BC3-394F5295042A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8" name="Connecteur droit 1267">
                  <a:extLst>
                    <a:ext uri="{FF2B5EF4-FFF2-40B4-BE49-F238E27FC236}">
                      <a16:creationId xmlns:a16="http://schemas.microsoft.com/office/drawing/2014/main" id="{1D16E8B7-7C1D-4B8E-AA5B-B98F3D93DDD3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44" name="Groupe 1243">
                <a:extLst>
                  <a:ext uri="{FF2B5EF4-FFF2-40B4-BE49-F238E27FC236}">
                    <a16:creationId xmlns:a16="http://schemas.microsoft.com/office/drawing/2014/main" id="{AC1C7595-59DF-4948-A59E-C22EC0B63819}"/>
                  </a:ext>
                </a:extLst>
              </p:cNvPr>
              <p:cNvGrpSpPr/>
              <p:nvPr/>
            </p:nvGrpSpPr>
            <p:grpSpPr>
              <a:xfrm flipH="1">
                <a:off x="3874403" y="2396717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1245" name="Larme 1244">
                  <a:extLst>
                    <a:ext uri="{FF2B5EF4-FFF2-40B4-BE49-F238E27FC236}">
                      <a16:creationId xmlns:a16="http://schemas.microsoft.com/office/drawing/2014/main" id="{EB7028A4-6A6A-4E20-A9ED-E71D820B0657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246" name="Larme 1245">
                  <a:extLst>
                    <a:ext uri="{FF2B5EF4-FFF2-40B4-BE49-F238E27FC236}">
                      <a16:creationId xmlns:a16="http://schemas.microsoft.com/office/drawing/2014/main" id="{27BABA05-E2FE-4738-8C96-19001FA3F573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247" name="Larme 1246">
                  <a:extLst>
                    <a:ext uri="{FF2B5EF4-FFF2-40B4-BE49-F238E27FC236}">
                      <a16:creationId xmlns:a16="http://schemas.microsoft.com/office/drawing/2014/main" id="{EF617432-B094-4C0A-BDA1-39D24C6EF6CC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248" name="Larme 1247">
                  <a:extLst>
                    <a:ext uri="{FF2B5EF4-FFF2-40B4-BE49-F238E27FC236}">
                      <a16:creationId xmlns:a16="http://schemas.microsoft.com/office/drawing/2014/main" id="{8C377359-0E35-49F9-B84C-696258BDC459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249" name="Larme 1248">
                  <a:extLst>
                    <a:ext uri="{FF2B5EF4-FFF2-40B4-BE49-F238E27FC236}">
                      <a16:creationId xmlns:a16="http://schemas.microsoft.com/office/drawing/2014/main" id="{01817D56-1286-4675-9FDC-04D7E0E167DF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250" name="Larme 1249">
                  <a:extLst>
                    <a:ext uri="{FF2B5EF4-FFF2-40B4-BE49-F238E27FC236}">
                      <a16:creationId xmlns:a16="http://schemas.microsoft.com/office/drawing/2014/main" id="{822395B7-C567-410B-BDBC-62F53F98DD7F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1251" name="Connecteur droit 1250">
                  <a:extLst>
                    <a:ext uri="{FF2B5EF4-FFF2-40B4-BE49-F238E27FC236}">
                      <a16:creationId xmlns:a16="http://schemas.microsoft.com/office/drawing/2014/main" id="{75830AE1-4F0F-469F-A65C-E94E734CD265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2" name="Connecteur droit 1251">
                  <a:extLst>
                    <a:ext uri="{FF2B5EF4-FFF2-40B4-BE49-F238E27FC236}">
                      <a16:creationId xmlns:a16="http://schemas.microsoft.com/office/drawing/2014/main" id="{EBDD7949-CF6D-41A6-89E1-2691409D4EC1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3" name="Connecteur droit 1252">
                  <a:extLst>
                    <a:ext uri="{FF2B5EF4-FFF2-40B4-BE49-F238E27FC236}">
                      <a16:creationId xmlns:a16="http://schemas.microsoft.com/office/drawing/2014/main" id="{8288A7CD-C6C7-4F6D-BD0F-7960500184D8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4" name="Connecteur droit 1253">
                  <a:extLst>
                    <a:ext uri="{FF2B5EF4-FFF2-40B4-BE49-F238E27FC236}">
                      <a16:creationId xmlns:a16="http://schemas.microsoft.com/office/drawing/2014/main" id="{D43724DB-9F9A-4F1E-8886-AC748E24EE5B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5" name="Connecteur droit 1254">
                  <a:extLst>
                    <a:ext uri="{FF2B5EF4-FFF2-40B4-BE49-F238E27FC236}">
                      <a16:creationId xmlns:a16="http://schemas.microsoft.com/office/drawing/2014/main" id="{7DE2483D-763E-4C03-BA33-B58D5E038158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6" name="Connecteur droit 1255">
                  <a:extLst>
                    <a:ext uri="{FF2B5EF4-FFF2-40B4-BE49-F238E27FC236}">
                      <a16:creationId xmlns:a16="http://schemas.microsoft.com/office/drawing/2014/main" id="{CA7DA710-E5E1-4A4D-9BAE-0EF292F99889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62" name="Groupe 861">
              <a:extLst>
                <a:ext uri="{FF2B5EF4-FFF2-40B4-BE49-F238E27FC236}">
                  <a16:creationId xmlns:a16="http://schemas.microsoft.com/office/drawing/2014/main" id="{09C515A8-68A1-4EB1-9410-C0EBE84B0C4D}"/>
                </a:ext>
              </a:extLst>
            </p:cNvPr>
            <p:cNvGrpSpPr/>
            <p:nvPr/>
          </p:nvGrpSpPr>
          <p:grpSpPr>
            <a:xfrm>
              <a:off x="6491143" y="1396806"/>
              <a:ext cx="825238" cy="2422500"/>
              <a:chOff x="3562350" y="2396717"/>
              <a:chExt cx="958522" cy="2436219"/>
            </a:xfrm>
            <a:solidFill>
              <a:srgbClr val="EEF1C7"/>
            </a:solidFill>
          </p:grpSpPr>
          <p:sp>
            <p:nvSpPr>
              <p:cNvPr id="1203" name="Forme libre 429">
                <a:extLst>
                  <a:ext uri="{FF2B5EF4-FFF2-40B4-BE49-F238E27FC236}">
                    <a16:creationId xmlns:a16="http://schemas.microsoft.com/office/drawing/2014/main" id="{298F3FF1-A1B6-4E2D-BB4C-39E7C13F50B7}"/>
                  </a:ext>
                </a:extLst>
              </p:cNvPr>
              <p:cNvSpPr/>
              <p:nvPr/>
            </p:nvSpPr>
            <p:spPr>
              <a:xfrm>
                <a:off x="3743325" y="3068960"/>
                <a:ext cx="314325" cy="365125"/>
              </a:xfrm>
              <a:custGeom>
                <a:avLst/>
                <a:gdLst>
                  <a:gd name="connsiteX0" fmla="*/ 298450 w 314325"/>
                  <a:gd name="connsiteY0" fmla="*/ 184150 h 365125"/>
                  <a:gd name="connsiteX1" fmla="*/ 314325 w 314325"/>
                  <a:gd name="connsiteY1" fmla="*/ 158750 h 365125"/>
                  <a:gd name="connsiteX2" fmla="*/ 311150 w 314325"/>
                  <a:gd name="connsiteY2" fmla="*/ 136525 h 365125"/>
                  <a:gd name="connsiteX3" fmla="*/ 301625 w 314325"/>
                  <a:gd name="connsiteY3" fmla="*/ 98425 h 365125"/>
                  <a:gd name="connsiteX4" fmla="*/ 292100 w 314325"/>
                  <a:gd name="connsiteY4" fmla="*/ 95250 h 365125"/>
                  <a:gd name="connsiteX5" fmla="*/ 273050 w 314325"/>
                  <a:gd name="connsiteY5" fmla="*/ 82550 h 365125"/>
                  <a:gd name="connsiteX6" fmla="*/ 250825 w 314325"/>
                  <a:gd name="connsiteY6" fmla="*/ 76200 h 365125"/>
                  <a:gd name="connsiteX7" fmla="*/ 231775 w 314325"/>
                  <a:gd name="connsiteY7" fmla="*/ 66675 h 365125"/>
                  <a:gd name="connsiteX8" fmla="*/ 222250 w 314325"/>
                  <a:gd name="connsiteY8" fmla="*/ 57150 h 365125"/>
                  <a:gd name="connsiteX9" fmla="*/ 203200 w 314325"/>
                  <a:gd name="connsiteY9" fmla="*/ 44450 h 365125"/>
                  <a:gd name="connsiteX10" fmla="*/ 180975 w 314325"/>
                  <a:gd name="connsiteY10" fmla="*/ 22225 h 365125"/>
                  <a:gd name="connsiteX11" fmla="*/ 171450 w 314325"/>
                  <a:gd name="connsiteY11" fmla="*/ 12700 h 365125"/>
                  <a:gd name="connsiteX12" fmla="*/ 155575 w 314325"/>
                  <a:gd name="connsiteY12" fmla="*/ 6350 h 365125"/>
                  <a:gd name="connsiteX13" fmla="*/ 142875 w 314325"/>
                  <a:gd name="connsiteY13" fmla="*/ 0 h 365125"/>
                  <a:gd name="connsiteX14" fmla="*/ 104775 w 314325"/>
                  <a:gd name="connsiteY14" fmla="*/ 3175 h 365125"/>
                  <a:gd name="connsiteX15" fmla="*/ 82550 w 314325"/>
                  <a:gd name="connsiteY15" fmla="*/ 12700 h 365125"/>
                  <a:gd name="connsiteX16" fmla="*/ 63500 w 314325"/>
                  <a:gd name="connsiteY16" fmla="*/ 31750 h 365125"/>
                  <a:gd name="connsiteX17" fmla="*/ 50800 w 314325"/>
                  <a:gd name="connsiteY17" fmla="*/ 41275 h 365125"/>
                  <a:gd name="connsiteX18" fmla="*/ 47625 w 314325"/>
                  <a:gd name="connsiteY18" fmla="*/ 50800 h 365125"/>
                  <a:gd name="connsiteX19" fmla="*/ 31750 w 314325"/>
                  <a:gd name="connsiteY19" fmla="*/ 69850 h 365125"/>
                  <a:gd name="connsiteX20" fmla="*/ 28575 w 314325"/>
                  <a:gd name="connsiteY20" fmla="*/ 82550 h 365125"/>
                  <a:gd name="connsiteX21" fmla="*/ 19050 w 314325"/>
                  <a:gd name="connsiteY21" fmla="*/ 155575 h 365125"/>
                  <a:gd name="connsiteX22" fmla="*/ 15875 w 314325"/>
                  <a:gd name="connsiteY22" fmla="*/ 187325 h 365125"/>
                  <a:gd name="connsiteX23" fmla="*/ 6350 w 314325"/>
                  <a:gd name="connsiteY23" fmla="*/ 196850 h 365125"/>
                  <a:gd name="connsiteX24" fmla="*/ 0 w 314325"/>
                  <a:gd name="connsiteY24" fmla="*/ 209550 h 365125"/>
                  <a:gd name="connsiteX25" fmla="*/ 3175 w 314325"/>
                  <a:gd name="connsiteY25" fmla="*/ 238125 h 365125"/>
                  <a:gd name="connsiteX26" fmla="*/ 12700 w 314325"/>
                  <a:gd name="connsiteY26" fmla="*/ 247650 h 365125"/>
                  <a:gd name="connsiteX27" fmla="*/ 22225 w 314325"/>
                  <a:gd name="connsiteY27" fmla="*/ 266700 h 365125"/>
                  <a:gd name="connsiteX28" fmla="*/ 19050 w 314325"/>
                  <a:gd name="connsiteY28" fmla="*/ 295275 h 365125"/>
                  <a:gd name="connsiteX29" fmla="*/ 9525 w 314325"/>
                  <a:gd name="connsiteY29" fmla="*/ 320675 h 365125"/>
                  <a:gd name="connsiteX30" fmla="*/ 12700 w 314325"/>
                  <a:gd name="connsiteY30" fmla="*/ 352425 h 365125"/>
                  <a:gd name="connsiteX31" fmla="*/ 22225 w 314325"/>
                  <a:gd name="connsiteY31" fmla="*/ 358775 h 365125"/>
                  <a:gd name="connsiteX32" fmla="*/ 41275 w 314325"/>
                  <a:gd name="connsiteY32" fmla="*/ 365125 h 365125"/>
                  <a:gd name="connsiteX33" fmla="*/ 34925 w 314325"/>
                  <a:gd name="connsiteY33" fmla="*/ 349250 h 365125"/>
                  <a:gd name="connsiteX34" fmla="*/ 41275 w 314325"/>
                  <a:gd name="connsiteY34" fmla="*/ 266700 h 365125"/>
                  <a:gd name="connsiteX35" fmla="*/ 41275 w 314325"/>
                  <a:gd name="connsiteY35" fmla="*/ 215900 h 365125"/>
                  <a:gd name="connsiteX36" fmla="*/ 60325 w 314325"/>
                  <a:gd name="connsiteY36" fmla="*/ 203200 h 365125"/>
                  <a:gd name="connsiteX37" fmla="*/ 76200 w 314325"/>
                  <a:gd name="connsiteY37" fmla="*/ 184150 h 365125"/>
                  <a:gd name="connsiteX38" fmla="*/ 82550 w 314325"/>
                  <a:gd name="connsiteY38" fmla="*/ 111125 h 365125"/>
                  <a:gd name="connsiteX39" fmla="*/ 88900 w 314325"/>
                  <a:gd name="connsiteY39" fmla="*/ 98425 h 365125"/>
                  <a:gd name="connsiteX40" fmla="*/ 101600 w 314325"/>
                  <a:gd name="connsiteY40" fmla="*/ 69850 h 365125"/>
                  <a:gd name="connsiteX41" fmla="*/ 111125 w 314325"/>
                  <a:gd name="connsiteY41" fmla="*/ 63500 h 365125"/>
                  <a:gd name="connsiteX42" fmla="*/ 120650 w 314325"/>
                  <a:gd name="connsiteY42" fmla="*/ 60325 h 365125"/>
                  <a:gd name="connsiteX43" fmla="*/ 152400 w 314325"/>
                  <a:gd name="connsiteY43" fmla="*/ 66675 h 365125"/>
                  <a:gd name="connsiteX44" fmla="*/ 180975 w 314325"/>
                  <a:gd name="connsiteY44" fmla="*/ 92075 h 365125"/>
                  <a:gd name="connsiteX45" fmla="*/ 200025 w 314325"/>
                  <a:gd name="connsiteY45" fmla="*/ 104775 h 365125"/>
                  <a:gd name="connsiteX46" fmla="*/ 219075 w 314325"/>
                  <a:gd name="connsiteY46" fmla="*/ 117475 h 365125"/>
                  <a:gd name="connsiteX47" fmla="*/ 247650 w 314325"/>
                  <a:gd name="connsiteY47" fmla="*/ 133350 h 365125"/>
                  <a:gd name="connsiteX48" fmla="*/ 266700 w 314325"/>
                  <a:gd name="connsiteY48" fmla="*/ 149225 h 365125"/>
                  <a:gd name="connsiteX49" fmla="*/ 276225 w 314325"/>
                  <a:gd name="connsiteY49" fmla="*/ 155575 h 365125"/>
                  <a:gd name="connsiteX50" fmla="*/ 285750 w 314325"/>
                  <a:gd name="connsiteY50" fmla="*/ 165100 h 365125"/>
                  <a:gd name="connsiteX51" fmla="*/ 298450 w 314325"/>
                  <a:gd name="connsiteY51" fmla="*/ 184150 h 365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314325" h="365125">
                    <a:moveTo>
                      <a:pt x="298450" y="184150"/>
                    </a:moveTo>
                    <a:cubicBezTo>
                      <a:pt x="303212" y="183092"/>
                      <a:pt x="314325" y="168056"/>
                      <a:pt x="314325" y="158750"/>
                    </a:cubicBezTo>
                    <a:cubicBezTo>
                      <a:pt x="314325" y="151266"/>
                      <a:pt x="312139" y="143943"/>
                      <a:pt x="311150" y="136525"/>
                    </a:cubicBezTo>
                    <a:cubicBezTo>
                      <a:pt x="309918" y="127285"/>
                      <a:pt x="310387" y="107187"/>
                      <a:pt x="301625" y="98425"/>
                    </a:cubicBezTo>
                    <a:cubicBezTo>
                      <a:pt x="299258" y="96058"/>
                      <a:pt x="295026" y="96875"/>
                      <a:pt x="292100" y="95250"/>
                    </a:cubicBezTo>
                    <a:cubicBezTo>
                      <a:pt x="285429" y="91544"/>
                      <a:pt x="280454" y="84401"/>
                      <a:pt x="273050" y="82550"/>
                    </a:cubicBezTo>
                    <a:cubicBezTo>
                      <a:pt x="268981" y="81533"/>
                      <a:pt x="255380" y="78477"/>
                      <a:pt x="250825" y="76200"/>
                    </a:cubicBezTo>
                    <a:cubicBezTo>
                      <a:pt x="226206" y="63890"/>
                      <a:pt x="255716" y="74655"/>
                      <a:pt x="231775" y="66675"/>
                    </a:cubicBezTo>
                    <a:cubicBezTo>
                      <a:pt x="228600" y="63500"/>
                      <a:pt x="225794" y="59907"/>
                      <a:pt x="222250" y="57150"/>
                    </a:cubicBezTo>
                    <a:cubicBezTo>
                      <a:pt x="216226" y="52465"/>
                      <a:pt x="203200" y="44450"/>
                      <a:pt x="203200" y="44450"/>
                    </a:cubicBezTo>
                    <a:cubicBezTo>
                      <a:pt x="188644" y="22615"/>
                      <a:pt x="197740" y="27813"/>
                      <a:pt x="180975" y="22225"/>
                    </a:cubicBezTo>
                    <a:cubicBezTo>
                      <a:pt x="177800" y="19050"/>
                      <a:pt x="175258" y="15080"/>
                      <a:pt x="171450" y="12700"/>
                    </a:cubicBezTo>
                    <a:cubicBezTo>
                      <a:pt x="166617" y="9679"/>
                      <a:pt x="160783" y="8665"/>
                      <a:pt x="155575" y="6350"/>
                    </a:cubicBezTo>
                    <a:cubicBezTo>
                      <a:pt x="151250" y="4428"/>
                      <a:pt x="147108" y="2117"/>
                      <a:pt x="142875" y="0"/>
                    </a:cubicBezTo>
                    <a:cubicBezTo>
                      <a:pt x="130175" y="1058"/>
                      <a:pt x="117407" y="1491"/>
                      <a:pt x="104775" y="3175"/>
                    </a:cubicBezTo>
                    <a:cubicBezTo>
                      <a:pt x="99958" y="3817"/>
                      <a:pt x="85235" y="10552"/>
                      <a:pt x="82550" y="12700"/>
                    </a:cubicBezTo>
                    <a:cubicBezTo>
                      <a:pt x="75538" y="18310"/>
                      <a:pt x="70684" y="26362"/>
                      <a:pt x="63500" y="31750"/>
                    </a:cubicBezTo>
                    <a:lnTo>
                      <a:pt x="50800" y="41275"/>
                    </a:lnTo>
                    <a:cubicBezTo>
                      <a:pt x="49742" y="44450"/>
                      <a:pt x="49716" y="48187"/>
                      <a:pt x="47625" y="50800"/>
                    </a:cubicBezTo>
                    <a:cubicBezTo>
                      <a:pt x="31675" y="70738"/>
                      <a:pt x="42891" y="40140"/>
                      <a:pt x="31750" y="69850"/>
                    </a:cubicBezTo>
                    <a:cubicBezTo>
                      <a:pt x="30218" y="73936"/>
                      <a:pt x="29214" y="78233"/>
                      <a:pt x="28575" y="82550"/>
                    </a:cubicBezTo>
                    <a:cubicBezTo>
                      <a:pt x="24978" y="106833"/>
                      <a:pt x="21493" y="131149"/>
                      <a:pt x="19050" y="155575"/>
                    </a:cubicBezTo>
                    <a:cubicBezTo>
                      <a:pt x="17992" y="166158"/>
                      <a:pt x="19003" y="177159"/>
                      <a:pt x="15875" y="187325"/>
                    </a:cubicBezTo>
                    <a:cubicBezTo>
                      <a:pt x="14555" y="191617"/>
                      <a:pt x="8960" y="193196"/>
                      <a:pt x="6350" y="196850"/>
                    </a:cubicBezTo>
                    <a:cubicBezTo>
                      <a:pt x="3599" y="200701"/>
                      <a:pt x="2117" y="205317"/>
                      <a:pt x="0" y="209550"/>
                    </a:cubicBezTo>
                    <a:cubicBezTo>
                      <a:pt x="1058" y="219075"/>
                      <a:pt x="144" y="229033"/>
                      <a:pt x="3175" y="238125"/>
                    </a:cubicBezTo>
                    <a:cubicBezTo>
                      <a:pt x="4595" y="242385"/>
                      <a:pt x="9825" y="244201"/>
                      <a:pt x="12700" y="247650"/>
                    </a:cubicBezTo>
                    <a:cubicBezTo>
                      <a:pt x="19539" y="255856"/>
                      <a:pt x="19043" y="257154"/>
                      <a:pt x="22225" y="266700"/>
                    </a:cubicBezTo>
                    <a:cubicBezTo>
                      <a:pt x="21167" y="276225"/>
                      <a:pt x="20626" y="285822"/>
                      <a:pt x="19050" y="295275"/>
                    </a:cubicBezTo>
                    <a:cubicBezTo>
                      <a:pt x="18339" y="299541"/>
                      <a:pt x="9853" y="319855"/>
                      <a:pt x="9525" y="320675"/>
                    </a:cubicBezTo>
                    <a:cubicBezTo>
                      <a:pt x="10583" y="331258"/>
                      <a:pt x="9337" y="342335"/>
                      <a:pt x="12700" y="352425"/>
                    </a:cubicBezTo>
                    <a:cubicBezTo>
                      <a:pt x="13907" y="356045"/>
                      <a:pt x="18738" y="357225"/>
                      <a:pt x="22225" y="358775"/>
                    </a:cubicBezTo>
                    <a:cubicBezTo>
                      <a:pt x="28342" y="361493"/>
                      <a:pt x="41275" y="365125"/>
                      <a:pt x="41275" y="365125"/>
                    </a:cubicBezTo>
                    <a:cubicBezTo>
                      <a:pt x="39158" y="359833"/>
                      <a:pt x="35144" y="354945"/>
                      <a:pt x="34925" y="349250"/>
                    </a:cubicBezTo>
                    <a:cubicBezTo>
                      <a:pt x="33154" y="303199"/>
                      <a:pt x="34998" y="298084"/>
                      <a:pt x="41275" y="266700"/>
                    </a:cubicBezTo>
                    <a:cubicBezTo>
                      <a:pt x="35357" y="248947"/>
                      <a:pt x="31161" y="240464"/>
                      <a:pt x="41275" y="215900"/>
                    </a:cubicBezTo>
                    <a:cubicBezTo>
                      <a:pt x="44181" y="208843"/>
                      <a:pt x="54929" y="208596"/>
                      <a:pt x="60325" y="203200"/>
                    </a:cubicBezTo>
                    <a:cubicBezTo>
                      <a:pt x="72548" y="190977"/>
                      <a:pt x="67359" y="197411"/>
                      <a:pt x="76200" y="184150"/>
                    </a:cubicBezTo>
                    <a:cubicBezTo>
                      <a:pt x="76569" y="177146"/>
                      <a:pt x="75149" y="130861"/>
                      <a:pt x="82550" y="111125"/>
                    </a:cubicBezTo>
                    <a:cubicBezTo>
                      <a:pt x="84212" y="106693"/>
                      <a:pt x="87142" y="102819"/>
                      <a:pt x="88900" y="98425"/>
                    </a:cubicBezTo>
                    <a:cubicBezTo>
                      <a:pt x="93092" y="87946"/>
                      <a:pt x="93455" y="77995"/>
                      <a:pt x="101600" y="69850"/>
                    </a:cubicBezTo>
                    <a:cubicBezTo>
                      <a:pt x="104298" y="67152"/>
                      <a:pt x="107712" y="65207"/>
                      <a:pt x="111125" y="63500"/>
                    </a:cubicBezTo>
                    <a:cubicBezTo>
                      <a:pt x="114118" y="62003"/>
                      <a:pt x="117475" y="61383"/>
                      <a:pt x="120650" y="60325"/>
                    </a:cubicBezTo>
                    <a:cubicBezTo>
                      <a:pt x="131233" y="62442"/>
                      <a:pt x="142084" y="63501"/>
                      <a:pt x="152400" y="66675"/>
                    </a:cubicBezTo>
                    <a:cubicBezTo>
                      <a:pt x="160981" y="69315"/>
                      <a:pt x="179033" y="90780"/>
                      <a:pt x="180975" y="92075"/>
                    </a:cubicBezTo>
                    <a:cubicBezTo>
                      <a:pt x="187325" y="96308"/>
                      <a:pt x="194629" y="99379"/>
                      <a:pt x="200025" y="104775"/>
                    </a:cubicBezTo>
                    <a:cubicBezTo>
                      <a:pt x="211917" y="116667"/>
                      <a:pt x="205290" y="112880"/>
                      <a:pt x="219075" y="117475"/>
                    </a:cubicBezTo>
                    <a:cubicBezTo>
                      <a:pt x="248970" y="147370"/>
                      <a:pt x="201031" y="102270"/>
                      <a:pt x="247650" y="133350"/>
                    </a:cubicBezTo>
                    <a:cubicBezTo>
                      <a:pt x="271299" y="149116"/>
                      <a:pt x="242254" y="128853"/>
                      <a:pt x="266700" y="149225"/>
                    </a:cubicBezTo>
                    <a:cubicBezTo>
                      <a:pt x="269631" y="151668"/>
                      <a:pt x="273294" y="153132"/>
                      <a:pt x="276225" y="155575"/>
                    </a:cubicBezTo>
                    <a:cubicBezTo>
                      <a:pt x="279674" y="158450"/>
                      <a:pt x="282301" y="162225"/>
                      <a:pt x="285750" y="165100"/>
                    </a:cubicBezTo>
                    <a:cubicBezTo>
                      <a:pt x="288681" y="167543"/>
                      <a:pt x="293688" y="185208"/>
                      <a:pt x="298450" y="1841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204" name="Forme libre 430">
                <a:extLst>
                  <a:ext uri="{FF2B5EF4-FFF2-40B4-BE49-F238E27FC236}">
                    <a16:creationId xmlns:a16="http://schemas.microsoft.com/office/drawing/2014/main" id="{8A3417A7-DEB8-4FEB-B8C8-6794CA36F503}"/>
                  </a:ext>
                </a:extLst>
              </p:cNvPr>
              <p:cNvSpPr/>
              <p:nvPr/>
            </p:nvSpPr>
            <p:spPr>
              <a:xfrm>
                <a:off x="3562350" y="3645024"/>
                <a:ext cx="539750" cy="393700"/>
              </a:xfrm>
              <a:custGeom>
                <a:avLst/>
                <a:gdLst>
                  <a:gd name="connsiteX0" fmla="*/ 485775 w 539750"/>
                  <a:gd name="connsiteY0" fmla="*/ 215900 h 393700"/>
                  <a:gd name="connsiteX1" fmla="*/ 517525 w 539750"/>
                  <a:gd name="connsiteY1" fmla="*/ 209550 h 393700"/>
                  <a:gd name="connsiteX2" fmla="*/ 527050 w 539750"/>
                  <a:gd name="connsiteY2" fmla="*/ 203200 h 393700"/>
                  <a:gd name="connsiteX3" fmla="*/ 536575 w 539750"/>
                  <a:gd name="connsiteY3" fmla="*/ 193675 h 393700"/>
                  <a:gd name="connsiteX4" fmla="*/ 539750 w 539750"/>
                  <a:gd name="connsiteY4" fmla="*/ 184150 h 393700"/>
                  <a:gd name="connsiteX5" fmla="*/ 527050 w 539750"/>
                  <a:gd name="connsiteY5" fmla="*/ 161925 h 393700"/>
                  <a:gd name="connsiteX6" fmla="*/ 514350 w 539750"/>
                  <a:gd name="connsiteY6" fmla="*/ 142875 h 393700"/>
                  <a:gd name="connsiteX7" fmla="*/ 504825 w 539750"/>
                  <a:gd name="connsiteY7" fmla="*/ 133350 h 393700"/>
                  <a:gd name="connsiteX8" fmla="*/ 492125 w 539750"/>
                  <a:gd name="connsiteY8" fmla="*/ 114300 h 393700"/>
                  <a:gd name="connsiteX9" fmla="*/ 485775 w 539750"/>
                  <a:gd name="connsiteY9" fmla="*/ 104775 h 393700"/>
                  <a:gd name="connsiteX10" fmla="*/ 476250 w 539750"/>
                  <a:gd name="connsiteY10" fmla="*/ 98425 h 393700"/>
                  <a:gd name="connsiteX11" fmla="*/ 466725 w 539750"/>
                  <a:gd name="connsiteY11" fmla="*/ 95250 h 393700"/>
                  <a:gd name="connsiteX12" fmla="*/ 444500 w 539750"/>
                  <a:gd name="connsiteY12" fmla="*/ 73025 h 393700"/>
                  <a:gd name="connsiteX13" fmla="*/ 425450 w 539750"/>
                  <a:gd name="connsiteY13" fmla="*/ 63500 h 393700"/>
                  <a:gd name="connsiteX14" fmla="*/ 393700 w 539750"/>
                  <a:gd name="connsiteY14" fmla="*/ 34925 h 393700"/>
                  <a:gd name="connsiteX15" fmla="*/ 377825 w 539750"/>
                  <a:gd name="connsiteY15" fmla="*/ 15875 h 393700"/>
                  <a:gd name="connsiteX16" fmla="*/ 365125 w 539750"/>
                  <a:gd name="connsiteY16" fmla="*/ 9525 h 393700"/>
                  <a:gd name="connsiteX17" fmla="*/ 346075 w 539750"/>
                  <a:gd name="connsiteY17" fmla="*/ 0 h 393700"/>
                  <a:gd name="connsiteX18" fmla="*/ 257175 w 539750"/>
                  <a:gd name="connsiteY18" fmla="*/ 3175 h 393700"/>
                  <a:gd name="connsiteX19" fmla="*/ 244475 w 539750"/>
                  <a:gd name="connsiteY19" fmla="*/ 6350 h 393700"/>
                  <a:gd name="connsiteX20" fmla="*/ 225425 w 539750"/>
                  <a:gd name="connsiteY20" fmla="*/ 12700 h 393700"/>
                  <a:gd name="connsiteX21" fmla="*/ 206375 w 539750"/>
                  <a:gd name="connsiteY21" fmla="*/ 25400 h 393700"/>
                  <a:gd name="connsiteX22" fmla="*/ 187325 w 539750"/>
                  <a:gd name="connsiteY22" fmla="*/ 41275 h 393700"/>
                  <a:gd name="connsiteX23" fmla="*/ 184150 w 539750"/>
                  <a:gd name="connsiteY23" fmla="*/ 50800 h 393700"/>
                  <a:gd name="connsiteX24" fmla="*/ 171450 w 539750"/>
                  <a:gd name="connsiteY24" fmla="*/ 69850 h 393700"/>
                  <a:gd name="connsiteX25" fmla="*/ 168275 w 539750"/>
                  <a:gd name="connsiteY25" fmla="*/ 79375 h 393700"/>
                  <a:gd name="connsiteX26" fmla="*/ 161925 w 539750"/>
                  <a:gd name="connsiteY26" fmla="*/ 95250 h 393700"/>
                  <a:gd name="connsiteX27" fmla="*/ 155575 w 539750"/>
                  <a:gd name="connsiteY27" fmla="*/ 120650 h 393700"/>
                  <a:gd name="connsiteX28" fmla="*/ 146050 w 539750"/>
                  <a:gd name="connsiteY28" fmla="*/ 139700 h 393700"/>
                  <a:gd name="connsiteX29" fmla="*/ 142875 w 539750"/>
                  <a:gd name="connsiteY29" fmla="*/ 168275 h 393700"/>
                  <a:gd name="connsiteX30" fmla="*/ 136525 w 539750"/>
                  <a:gd name="connsiteY30" fmla="*/ 177800 h 393700"/>
                  <a:gd name="connsiteX31" fmla="*/ 117475 w 539750"/>
                  <a:gd name="connsiteY31" fmla="*/ 196850 h 393700"/>
                  <a:gd name="connsiteX32" fmla="*/ 107950 w 539750"/>
                  <a:gd name="connsiteY32" fmla="*/ 206375 h 393700"/>
                  <a:gd name="connsiteX33" fmla="*/ 95250 w 539750"/>
                  <a:gd name="connsiteY33" fmla="*/ 209550 h 393700"/>
                  <a:gd name="connsiteX34" fmla="*/ 82550 w 539750"/>
                  <a:gd name="connsiteY34" fmla="*/ 219075 h 393700"/>
                  <a:gd name="connsiteX35" fmla="*/ 73025 w 539750"/>
                  <a:gd name="connsiteY35" fmla="*/ 222250 h 393700"/>
                  <a:gd name="connsiteX36" fmla="*/ 60325 w 539750"/>
                  <a:gd name="connsiteY36" fmla="*/ 231775 h 393700"/>
                  <a:gd name="connsiteX37" fmla="*/ 31750 w 539750"/>
                  <a:gd name="connsiteY37" fmla="*/ 254000 h 393700"/>
                  <a:gd name="connsiteX38" fmla="*/ 22225 w 539750"/>
                  <a:gd name="connsiteY38" fmla="*/ 273050 h 393700"/>
                  <a:gd name="connsiteX39" fmla="*/ 19050 w 539750"/>
                  <a:gd name="connsiteY39" fmla="*/ 282575 h 393700"/>
                  <a:gd name="connsiteX40" fmla="*/ 15875 w 539750"/>
                  <a:gd name="connsiteY40" fmla="*/ 374650 h 393700"/>
                  <a:gd name="connsiteX41" fmla="*/ 9525 w 539750"/>
                  <a:gd name="connsiteY41" fmla="*/ 384175 h 393700"/>
                  <a:gd name="connsiteX42" fmla="*/ 0 w 539750"/>
                  <a:gd name="connsiteY42" fmla="*/ 390525 h 393700"/>
                  <a:gd name="connsiteX43" fmla="*/ 9525 w 539750"/>
                  <a:gd name="connsiteY43" fmla="*/ 393700 h 393700"/>
                  <a:gd name="connsiteX44" fmla="*/ 31750 w 539750"/>
                  <a:gd name="connsiteY44" fmla="*/ 387350 h 393700"/>
                  <a:gd name="connsiteX45" fmla="*/ 47625 w 539750"/>
                  <a:gd name="connsiteY45" fmla="*/ 355600 h 393700"/>
                  <a:gd name="connsiteX46" fmla="*/ 50800 w 539750"/>
                  <a:gd name="connsiteY46" fmla="*/ 346075 h 393700"/>
                  <a:gd name="connsiteX47" fmla="*/ 47625 w 539750"/>
                  <a:gd name="connsiteY47" fmla="*/ 317500 h 393700"/>
                  <a:gd name="connsiteX48" fmla="*/ 44450 w 539750"/>
                  <a:gd name="connsiteY48" fmla="*/ 307975 h 393700"/>
                  <a:gd name="connsiteX49" fmla="*/ 47625 w 539750"/>
                  <a:gd name="connsiteY49" fmla="*/ 292100 h 393700"/>
                  <a:gd name="connsiteX50" fmla="*/ 63500 w 539750"/>
                  <a:gd name="connsiteY50" fmla="*/ 288925 h 393700"/>
                  <a:gd name="connsiteX51" fmla="*/ 82550 w 539750"/>
                  <a:gd name="connsiteY51" fmla="*/ 282575 h 393700"/>
                  <a:gd name="connsiteX52" fmla="*/ 95250 w 539750"/>
                  <a:gd name="connsiteY52" fmla="*/ 279400 h 393700"/>
                  <a:gd name="connsiteX53" fmla="*/ 104775 w 539750"/>
                  <a:gd name="connsiteY53" fmla="*/ 273050 h 393700"/>
                  <a:gd name="connsiteX54" fmla="*/ 117475 w 539750"/>
                  <a:gd name="connsiteY54" fmla="*/ 269875 h 393700"/>
                  <a:gd name="connsiteX55" fmla="*/ 127000 w 539750"/>
                  <a:gd name="connsiteY55" fmla="*/ 260350 h 393700"/>
                  <a:gd name="connsiteX56" fmla="*/ 136525 w 539750"/>
                  <a:gd name="connsiteY56" fmla="*/ 254000 h 393700"/>
                  <a:gd name="connsiteX57" fmla="*/ 146050 w 539750"/>
                  <a:gd name="connsiteY57" fmla="*/ 250825 h 393700"/>
                  <a:gd name="connsiteX58" fmla="*/ 171450 w 539750"/>
                  <a:gd name="connsiteY58" fmla="*/ 241300 h 393700"/>
                  <a:gd name="connsiteX59" fmla="*/ 190500 w 539750"/>
                  <a:gd name="connsiteY59" fmla="*/ 228600 h 393700"/>
                  <a:gd name="connsiteX60" fmla="*/ 212725 w 539750"/>
                  <a:gd name="connsiteY60" fmla="*/ 200025 h 393700"/>
                  <a:gd name="connsiteX61" fmla="*/ 219075 w 539750"/>
                  <a:gd name="connsiteY61" fmla="*/ 190500 h 393700"/>
                  <a:gd name="connsiteX62" fmla="*/ 222250 w 539750"/>
                  <a:gd name="connsiteY62" fmla="*/ 180975 h 393700"/>
                  <a:gd name="connsiteX63" fmla="*/ 234950 w 539750"/>
                  <a:gd name="connsiteY63" fmla="*/ 161925 h 393700"/>
                  <a:gd name="connsiteX64" fmla="*/ 231775 w 539750"/>
                  <a:gd name="connsiteY64" fmla="*/ 92075 h 393700"/>
                  <a:gd name="connsiteX65" fmla="*/ 234950 w 539750"/>
                  <a:gd name="connsiteY65" fmla="*/ 79375 h 393700"/>
                  <a:gd name="connsiteX66" fmla="*/ 257175 w 539750"/>
                  <a:gd name="connsiteY66" fmla="*/ 66675 h 393700"/>
                  <a:gd name="connsiteX67" fmla="*/ 266700 w 539750"/>
                  <a:gd name="connsiteY67" fmla="*/ 57150 h 393700"/>
                  <a:gd name="connsiteX68" fmla="*/ 285750 w 539750"/>
                  <a:gd name="connsiteY68" fmla="*/ 44450 h 393700"/>
                  <a:gd name="connsiteX69" fmla="*/ 336550 w 539750"/>
                  <a:gd name="connsiteY69" fmla="*/ 47625 h 393700"/>
                  <a:gd name="connsiteX70" fmla="*/ 358775 w 539750"/>
                  <a:gd name="connsiteY70" fmla="*/ 73025 h 393700"/>
                  <a:gd name="connsiteX71" fmla="*/ 381000 w 539750"/>
                  <a:gd name="connsiteY71" fmla="*/ 88900 h 393700"/>
                  <a:gd name="connsiteX72" fmla="*/ 387350 w 539750"/>
                  <a:gd name="connsiteY72" fmla="*/ 98425 h 393700"/>
                  <a:gd name="connsiteX73" fmla="*/ 409575 w 539750"/>
                  <a:gd name="connsiteY73" fmla="*/ 117475 h 393700"/>
                  <a:gd name="connsiteX74" fmla="*/ 419100 w 539750"/>
                  <a:gd name="connsiteY74" fmla="*/ 120650 h 393700"/>
                  <a:gd name="connsiteX75" fmla="*/ 434975 w 539750"/>
                  <a:gd name="connsiteY75" fmla="*/ 133350 h 393700"/>
                  <a:gd name="connsiteX76" fmla="*/ 447675 w 539750"/>
                  <a:gd name="connsiteY76" fmla="*/ 152400 h 393700"/>
                  <a:gd name="connsiteX77" fmla="*/ 454025 w 539750"/>
                  <a:gd name="connsiteY77" fmla="*/ 161925 h 393700"/>
                  <a:gd name="connsiteX78" fmla="*/ 476250 w 539750"/>
                  <a:gd name="connsiteY78" fmla="*/ 180975 h 393700"/>
                  <a:gd name="connsiteX79" fmla="*/ 482600 w 539750"/>
                  <a:gd name="connsiteY79" fmla="*/ 190500 h 393700"/>
                  <a:gd name="connsiteX80" fmla="*/ 485775 w 539750"/>
                  <a:gd name="connsiteY80" fmla="*/ 215900 h 393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539750" h="393700">
                    <a:moveTo>
                      <a:pt x="485775" y="215900"/>
                    </a:moveTo>
                    <a:cubicBezTo>
                      <a:pt x="491596" y="219075"/>
                      <a:pt x="508659" y="213983"/>
                      <a:pt x="517525" y="209550"/>
                    </a:cubicBezTo>
                    <a:cubicBezTo>
                      <a:pt x="520938" y="207843"/>
                      <a:pt x="524119" y="205643"/>
                      <a:pt x="527050" y="203200"/>
                    </a:cubicBezTo>
                    <a:cubicBezTo>
                      <a:pt x="530499" y="200325"/>
                      <a:pt x="533400" y="196850"/>
                      <a:pt x="536575" y="193675"/>
                    </a:cubicBezTo>
                    <a:cubicBezTo>
                      <a:pt x="537633" y="190500"/>
                      <a:pt x="539750" y="187497"/>
                      <a:pt x="539750" y="184150"/>
                    </a:cubicBezTo>
                    <a:cubicBezTo>
                      <a:pt x="539750" y="175836"/>
                      <a:pt x="530917" y="167449"/>
                      <a:pt x="527050" y="161925"/>
                    </a:cubicBezTo>
                    <a:cubicBezTo>
                      <a:pt x="522673" y="155673"/>
                      <a:pt x="519746" y="148271"/>
                      <a:pt x="514350" y="142875"/>
                    </a:cubicBezTo>
                    <a:cubicBezTo>
                      <a:pt x="511175" y="139700"/>
                      <a:pt x="507582" y="136894"/>
                      <a:pt x="504825" y="133350"/>
                    </a:cubicBezTo>
                    <a:cubicBezTo>
                      <a:pt x="500140" y="127326"/>
                      <a:pt x="496358" y="120650"/>
                      <a:pt x="492125" y="114300"/>
                    </a:cubicBezTo>
                    <a:cubicBezTo>
                      <a:pt x="490008" y="111125"/>
                      <a:pt x="488950" y="106892"/>
                      <a:pt x="485775" y="104775"/>
                    </a:cubicBezTo>
                    <a:cubicBezTo>
                      <a:pt x="482600" y="102658"/>
                      <a:pt x="479663" y="100132"/>
                      <a:pt x="476250" y="98425"/>
                    </a:cubicBezTo>
                    <a:cubicBezTo>
                      <a:pt x="473257" y="96928"/>
                      <a:pt x="469900" y="96308"/>
                      <a:pt x="466725" y="95250"/>
                    </a:cubicBezTo>
                    <a:cubicBezTo>
                      <a:pt x="459317" y="87842"/>
                      <a:pt x="454439" y="76338"/>
                      <a:pt x="444500" y="73025"/>
                    </a:cubicBezTo>
                    <a:cubicBezTo>
                      <a:pt x="435800" y="70125"/>
                      <a:pt x="432691" y="70017"/>
                      <a:pt x="425450" y="63500"/>
                    </a:cubicBezTo>
                    <a:cubicBezTo>
                      <a:pt x="389845" y="31456"/>
                      <a:pt x="415833" y="49680"/>
                      <a:pt x="393700" y="34925"/>
                    </a:cubicBezTo>
                    <a:cubicBezTo>
                      <a:pt x="388637" y="27330"/>
                      <a:pt x="385603" y="21431"/>
                      <a:pt x="377825" y="15875"/>
                    </a:cubicBezTo>
                    <a:cubicBezTo>
                      <a:pt x="373974" y="13124"/>
                      <a:pt x="369234" y="11873"/>
                      <a:pt x="365125" y="9525"/>
                    </a:cubicBezTo>
                    <a:cubicBezTo>
                      <a:pt x="347891" y="-323"/>
                      <a:pt x="363539" y="5821"/>
                      <a:pt x="346075" y="0"/>
                    </a:cubicBezTo>
                    <a:cubicBezTo>
                      <a:pt x="316442" y="1058"/>
                      <a:pt x="286769" y="1325"/>
                      <a:pt x="257175" y="3175"/>
                    </a:cubicBezTo>
                    <a:cubicBezTo>
                      <a:pt x="252820" y="3447"/>
                      <a:pt x="248655" y="5096"/>
                      <a:pt x="244475" y="6350"/>
                    </a:cubicBezTo>
                    <a:cubicBezTo>
                      <a:pt x="238064" y="8273"/>
                      <a:pt x="230994" y="8987"/>
                      <a:pt x="225425" y="12700"/>
                    </a:cubicBezTo>
                    <a:cubicBezTo>
                      <a:pt x="219075" y="16933"/>
                      <a:pt x="211771" y="20004"/>
                      <a:pt x="206375" y="25400"/>
                    </a:cubicBezTo>
                    <a:cubicBezTo>
                      <a:pt x="194152" y="37623"/>
                      <a:pt x="200586" y="32434"/>
                      <a:pt x="187325" y="41275"/>
                    </a:cubicBezTo>
                    <a:cubicBezTo>
                      <a:pt x="186267" y="44450"/>
                      <a:pt x="185775" y="47874"/>
                      <a:pt x="184150" y="50800"/>
                    </a:cubicBezTo>
                    <a:cubicBezTo>
                      <a:pt x="180444" y="57471"/>
                      <a:pt x="173863" y="62610"/>
                      <a:pt x="171450" y="69850"/>
                    </a:cubicBezTo>
                    <a:cubicBezTo>
                      <a:pt x="170392" y="73025"/>
                      <a:pt x="169450" y="76241"/>
                      <a:pt x="168275" y="79375"/>
                    </a:cubicBezTo>
                    <a:cubicBezTo>
                      <a:pt x="166274" y="84711"/>
                      <a:pt x="163563" y="89791"/>
                      <a:pt x="161925" y="95250"/>
                    </a:cubicBezTo>
                    <a:cubicBezTo>
                      <a:pt x="159208" y="104307"/>
                      <a:pt x="159766" y="112269"/>
                      <a:pt x="155575" y="120650"/>
                    </a:cubicBezTo>
                    <a:cubicBezTo>
                      <a:pt x="143265" y="145269"/>
                      <a:pt x="154030" y="115759"/>
                      <a:pt x="146050" y="139700"/>
                    </a:cubicBezTo>
                    <a:cubicBezTo>
                      <a:pt x="144992" y="149225"/>
                      <a:pt x="145199" y="158978"/>
                      <a:pt x="142875" y="168275"/>
                    </a:cubicBezTo>
                    <a:cubicBezTo>
                      <a:pt x="141950" y="171977"/>
                      <a:pt x="139060" y="174948"/>
                      <a:pt x="136525" y="177800"/>
                    </a:cubicBezTo>
                    <a:cubicBezTo>
                      <a:pt x="130559" y="184512"/>
                      <a:pt x="123825" y="190500"/>
                      <a:pt x="117475" y="196850"/>
                    </a:cubicBezTo>
                    <a:cubicBezTo>
                      <a:pt x="114300" y="200025"/>
                      <a:pt x="112306" y="205286"/>
                      <a:pt x="107950" y="206375"/>
                    </a:cubicBezTo>
                    <a:lnTo>
                      <a:pt x="95250" y="209550"/>
                    </a:lnTo>
                    <a:cubicBezTo>
                      <a:pt x="91017" y="212725"/>
                      <a:pt x="87144" y="216450"/>
                      <a:pt x="82550" y="219075"/>
                    </a:cubicBezTo>
                    <a:cubicBezTo>
                      <a:pt x="79644" y="220735"/>
                      <a:pt x="75931" y="220590"/>
                      <a:pt x="73025" y="222250"/>
                    </a:cubicBezTo>
                    <a:cubicBezTo>
                      <a:pt x="68431" y="224875"/>
                      <a:pt x="64660" y="228740"/>
                      <a:pt x="60325" y="231775"/>
                    </a:cubicBezTo>
                    <a:cubicBezTo>
                      <a:pt x="35007" y="249497"/>
                      <a:pt x="48161" y="237589"/>
                      <a:pt x="31750" y="254000"/>
                    </a:cubicBezTo>
                    <a:cubicBezTo>
                      <a:pt x="23770" y="277941"/>
                      <a:pt x="34535" y="248431"/>
                      <a:pt x="22225" y="273050"/>
                    </a:cubicBezTo>
                    <a:cubicBezTo>
                      <a:pt x="20728" y="276043"/>
                      <a:pt x="20108" y="279400"/>
                      <a:pt x="19050" y="282575"/>
                    </a:cubicBezTo>
                    <a:cubicBezTo>
                      <a:pt x="17992" y="313267"/>
                      <a:pt x="18741" y="344074"/>
                      <a:pt x="15875" y="374650"/>
                    </a:cubicBezTo>
                    <a:cubicBezTo>
                      <a:pt x="15519" y="378449"/>
                      <a:pt x="12223" y="381477"/>
                      <a:pt x="9525" y="384175"/>
                    </a:cubicBezTo>
                    <a:cubicBezTo>
                      <a:pt x="6827" y="386873"/>
                      <a:pt x="3175" y="388408"/>
                      <a:pt x="0" y="390525"/>
                    </a:cubicBezTo>
                    <a:cubicBezTo>
                      <a:pt x="3175" y="391583"/>
                      <a:pt x="6178" y="393700"/>
                      <a:pt x="9525" y="393700"/>
                    </a:cubicBezTo>
                    <a:cubicBezTo>
                      <a:pt x="13512" y="393700"/>
                      <a:pt x="27258" y="388847"/>
                      <a:pt x="31750" y="387350"/>
                    </a:cubicBezTo>
                    <a:cubicBezTo>
                      <a:pt x="45291" y="369295"/>
                      <a:pt x="39602" y="379670"/>
                      <a:pt x="47625" y="355600"/>
                    </a:cubicBezTo>
                    <a:lnTo>
                      <a:pt x="50800" y="346075"/>
                    </a:lnTo>
                    <a:cubicBezTo>
                      <a:pt x="49742" y="336550"/>
                      <a:pt x="49201" y="326953"/>
                      <a:pt x="47625" y="317500"/>
                    </a:cubicBezTo>
                    <a:cubicBezTo>
                      <a:pt x="47075" y="314199"/>
                      <a:pt x="44450" y="311322"/>
                      <a:pt x="44450" y="307975"/>
                    </a:cubicBezTo>
                    <a:cubicBezTo>
                      <a:pt x="44450" y="302579"/>
                      <a:pt x="43809" y="295916"/>
                      <a:pt x="47625" y="292100"/>
                    </a:cubicBezTo>
                    <a:cubicBezTo>
                      <a:pt x="51441" y="288284"/>
                      <a:pt x="58294" y="290345"/>
                      <a:pt x="63500" y="288925"/>
                    </a:cubicBezTo>
                    <a:cubicBezTo>
                      <a:pt x="69958" y="287164"/>
                      <a:pt x="76056" y="284198"/>
                      <a:pt x="82550" y="282575"/>
                    </a:cubicBezTo>
                    <a:lnTo>
                      <a:pt x="95250" y="279400"/>
                    </a:lnTo>
                    <a:cubicBezTo>
                      <a:pt x="98425" y="277283"/>
                      <a:pt x="101268" y="274553"/>
                      <a:pt x="104775" y="273050"/>
                    </a:cubicBezTo>
                    <a:cubicBezTo>
                      <a:pt x="108786" y="271331"/>
                      <a:pt x="113686" y="272040"/>
                      <a:pt x="117475" y="269875"/>
                    </a:cubicBezTo>
                    <a:cubicBezTo>
                      <a:pt x="121374" y="267647"/>
                      <a:pt x="123551" y="263225"/>
                      <a:pt x="127000" y="260350"/>
                    </a:cubicBezTo>
                    <a:cubicBezTo>
                      <a:pt x="129931" y="257907"/>
                      <a:pt x="133112" y="255707"/>
                      <a:pt x="136525" y="254000"/>
                    </a:cubicBezTo>
                    <a:cubicBezTo>
                      <a:pt x="139518" y="252503"/>
                      <a:pt x="142974" y="252143"/>
                      <a:pt x="146050" y="250825"/>
                    </a:cubicBezTo>
                    <a:cubicBezTo>
                      <a:pt x="169294" y="240863"/>
                      <a:pt x="148035" y="247154"/>
                      <a:pt x="171450" y="241300"/>
                    </a:cubicBezTo>
                    <a:cubicBezTo>
                      <a:pt x="201836" y="210914"/>
                      <a:pt x="162931" y="246980"/>
                      <a:pt x="190500" y="228600"/>
                    </a:cubicBezTo>
                    <a:cubicBezTo>
                      <a:pt x="199453" y="222631"/>
                      <a:pt x="207679" y="207594"/>
                      <a:pt x="212725" y="200025"/>
                    </a:cubicBezTo>
                    <a:cubicBezTo>
                      <a:pt x="214842" y="196850"/>
                      <a:pt x="217868" y="194120"/>
                      <a:pt x="219075" y="190500"/>
                    </a:cubicBezTo>
                    <a:cubicBezTo>
                      <a:pt x="220133" y="187325"/>
                      <a:pt x="220625" y="183901"/>
                      <a:pt x="222250" y="180975"/>
                    </a:cubicBezTo>
                    <a:cubicBezTo>
                      <a:pt x="225956" y="174304"/>
                      <a:pt x="234950" y="161925"/>
                      <a:pt x="234950" y="161925"/>
                    </a:cubicBezTo>
                    <a:cubicBezTo>
                      <a:pt x="243551" y="127519"/>
                      <a:pt x="235191" y="167226"/>
                      <a:pt x="231775" y="92075"/>
                    </a:cubicBezTo>
                    <a:cubicBezTo>
                      <a:pt x="231577" y="87716"/>
                      <a:pt x="232414" y="82926"/>
                      <a:pt x="234950" y="79375"/>
                    </a:cubicBezTo>
                    <a:cubicBezTo>
                      <a:pt x="240957" y="70965"/>
                      <a:pt x="248556" y="69548"/>
                      <a:pt x="257175" y="66675"/>
                    </a:cubicBezTo>
                    <a:cubicBezTo>
                      <a:pt x="260350" y="63500"/>
                      <a:pt x="262964" y="59641"/>
                      <a:pt x="266700" y="57150"/>
                    </a:cubicBezTo>
                    <a:cubicBezTo>
                      <a:pt x="294269" y="38770"/>
                      <a:pt x="255364" y="74836"/>
                      <a:pt x="285750" y="44450"/>
                    </a:cubicBezTo>
                    <a:cubicBezTo>
                      <a:pt x="302683" y="45508"/>
                      <a:pt x="319791" y="44979"/>
                      <a:pt x="336550" y="47625"/>
                    </a:cubicBezTo>
                    <a:cubicBezTo>
                      <a:pt x="348684" y="49541"/>
                      <a:pt x="351440" y="68135"/>
                      <a:pt x="358775" y="73025"/>
                    </a:cubicBezTo>
                    <a:cubicBezTo>
                      <a:pt x="364183" y="76631"/>
                      <a:pt x="377062" y="84962"/>
                      <a:pt x="381000" y="88900"/>
                    </a:cubicBezTo>
                    <a:cubicBezTo>
                      <a:pt x="383698" y="91598"/>
                      <a:pt x="384907" y="95494"/>
                      <a:pt x="387350" y="98425"/>
                    </a:cubicBezTo>
                    <a:cubicBezTo>
                      <a:pt x="392468" y="104567"/>
                      <a:pt x="402886" y="113653"/>
                      <a:pt x="409575" y="117475"/>
                    </a:cubicBezTo>
                    <a:cubicBezTo>
                      <a:pt x="412481" y="119135"/>
                      <a:pt x="415925" y="119592"/>
                      <a:pt x="419100" y="120650"/>
                    </a:cubicBezTo>
                    <a:cubicBezTo>
                      <a:pt x="424392" y="124883"/>
                      <a:pt x="430442" y="128313"/>
                      <a:pt x="434975" y="133350"/>
                    </a:cubicBezTo>
                    <a:cubicBezTo>
                      <a:pt x="440080" y="139023"/>
                      <a:pt x="443442" y="146050"/>
                      <a:pt x="447675" y="152400"/>
                    </a:cubicBezTo>
                    <a:cubicBezTo>
                      <a:pt x="449792" y="155575"/>
                      <a:pt x="450850" y="159808"/>
                      <a:pt x="454025" y="161925"/>
                    </a:cubicBezTo>
                    <a:cubicBezTo>
                      <a:pt x="465260" y="169415"/>
                      <a:pt x="465985" y="168999"/>
                      <a:pt x="476250" y="180975"/>
                    </a:cubicBezTo>
                    <a:cubicBezTo>
                      <a:pt x="478733" y="183872"/>
                      <a:pt x="481772" y="186775"/>
                      <a:pt x="482600" y="190500"/>
                    </a:cubicBezTo>
                    <a:cubicBezTo>
                      <a:pt x="483978" y="196699"/>
                      <a:pt x="479954" y="212725"/>
                      <a:pt x="485775" y="21590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205" name="Forme libre 431">
                <a:extLst>
                  <a:ext uri="{FF2B5EF4-FFF2-40B4-BE49-F238E27FC236}">
                    <a16:creationId xmlns:a16="http://schemas.microsoft.com/office/drawing/2014/main" id="{4E768599-9F4C-47DE-8F19-43A45DF1CA1B}"/>
                  </a:ext>
                </a:extLst>
              </p:cNvPr>
              <p:cNvSpPr/>
              <p:nvPr/>
            </p:nvSpPr>
            <p:spPr>
              <a:xfrm>
                <a:off x="3663888" y="4206875"/>
                <a:ext cx="415987" cy="444500"/>
              </a:xfrm>
              <a:custGeom>
                <a:avLst/>
                <a:gdLst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371537 w 415987"/>
                  <a:gd name="connsiteY73" fmla="*/ 228600 h 444500"/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406462 w 415987"/>
                  <a:gd name="connsiteY73" fmla="*/ 11430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415987" h="444500">
                    <a:moveTo>
                      <a:pt x="415987" y="120650"/>
                    </a:moveTo>
                    <a:cubicBezTo>
                      <a:pt x="408579" y="117475"/>
                      <a:pt x="401246" y="114118"/>
                      <a:pt x="393762" y="111125"/>
                    </a:cubicBezTo>
                    <a:cubicBezTo>
                      <a:pt x="383871" y="107168"/>
                      <a:pt x="366849" y="103603"/>
                      <a:pt x="358837" y="101600"/>
                    </a:cubicBezTo>
                    <a:cubicBezTo>
                      <a:pt x="319135" y="91674"/>
                      <a:pt x="368496" y="104360"/>
                      <a:pt x="336612" y="95250"/>
                    </a:cubicBezTo>
                    <a:cubicBezTo>
                      <a:pt x="332416" y="94051"/>
                      <a:pt x="328145" y="93133"/>
                      <a:pt x="323912" y="92075"/>
                    </a:cubicBezTo>
                    <a:cubicBezTo>
                      <a:pt x="319679" y="88900"/>
                      <a:pt x="315945" y="84917"/>
                      <a:pt x="311212" y="82550"/>
                    </a:cubicBezTo>
                    <a:cubicBezTo>
                      <a:pt x="305225" y="79557"/>
                      <a:pt x="298149" y="79193"/>
                      <a:pt x="292162" y="76200"/>
                    </a:cubicBezTo>
                    <a:cubicBezTo>
                      <a:pt x="287929" y="74083"/>
                      <a:pt x="283812" y="71714"/>
                      <a:pt x="279462" y="69850"/>
                    </a:cubicBezTo>
                    <a:cubicBezTo>
                      <a:pt x="276386" y="68532"/>
                      <a:pt x="272863" y="68300"/>
                      <a:pt x="269937" y="66675"/>
                    </a:cubicBezTo>
                    <a:cubicBezTo>
                      <a:pt x="263266" y="62969"/>
                      <a:pt x="257237" y="58208"/>
                      <a:pt x="250887" y="53975"/>
                    </a:cubicBezTo>
                    <a:cubicBezTo>
                      <a:pt x="247712" y="51858"/>
                      <a:pt x="244775" y="49332"/>
                      <a:pt x="241362" y="47625"/>
                    </a:cubicBezTo>
                    <a:cubicBezTo>
                      <a:pt x="221836" y="37862"/>
                      <a:pt x="232600" y="43900"/>
                      <a:pt x="209612" y="28575"/>
                    </a:cubicBezTo>
                    <a:lnTo>
                      <a:pt x="190562" y="15875"/>
                    </a:lnTo>
                    <a:cubicBezTo>
                      <a:pt x="187387" y="13758"/>
                      <a:pt x="184657" y="10732"/>
                      <a:pt x="181037" y="9525"/>
                    </a:cubicBezTo>
                    <a:lnTo>
                      <a:pt x="161987" y="3175"/>
                    </a:lnTo>
                    <a:lnTo>
                      <a:pt x="152462" y="0"/>
                    </a:lnTo>
                    <a:cubicBezTo>
                      <a:pt x="138704" y="1058"/>
                      <a:pt x="124879" y="1463"/>
                      <a:pt x="111187" y="3175"/>
                    </a:cubicBezTo>
                    <a:cubicBezTo>
                      <a:pt x="107866" y="3590"/>
                      <a:pt x="104880" y="5431"/>
                      <a:pt x="101662" y="6350"/>
                    </a:cubicBezTo>
                    <a:cubicBezTo>
                      <a:pt x="97466" y="7549"/>
                      <a:pt x="93195" y="8467"/>
                      <a:pt x="88962" y="9525"/>
                    </a:cubicBezTo>
                    <a:cubicBezTo>
                      <a:pt x="86845" y="12700"/>
                      <a:pt x="84319" y="15637"/>
                      <a:pt x="82612" y="19050"/>
                    </a:cubicBezTo>
                    <a:cubicBezTo>
                      <a:pt x="77436" y="29402"/>
                      <a:pt x="79920" y="35431"/>
                      <a:pt x="76262" y="47625"/>
                    </a:cubicBezTo>
                    <a:cubicBezTo>
                      <a:pt x="73599" y="56500"/>
                      <a:pt x="61088" y="73560"/>
                      <a:pt x="57212" y="79375"/>
                    </a:cubicBezTo>
                    <a:cubicBezTo>
                      <a:pt x="55095" y="82550"/>
                      <a:pt x="52069" y="85280"/>
                      <a:pt x="50862" y="88900"/>
                    </a:cubicBezTo>
                    <a:cubicBezTo>
                      <a:pt x="49804" y="92075"/>
                      <a:pt x="49632" y="95702"/>
                      <a:pt x="47687" y="98425"/>
                    </a:cubicBezTo>
                    <a:cubicBezTo>
                      <a:pt x="44207" y="103297"/>
                      <a:pt x="39220" y="106892"/>
                      <a:pt x="34987" y="111125"/>
                    </a:cubicBezTo>
                    <a:cubicBezTo>
                      <a:pt x="29918" y="126331"/>
                      <a:pt x="29345" y="123484"/>
                      <a:pt x="34987" y="146050"/>
                    </a:cubicBezTo>
                    <a:cubicBezTo>
                      <a:pt x="36135" y="150642"/>
                      <a:pt x="39579" y="154356"/>
                      <a:pt x="41337" y="158750"/>
                    </a:cubicBezTo>
                    <a:lnTo>
                      <a:pt x="50862" y="187325"/>
                    </a:lnTo>
                    <a:cubicBezTo>
                      <a:pt x="51920" y="190500"/>
                      <a:pt x="52181" y="194065"/>
                      <a:pt x="54037" y="196850"/>
                    </a:cubicBezTo>
                    <a:lnTo>
                      <a:pt x="60387" y="206375"/>
                    </a:lnTo>
                    <a:cubicBezTo>
                      <a:pt x="59329" y="218017"/>
                      <a:pt x="59661" y="229870"/>
                      <a:pt x="57212" y="241300"/>
                    </a:cubicBezTo>
                    <a:cubicBezTo>
                      <a:pt x="56412" y="245031"/>
                      <a:pt x="52755" y="247512"/>
                      <a:pt x="50862" y="250825"/>
                    </a:cubicBezTo>
                    <a:cubicBezTo>
                      <a:pt x="48514" y="254934"/>
                      <a:pt x="46376" y="259175"/>
                      <a:pt x="44512" y="263525"/>
                    </a:cubicBezTo>
                    <a:cubicBezTo>
                      <a:pt x="43194" y="266601"/>
                      <a:pt x="43428" y="270437"/>
                      <a:pt x="41337" y="273050"/>
                    </a:cubicBezTo>
                    <a:cubicBezTo>
                      <a:pt x="38953" y="276030"/>
                      <a:pt x="34743" y="276957"/>
                      <a:pt x="31812" y="279400"/>
                    </a:cubicBezTo>
                    <a:cubicBezTo>
                      <a:pt x="28363" y="282275"/>
                      <a:pt x="25736" y="286050"/>
                      <a:pt x="22287" y="288925"/>
                    </a:cubicBezTo>
                    <a:cubicBezTo>
                      <a:pt x="-4235" y="311027"/>
                      <a:pt x="31064" y="276973"/>
                      <a:pt x="3237" y="304800"/>
                    </a:cubicBezTo>
                    <a:cubicBezTo>
                      <a:pt x="2179" y="307975"/>
                      <a:pt x="62" y="310978"/>
                      <a:pt x="62" y="314325"/>
                    </a:cubicBezTo>
                    <a:cubicBezTo>
                      <a:pt x="62" y="372904"/>
                      <a:pt x="-1080" y="345255"/>
                      <a:pt x="6412" y="371475"/>
                    </a:cubicBezTo>
                    <a:cubicBezTo>
                      <a:pt x="7611" y="375671"/>
                      <a:pt x="7166" y="380544"/>
                      <a:pt x="9587" y="384175"/>
                    </a:cubicBezTo>
                    <a:cubicBezTo>
                      <a:pt x="11704" y="387350"/>
                      <a:pt x="16026" y="388281"/>
                      <a:pt x="19112" y="390525"/>
                    </a:cubicBezTo>
                    <a:cubicBezTo>
                      <a:pt x="62432" y="422030"/>
                      <a:pt x="27187" y="398025"/>
                      <a:pt x="63562" y="422275"/>
                    </a:cubicBezTo>
                    <a:lnTo>
                      <a:pt x="73087" y="428625"/>
                    </a:lnTo>
                    <a:lnTo>
                      <a:pt x="82612" y="434975"/>
                    </a:lnTo>
                    <a:cubicBezTo>
                      <a:pt x="83670" y="438150"/>
                      <a:pt x="82440" y="444500"/>
                      <a:pt x="85787" y="444500"/>
                    </a:cubicBezTo>
                    <a:cubicBezTo>
                      <a:pt x="89134" y="444500"/>
                      <a:pt x="88962" y="438322"/>
                      <a:pt x="88962" y="434975"/>
                    </a:cubicBezTo>
                    <a:cubicBezTo>
                      <a:pt x="88962" y="428537"/>
                      <a:pt x="87823" y="422032"/>
                      <a:pt x="85787" y="415925"/>
                    </a:cubicBezTo>
                    <a:cubicBezTo>
                      <a:pt x="84114" y="410905"/>
                      <a:pt x="73702" y="399401"/>
                      <a:pt x="69912" y="396875"/>
                    </a:cubicBezTo>
                    <a:cubicBezTo>
                      <a:pt x="67127" y="395019"/>
                      <a:pt x="63562" y="394758"/>
                      <a:pt x="60387" y="393700"/>
                    </a:cubicBezTo>
                    <a:cubicBezTo>
                      <a:pt x="57212" y="390525"/>
                      <a:pt x="53090" y="388074"/>
                      <a:pt x="50862" y="384175"/>
                    </a:cubicBezTo>
                    <a:cubicBezTo>
                      <a:pt x="45660" y="375071"/>
                      <a:pt x="47063" y="352587"/>
                      <a:pt x="50862" y="346075"/>
                    </a:cubicBezTo>
                    <a:cubicBezTo>
                      <a:pt x="54707" y="339483"/>
                      <a:pt x="64516" y="338771"/>
                      <a:pt x="69912" y="333375"/>
                    </a:cubicBezTo>
                    <a:cubicBezTo>
                      <a:pt x="73087" y="330200"/>
                      <a:pt x="75988" y="326725"/>
                      <a:pt x="79437" y="323850"/>
                    </a:cubicBezTo>
                    <a:cubicBezTo>
                      <a:pt x="93752" y="311921"/>
                      <a:pt x="92575" y="321606"/>
                      <a:pt x="108012" y="298450"/>
                    </a:cubicBezTo>
                    <a:cubicBezTo>
                      <a:pt x="110129" y="295275"/>
                      <a:pt x="112655" y="292338"/>
                      <a:pt x="114362" y="288925"/>
                    </a:cubicBezTo>
                    <a:cubicBezTo>
                      <a:pt x="117030" y="283590"/>
                      <a:pt x="119186" y="271786"/>
                      <a:pt x="120712" y="266700"/>
                    </a:cubicBezTo>
                    <a:cubicBezTo>
                      <a:pt x="122635" y="260289"/>
                      <a:pt x="127062" y="247650"/>
                      <a:pt x="127062" y="247650"/>
                    </a:cubicBezTo>
                    <a:cubicBezTo>
                      <a:pt x="126621" y="241041"/>
                      <a:pt x="125958" y="199888"/>
                      <a:pt x="120712" y="184150"/>
                    </a:cubicBezTo>
                    <a:cubicBezTo>
                      <a:pt x="118163" y="176504"/>
                      <a:pt x="114362" y="169333"/>
                      <a:pt x="111187" y="161925"/>
                    </a:cubicBezTo>
                    <a:cubicBezTo>
                      <a:pt x="112245" y="142875"/>
                      <a:pt x="111664" y="123663"/>
                      <a:pt x="114362" y="104775"/>
                    </a:cubicBezTo>
                    <a:cubicBezTo>
                      <a:pt x="114902" y="100997"/>
                      <a:pt x="117732" y="97634"/>
                      <a:pt x="120712" y="95250"/>
                    </a:cubicBezTo>
                    <a:cubicBezTo>
                      <a:pt x="123325" y="93159"/>
                      <a:pt x="127062" y="93133"/>
                      <a:pt x="130237" y="92075"/>
                    </a:cubicBezTo>
                    <a:cubicBezTo>
                      <a:pt x="148229" y="94192"/>
                      <a:pt x="166297" y="95738"/>
                      <a:pt x="184212" y="98425"/>
                    </a:cubicBezTo>
                    <a:cubicBezTo>
                      <a:pt x="187522" y="98921"/>
                      <a:pt x="190811" y="99975"/>
                      <a:pt x="193737" y="101600"/>
                    </a:cubicBezTo>
                    <a:cubicBezTo>
                      <a:pt x="196071" y="102897"/>
                      <a:pt x="221325" y="119663"/>
                      <a:pt x="225487" y="123825"/>
                    </a:cubicBezTo>
                    <a:cubicBezTo>
                      <a:pt x="228185" y="126523"/>
                      <a:pt x="229139" y="130652"/>
                      <a:pt x="231837" y="133350"/>
                    </a:cubicBezTo>
                    <a:cubicBezTo>
                      <a:pt x="234535" y="136048"/>
                      <a:pt x="238431" y="137257"/>
                      <a:pt x="241362" y="139700"/>
                    </a:cubicBezTo>
                    <a:cubicBezTo>
                      <a:pt x="244811" y="142575"/>
                      <a:pt x="247478" y="146303"/>
                      <a:pt x="250887" y="149225"/>
                    </a:cubicBezTo>
                    <a:cubicBezTo>
                      <a:pt x="259114" y="156277"/>
                      <a:pt x="274440" y="165985"/>
                      <a:pt x="282637" y="171450"/>
                    </a:cubicBezTo>
                    <a:cubicBezTo>
                      <a:pt x="285812" y="173567"/>
                      <a:pt x="289109" y="175510"/>
                      <a:pt x="292162" y="177800"/>
                    </a:cubicBezTo>
                    <a:cubicBezTo>
                      <a:pt x="295038" y="179957"/>
                      <a:pt x="309744" y="191354"/>
                      <a:pt x="314387" y="193675"/>
                    </a:cubicBezTo>
                    <a:cubicBezTo>
                      <a:pt x="330357" y="201660"/>
                      <a:pt x="322940" y="189528"/>
                      <a:pt x="342962" y="209550"/>
                    </a:cubicBezTo>
                    <a:cubicBezTo>
                      <a:pt x="349984" y="216572"/>
                      <a:pt x="351429" y="241300"/>
                      <a:pt x="362012" y="225425"/>
                    </a:cubicBezTo>
                    <a:cubicBezTo>
                      <a:pt x="372595" y="209550"/>
                      <a:pt x="406462" y="114300"/>
                      <a:pt x="406462" y="114300"/>
                    </a:cubicBezTo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206" name="Rectangle 1205">
                <a:extLst>
                  <a:ext uri="{FF2B5EF4-FFF2-40B4-BE49-F238E27FC236}">
                    <a16:creationId xmlns:a16="http://schemas.microsoft.com/office/drawing/2014/main" id="{AF512B78-DB56-4431-8CF4-5C29A94F3808}"/>
                  </a:ext>
                </a:extLst>
              </p:cNvPr>
              <p:cNvSpPr/>
              <p:nvPr/>
            </p:nvSpPr>
            <p:spPr>
              <a:xfrm>
                <a:off x="4026159" y="2799840"/>
                <a:ext cx="32052" cy="2033096"/>
              </a:xfrm>
              <a:prstGeom prst="rect">
                <a:avLst/>
              </a:pr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207" name="Forme libre 433">
                <a:extLst>
                  <a:ext uri="{FF2B5EF4-FFF2-40B4-BE49-F238E27FC236}">
                    <a16:creationId xmlns:a16="http://schemas.microsoft.com/office/drawing/2014/main" id="{A7F1CA3D-9FA9-42B0-904A-2356B5313D15}"/>
                  </a:ext>
                </a:extLst>
              </p:cNvPr>
              <p:cNvSpPr/>
              <p:nvPr/>
            </p:nvSpPr>
            <p:spPr>
              <a:xfrm>
                <a:off x="4035425" y="4542894"/>
                <a:ext cx="459080" cy="254258"/>
              </a:xfrm>
              <a:custGeom>
                <a:avLst/>
                <a:gdLst>
                  <a:gd name="connsiteX0" fmla="*/ 22225 w 459080"/>
                  <a:gd name="connsiteY0" fmla="*/ 187325 h 254258"/>
                  <a:gd name="connsiteX1" fmla="*/ 53975 w 459080"/>
                  <a:gd name="connsiteY1" fmla="*/ 180975 h 254258"/>
                  <a:gd name="connsiteX2" fmla="*/ 76200 w 459080"/>
                  <a:gd name="connsiteY2" fmla="*/ 152400 h 254258"/>
                  <a:gd name="connsiteX3" fmla="*/ 85725 w 459080"/>
                  <a:gd name="connsiteY3" fmla="*/ 149225 h 254258"/>
                  <a:gd name="connsiteX4" fmla="*/ 107950 w 459080"/>
                  <a:gd name="connsiteY4" fmla="*/ 139700 h 254258"/>
                  <a:gd name="connsiteX5" fmla="*/ 127000 w 459080"/>
                  <a:gd name="connsiteY5" fmla="*/ 127000 h 254258"/>
                  <a:gd name="connsiteX6" fmla="*/ 136525 w 459080"/>
                  <a:gd name="connsiteY6" fmla="*/ 114300 h 254258"/>
                  <a:gd name="connsiteX7" fmla="*/ 142875 w 459080"/>
                  <a:gd name="connsiteY7" fmla="*/ 104775 h 254258"/>
                  <a:gd name="connsiteX8" fmla="*/ 152400 w 459080"/>
                  <a:gd name="connsiteY8" fmla="*/ 98425 h 254258"/>
                  <a:gd name="connsiteX9" fmla="*/ 174625 w 459080"/>
                  <a:gd name="connsiteY9" fmla="*/ 82550 h 254258"/>
                  <a:gd name="connsiteX10" fmla="*/ 187325 w 459080"/>
                  <a:gd name="connsiteY10" fmla="*/ 73025 h 254258"/>
                  <a:gd name="connsiteX11" fmla="*/ 206375 w 459080"/>
                  <a:gd name="connsiteY11" fmla="*/ 63500 h 254258"/>
                  <a:gd name="connsiteX12" fmla="*/ 234950 w 459080"/>
                  <a:gd name="connsiteY12" fmla="*/ 38100 h 254258"/>
                  <a:gd name="connsiteX13" fmla="*/ 244475 w 459080"/>
                  <a:gd name="connsiteY13" fmla="*/ 19050 h 254258"/>
                  <a:gd name="connsiteX14" fmla="*/ 254000 w 459080"/>
                  <a:gd name="connsiteY14" fmla="*/ 12700 h 254258"/>
                  <a:gd name="connsiteX15" fmla="*/ 266700 w 459080"/>
                  <a:gd name="connsiteY15" fmla="*/ 6350 h 254258"/>
                  <a:gd name="connsiteX16" fmla="*/ 317500 w 459080"/>
                  <a:gd name="connsiteY16" fmla="*/ 0 h 254258"/>
                  <a:gd name="connsiteX17" fmla="*/ 342900 w 459080"/>
                  <a:gd name="connsiteY17" fmla="*/ 3175 h 254258"/>
                  <a:gd name="connsiteX18" fmla="*/ 349250 w 459080"/>
                  <a:gd name="connsiteY18" fmla="*/ 12700 h 254258"/>
                  <a:gd name="connsiteX19" fmla="*/ 352425 w 459080"/>
                  <a:gd name="connsiteY19" fmla="*/ 22225 h 254258"/>
                  <a:gd name="connsiteX20" fmla="*/ 358775 w 459080"/>
                  <a:gd name="connsiteY20" fmla="*/ 38100 h 254258"/>
                  <a:gd name="connsiteX21" fmla="*/ 361950 w 459080"/>
                  <a:gd name="connsiteY21" fmla="*/ 47625 h 254258"/>
                  <a:gd name="connsiteX22" fmla="*/ 384175 w 459080"/>
                  <a:gd name="connsiteY22" fmla="*/ 63500 h 254258"/>
                  <a:gd name="connsiteX23" fmla="*/ 400050 w 459080"/>
                  <a:gd name="connsiteY23" fmla="*/ 82550 h 254258"/>
                  <a:gd name="connsiteX24" fmla="*/ 406400 w 459080"/>
                  <a:gd name="connsiteY24" fmla="*/ 104775 h 254258"/>
                  <a:gd name="connsiteX25" fmla="*/ 419100 w 459080"/>
                  <a:gd name="connsiteY25" fmla="*/ 187325 h 254258"/>
                  <a:gd name="connsiteX26" fmla="*/ 431800 w 459080"/>
                  <a:gd name="connsiteY26" fmla="*/ 206375 h 254258"/>
                  <a:gd name="connsiteX27" fmla="*/ 438150 w 459080"/>
                  <a:gd name="connsiteY27" fmla="*/ 215900 h 254258"/>
                  <a:gd name="connsiteX28" fmla="*/ 444500 w 459080"/>
                  <a:gd name="connsiteY28" fmla="*/ 234950 h 254258"/>
                  <a:gd name="connsiteX29" fmla="*/ 457200 w 459080"/>
                  <a:gd name="connsiteY29" fmla="*/ 254000 h 254258"/>
                  <a:gd name="connsiteX30" fmla="*/ 438150 w 459080"/>
                  <a:gd name="connsiteY30" fmla="*/ 247650 h 254258"/>
                  <a:gd name="connsiteX31" fmla="*/ 419100 w 459080"/>
                  <a:gd name="connsiteY31" fmla="*/ 238125 h 254258"/>
                  <a:gd name="connsiteX32" fmla="*/ 409575 w 459080"/>
                  <a:gd name="connsiteY32" fmla="*/ 228600 h 254258"/>
                  <a:gd name="connsiteX33" fmla="*/ 400050 w 459080"/>
                  <a:gd name="connsiteY33" fmla="*/ 225425 h 254258"/>
                  <a:gd name="connsiteX34" fmla="*/ 390525 w 459080"/>
                  <a:gd name="connsiteY34" fmla="*/ 219075 h 254258"/>
                  <a:gd name="connsiteX35" fmla="*/ 377825 w 459080"/>
                  <a:gd name="connsiteY35" fmla="*/ 203200 h 254258"/>
                  <a:gd name="connsiteX36" fmla="*/ 368300 w 459080"/>
                  <a:gd name="connsiteY36" fmla="*/ 184150 h 254258"/>
                  <a:gd name="connsiteX37" fmla="*/ 365125 w 459080"/>
                  <a:gd name="connsiteY37" fmla="*/ 123825 h 254258"/>
                  <a:gd name="connsiteX38" fmla="*/ 349250 w 459080"/>
                  <a:gd name="connsiteY38" fmla="*/ 104775 h 254258"/>
                  <a:gd name="connsiteX39" fmla="*/ 339725 w 459080"/>
                  <a:gd name="connsiteY39" fmla="*/ 101600 h 254258"/>
                  <a:gd name="connsiteX40" fmla="*/ 320675 w 459080"/>
                  <a:gd name="connsiteY40" fmla="*/ 88900 h 254258"/>
                  <a:gd name="connsiteX41" fmla="*/ 298450 w 459080"/>
                  <a:gd name="connsiteY41" fmla="*/ 73025 h 254258"/>
                  <a:gd name="connsiteX42" fmla="*/ 282575 w 459080"/>
                  <a:gd name="connsiteY42" fmla="*/ 57150 h 254258"/>
                  <a:gd name="connsiteX43" fmla="*/ 260350 w 459080"/>
                  <a:gd name="connsiteY43" fmla="*/ 60325 h 254258"/>
                  <a:gd name="connsiteX44" fmla="*/ 250825 w 459080"/>
                  <a:gd name="connsiteY44" fmla="*/ 66675 h 254258"/>
                  <a:gd name="connsiteX45" fmla="*/ 231775 w 459080"/>
                  <a:gd name="connsiteY45" fmla="*/ 85725 h 254258"/>
                  <a:gd name="connsiteX46" fmla="*/ 212725 w 459080"/>
                  <a:gd name="connsiteY46" fmla="*/ 101600 h 254258"/>
                  <a:gd name="connsiteX47" fmla="*/ 203200 w 459080"/>
                  <a:gd name="connsiteY47" fmla="*/ 120650 h 254258"/>
                  <a:gd name="connsiteX48" fmla="*/ 193675 w 459080"/>
                  <a:gd name="connsiteY48" fmla="*/ 130175 h 254258"/>
                  <a:gd name="connsiteX49" fmla="*/ 174625 w 459080"/>
                  <a:gd name="connsiteY49" fmla="*/ 139700 h 254258"/>
                  <a:gd name="connsiteX50" fmla="*/ 161925 w 459080"/>
                  <a:gd name="connsiteY50" fmla="*/ 146050 h 254258"/>
                  <a:gd name="connsiteX51" fmla="*/ 130175 w 459080"/>
                  <a:gd name="connsiteY51" fmla="*/ 155575 h 254258"/>
                  <a:gd name="connsiteX52" fmla="*/ 120650 w 459080"/>
                  <a:gd name="connsiteY52" fmla="*/ 158750 h 254258"/>
                  <a:gd name="connsiteX53" fmla="*/ 114300 w 459080"/>
                  <a:gd name="connsiteY53" fmla="*/ 168275 h 254258"/>
                  <a:gd name="connsiteX54" fmla="*/ 104775 w 459080"/>
                  <a:gd name="connsiteY54" fmla="*/ 174625 h 254258"/>
                  <a:gd name="connsiteX55" fmla="*/ 92075 w 459080"/>
                  <a:gd name="connsiteY55" fmla="*/ 190500 h 254258"/>
                  <a:gd name="connsiteX56" fmla="*/ 76200 w 459080"/>
                  <a:gd name="connsiteY56" fmla="*/ 209550 h 254258"/>
                  <a:gd name="connsiteX57" fmla="*/ 63500 w 459080"/>
                  <a:gd name="connsiteY57" fmla="*/ 219075 h 254258"/>
                  <a:gd name="connsiteX58" fmla="*/ 53975 w 459080"/>
                  <a:gd name="connsiteY58" fmla="*/ 228600 h 254258"/>
                  <a:gd name="connsiteX59" fmla="*/ 44450 w 459080"/>
                  <a:gd name="connsiteY59" fmla="*/ 234950 h 254258"/>
                  <a:gd name="connsiteX60" fmla="*/ 34925 w 459080"/>
                  <a:gd name="connsiteY60" fmla="*/ 244475 h 254258"/>
                  <a:gd name="connsiteX61" fmla="*/ 15875 w 459080"/>
                  <a:gd name="connsiteY61" fmla="*/ 250825 h 254258"/>
                  <a:gd name="connsiteX62" fmla="*/ 6350 w 459080"/>
                  <a:gd name="connsiteY62" fmla="*/ 247650 h 254258"/>
                  <a:gd name="connsiteX63" fmla="*/ 3175 w 459080"/>
                  <a:gd name="connsiteY63" fmla="*/ 231775 h 254258"/>
                  <a:gd name="connsiteX64" fmla="*/ 0 w 459080"/>
                  <a:gd name="connsiteY64" fmla="*/ 212725 h 254258"/>
                  <a:gd name="connsiteX65" fmla="*/ 6350 w 459080"/>
                  <a:gd name="connsiteY65" fmla="*/ 193675 h 254258"/>
                  <a:gd name="connsiteX66" fmla="*/ 15875 w 459080"/>
                  <a:gd name="connsiteY66" fmla="*/ 190500 h 254258"/>
                  <a:gd name="connsiteX67" fmla="*/ 22225 w 459080"/>
                  <a:gd name="connsiteY67" fmla="*/ 187325 h 25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459080" h="254258">
                    <a:moveTo>
                      <a:pt x="22225" y="187325"/>
                    </a:moveTo>
                    <a:cubicBezTo>
                      <a:pt x="28575" y="185737"/>
                      <a:pt x="50562" y="191214"/>
                      <a:pt x="53975" y="180975"/>
                    </a:cubicBezTo>
                    <a:cubicBezTo>
                      <a:pt x="57994" y="168917"/>
                      <a:pt x="60138" y="157754"/>
                      <a:pt x="76200" y="152400"/>
                    </a:cubicBezTo>
                    <a:cubicBezTo>
                      <a:pt x="79375" y="151342"/>
                      <a:pt x="82732" y="150722"/>
                      <a:pt x="85725" y="149225"/>
                    </a:cubicBezTo>
                    <a:cubicBezTo>
                      <a:pt x="107651" y="138262"/>
                      <a:pt x="81519" y="146308"/>
                      <a:pt x="107950" y="139700"/>
                    </a:cubicBezTo>
                    <a:cubicBezTo>
                      <a:pt x="114300" y="135467"/>
                      <a:pt x="122421" y="133105"/>
                      <a:pt x="127000" y="127000"/>
                    </a:cubicBezTo>
                    <a:cubicBezTo>
                      <a:pt x="130175" y="122767"/>
                      <a:pt x="133449" y="118606"/>
                      <a:pt x="136525" y="114300"/>
                    </a:cubicBezTo>
                    <a:cubicBezTo>
                      <a:pt x="138743" y="111195"/>
                      <a:pt x="140177" y="107473"/>
                      <a:pt x="142875" y="104775"/>
                    </a:cubicBezTo>
                    <a:cubicBezTo>
                      <a:pt x="145573" y="102077"/>
                      <a:pt x="149503" y="100908"/>
                      <a:pt x="152400" y="98425"/>
                    </a:cubicBezTo>
                    <a:cubicBezTo>
                      <a:pt x="171576" y="81989"/>
                      <a:pt x="157123" y="88384"/>
                      <a:pt x="174625" y="82550"/>
                    </a:cubicBezTo>
                    <a:cubicBezTo>
                      <a:pt x="178858" y="79375"/>
                      <a:pt x="182731" y="75650"/>
                      <a:pt x="187325" y="73025"/>
                    </a:cubicBezTo>
                    <a:cubicBezTo>
                      <a:pt x="202771" y="64198"/>
                      <a:pt x="191441" y="76774"/>
                      <a:pt x="206375" y="63500"/>
                    </a:cubicBezTo>
                    <a:cubicBezTo>
                      <a:pt x="238997" y="34502"/>
                      <a:pt x="213332" y="52512"/>
                      <a:pt x="234950" y="38100"/>
                    </a:cubicBezTo>
                    <a:cubicBezTo>
                      <a:pt x="237532" y="30353"/>
                      <a:pt x="238320" y="25205"/>
                      <a:pt x="244475" y="19050"/>
                    </a:cubicBezTo>
                    <a:cubicBezTo>
                      <a:pt x="247173" y="16352"/>
                      <a:pt x="250687" y="14593"/>
                      <a:pt x="254000" y="12700"/>
                    </a:cubicBezTo>
                    <a:cubicBezTo>
                      <a:pt x="258109" y="10352"/>
                      <a:pt x="262059" y="7278"/>
                      <a:pt x="266700" y="6350"/>
                    </a:cubicBezTo>
                    <a:cubicBezTo>
                      <a:pt x="283434" y="3003"/>
                      <a:pt x="317500" y="0"/>
                      <a:pt x="317500" y="0"/>
                    </a:cubicBezTo>
                    <a:cubicBezTo>
                      <a:pt x="325967" y="1058"/>
                      <a:pt x="334978" y="6"/>
                      <a:pt x="342900" y="3175"/>
                    </a:cubicBezTo>
                    <a:cubicBezTo>
                      <a:pt x="346443" y="4592"/>
                      <a:pt x="347543" y="9287"/>
                      <a:pt x="349250" y="12700"/>
                    </a:cubicBezTo>
                    <a:cubicBezTo>
                      <a:pt x="350747" y="15693"/>
                      <a:pt x="351250" y="19091"/>
                      <a:pt x="352425" y="22225"/>
                    </a:cubicBezTo>
                    <a:cubicBezTo>
                      <a:pt x="354426" y="27561"/>
                      <a:pt x="356774" y="32764"/>
                      <a:pt x="358775" y="38100"/>
                    </a:cubicBezTo>
                    <a:cubicBezTo>
                      <a:pt x="359950" y="41234"/>
                      <a:pt x="360094" y="44840"/>
                      <a:pt x="361950" y="47625"/>
                    </a:cubicBezTo>
                    <a:cubicBezTo>
                      <a:pt x="370956" y="61133"/>
                      <a:pt x="371534" y="54471"/>
                      <a:pt x="384175" y="63500"/>
                    </a:cubicBezTo>
                    <a:cubicBezTo>
                      <a:pt x="389636" y="67401"/>
                      <a:pt x="396956" y="76362"/>
                      <a:pt x="400050" y="82550"/>
                    </a:cubicBezTo>
                    <a:cubicBezTo>
                      <a:pt x="402327" y="87105"/>
                      <a:pt x="405383" y="100706"/>
                      <a:pt x="406400" y="104775"/>
                    </a:cubicBezTo>
                    <a:cubicBezTo>
                      <a:pt x="408878" y="130799"/>
                      <a:pt x="405585" y="162547"/>
                      <a:pt x="419100" y="187325"/>
                    </a:cubicBezTo>
                    <a:cubicBezTo>
                      <a:pt x="422754" y="194025"/>
                      <a:pt x="427567" y="200025"/>
                      <a:pt x="431800" y="206375"/>
                    </a:cubicBezTo>
                    <a:cubicBezTo>
                      <a:pt x="433917" y="209550"/>
                      <a:pt x="436943" y="212280"/>
                      <a:pt x="438150" y="215900"/>
                    </a:cubicBezTo>
                    <a:cubicBezTo>
                      <a:pt x="440267" y="222250"/>
                      <a:pt x="440787" y="229381"/>
                      <a:pt x="444500" y="234950"/>
                    </a:cubicBezTo>
                    <a:cubicBezTo>
                      <a:pt x="448733" y="241300"/>
                      <a:pt x="464440" y="256413"/>
                      <a:pt x="457200" y="254000"/>
                    </a:cubicBezTo>
                    <a:lnTo>
                      <a:pt x="438150" y="247650"/>
                    </a:lnTo>
                    <a:cubicBezTo>
                      <a:pt x="428604" y="244468"/>
                      <a:pt x="427306" y="244964"/>
                      <a:pt x="419100" y="238125"/>
                    </a:cubicBezTo>
                    <a:cubicBezTo>
                      <a:pt x="415651" y="235250"/>
                      <a:pt x="413311" y="231091"/>
                      <a:pt x="409575" y="228600"/>
                    </a:cubicBezTo>
                    <a:cubicBezTo>
                      <a:pt x="406790" y="226744"/>
                      <a:pt x="403043" y="226922"/>
                      <a:pt x="400050" y="225425"/>
                    </a:cubicBezTo>
                    <a:cubicBezTo>
                      <a:pt x="396637" y="223718"/>
                      <a:pt x="393700" y="221192"/>
                      <a:pt x="390525" y="219075"/>
                    </a:cubicBezTo>
                    <a:cubicBezTo>
                      <a:pt x="384344" y="200532"/>
                      <a:pt x="392186" y="217561"/>
                      <a:pt x="377825" y="203200"/>
                    </a:cubicBezTo>
                    <a:cubicBezTo>
                      <a:pt x="371670" y="197045"/>
                      <a:pt x="370882" y="191897"/>
                      <a:pt x="368300" y="184150"/>
                    </a:cubicBezTo>
                    <a:cubicBezTo>
                      <a:pt x="367242" y="164042"/>
                      <a:pt x="367846" y="143777"/>
                      <a:pt x="365125" y="123825"/>
                    </a:cubicBezTo>
                    <a:cubicBezTo>
                      <a:pt x="364539" y="119530"/>
                      <a:pt x="351760" y="106448"/>
                      <a:pt x="349250" y="104775"/>
                    </a:cubicBezTo>
                    <a:cubicBezTo>
                      <a:pt x="346465" y="102919"/>
                      <a:pt x="342651" y="103225"/>
                      <a:pt x="339725" y="101600"/>
                    </a:cubicBezTo>
                    <a:cubicBezTo>
                      <a:pt x="333054" y="97894"/>
                      <a:pt x="327025" y="93133"/>
                      <a:pt x="320675" y="88900"/>
                    </a:cubicBezTo>
                    <a:cubicBezTo>
                      <a:pt x="315267" y="85294"/>
                      <a:pt x="302388" y="76963"/>
                      <a:pt x="298450" y="73025"/>
                    </a:cubicBezTo>
                    <a:cubicBezTo>
                      <a:pt x="277283" y="51858"/>
                      <a:pt x="307975" y="74083"/>
                      <a:pt x="282575" y="57150"/>
                    </a:cubicBezTo>
                    <a:cubicBezTo>
                      <a:pt x="275167" y="58208"/>
                      <a:pt x="267518" y="58175"/>
                      <a:pt x="260350" y="60325"/>
                    </a:cubicBezTo>
                    <a:cubicBezTo>
                      <a:pt x="256695" y="61421"/>
                      <a:pt x="253677" y="64140"/>
                      <a:pt x="250825" y="66675"/>
                    </a:cubicBezTo>
                    <a:cubicBezTo>
                      <a:pt x="244113" y="72641"/>
                      <a:pt x="239247" y="80744"/>
                      <a:pt x="231775" y="85725"/>
                    </a:cubicBezTo>
                    <a:cubicBezTo>
                      <a:pt x="222409" y="91969"/>
                      <a:pt x="220365" y="92433"/>
                      <a:pt x="212725" y="101600"/>
                    </a:cubicBezTo>
                    <a:cubicBezTo>
                      <a:pt x="187746" y="131575"/>
                      <a:pt x="222293" y="92011"/>
                      <a:pt x="203200" y="120650"/>
                    </a:cubicBezTo>
                    <a:cubicBezTo>
                      <a:pt x="200709" y="124386"/>
                      <a:pt x="197124" y="127300"/>
                      <a:pt x="193675" y="130175"/>
                    </a:cubicBezTo>
                    <a:cubicBezTo>
                      <a:pt x="182908" y="139148"/>
                      <a:pt x="186417" y="134646"/>
                      <a:pt x="174625" y="139700"/>
                    </a:cubicBezTo>
                    <a:cubicBezTo>
                      <a:pt x="170275" y="141564"/>
                      <a:pt x="166319" y="144292"/>
                      <a:pt x="161925" y="146050"/>
                    </a:cubicBezTo>
                    <a:cubicBezTo>
                      <a:pt x="143062" y="153595"/>
                      <a:pt x="146548" y="150897"/>
                      <a:pt x="130175" y="155575"/>
                    </a:cubicBezTo>
                    <a:cubicBezTo>
                      <a:pt x="126957" y="156494"/>
                      <a:pt x="123825" y="157692"/>
                      <a:pt x="120650" y="158750"/>
                    </a:cubicBezTo>
                    <a:cubicBezTo>
                      <a:pt x="118533" y="161925"/>
                      <a:pt x="116998" y="165577"/>
                      <a:pt x="114300" y="168275"/>
                    </a:cubicBezTo>
                    <a:cubicBezTo>
                      <a:pt x="111602" y="170973"/>
                      <a:pt x="107159" y="171645"/>
                      <a:pt x="104775" y="174625"/>
                    </a:cubicBezTo>
                    <a:cubicBezTo>
                      <a:pt x="87248" y="196533"/>
                      <a:pt x="119372" y="172302"/>
                      <a:pt x="92075" y="190500"/>
                    </a:cubicBezTo>
                    <a:cubicBezTo>
                      <a:pt x="85543" y="200298"/>
                      <a:pt x="85707" y="201401"/>
                      <a:pt x="76200" y="209550"/>
                    </a:cubicBezTo>
                    <a:cubicBezTo>
                      <a:pt x="72182" y="212994"/>
                      <a:pt x="67518" y="215631"/>
                      <a:pt x="63500" y="219075"/>
                    </a:cubicBezTo>
                    <a:cubicBezTo>
                      <a:pt x="60091" y="221997"/>
                      <a:pt x="57424" y="225725"/>
                      <a:pt x="53975" y="228600"/>
                    </a:cubicBezTo>
                    <a:cubicBezTo>
                      <a:pt x="51044" y="231043"/>
                      <a:pt x="47381" y="232507"/>
                      <a:pt x="44450" y="234950"/>
                    </a:cubicBezTo>
                    <a:cubicBezTo>
                      <a:pt x="41001" y="237825"/>
                      <a:pt x="38850" y="242294"/>
                      <a:pt x="34925" y="244475"/>
                    </a:cubicBezTo>
                    <a:cubicBezTo>
                      <a:pt x="29074" y="247726"/>
                      <a:pt x="15875" y="250825"/>
                      <a:pt x="15875" y="250825"/>
                    </a:cubicBezTo>
                    <a:cubicBezTo>
                      <a:pt x="12700" y="249767"/>
                      <a:pt x="8206" y="250435"/>
                      <a:pt x="6350" y="247650"/>
                    </a:cubicBezTo>
                    <a:cubicBezTo>
                      <a:pt x="3357" y="243160"/>
                      <a:pt x="4140" y="237084"/>
                      <a:pt x="3175" y="231775"/>
                    </a:cubicBezTo>
                    <a:cubicBezTo>
                      <a:pt x="2023" y="225441"/>
                      <a:pt x="1058" y="219075"/>
                      <a:pt x="0" y="212725"/>
                    </a:cubicBezTo>
                    <a:cubicBezTo>
                      <a:pt x="2117" y="206375"/>
                      <a:pt x="2459" y="199122"/>
                      <a:pt x="6350" y="193675"/>
                    </a:cubicBezTo>
                    <a:cubicBezTo>
                      <a:pt x="8295" y="190952"/>
                      <a:pt x="13198" y="192508"/>
                      <a:pt x="15875" y="190500"/>
                    </a:cubicBezTo>
                    <a:cubicBezTo>
                      <a:pt x="17768" y="189080"/>
                      <a:pt x="15875" y="188913"/>
                      <a:pt x="22225" y="18732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208" name="Forme libre 434">
                <a:extLst>
                  <a:ext uri="{FF2B5EF4-FFF2-40B4-BE49-F238E27FC236}">
                    <a16:creationId xmlns:a16="http://schemas.microsoft.com/office/drawing/2014/main" id="{577630F4-6AA2-4E17-811A-141BF1B946DD}"/>
                  </a:ext>
                </a:extLst>
              </p:cNvPr>
              <p:cNvSpPr/>
              <p:nvPr/>
            </p:nvSpPr>
            <p:spPr>
              <a:xfrm>
                <a:off x="4032250" y="3939153"/>
                <a:ext cx="438151" cy="425951"/>
              </a:xfrm>
              <a:custGeom>
                <a:avLst/>
                <a:gdLst>
                  <a:gd name="connsiteX0" fmla="*/ 9525 w 438151"/>
                  <a:gd name="connsiteY0" fmla="*/ 222250 h 425951"/>
                  <a:gd name="connsiteX1" fmla="*/ 12700 w 438151"/>
                  <a:gd name="connsiteY1" fmla="*/ 203200 h 425951"/>
                  <a:gd name="connsiteX2" fmla="*/ 22225 w 438151"/>
                  <a:gd name="connsiteY2" fmla="*/ 193675 h 425951"/>
                  <a:gd name="connsiteX3" fmla="*/ 31750 w 438151"/>
                  <a:gd name="connsiteY3" fmla="*/ 187325 h 425951"/>
                  <a:gd name="connsiteX4" fmla="*/ 53975 w 438151"/>
                  <a:gd name="connsiteY4" fmla="*/ 174625 h 425951"/>
                  <a:gd name="connsiteX5" fmla="*/ 69850 w 438151"/>
                  <a:gd name="connsiteY5" fmla="*/ 158750 h 425951"/>
                  <a:gd name="connsiteX6" fmla="*/ 76200 w 438151"/>
                  <a:gd name="connsiteY6" fmla="*/ 149225 h 425951"/>
                  <a:gd name="connsiteX7" fmla="*/ 104775 w 438151"/>
                  <a:gd name="connsiteY7" fmla="*/ 127000 h 425951"/>
                  <a:gd name="connsiteX8" fmla="*/ 111125 w 438151"/>
                  <a:gd name="connsiteY8" fmla="*/ 117475 h 425951"/>
                  <a:gd name="connsiteX9" fmla="*/ 120650 w 438151"/>
                  <a:gd name="connsiteY9" fmla="*/ 111125 h 425951"/>
                  <a:gd name="connsiteX10" fmla="*/ 123825 w 438151"/>
                  <a:gd name="connsiteY10" fmla="*/ 101600 h 425951"/>
                  <a:gd name="connsiteX11" fmla="*/ 133350 w 438151"/>
                  <a:gd name="connsiteY11" fmla="*/ 92075 h 425951"/>
                  <a:gd name="connsiteX12" fmla="*/ 149225 w 438151"/>
                  <a:gd name="connsiteY12" fmla="*/ 73025 h 425951"/>
                  <a:gd name="connsiteX13" fmla="*/ 152400 w 438151"/>
                  <a:gd name="connsiteY13" fmla="*/ 63500 h 425951"/>
                  <a:gd name="connsiteX14" fmla="*/ 180975 w 438151"/>
                  <a:gd name="connsiteY14" fmla="*/ 41275 h 425951"/>
                  <a:gd name="connsiteX15" fmla="*/ 190500 w 438151"/>
                  <a:gd name="connsiteY15" fmla="*/ 38100 h 425951"/>
                  <a:gd name="connsiteX16" fmla="*/ 200025 w 438151"/>
                  <a:gd name="connsiteY16" fmla="*/ 31750 h 425951"/>
                  <a:gd name="connsiteX17" fmla="*/ 209550 w 438151"/>
                  <a:gd name="connsiteY17" fmla="*/ 28575 h 425951"/>
                  <a:gd name="connsiteX18" fmla="*/ 228600 w 438151"/>
                  <a:gd name="connsiteY18" fmla="*/ 19050 h 425951"/>
                  <a:gd name="connsiteX19" fmla="*/ 250825 w 438151"/>
                  <a:gd name="connsiteY19" fmla="*/ 3175 h 425951"/>
                  <a:gd name="connsiteX20" fmla="*/ 260350 w 438151"/>
                  <a:gd name="connsiteY20" fmla="*/ 0 h 425951"/>
                  <a:gd name="connsiteX21" fmla="*/ 292100 w 438151"/>
                  <a:gd name="connsiteY21" fmla="*/ 3175 h 425951"/>
                  <a:gd name="connsiteX22" fmla="*/ 314325 w 438151"/>
                  <a:gd name="connsiteY22" fmla="*/ 6350 h 425951"/>
                  <a:gd name="connsiteX23" fmla="*/ 355600 w 438151"/>
                  <a:gd name="connsiteY23" fmla="*/ 9525 h 425951"/>
                  <a:gd name="connsiteX24" fmla="*/ 377825 w 438151"/>
                  <a:gd name="connsiteY24" fmla="*/ 19050 h 425951"/>
                  <a:gd name="connsiteX25" fmla="*/ 396875 w 438151"/>
                  <a:gd name="connsiteY25" fmla="*/ 31750 h 425951"/>
                  <a:gd name="connsiteX26" fmla="*/ 406400 w 438151"/>
                  <a:gd name="connsiteY26" fmla="*/ 85725 h 425951"/>
                  <a:gd name="connsiteX27" fmla="*/ 409575 w 438151"/>
                  <a:gd name="connsiteY27" fmla="*/ 98425 h 425951"/>
                  <a:gd name="connsiteX28" fmla="*/ 428625 w 438151"/>
                  <a:gd name="connsiteY28" fmla="*/ 117475 h 425951"/>
                  <a:gd name="connsiteX29" fmla="*/ 438150 w 438151"/>
                  <a:gd name="connsiteY29" fmla="*/ 139700 h 425951"/>
                  <a:gd name="connsiteX30" fmla="*/ 431800 w 438151"/>
                  <a:gd name="connsiteY30" fmla="*/ 200025 h 425951"/>
                  <a:gd name="connsiteX31" fmla="*/ 425450 w 438151"/>
                  <a:gd name="connsiteY31" fmla="*/ 209550 h 425951"/>
                  <a:gd name="connsiteX32" fmla="*/ 409575 w 438151"/>
                  <a:gd name="connsiteY32" fmla="*/ 234950 h 425951"/>
                  <a:gd name="connsiteX33" fmla="*/ 387350 w 438151"/>
                  <a:gd name="connsiteY33" fmla="*/ 263525 h 425951"/>
                  <a:gd name="connsiteX34" fmla="*/ 381000 w 438151"/>
                  <a:gd name="connsiteY34" fmla="*/ 273050 h 425951"/>
                  <a:gd name="connsiteX35" fmla="*/ 374650 w 438151"/>
                  <a:gd name="connsiteY35" fmla="*/ 292100 h 425951"/>
                  <a:gd name="connsiteX36" fmla="*/ 368300 w 438151"/>
                  <a:gd name="connsiteY36" fmla="*/ 314325 h 425951"/>
                  <a:gd name="connsiteX37" fmla="*/ 365125 w 438151"/>
                  <a:gd name="connsiteY37" fmla="*/ 336550 h 425951"/>
                  <a:gd name="connsiteX38" fmla="*/ 371475 w 438151"/>
                  <a:gd name="connsiteY38" fmla="*/ 390525 h 425951"/>
                  <a:gd name="connsiteX39" fmla="*/ 377825 w 438151"/>
                  <a:gd name="connsiteY39" fmla="*/ 412750 h 425951"/>
                  <a:gd name="connsiteX40" fmla="*/ 381000 w 438151"/>
                  <a:gd name="connsiteY40" fmla="*/ 425450 h 425951"/>
                  <a:gd name="connsiteX41" fmla="*/ 374650 w 438151"/>
                  <a:gd name="connsiteY41" fmla="*/ 415925 h 425951"/>
                  <a:gd name="connsiteX42" fmla="*/ 368300 w 438151"/>
                  <a:gd name="connsiteY42" fmla="*/ 403225 h 425951"/>
                  <a:gd name="connsiteX43" fmla="*/ 355600 w 438151"/>
                  <a:gd name="connsiteY43" fmla="*/ 384175 h 425951"/>
                  <a:gd name="connsiteX44" fmla="*/ 346075 w 438151"/>
                  <a:gd name="connsiteY44" fmla="*/ 365125 h 425951"/>
                  <a:gd name="connsiteX45" fmla="*/ 333375 w 438151"/>
                  <a:gd name="connsiteY45" fmla="*/ 346075 h 425951"/>
                  <a:gd name="connsiteX46" fmla="*/ 327025 w 438151"/>
                  <a:gd name="connsiteY46" fmla="*/ 330200 h 425951"/>
                  <a:gd name="connsiteX47" fmla="*/ 330200 w 438151"/>
                  <a:gd name="connsiteY47" fmla="*/ 282575 h 425951"/>
                  <a:gd name="connsiteX48" fmla="*/ 346075 w 438151"/>
                  <a:gd name="connsiteY48" fmla="*/ 266700 h 425951"/>
                  <a:gd name="connsiteX49" fmla="*/ 381000 w 438151"/>
                  <a:gd name="connsiteY49" fmla="*/ 225425 h 425951"/>
                  <a:gd name="connsiteX50" fmla="*/ 384175 w 438151"/>
                  <a:gd name="connsiteY50" fmla="*/ 215900 h 425951"/>
                  <a:gd name="connsiteX51" fmla="*/ 381000 w 438151"/>
                  <a:gd name="connsiteY51" fmla="*/ 177800 h 425951"/>
                  <a:gd name="connsiteX52" fmla="*/ 371475 w 438151"/>
                  <a:gd name="connsiteY52" fmla="*/ 171450 h 425951"/>
                  <a:gd name="connsiteX53" fmla="*/ 365125 w 438151"/>
                  <a:gd name="connsiteY53" fmla="*/ 161925 h 425951"/>
                  <a:gd name="connsiteX54" fmla="*/ 346075 w 438151"/>
                  <a:gd name="connsiteY54" fmla="*/ 149225 h 425951"/>
                  <a:gd name="connsiteX55" fmla="*/ 336550 w 438151"/>
                  <a:gd name="connsiteY55" fmla="*/ 139700 h 425951"/>
                  <a:gd name="connsiteX56" fmla="*/ 333375 w 438151"/>
                  <a:gd name="connsiteY56" fmla="*/ 127000 h 425951"/>
                  <a:gd name="connsiteX57" fmla="*/ 327025 w 438151"/>
                  <a:gd name="connsiteY57" fmla="*/ 107950 h 425951"/>
                  <a:gd name="connsiteX58" fmla="*/ 323850 w 438151"/>
                  <a:gd name="connsiteY58" fmla="*/ 66675 h 425951"/>
                  <a:gd name="connsiteX59" fmla="*/ 320675 w 438151"/>
                  <a:gd name="connsiteY59" fmla="*/ 57150 h 425951"/>
                  <a:gd name="connsiteX60" fmla="*/ 311150 w 438151"/>
                  <a:gd name="connsiteY60" fmla="*/ 47625 h 425951"/>
                  <a:gd name="connsiteX61" fmla="*/ 276225 w 438151"/>
                  <a:gd name="connsiteY61" fmla="*/ 53975 h 425951"/>
                  <a:gd name="connsiteX62" fmla="*/ 250825 w 438151"/>
                  <a:gd name="connsiteY62" fmla="*/ 79375 h 425951"/>
                  <a:gd name="connsiteX63" fmla="*/ 244475 w 438151"/>
                  <a:gd name="connsiteY63" fmla="*/ 92075 h 425951"/>
                  <a:gd name="connsiteX64" fmla="*/ 234950 w 438151"/>
                  <a:gd name="connsiteY64" fmla="*/ 101600 h 425951"/>
                  <a:gd name="connsiteX65" fmla="*/ 228600 w 438151"/>
                  <a:gd name="connsiteY65" fmla="*/ 111125 h 425951"/>
                  <a:gd name="connsiteX66" fmla="*/ 219075 w 438151"/>
                  <a:gd name="connsiteY66" fmla="*/ 123825 h 425951"/>
                  <a:gd name="connsiteX67" fmla="*/ 212725 w 438151"/>
                  <a:gd name="connsiteY67" fmla="*/ 133350 h 425951"/>
                  <a:gd name="connsiteX68" fmla="*/ 203200 w 438151"/>
                  <a:gd name="connsiteY68" fmla="*/ 142875 h 425951"/>
                  <a:gd name="connsiteX69" fmla="*/ 184150 w 438151"/>
                  <a:gd name="connsiteY69" fmla="*/ 161925 h 425951"/>
                  <a:gd name="connsiteX70" fmla="*/ 177800 w 438151"/>
                  <a:gd name="connsiteY70" fmla="*/ 171450 h 425951"/>
                  <a:gd name="connsiteX71" fmla="*/ 168275 w 438151"/>
                  <a:gd name="connsiteY71" fmla="*/ 174625 h 425951"/>
                  <a:gd name="connsiteX72" fmla="*/ 158750 w 438151"/>
                  <a:gd name="connsiteY72" fmla="*/ 180975 h 425951"/>
                  <a:gd name="connsiteX73" fmla="*/ 139700 w 438151"/>
                  <a:gd name="connsiteY73" fmla="*/ 193675 h 425951"/>
                  <a:gd name="connsiteX74" fmla="*/ 130175 w 438151"/>
                  <a:gd name="connsiteY74" fmla="*/ 203200 h 425951"/>
                  <a:gd name="connsiteX75" fmla="*/ 120650 w 438151"/>
                  <a:gd name="connsiteY75" fmla="*/ 206375 h 425951"/>
                  <a:gd name="connsiteX76" fmla="*/ 101600 w 438151"/>
                  <a:gd name="connsiteY76" fmla="*/ 225425 h 425951"/>
                  <a:gd name="connsiteX77" fmla="*/ 95250 w 438151"/>
                  <a:gd name="connsiteY77" fmla="*/ 234950 h 425951"/>
                  <a:gd name="connsiteX78" fmla="*/ 85725 w 438151"/>
                  <a:gd name="connsiteY78" fmla="*/ 241300 h 425951"/>
                  <a:gd name="connsiteX79" fmla="*/ 82550 w 438151"/>
                  <a:gd name="connsiteY79" fmla="*/ 250825 h 425951"/>
                  <a:gd name="connsiteX80" fmla="*/ 69850 w 438151"/>
                  <a:gd name="connsiteY80" fmla="*/ 269875 h 425951"/>
                  <a:gd name="connsiteX81" fmla="*/ 47625 w 438151"/>
                  <a:gd name="connsiteY81" fmla="*/ 298450 h 425951"/>
                  <a:gd name="connsiteX82" fmla="*/ 28575 w 438151"/>
                  <a:gd name="connsiteY82" fmla="*/ 311150 h 425951"/>
                  <a:gd name="connsiteX83" fmla="*/ 9525 w 438151"/>
                  <a:gd name="connsiteY83" fmla="*/ 307975 h 425951"/>
                  <a:gd name="connsiteX84" fmla="*/ 6350 w 438151"/>
                  <a:gd name="connsiteY84" fmla="*/ 298450 h 425951"/>
                  <a:gd name="connsiteX85" fmla="*/ 0 w 438151"/>
                  <a:gd name="connsiteY85" fmla="*/ 276225 h 425951"/>
                  <a:gd name="connsiteX86" fmla="*/ 9525 w 438151"/>
                  <a:gd name="connsiteY86" fmla="*/ 222250 h 425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38151" h="425951">
                    <a:moveTo>
                      <a:pt x="9525" y="222250"/>
                    </a:moveTo>
                    <a:cubicBezTo>
                      <a:pt x="11642" y="210079"/>
                      <a:pt x="10085" y="209083"/>
                      <a:pt x="12700" y="203200"/>
                    </a:cubicBezTo>
                    <a:cubicBezTo>
                      <a:pt x="14524" y="199097"/>
                      <a:pt x="18776" y="196550"/>
                      <a:pt x="22225" y="193675"/>
                    </a:cubicBezTo>
                    <a:cubicBezTo>
                      <a:pt x="25156" y="191232"/>
                      <a:pt x="28645" y="189543"/>
                      <a:pt x="31750" y="187325"/>
                    </a:cubicBezTo>
                    <a:cubicBezTo>
                      <a:pt x="48569" y="175311"/>
                      <a:pt x="38518" y="179777"/>
                      <a:pt x="53975" y="174625"/>
                    </a:cubicBezTo>
                    <a:cubicBezTo>
                      <a:pt x="70908" y="149225"/>
                      <a:pt x="48683" y="179917"/>
                      <a:pt x="69850" y="158750"/>
                    </a:cubicBezTo>
                    <a:cubicBezTo>
                      <a:pt x="72548" y="156052"/>
                      <a:pt x="73665" y="152077"/>
                      <a:pt x="76200" y="149225"/>
                    </a:cubicBezTo>
                    <a:cubicBezTo>
                      <a:pt x="94235" y="128936"/>
                      <a:pt x="87991" y="132595"/>
                      <a:pt x="104775" y="127000"/>
                    </a:cubicBezTo>
                    <a:cubicBezTo>
                      <a:pt x="106892" y="123825"/>
                      <a:pt x="108427" y="120173"/>
                      <a:pt x="111125" y="117475"/>
                    </a:cubicBezTo>
                    <a:cubicBezTo>
                      <a:pt x="113823" y="114777"/>
                      <a:pt x="118266" y="114105"/>
                      <a:pt x="120650" y="111125"/>
                    </a:cubicBezTo>
                    <a:cubicBezTo>
                      <a:pt x="122741" y="108512"/>
                      <a:pt x="121969" y="104385"/>
                      <a:pt x="123825" y="101600"/>
                    </a:cubicBezTo>
                    <a:cubicBezTo>
                      <a:pt x="126316" y="97864"/>
                      <a:pt x="130475" y="95524"/>
                      <a:pt x="133350" y="92075"/>
                    </a:cubicBezTo>
                    <a:cubicBezTo>
                      <a:pt x="155452" y="65553"/>
                      <a:pt x="121398" y="100852"/>
                      <a:pt x="149225" y="73025"/>
                    </a:cubicBezTo>
                    <a:cubicBezTo>
                      <a:pt x="150283" y="69850"/>
                      <a:pt x="150544" y="66285"/>
                      <a:pt x="152400" y="63500"/>
                    </a:cubicBezTo>
                    <a:cubicBezTo>
                      <a:pt x="157096" y="56456"/>
                      <a:pt x="175569" y="43077"/>
                      <a:pt x="180975" y="41275"/>
                    </a:cubicBezTo>
                    <a:cubicBezTo>
                      <a:pt x="184150" y="40217"/>
                      <a:pt x="187507" y="39597"/>
                      <a:pt x="190500" y="38100"/>
                    </a:cubicBezTo>
                    <a:cubicBezTo>
                      <a:pt x="193913" y="36393"/>
                      <a:pt x="196612" y="33457"/>
                      <a:pt x="200025" y="31750"/>
                    </a:cubicBezTo>
                    <a:cubicBezTo>
                      <a:pt x="203018" y="30253"/>
                      <a:pt x="206557" y="30072"/>
                      <a:pt x="209550" y="28575"/>
                    </a:cubicBezTo>
                    <a:cubicBezTo>
                      <a:pt x="234169" y="16265"/>
                      <a:pt x="204659" y="27030"/>
                      <a:pt x="228600" y="19050"/>
                    </a:cubicBezTo>
                    <a:cubicBezTo>
                      <a:pt x="231476" y="16893"/>
                      <a:pt x="246182" y="5496"/>
                      <a:pt x="250825" y="3175"/>
                    </a:cubicBezTo>
                    <a:cubicBezTo>
                      <a:pt x="253818" y="1678"/>
                      <a:pt x="257175" y="1058"/>
                      <a:pt x="260350" y="0"/>
                    </a:cubicBezTo>
                    <a:lnTo>
                      <a:pt x="292100" y="3175"/>
                    </a:lnTo>
                    <a:cubicBezTo>
                      <a:pt x="299532" y="4049"/>
                      <a:pt x="306879" y="5605"/>
                      <a:pt x="314325" y="6350"/>
                    </a:cubicBezTo>
                    <a:cubicBezTo>
                      <a:pt x="328055" y="7723"/>
                      <a:pt x="341842" y="8467"/>
                      <a:pt x="355600" y="9525"/>
                    </a:cubicBezTo>
                    <a:cubicBezTo>
                      <a:pt x="365454" y="12810"/>
                      <a:pt x="368017" y="13165"/>
                      <a:pt x="377825" y="19050"/>
                    </a:cubicBezTo>
                    <a:cubicBezTo>
                      <a:pt x="384369" y="22977"/>
                      <a:pt x="396875" y="31750"/>
                      <a:pt x="396875" y="31750"/>
                    </a:cubicBezTo>
                    <a:cubicBezTo>
                      <a:pt x="405292" y="57000"/>
                      <a:pt x="397302" y="31139"/>
                      <a:pt x="406400" y="85725"/>
                    </a:cubicBezTo>
                    <a:cubicBezTo>
                      <a:pt x="407117" y="90029"/>
                      <a:pt x="407073" y="94850"/>
                      <a:pt x="409575" y="98425"/>
                    </a:cubicBezTo>
                    <a:cubicBezTo>
                      <a:pt x="414725" y="105782"/>
                      <a:pt x="424609" y="109443"/>
                      <a:pt x="428625" y="117475"/>
                    </a:cubicBezTo>
                    <a:cubicBezTo>
                      <a:pt x="436472" y="133168"/>
                      <a:pt x="433478" y="125685"/>
                      <a:pt x="438150" y="139700"/>
                    </a:cubicBezTo>
                    <a:cubicBezTo>
                      <a:pt x="437859" y="144360"/>
                      <a:pt x="439730" y="184165"/>
                      <a:pt x="431800" y="200025"/>
                    </a:cubicBezTo>
                    <a:cubicBezTo>
                      <a:pt x="430093" y="203438"/>
                      <a:pt x="427472" y="206314"/>
                      <a:pt x="425450" y="209550"/>
                    </a:cubicBezTo>
                    <a:cubicBezTo>
                      <a:pt x="423901" y="212028"/>
                      <a:pt x="413202" y="230597"/>
                      <a:pt x="409575" y="234950"/>
                    </a:cubicBezTo>
                    <a:cubicBezTo>
                      <a:pt x="384706" y="264793"/>
                      <a:pt x="419448" y="215377"/>
                      <a:pt x="387350" y="263525"/>
                    </a:cubicBezTo>
                    <a:cubicBezTo>
                      <a:pt x="385233" y="266700"/>
                      <a:pt x="382207" y="269430"/>
                      <a:pt x="381000" y="273050"/>
                    </a:cubicBezTo>
                    <a:lnTo>
                      <a:pt x="374650" y="292100"/>
                    </a:lnTo>
                    <a:cubicBezTo>
                      <a:pt x="371930" y="300261"/>
                      <a:pt x="369895" y="305554"/>
                      <a:pt x="368300" y="314325"/>
                    </a:cubicBezTo>
                    <a:cubicBezTo>
                      <a:pt x="366961" y="321688"/>
                      <a:pt x="366183" y="329142"/>
                      <a:pt x="365125" y="336550"/>
                    </a:cubicBezTo>
                    <a:cubicBezTo>
                      <a:pt x="367340" y="360919"/>
                      <a:pt x="367228" y="369288"/>
                      <a:pt x="371475" y="390525"/>
                    </a:cubicBezTo>
                    <a:cubicBezTo>
                      <a:pt x="374784" y="407068"/>
                      <a:pt x="373790" y="398628"/>
                      <a:pt x="377825" y="412750"/>
                    </a:cubicBezTo>
                    <a:cubicBezTo>
                      <a:pt x="379024" y="416946"/>
                      <a:pt x="384086" y="422364"/>
                      <a:pt x="381000" y="425450"/>
                    </a:cubicBezTo>
                    <a:cubicBezTo>
                      <a:pt x="378302" y="428148"/>
                      <a:pt x="376543" y="419238"/>
                      <a:pt x="374650" y="415925"/>
                    </a:cubicBezTo>
                    <a:cubicBezTo>
                      <a:pt x="372302" y="411816"/>
                      <a:pt x="370735" y="407284"/>
                      <a:pt x="368300" y="403225"/>
                    </a:cubicBezTo>
                    <a:cubicBezTo>
                      <a:pt x="364373" y="396681"/>
                      <a:pt x="358013" y="391415"/>
                      <a:pt x="355600" y="384175"/>
                    </a:cubicBezTo>
                    <a:cubicBezTo>
                      <a:pt x="347620" y="360234"/>
                      <a:pt x="358385" y="389744"/>
                      <a:pt x="346075" y="365125"/>
                    </a:cubicBezTo>
                    <a:cubicBezTo>
                      <a:pt x="336885" y="346745"/>
                      <a:pt x="351431" y="364131"/>
                      <a:pt x="333375" y="346075"/>
                    </a:cubicBezTo>
                    <a:cubicBezTo>
                      <a:pt x="331258" y="340783"/>
                      <a:pt x="327310" y="335892"/>
                      <a:pt x="327025" y="330200"/>
                    </a:cubicBezTo>
                    <a:cubicBezTo>
                      <a:pt x="326230" y="314310"/>
                      <a:pt x="327584" y="298269"/>
                      <a:pt x="330200" y="282575"/>
                    </a:cubicBezTo>
                    <a:cubicBezTo>
                      <a:pt x="331777" y="273112"/>
                      <a:pt x="340265" y="271929"/>
                      <a:pt x="346075" y="266700"/>
                    </a:cubicBezTo>
                    <a:cubicBezTo>
                      <a:pt x="354229" y="259361"/>
                      <a:pt x="376669" y="238418"/>
                      <a:pt x="381000" y="225425"/>
                    </a:cubicBezTo>
                    <a:lnTo>
                      <a:pt x="384175" y="215900"/>
                    </a:lnTo>
                    <a:cubicBezTo>
                      <a:pt x="383117" y="203200"/>
                      <a:pt x="384501" y="190054"/>
                      <a:pt x="381000" y="177800"/>
                    </a:cubicBezTo>
                    <a:cubicBezTo>
                      <a:pt x="379952" y="174131"/>
                      <a:pt x="374173" y="174148"/>
                      <a:pt x="371475" y="171450"/>
                    </a:cubicBezTo>
                    <a:cubicBezTo>
                      <a:pt x="368777" y="168752"/>
                      <a:pt x="367997" y="164438"/>
                      <a:pt x="365125" y="161925"/>
                    </a:cubicBezTo>
                    <a:cubicBezTo>
                      <a:pt x="359382" y="156899"/>
                      <a:pt x="351471" y="154621"/>
                      <a:pt x="346075" y="149225"/>
                    </a:cubicBezTo>
                    <a:lnTo>
                      <a:pt x="336550" y="139700"/>
                    </a:lnTo>
                    <a:cubicBezTo>
                      <a:pt x="335492" y="135467"/>
                      <a:pt x="334629" y="131180"/>
                      <a:pt x="333375" y="127000"/>
                    </a:cubicBezTo>
                    <a:cubicBezTo>
                      <a:pt x="331452" y="120589"/>
                      <a:pt x="327025" y="107950"/>
                      <a:pt x="327025" y="107950"/>
                    </a:cubicBezTo>
                    <a:cubicBezTo>
                      <a:pt x="325967" y="94192"/>
                      <a:pt x="325562" y="80367"/>
                      <a:pt x="323850" y="66675"/>
                    </a:cubicBezTo>
                    <a:cubicBezTo>
                      <a:pt x="323435" y="63354"/>
                      <a:pt x="322531" y="59935"/>
                      <a:pt x="320675" y="57150"/>
                    </a:cubicBezTo>
                    <a:cubicBezTo>
                      <a:pt x="318184" y="53414"/>
                      <a:pt x="314325" y="50800"/>
                      <a:pt x="311150" y="47625"/>
                    </a:cubicBezTo>
                    <a:cubicBezTo>
                      <a:pt x="302394" y="48719"/>
                      <a:pt x="286014" y="49081"/>
                      <a:pt x="276225" y="53975"/>
                    </a:cubicBezTo>
                    <a:cubicBezTo>
                      <a:pt x="265348" y="59413"/>
                      <a:pt x="256774" y="68965"/>
                      <a:pt x="250825" y="79375"/>
                    </a:cubicBezTo>
                    <a:cubicBezTo>
                      <a:pt x="248477" y="83484"/>
                      <a:pt x="247226" y="88224"/>
                      <a:pt x="244475" y="92075"/>
                    </a:cubicBezTo>
                    <a:cubicBezTo>
                      <a:pt x="241865" y="95729"/>
                      <a:pt x="237825" y="98151"/>
                      <a:pt x="234950" y="101600"/>
                    </a:cubicBezTo>
                    <a:cubicBezTo>
                      <a:pt x="232507" y="104531"/>
                      <a:pt x="230818" y="108020"/>
                      <a:pt x="228600" y="111125"/>
                    </a:cubicBezTo>
                    <a:cubicBezTo>
                      <a:pt x="225524" y="115431"/>
                      <a:pt x="222151" y="119519"/>
                      <a:pt x="219075" y="123825"/>
                    </a:cubicBezTo>
                    <a:cubicBezTo>
                      <a:pt x="216857" y="126930"/>
                      <a:pt x="215168" y="130419"/>
                      <a:pt x="212725" y="133350"/>
                    </a:cubicBezTo>
                    <a:cubicBezTo>
                      <a:pt x="209850" y="136799"/>
                      <a:pt x="206122" y="139466"/>
                      <a:pt x="203200" y="142875"/>
                    </a:cubicBezTo>
                    <a:cubicBezTo>
                      <a:pt x="187447" y="161253"/>
                      <a:pt x="200918" y="150746"/>
                      <a:pt x="184150" y="161925"/>
                    </a:cubicBezTo>
                    <a:cubicBezTo>
                      <a:pt x="182033" y="165100"/>
                      <a:pt x="180780" y="169066"/>
                      <a:pt x="177800" y="171450"/>
                    </a:cubicBezTo>
                    <a:cubicBezTo>
                      <a:pt x="175187" y="173541"/>
                      <a:pt x="171268" y="173128"/>
                      <a:pt x="168275" y="174625"/>
                    </a:cubicBezTo>
                    <a:cubicBezTo>
                      <a:pt x="164862" y="176332"/>
                      <a:pt x="161681" y="178532"/>
                      <a:pt x="158750" y="180975"/>
                    </a:cubicBezTo>
                    <a:cubicBezTo>
                      <a:pt x="142895" y="194188"/>
                      <a:pt x="156439" y="188095"/>
                      <a:pt x="139700" y="193675"/>
                    </a:cubicBezTo>
                    <a:cubicBezTo>
                      <a:pt x="136525" y="196850"/>
                      <a:pt x="133911" y="200709"/>
                      <a:pt x="130175" y="203200"/>
                    </a:cubicBezTo>
                    <a:cubicBezTo>
                      <a:pt x="127390" y="205056"/>
                      <a:pt x="123292" y="204320"/>
                      <a:pt x="120650" y="206375"/>
                    </a:cubicBezTo>
                    <a:cubicBezTo>
                      <a:pt x="113561" y="211888"/>
                      <a:pt x="106581" y="217953"/>
                      <a:pt x="101600" y="225425"/>
                    </a:cubicBezTo>
                    <a:cubicBezTo>
                      <a:pt x="99483" y="228600"/>
                      <a:pt x="97948" y="232252"/>
                      <a:pt x="95250" y="234950"/>
                    </a:cubicBezTo>
                    <a:cubicBezTo>
                      <a:pt x="92552" y="237648"/>
                      <a:pt x="88900" y="239183"/>
                      <a:pt x="85725" y="241300"/>
                    </a:cubicBezTo>
                    <a:cubicBezTo>
                      <a:pt x="84667" y="244475"/>
                      <a:pt x="84175" y="247899"/>
                      <a:pt x="82550" y="250825"/>
                    </a:cubicBezTo>
                    <a:cubicBezTo>
                      <a:pt x="78844" y="257496"/>
                      <a:pt x="72263" y="262635"/>
                      <a:pt x="69850" y="269875"/>
                    </a:cubicBezTo>
                    <a:cubicBezTo>
                      <a:pt x="63835" y="287919"/>
                      <a:pt x="69042" y="277033"/>
                      <a:pt x="47625" y="298450"/>
                    </a:cubicBezTo>
                    <a:cubicBezTo>
                      <a:pt x="35733" y="310342"/>
                      <a:pt x="42360" y="306555"/>
                      <a:pt x="28575" y="311150"/>
                    </a:cubicBezTo>
                    <a:cubicBezTo>
                      <a:pt x="22225" y="310092"/>
                      <a:pt x="15114" y="311169"/>
                      <a:pt x="9525" y="307975"/>
                    </a:cubicBezTo>
                    <a:cubicBezTo>
                      <a:pt x="6619" y="306315"/>
                      <a:pt x="7269" y="301668"/>
                      <a:pt x="6350" y="298450"/>
                    </a:cubicBezTo>
                    <a:cubicBezTo>
                      <a:pt x="-1623" y="270543"/>
                      <a:pt x="7613" y="299063"/>
                      <a:pt x="0" y="276225"/>
                    </a:cubicBezTo>
                    <a:cubicBezTo>
                      <a:pt x="3344" y="229415"/>
                      <a:pt x="7408" y="234421"/>
                      <a:pt x="9525" y="2222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209" name="Forme libre 435">
                <a:extLst>
                  <a:ext uri="{FF2B5EF4-FFF2-40B4-BE49-F238E27FC236}">
                    <a16:creationId xmlns:a16="http://schemas.microsoft.com/office/drawing/2014/main" id="{3C880705-6BB3-436A-8F79-5C9998AA851B}"/>
                  </a:ext>
                </a:extLst>
              </p:cNvPr>
              <p:cNvSpPr/>
              <p:nvPr/>
            </p:nvSpPr>
            <p:spPr>
              <a:xfrm>
                <a:off x="4034630" y="3356992"/>
                <a:ext cx="486242" cy="458440"/>
              </a:xfrm>
              <a:custGeom>
                <a:avLst/>
                <a:gdLst>
                  <a:gd name="connsiteX0" fmla="*/ 10320 w 486242"/>
                  <a:gd name="connsiteY0" fmla="*/ 206375 h 458440"/>
                  <a:gd name="connsiteX1" fmla="*/ 13495 w 486242"/>
                  <a:gd name="connsiteY1" fmla="*/ 190500 h 458440"/>
                  <a:gd name="connsiteX2" fmla="*/ 35720 w 486242"/>
                  <a:gd name="connsiteY2" fmla="*/ 174625 h 458440"/>
                  <a:gd name="connsiteX3" fmla="*/ 45245 w 486242"/>
                  <a:gd name="connsiteY3" fmla="*/ 168275 h 458440"/>
                  <a:gd name="connsiteX4" fmla="*/ 57945 w 486242"/>
                  <a:gd name="connsiteY4" fmla="*/ 161925 h 458440"/>
                  <a:gd name="connsiteX5" fmla="*/ 76995 w 486242"/>
                  <a:gd name="connsiteY5" fmla="*/ 149225 h 458440"/>
                  <a:gd name="connsiteX6" fmla="*/ 96045 w 486242"/>
                  <a:gd name="connsiteY6" fmla="*/ 139700 h 458440"/>
                  <a:gd name="connsiteX7" fmla="*/ 118270 w 486242"/>
                  <a:gd name="connsiteY7" fmla="*/ 127000 h 458440"/>
                  <a:gd name="connsiteX8" fmla="*/ 134145 w 486242"/>
                  <a:gd name="connsiteY8" fmla="*/ 114300 h 458440"/>
                  <a:gd name="connsiteX9" fmla="*/ 146845 w 486242"/>
                  <a:gd name="connsiteY9" fmla="*/ 101600 h 458440"/>
                  <a:gd name="connsiteX10" fmla="*/ 159545 w 486242"/>
                  <a:gd name="connsiteY10" fmla="*/ 92075 h 458440"/>
                  <a:gd name="connsiteX11" fmla="*/ 165895 w 486242"/>
                  <a:gd name="connsiteY11" fmla="*/ 82550 h 458440"/>
                  <a:gd name="connsiteX12" fmla="*/ 178595 w 486242"/>
                  <a:gd name="connsiteY12" fmla="*/ 76200 h 458440"/>
                  <a:gd name="connsiteX13" fmla="*/ 197645 w 486242"/>
                  <a:gd name="connsiteY13" fmla="*/ 66675 h 458440"/>
                  <a:gd name="connsiteX14" fmla="*/ 203995 w 486242"/>
                  <a:gd name="connsiteY14" fmla="*/ 57150 h 458440"/>
                  <a:gd name="connsiteX15" fmla="*/ 226220 w 486242"/>
                  <a:gd name="connsiteY15" fmla="*/ 47625 h 458440"/>
                  <a:gd name="connsiteX16" fmla="*/ 251620 w 486242"/>
                  <a:gd name="connsiteY16" fmla="*/ 34925 h 458440"/>
                  <a:gd name="connsiteX17" fmla="*/ 254795 w 486242"/>
                  <a:gd name="connsiteY17" fmla="*/ 25400 h 458440"/>
                  <a:gd name="connsiteX18" fmla="*/ 264320 w 486242"/>
                  <a:gd name="connsiteY18" fmla="*/ 15875 h 458440"/>
                  <a:gd name="connsiteX19" fmla="*/ 273845 w 486242"/>
                  <a:gd name="connsiteY19" fmla="*/ 9525 h 458440"/>
                  <a:gd name="connsiteX20" fmla="*/ 308770 w 486242"/>
                  <a:gd name="connsiteY20" fmla="*/ 0 h 458440"/>
                  <a:gd name="connsiteX21" fmla="*/ 356395 w 486242"/>
                  <a:gd name="connsiteY21" fmla="*/ 3175 h 458440"/>
                  <a:gd name="connsiteX22" fmla="*/ 375445 w 486242"/>
                  <a:gd name="connsiteY22" fmla="*/ 12700 h 458440"/>
                  <a:gd name="connsiteX23" fmla="*/ 384970 w 486242"/>
                  <a:gd name="connsiteY23" fmla="*/ 15875 h 458440"/>
                  <a:gd name="connsiteX24" fmla="*/ 407195 w 486242"/>
                  <a:gd name="connsiteY24" fmla="*/ 31750 h 458440"/>
                  <a:gd name="connsiteX25" fmla="*/ 416720 w 486242"/>
                  <a:gd name="connsiteY25" fmla="*/ 44450 h 458440"/>
                  <a:gd name="connsiteX26" fmla="*/ 426245 w 486242"/>
                  <a:gd name="connsiteY26" fmla="*/ 53975 h 458440"/>
                  <a:gd name="connsiteX27" fmla="*/ 432595 w 486242"/>
                  <a:gd name="connsiteY27" fmla="*/ 66675 h 458440"/>
                  <a:gd name="connsiteX28" fmla="*/ 438945 w 486242"/>
                  <a:gd name="connsiteY28" fmla="*/ 88900 h 458440"/>
                  <a:gd name="connsiteX29" fmla="*/ 435770 w 486242"/>
                  <a:gd name="connsiteY29" fmla="*/ 130175 h 458440"/>
                  <a:gd name="connsiteX30" fmla="*/ 432595 w 486242"/>
                  <a:gd name="connsiteY30" fmla="*/ 139700 h 458440"/>
                  <a:gd name="connsiteX31" fmla="*/ 429420 w 486242"/>
                  <a:gd name="connsiteY31" fmla="*/ 168275 h 458440"/>
                  <a:gd name="connsiteX32" fmla="*/ 435770 w 486242"/>
                  <a:gd name="connsiteY32" fmla="*/ 196850 h 458440"/>
                  <a:gd name="connsiteX33" fmla="*/ 442120 w 486242"/>
                  <a:gd name="connsiteY33" fmla="*/ 206375 h 458440"/>
                  <a:gd name="connsiteX34" fmla="*/ 448470 w 486242"/>
                  <a:gd name="connsiteY34" fmla="*/ 225425 h 458440"/>
                  <a:gd name="connsiteX35" fmla="*/ 454820 w 486242"/>
                  <a:gd name="connsiteY35" fmla="*/ 234950 h 458440"/>
                  <a:gd name="connsiteX36" fmla="*/ 461170 w 486242"/>
                  <a:gd name="connsiteY36" fmla="*/ 260350 h 458440"/>
                  <a:gd name="connsiteX37" fmla="*/ 464345 w 486242"/>
                  <a:gd name="connsiteY37" fmla="*/ 339725 h 458440"/>
                  <a:gd name="connsiteX38" fmla="*/ 467520 w 486242"/>
                  <a:gd name="connsiteY38" fmla="*/ 349250 h 458440"/>
                  <a:gd name="connsiteX39" fmla="*/ 477045 w 486242"/>
                  <a:gd name="connsiteY39" fmla="*/ 358775 h 458440"/>
                  <a:gd name="connsiteX40" fmla="*/ 483395 w 486242"/>
                  <a:gd name="connsiteY40" fmla="*/ 393700 h 458440"/>
                  <a:gd name="connsiteX41" fmla="*/ 480220 w 486242"/>
                  <a:gd name="connsiteY41" fmla="*/ 425450 h 458440"/>
                  <a:gd name="connsiteX42" fmla="*/ 483395 w 486242"/>
                  <a:gd name="connsiteY42" fmla="*/ 457200 h 458440"/>
                  <a:gd name="connsiteX43" fmla="*/ 473870 w 486242"/>
                  <a:gd name="connsiteY43" fmla="*/ 447675 h 458440"/>
                  <a:gd name="connsiteX44" fmla="*/ 457995 w 486242"/>
                  <a:gd name="connsiteY44" fmla="*/ 425450 h 458440"/>
                  <a:gd name="connsiteX45" fmla="*/ 454820 w 486242"/>
                  <a:gd name="connsiteY45" fmla="*/ 393700 h 458440"/>
                  <a:gd name="connsiteX46" fmla="*/ 445295 w 486242"/>
                  <a:gd name="connsiteY46" fmla="*/ 384175 h 458440"/>
                  <a:gd name="connsiteX47" fmla="*/ 426245 w 486242"/>
                  <a:gd name="connsiteY47" fmla="*/ 368300 h 458440"/>
                  <a:gd name="connsiteX48" fmla="*/ 423070 w 486242"/>
                  <a:gd name="connsiteY48" fmla="*/ 358775 h 458440"/>
                  <a:gd name="connsiteX49" fmla="*/ 410370 w 486242"/>
                  <a:gd name="connsiteY49" fmla="*/ 339725 h 458440"/>
                  <a:gd name="connsiteX50" fmla="*/ 400845 w 486242"/>
                  <a:gd name="connsiteY50" fmla="*/ 301625 h 458440"/>
                  <a:gd name="connsiteX51" fmla="*/ 404020 w 486242"/>
                  <a:gd name="connsiteY51" fmla="*/ 273050 h 458440"/>
                  <a:gd name="connsiteX52" fmla="*/ 407195 w 486242"/>
                  <a:gd name="connsiteY52" fmla="*/ 254000 h 458440"/>
                  <a:gd name="connsiteX53" fmla="*/ 413545 w 486242"/>
                  <a:gd name="connsiteY53" fmla="*/ 196850 h 458440"/>
                  <a:gd name="connsiteX54" fmla="*/ 407195 w 486242"/>
                  <a:gd name="connsiteY54" fmla="*/ 174625 h 458440"/>
                  <a:gd name="connsiteX55" fmla="*/ 391320 w 486242"/>
                  <a:gd name="connsiteY55" fmla="*/ 155575 h 458440"/>
                  <a:gd name="connsiteX56" fmla="*/ 384970 w 486242"/>
                  <a:gd name="connsiteY56" fmla="*/ 136525 h 458440"/>
                  <a:gd name="connsiteX57" fmla="*/ 381795 w 486242"/>
                  <a:gd name="connsiteY57" fmla="*/ 127000 h 458440"/>
                  <a:gd name="connsiteX58" fmla="*/ 372270 w 486242"/>
                  <a:gd name="connsiteY58" fmla="*/ 123825 h 458440"/>
                  <a:gd name="connsiteX59" fmla="*/ 365920 w 486242"/>
                  <a:gd name="connsiteY59" fmla="*/ 57150 h 458440"/>
                  <a:gd name="connsiteX60" fmla="*/ 356395 w 486242"/>
                  <a:gd name="connsiteY60" fmla="*/ 60325 h 458440"/>
                  <a:gd name="connsiteX61" fmla="*/ 334170 w 486242"/>
                  <a:gd name="connsiteY61" fmla="*/ 76200 h 458440"/>
                  <a:gd name="connsiteX62" fmla="*/ 302420 w 486242"/>
                  <a:gd name="connsiteY62" fmla="*/ 95250 h 458440"/>
                  <a:gd name="connsiteX63" fmla="*/ 283370 w 486242"/>
                  <a:gd name="connsiteY63" fmla="*/ 107950 h 458440"/>
                  <a:gd name="connsiteX64" fmla="*/ 254795 w 486242"/>
                  <a:gd name="connsiteY64" fmla="*/ 123825 h 458440"/>
                  <a:gd name="connsiteX65" fmla="*/ 242095 w 486242"/>
                  <a:gd name="connsiteY65" fmla="*/ 133350 h 458440"/>
                  <a:gd name="connsiteX66" fmla="*/ 232570 w 486242"/>
                  <a:gd name="connsiteY66" fmla="*/ 136525 h 458440"/>
                  <a:gd name="connsiteX67" fmla="*/ 210345 w 486242"/>
                  <a:gd name="connsiteY67" fmla="*/ 152400 h 458440"/>
                  <a:gd name="connsiteX68" fmla="*/ 200820 w 486242"/>
                  <a:gd name="connsiteY68" fmla="*/ 155575 h 458440"/>
                  <a:gd name="connsiteX69" fmla="*/ 191295 w 486242"/>
                  <a:gd name="connsiteY69" fmla="*/ 161925 h 458440"/>
                  <a:gd name="connsiteX70" fmla="*/ 181770 w 486242"/>
                  <a:gd name="connsiteY70" fmla="*/ 165100 h 458440"/>
                  <a:gd name="connsiteX71" fmla="*/ 172245 w 486242"/>
                  <a:gd name="connsiteY71" fmla="*/ 171450 h 458440"/>
                  <a:gd name="connsiteX72" fmla="*/ 162720 w 486242"/>
                  <a:gd name="connsiteY72" fmla="*/ 174625 h 458440"/>
                  <a:gd name="connsiteX73" fmla="*/ 150020 w 486242"/>
                  <a:gd name="connsiteY73" fmla="*/ 180975 h 458440"/>
                  <a:gd name="connsiteX74" fmla="*/ 140495 w 486242"/>
                  <a:gd name="connsiteY74" fmla="*/ 187325 h 458440"/>
                  <a:gd name="connsiteX75" fmla="*/ 121445 w 486242"/>
                  <a:gd name="connsiteY75" fmla="*/ 193675 h 458440"/>
                  <a:gd name="connsiteX76" fmla="*/ 108745 w 486242"/>
                  <a:gd name="connsiteY76" fmla="*/ 200025 h 458440"/>
                  <a:gd name="connsiteX77" fmla="*/ 99220 w 486242"/>
                  <a:gd name="connsiteY77" fmla="*/ 206375 h 458440"/>
                  <a:gd name="connsiteX78" fmla="*/ 86520 w 486242"/>
                  <a:gd name="connsiteY78" fmla="*/ 209550 h 458440"/>
                  <a:gd name="connsiteX79" fmla="*/ 64295 w 486242"/>
                  <a:gd name="connsiteY79" fmla="*/ 222250 h 458440"/>
                  <a:gd name="connsiteX80" fmla="*/ 54770 w 486242"/>
                  <a:gd name="connsiteY80" fmla="*/ 225425 h 458440"/>
                  <a:gd name="connsiteX81" fmla="*/ 42070 w 486242"/>
                  <a:gd name="connsiteY81" fmla="*/ 234950 h 458440"/>
                  <a:gd name="connsiteX82" fmla="*/ 32545 w 486242"/>
                  <a:gd name="connsiteY82" fmla="*/ 244475 h 458440"/>
                  <a:gd name="connsiteX83" fmla="*/ 23020 w 486242"/>
                  <a:gd name="connsiteY83" fmla="*/ 247650 h 458440"/>
                  <a:gd name="connsiteX84" fmla="*/ 13495 w 486242"/>
                  <a:gd name="connsiteY84" fmla="*/ 257175 h 458440"/>
                  <a:gd name="connsiteX85" fmla="*/ 795 w 486242"/>
                  <a:gd name="connsiteY85" fmla="*/ 254000 h 458440"/>
                  <a:gd name="connsiteX86" fmla="*/ 10320 w 486242"/>
                  <a:gd name="connsiteY86" fmla="*/ 206375 h 458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86242" h="458440">
                    <a:moveTo>
                      <a:pt x="10320" y="206375"/>
                    </a:moveTo>
                    <a:cubicBezTo>
                      <a:pt x="12437" y="195792"/>
                      <a:pt x="11082" y="195327"/>
                      <a:pt x="13495" y="190500"/>
                    </a:cubicBezTo>
                    <a:cubicBezTo>
                      <a:pt x="18149" y="181191"/>
                      <a:pt x="27666" y="179227"/>
                      <a:pt x="35720" y="174625"/>
                    </a:cubicBezTo>
                    <a:cubicBezTo>
                      <a:pt x="39033" y="172732"/>
                      <a:pt x="41932" y="170168"/>
                      <a:pt x="45245" y="168275"/>
                    </a:cubicBezTo>
                    <a:cubicBezTo>
                      <a:pt x="49354" y="165927"/>
                      <a:pt x="53886" y="164360"/>
                      <a:pt x="57945" y="161925"/>
                    </a:cubicBezTo>
                    <a:cubicBezTo>
                      <a:pt x="64489" y="157998"/>
                      <a:pt x="69755" y="151638"/>
                      <a:pt x="76995" y="149225"/>
                    </a:cubicBezTo>
                    <a:cubicBezTo>
                      <a:pt x="94459" y="143404"/>
                      <a:pt x="78811" y="149548"/>
                      <a:pt x="96045" y="139700"/>
                    </a:cubicBezTo>
                    <a:cubicBezTo>
                      <a:pt x="124243" y="123587"/>
                      <a:pt x="95064" y="142471"/>
                      <a:pt x="118270" y="127000"/>
                    </a:cubicBezTo>
                    <a:cubicBezTo>
                      <a:pt x="133743" y="103790"/>
                      <a:pt x="114627" y="128242"/>
                      <a:pt x="134145" y="114300"/>
                    </a:cubicBezTo>
                    <a:cubicBezTo>
                      <a:pt x="139017" y="110820"/>
                      <a:pt x="142339" y="105542"/>
                      <a:pt x="146845" y="101600"/>
                    </a:cubicBezTo>
                    <a:cubicBezTo>
                      <a:pt x="150827" y="98115"/>
                      <a:pt x="155803" y="95817"/>
                      <a:pt x="159545" y="92075"/>
                    </a:cubicBezTo>
                    <a:cubicBezTo>
                      <a:pt x="162243" y="89377"/>
                      <a:pt x="162964" y="84993"/>
                      <a:pt x="165895" y="82550"/>
                    </a:cubicBezTo>
                    <a:cubicBezTo>
                      <a:pt x="169531" y="79520"/>
                      <a:pt x="174486" y="78548"/>
                      <a:pt x="178595" y="76200"/>
                    </a:cubicBezTo>
                    <a:cubicBezTo>
                      <a:pt x="195829" y="66352"/>
                      <a:pt x="180181" y="72496"/>
                      <a:pt x="197645" y="66675"/>
                    </a:cubicBezTo>
                    <a:cubicBezTo>
                      <a:pt x="199762" y="63500"/>
                      <a:pt x="201064" y="59593"/>
                      <a:pt x="203995" y="57150"/>
                    </a:cubicBezTo>
                    <a:cubicBezTo>
                      <a:pt x="210077" y="52082"/>
                      <a:pt x="219001" y="50332"/>
                      <a:pt x="226220" y="47625"/>
                    </a:cubicBezTo>
                    <a:cubicBezTo>
                      <a:pt x="243974" y="40967"/>
                      <a:pt x="238467" y="43693"/>
                      <a:pt x="251620" y="34925"/>
                    </a:cubicBezTo>
                    <a:cubicBezTo>
                      <a:pt x="252678" y="31750"/>
                      <a:pt x="252939" y="28185"/>
                      <a:pt x="254795" y="25400"/>
                    </a:cubicBezTo>
                    <a:cubicBezTo>
                      <a:pt x="257286" y="21664"/>
                      <a:pt x="260871" y="18750"/>
                      <a:pt x="264320" y="15875"/>
                    </a:cubicBezTo>
                    <a:cubicBezTo>
                      <a:pt x="267251" y="13432"/>
                      <a:pt x="270358" y="11075"/>
                      <a:pt x="273845" y="9525"/>
                    </a:cubicBezTo>
                    <a:cubicBezTo>
                      <a:pt x="287028" y="3666"/>
                      <a:pt x="295189" y="2716"/>
                      <a:pt x="308770" y="0"/>
                    </a:cubicBezTo>
                    <a:cubicBezTo>
                      <a:pt x="324645" y="1058"/>
                      <a:pt x="340582" y="1418"/>
                      <a:pt x="356395" y="3175"/>
                    </a:cubicBezTo>
                    <a:cubicBezTo>
                      <a:pt x="366656" y="4315"/>
                      <a:pt x="366424" y="8190"/>
                      <a:pt x="375445" y="12700"/>
                    </a:cubicBezTo>
                    <a:cubicBezTo>
                      <a:pt x="378438" y="14197"/>
                      <a:pt x="381977" y="14378"/>
                      <a:pt x="384970" y="15875"/>
                    </a:cubicBezTo>
                    <a:cubicBezTo>
                      <a:pt x="388576" y="17678"/>
                      <a:pt x="405757" y="30312"/>
                      <a:pt x="407195" y="31750"/>
                    </a:cubicBezTo>
                    <a:cubicBezTo>
                      <a:pt x="410937" y="35492"/>
                      <a:pt x="413276" y="40432"/>
                      <a:pt x="416720" y="44450"/>
                    </a:cubicBezTo>
                    <a:cubicBezTo>
                      <a:pt x="419642" y="47859"/>
                      <a:pt x="423635" y="50321"/>
                      <a:pt x="426245" y="53975"/>
                    </a:cubicBezTo>
                    <a:cubicBezTo>
                      <a:pt x="428996" y="57826"/>
                      <a:pt x="430731" y="62325"/>
                      <a:pt x="432595" y="66675"/>
                    </a:cubicBezTo>
                    <a:cubicBezTo>
                      <a:pt x="435328" y="73052"/>
                      <a:pt x="437334" y="82455"/>
                      <a:pt x="438945" y="88900"/>
                    </a:cubicBezTo>
                    <a:cubicBezTo>
                      <a:pt x="437887" y="102658"/>
                      <a:pt x="437482" y="116483"/>
                      <a:pt x="435770" y="130175"/>
                    </a:cubicBezTo>
                    <a:cubicBezTo>
                      <a:pt x="435355" y="133496"/>
                      <a:pt x="433145" y="136399"/>
                      <a:pt x="432595" y="139700"/>
                    </a:cubicBezTo>
                    <a:cubicBezTo>
                      <a:pt x="431019" y="149153"/>
                      <a:pt x="430478" y="158750"/>
                      <a:pt x="429420" y="168275"/>
                    </a:cubicBezTo>
                    <a:cubicBezTo>
                      <a:pt x="430639" y="175592"/>
                      <a:pt x="431862" y="189034"/>
                      <a:pt x="435770" y="196850"/>
                    </a:cubicBezTo>
                    <a:cubicBezTo>
                      <a:pt x="437477" y="200263"/>
                      <a:pt x="440570" y="202888"/>
                      <a:pt x="442120" y="206375"/>
                    </a:cubicBezTo>
                    <a:cubicBezTo>
                      <a:pt x="444838" y="212492"/>
                      <a:pt x="444757" y="219856"/>
                      <a:pt x="448470" y="225425"/>
                    </a:cubicBezTo>
                    <a:cubicBezTo>
                      <a:pt x="450587" y="228600"/>
                      <a:pt x="453113" y="231537"/>
                      <a:pt x="454820" y="234950"/>
                    </a:cubicBezTo>
                    <a:cubicBezTo>
                      <a:pt x="458074" y="241459"/>
                      <a:pt x="459962" y="254312"/>
                      <a:pt x="461170" y="260350"/>
                    </a:cubicBezTo>
                    <a:cubicBezTo>
                      <a:pt x="462228" y="286808"/>
                      <a:pt x="462458" y="313313"/>
                      <a:pt x="464345" y="339725"/>
                    </a:cubicBezTo>
                    <a:cubicBezTo>
                      <a:pt x="464583" y="343063"/>
                      <a:pt x="465664" y="346465"/>
                      <a:pt x="467520" y="349250"/>
                    </a:cubicBezTo>
                    <a:cubicBezTo>
                      <a:pt x="470011" y="352986"/>
                      <a:pt x="473870" y="355600"/>
                      <a:pt x="477045" y="358775"/>
                    </a:cubicBezTo>
                    <a:cubicBezTo>
                      <a:pt x="481510" y="372170"/>
                      <a:pt x="483395" y="375749"/>
                      <a:pt x="483395" y="393700"/>
                    </a:cubicBezTo>
                    <a:cubicBezTo>
                      <a:pt x="483395" y="404336"/>
                      <a:pt x="481278" y="414867"/>
                      <a:pt x="480220" y="425450"/>
                    </a:cubicBezTo>
                    <a:cubicBezTo>
                      <a:pt x="481278" y="436033"/>
                      <a:pt x="490916" y="464721"/>
                      <a:pt x="483395" y="457200"/>
                    </a:cubicBezTo>
                    <a:cubicBezTo>
                      <a:pt x="480220" y="454025"/>
                      <a:pt x="476792" y="451084"/>
                      <a:pt x="473870" y="447675"/>
                    </a:cubicBezTo>
                    <a:cubicBezTo>
                      <a:pt x="467963" y="440783"/>
                      <a:pt x="463021" y="432988"/>
                      <a:pt x="457995" y="425450"/>
                    </a:cubicBezTo>
                    <a:cubicBezTo>
                      <a:pt x="456937" y="414867"/>
                      <a:pt x="457948" y="403866"/>
                      <a:pt x="454820" y="393700"/>
                    </a:cubicBezTo>
                    <a:cubicBezTo>
                      <a:pt x="453500" y="389408"/>
                      <a:pt x="448170" y="387624"/>
                      <a:pt x="445295" y="384175"/>
                    </a:cubicBezTo>
                    <a:cubicBezTo>
                      <a:pt x="432473" y="368789"/>
                      <a:pt x="447129" y="378742"/>
                      <a:pt x="426245" y="368300"/>
                    </a:cubicBezTo>
                    <a:cubicBezTo>
                      <a:pt x="425187" y="365125"/>
                      <a:pt x="424695" y="361701"/>
                      <a:pt x="423070" y="358775"/>
                    </a:cubicBezTo>
                    <a:cubicBezTo>
                      <a:pt x="419364" y="352104"/>
                      <a:pt x="412783" y="346965"/>
                      <a:pt x="410370" y="339725"/>
                    </a:cubicBezTo>
                    <a:cubicBezTo>
                      <a:pt x="401984" y="314568"/>
                      <a:pt x="405120" y="327277"/>
                      <a:pt x="400845" y="301625"/>
                    </a:cubicBezTo>
                    <a:cubicBezTo>
                      <a:pt x="401903" y="292100"/>
                      <a:pt x="402753" y="282550"/>
                      <a:pt x="404020" y="273050"/>
                    </a:cubicBezTo>
                    <a:cubicBezTo>
                      <a:pt x="404871" y="266669"/>
                      <a:pt x="406585" y="260409"/>
                      <a:pt x="407195" y="254000"/>
                    </a:cubicBezTo>
                    <a:cubicBezTo>
                      <a:pt x="412631" y="196920"/>
                      <a:pt x="404910" y="222755"/>
                      <a:pt x="413545" y="196850"/>
                    </a:cubicBezTo>
                    <a:cubicBezTo>
                      <a:pt x="411428" y="189442"/>
                      <a:pt x="410056" y="181779"/>
                      <a:pt x="407195" y="174625"/>
                    </a:cubicBezTo>
                    <a:cubicBezTo>
                      <a:pt x="404248" y="167258"/>
                      <a:pt x="396608" y="160863"/>
                      <a:pt x="391320" y="155575"/>
                    </a:cubicBezTo>
                    <a:lnTo>
                      <a:pt x="384970" y="136525"/>
                    </a:lnTo>
                    <a:cubicBezTo>
                      <a:pt x="383912" y="133350"/>
                      <a:pt x="384970" y="128058"/>
                      <a:pt x="381795" y="127000"/>
                    </a:cubicBezTo>
                    <a:lnTo>
                      <a:pt x="372270" y="123825"/>
                    </a:lnTo>
                    <a:cubicBezTo>
                      <a:pt x="372485" y="119527"/>
                      <a:pt x="396044" y="57150"/>
                      <a:pt x="365920" y="57150"/>
                    </a:cubicBezTo>
                    <a:cubicBezTo>
                      <a:pt x="362573" y="57150"/>
                      <a:pt x="359570" y="59267"/>
                      <a:pt x="356395" y="60325"/>
                    </a:cubicBezTo>
                    <a:cubicBezTo>
                      <a:pt x="350943" y="64414"/>
                      <a:pt x="340670" y="72486"/>
                      <a:pt x="334170" y="76200"/>
                    </a:cubicBezTo>
                    <a:cubicBezTo>
                      <a:pt x="322478" y="82881"/>
                      <a:pt x="312776" y="84894"/>
                      <a:pt x="302420" y="95250"/>
                    </a:cubicBezTo>
                    <a:cubicBezTo>
                      <a:pt x="281281" y="116389"/>
                      <a:pt x="304047" y="96463"/>
                      <a:pt x="283370" y="107950"/>
                    </a:cubicBezTo>
                    <a:cubicBezTo>
                      <a:pt x="250618" y="126146"/>
                      <a:pt x="276348" y="116641"/>
                      <a:pt x="254795" y="123825"/>
                    </a:cubicBezTo>
                    <a:cubicBezTo>
                      <a:pt x="250562" y="127000"/>
                      <a:pt x="246689" y="130725"/>
                      <a:pt x="242095" y="133350"/>
                    </a:cubicBezTo>
                    <a:cubicBezTo>
                      <a:pt x="239189" y="135010"/>
                      <a:pt x="235476" y="134865"/>
                      <a:pt x="232570" y="136525"/>
                    </a:cubicBezTo>
                    <a:cubicBezTo>
                      <a:pt x="222503" y="142278"/>
                      <a:pt x="220173" y="147486"/>
                      <a:pt x="210345" y="152400"/>
                    </a:cubicBezTo>
                    <a:cubicBezTo>
                      <a:pt x="207352" y="153897"/>
                      <a:pt x="203813" y="154078"/>
                      <a:pt x="200820" y="155575"/>
                    </a:cubicBezTo>
                    <a:cubicBezTo>
                      <a:pt x="197407" y="157282"/>
                      <a:pt x="194708" y="160218"/>
                      <a:pt x="191295" y="161925"/>
                    </a:cubicBezTo>
                    <a:cubicBezTo>
                      <a:pt x="188302" y="163422"/>
                      <a:pt x="184763" y="163603"/>
                      <a:pt x="181770" y="165100"/>
                    </a:cubicBezTo>
                    <a:cubicBezTo>
                      <a:pt x="178357" y="166807"/>
                      <a:pt x="175658" y="169743"/>
                      <a:pt x="172245" y="171450"/>
                    </a:cubicBezTo>
                    <a:cubicBezTo>
                      <a:pt x="169252" y="172947"/>
                      <a:pt x="165796" y="173307"/>
                      <a:pt x="162720" y="174625"/>
                    </a:cubicBezTo>
                    <a:cubicBezTo>
                      <a:pt x="158370" y="176489"/>
                      <a:pt x="154129" y="178627"/>
                      <a:pt x="150020" y="180975"/>
                    </a:cubicBezTo>
                    <a:cubicBezTo>
                      <a:pt x="146707" y="182868"/>
                      <a:pt x="143982" y="185775"/>
                      <a:pt x="140495" y="187325"/>
                    </a:cubicBezTo>
                    <a:cubicBezTo>
                      <a:pt x="134378" y="190043"/>
                      <a:pt x="127432" y="190682"/>
                      <a:pt x="121445" y="193675"/>
                    </a:cubicBezTo>
                    <a:cubicBezTo>
                      <a:pt x="117212" y="195792"/>
                      <a:pt x="112854" y="197677"/>
                      <a:pt x="108745" y="200025"/>
                    </a:cubicBezTo>
                    <a:cubicBezTo>
                      <a:pt x="105432" y="201918"/>
                      <a:pt x="102727" y="204872"/>
                      <a:pt x="99220" y="206375"/>
                    </a:cubicBezTo>
                    <a:cubicBezTo>
                      <a:pt x="95209" y="208094"/>
                      <a:pt x="90753" y="208492"/>
                      <a:pt x="86520" y="209550"/>
                    </a:cubicBezTo>
                    <a:cubicBezTo>
                      <a:pt x="76954" y="215927"/>
                      <a:pt x="75574" y="217416"/>
                      <a:pt x="64295" y="222250"/>
                    </a:cubicBezTo>
                    <a:cubicBezTo>
                      <a:pt x="61219" y="223568"/>
                      <a:pt x="57945" y="224367"/>
                      <a:pt x="54770" y="225425"/>
                    </a:cubicBezTo>
                    <a:cubicBezTo>
                      <a:pt x="50537" y="228600"/>
                      <a:pt x="46088" y="231506"/>
                      <a:pt x="42070" y="234950"/>
                    </a:cubicBezTo>
                    <a:cubicBezTo>
                      <a:pt x="38661" y="237872"/>
                      <a:pt x="36281" y="241984"/>
                      <a:pt x="32545" y="244475"/>
                    </a:cubicBezTo>
                    <a:cubicBezTo>
                      <a:pt x="29760" y="246331"/>
                      <a:pt x="26195" y="246592"/>
                      <a:pt x="23020" y="247650"/>
                    </a:cubicBezTo>
                    <a:cubicBezTo>
                      <a:pt x="19845" y="250825"/>
                      <a:pt x="17812" y="255941"/>
                      <a:pt x="13495" y="257175"/>
                    </a:cubicBezTo>
                    <a:cubicBezTo>
                      <a:pt x="9299" y="258374"/>
                      <a:pt x="1853" y="258233"/>
                      <a:pt x="795" y="254000"/>
                    </a:cubicBezTo>
                    <a:cubicBezTo>
                      <a:pt x="-3055" y="238599"/>
                      <a:pt x="8203" y="216958"/>
                      <a:pt x="10320" y="20637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grpSp>
            <p:nvGrpSpPr>
              <p:cNvPr id="1210" name="Groupe 1209">
                <a:extLst>
                  <a:ext uri="{FF2B5EF4-FFF2-40B4-BE49-F238E27FC236}">
                    <a16:creationId xmlns:a16="http://schemas.microsoft.com/office/drawing/2014/main" id="{E15934D8-6335-4E79-9739-6C1D07686AC3}"/>
                  </a:ext>
                </a:extLst>
              </p:cNvPr>
              <p:cNvGrpSpPr/>
              <p:nvPr/>
            </p:nvGrpSpPr>
            <p:grpSpPr>
              <a:xfrm>
                <a:off x="4041279" y="2399184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1224" name="Larme 1223">
                  <a:extLst>
                    <a:ext uri="{FF2B5EF4-FFF2-40B4-BE49-F238E27FC236}">
                      <a16:creationId xmlns:a16="http://schemas.microsoft.com/office/drawing/2014/main" id="{1B6F89CC-A1D5-4FFF-97AA-8C1FA6B84538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225" name="Larme 1224">
                  <a:extLst>
                    <a:ext uri="{FF2B5EF4-FFF2-40B4-BE49-F238E27FC236}">
                      <a16:creationId xmlns:a16="http://schemas.microsoft.com/office/drawing/2014/main" id="{B0B2AADC-C3C5-4DF8-8862-FA8337C3D991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226" name="Larme 1225">
                  <a:extLst>
                    <a:ext uri="{FF2B5EF4-FFF2-40B4-BE49-F238E27FC236}">
                      <a16:creationId xmlns:a16="http://schemas.microsoft.com/office/drawing/2014/main" id="{A2F617E0-E9F3-4A0A-BA9A-818BF174387E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227" name="Larme 1226">
                  <a:extLst>
                    <a:ext uri="{FF2B5EF4-FFF2-40B4-BE49-F238E27FC236}">
                      <a16:creationId xmlns:a16="http://schemas.microsoft.com/office/drawing/2014/main" id="{25177010-3C0B-4909-8ABC-0941010B857E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228" name="Larme 1227">
                  <a:extLst>
                    <a:ext uri="{FF2B5EF4-FFF2-40B4-BE49-F238E27FC236}">
                      <a16:creationId xmlns:a16="http://schemas.microsoft.com/office/drawing/2014/main" id="{5928F3AA-C15A-4A5F-BF11-6685841964CE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229" name="Larme 1228">
                  <a:extLst>
                    <a:ext uri="{FF2B5EF4-FFF2-40B4-BE49-F238E27FC236}">
                      <a16:creationId xmlns:a16="http://schemas.microsoft.com/office/drawing/2014/main" id="{334AF6C8-0BED-4D83-AC8C-4B6B78AE48AA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1230" name="Connecteur droit 1229">
                  <a:extLst>
                    <a:ext uri="{FF2B5EF4-FFF2-40B4-BE49-F238E27FC236}">
                      <a16:creationId xmlns:a16="http://schemas.microsoft.com/office/drawing/2014/main" id="{B5C16FB3-A26C-4B63-B38B-D3EBAC4F2B2A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1" name="Connecteur droit 1230">
                  <a:extLst>
                    <a:ext uri="{FF2B5EF4-FFF2-40B4-BE49-F238E27FC236}">
                      <a16:creationId xmlns:a16="http://schemas.microsoft.com/office/drawing/2014/main" id="{12E8CCF6-8B09-4C5E-9DA4-928718707CE6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2" name="Connecteur droit 1231">
                  <a:extLst>
                    <a:ext uri="{FF2B5EF4-FFF2-40B4-BE49-F238E27FC236}">
                      <a16:creationId xmlns:a16="http://schemas.microsoft.com/office/drawing/2014/main" id="{27AD23BD-5C7D-4BC2-B588-260DC4AD1E05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3" name="Connecteur droit 1232">
                  <a:extLst>
                    <a:ext uri="{FF2B5EF4-FFF2-40B4-BE49-F238E27FC236}">
                      <a16:creationId xmlns:a16="http://schemas.microsoft.com/office/drawing/2014/main" id="{A170F6BE-BF68-4739-AAFF-6346266E36E9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4" name="Connecteur droit 1233">
                  <a:extLst>
                    <a:ext uri="{FF2B5EF4-FFF2-40B4-BE49-F238E27FC236}">
                      <a16:creationId xmlns:a16="http://schemas.microsoft.com/office/drawing/2014/main" id="{EF485583-5EB1-4619-82D2-126E9131C8C7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5" name="Connecteur droit 1234">
                  <a:extLst>
                    <a:ext uri="{FF2B5EF4-FFF2-40B4-BE49-F238E27FC236}">
                      <a16:creationId xmlns:a16="http://schemas.microsoft.com/office/drawing/2014/main" id="{0E5DE435-38DC-4916-AF2A-EF1CBDBFA5A6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11" name="Groupe 1210">
                <a:extLst>
                  <a:ext uri="{FF2B5EF4-FFF2-40B4-BE49-F238E27FC236}">
                    <a16:creationId xmlns:a16="http://schemas.microsoft.com/office/drawing/2014/main" id="{23574B8D-1DEA-45BF-8407-43F7DC30E803}"/>
                  </a:ext>
                </a:extLst>
              </p:cNvPr>
              <p:cNvGrpSpPr/>
              <p:nvPr/>
            </p:nvGrpSpPr>
            <p:grpSpPr>
              <a:xfrm flipH="1">
                <a:off x="3874403" y="2396717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1212" name="Larme 1211">
                  <a:extLst>
                    <a:ext uri="{FF2B5EF4-FFF2-40B4-BE49-F238E27FC236}">
                      <a16:creationId xmlns:a16="http://schemas.microsoft.com/office/drawing/2014/main" id="{64B4BC65-2E4B-420E-A548-8293AB027C11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213" name="Larme 1212">
                  <a:extLst>
                    <a:ext uri="{FF2B5EF4-FFF2-40B4-BE49-F238E27FC236}">
                      <a16:creationId xmlns:a16="http://schemas.microsoft.com/office/drawing/2014/main" id="{10ED4CE6-8062-4CB2-92FE-DA3A90D3FD38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214" name="Larme 1213">
                  <a:extLst>
                    <a:ext uri="{FF2B5EF4-FFF2-40B4-BE49-F238E27FC236}">
                      <a16:creationId xmlns:a16="http://schemas.microsoft.com/office/drawing/2014/main" id="{C8264A62-93D9-4158-AAE5-F45A5235FBD8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215" name="Larme 1214">
                  <a:extLst>
                    <a:ext uri="{FF2B5EF4-FFF2-40B4-BE49-F238E27FC236}">
                      <a16:creationId xmlns:a16="http://schemas.microsoft.com/office/drawing/2014/main" id="{2921700F-852B-4B4B-9D19-0CBCCE079F19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216" name="Larme 1215">
                  <a:extLst>
                    <a:ext uri="{FF2B5EF4-FFF2-40B4-BE49-F238E27FC236}">
                      <a16:creationId xmlns:a16="http://schemas.microsoft.com/office/drawing/2014/main" id="{317FE97A-82B2-4E13-9A5A-CE8C427940CC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217" name="Larme 1216">
                  <a:extLst>
                    <a:ext uri="{FF2B5EF4-FFF2-40B4-BE49-F238E27FC236}">
                      <a16:creationId xmlns:a16="http://schemas.microsoft.com/office/drawing/2014/main" id="{37977773-244D-490B-9932-62FBAB7AF230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1218" name="Connecteur droit 1217">
                  <a:extLst>
                    <a:ext uri="{FF2B5EF4-FFF2-40B4-BE49-F238E27FC236}">
                      <a16:creationId xmlns:a16="http://schemas.microsoft.com/office/drawing/2014/main" id="{0DF9B4E0-5B41-4C45-9AD4-DD499FF9264A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9" name="Connecteur droit 1218">
                  <a:extLst>
                    <a:ext uri="{FF2B5EF4-FFF2-40B4-BE49-F238E27FC236}">
                      <a16:creationId xmlns:a16="http://schemas.microsoft.com/office/drawing/2014/main" id="{166E6F87-D326-48D8-8D77-3455536F8EEE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0" name="Connecteur droit 1219">
                  <a:extLst>
                    <a:ext uri="{FF2B5EF4-FFF2-40B4-BE49-F238E27FC236}">
                      <a16:creationId xmlns:a16="http://schemas.microsoft.com/office/drawing/2014/main" id="{B8788471-DF7D-489D-AA9B-EF7FE2D30865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1" name="Connecteur droit 1220">
                  <a:extLst>
                    <a:ext uri="{FF2B5EF4-FFF2-40B4-BE49-F238E27FC236}">
                      <a16:creationId xmlns:a16="http://schemas.microsoft.com/office/drawing/2014/main" id="{605DCC96-B741-4793-933F-2B2B1B832713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2" name="Connecteur droit 1221">
                  <a:extLst>
                    <a:ext uri="{FF2B5EF4-FFF2-40B4-BE49-F238E27FC236}">
                      <a16:creationId xmlns:a16="http://schemas.microsoft.com/office/drawing/2014/main" id="{D765A01F-AA31-4C97-A8EF-9A28CD12AE51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3" name="Connecteur droit 1222">
                  <a:extLst>
                    <a:ext uri="{FF2B5EF4-FFF2-40B4-BE49-F238E27FC236}">
                      <a16:creationId xmlns:a16="http://schemas.microsoft.com/office/drawing/2014/main" id="{97C50C6E-C0A6-443B-B1D7-D117DE5C2627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63" name="Groupe 862">
              <a:extLst>
                <a:ext uri="{FF2B5EF4-FFF2-40B4-BE49-F238E27FC236}">
                  <a16:creationId xmlns:a16="http://schemas.microsoft.com/office/drawing/2014/main" id="{5FF61A95-A730-4232-A353-CFEB1DAE3503}"/>
                </a:ext>
              </a:extLst>
            </p:cNvPr>
            <p:cNvGrpSpPr/>
            <p:nvPr/>
          </p:nvGrpSpPr>
          <p:grpSpPr>
            <a:xfrm>
              <a:off x="6637667" y="1396806"/>
              <a:ext cx="825238" cy="2422500"/>
              <a:chOff x="3562350" y="2396717"/>
              <a:chExt cx="958522" cy="2436219"/>
            </a:xfrm>
            <a:solidFill>
              <a:srgbClr val="EEF1C7"/>
            </a:solidFill>
          </p:grpSpPr>
          <p:sp>
            <p:nvSpPr>
              <p:cNvPr id="1170" name="Forme libre 429">
                <a:extLst>
                  <a:ext uri="{FF2B5EF4-FFF2-40B4-BE49-F238E27FC236}">
                    <a16:creationId xmlns:a16="http://schemas.microsoft.com/office/drawing/2014/main" id="{C99635E8-4F5B-4D19-A83A-34F0198C3F00}"/>
                  </a:ext>
                </a:extLst>
              </p:cNvPr>
              <p:cNvSpPr/>
              <p:nvPr/>
            </p:nvSpPr>
            <p:spPr>
              <a:xfrm>
                <a:off x="3743325" y="3068960"/>
                <a:ext cx="314325" cy="365125"/>
              </a:xfrm>
              <a:custGeom>
                <a:avLst/>
                <a:gdLst>
                  <a:gd name="connsiteX0" fmla="*/ 298450 w 314325"/>
                  <a:gd name="connsiteY0" fmla="*/ 184150 h 365125"/>
                  <a:gd name="connsiteX1" fmla="*/ 314325 w 314325"/>
                  <a:gd name="connsiteY1" fmla="*/ 158750 h 365125"/>
                  <a:gd name="connsiteX2" fmla="*/ 311150 w 314325"/>
                  <a:gd name="connsiteY2" fmla="*/ 136525 h 365125"/>
                  <a:gd name="connsiteX3" fmla="*/ 301625 w 314325"/>
                  <a:gd name="connsiteY3" fmla="*/ 98425 h 365125"/>
                  <a:gd name="connsiteX4" fmla="*/ 292100 w 314325"/>
                  <a:gd name="connsiteY4" fmla="*/ 95250 h 365125"/>
                  <a:gd name="connsiteX5" fmla="*/ 273050 w 314325"/>
                  <a:gd name="connsiteY5" fmla="*/ 82550 h 365125"/>
                  <a:gd name="connsiteX6" fmla="*/ 250825 w 314325"/>
                  <a:gd name="connsiteY6" fmla="*/ 76200 h 365125"/>
                  <a:gd name="connsiteX7" fmla="*/ 231775 w 314325"/>
                  <a:gd name="connsiteY7" fmla="*/ 66675 h 365125"/>
                  <a:gd name="connsiteX8" fmla="*/ 222250 w 314325"/>
                  <a:gd name="connsiteY8" fmla="*/ 57150 h 365125"/>
                  <a:gd name="connsiteX9" fmla="*/ 203200 w 314325"/>
                  <a:gd name="connsiteY9" fmla="*/ 44450 h 365125"/>
                  <a:gd name="connsiteX10" fmla="*/ 180975 w 314325"/>
                  <a:gd name="connsiteY10" fmla="*/ 22225 h 365125"/>
                  <a:gd name="connsiteX11" fmla="*/ 171450 w 314325"/>
                  <a:gd name="connsiteY11" fmla="*/ 12700 h 365125"/>
                  <a:gd name="connsiteX12" fmla="*/ 155575 w 314325"/>
                  <a:gd name="connsiteY12" fmla="*/ 6350 h 365125"/>
                  <a:gd name="connsiteX13" fmla="*/ 142875 w 314325"/>
                  <a:gd name="connsiteY13" fmla="*/ 0 h 365125"/>
                  <a:gd name="connsiteX14" fmla="*/ 104775 w 314325"/>
                  <a:gd name="connsiteY14" fmla="*/ 3175 h 365125"/>
                  <a:gd name="connsiteX15" fmla="*/ 82550 w 314325"/>
                  <a:gd name="connsiteY15" fmla="*/ 12700 h 365125"/>
                  <a:gd name="connsiteX16" fmla="*/ 63500 w 314325"/>
                  <a:gd name="connsiteY16" fmla="*/ 31750 h 365125"/>
                  <a:gd name="connsiteX17" fmla="*/ 50800 w 314325"/>
                  <a:gd name="connsiteY17" fmla="*/ 41275 h 365125"/>
                  <a:gd name="connsiteX18" fmla="*/ 47625 w 314325"/>
                  <a:gd name="connsiteY18" fmla="*/ 50800 h 365125"/>
                  <a:gd name="connsiteX19" fmla="*/ 31750 w 314325"/>
                  <a:gd name="connsiteY19" fmla="*/ 69850 h 365125"/>
                  <a:gd name="connsiteX20" fmla="*/ 28575 w 314325"/>
                  <a:gd name="connsiteY20" fmla="*/ 82550 h 365125"/>
                  <a:gd name="connsiteX21" fmla="*/ 19050 w 314325"/>
                  <a:gd name="connsiteY21" fmla="*/ 155575 h 365125"/>
                  <a:gd name="connsiteX22" fmla="*/ 15875 w 314325"/>
                  <a:gd name="connsiteY22" fmla="*/ 187325 h 365125"/>
                  <a:gd name="connsiteX23" fmla="*/ 6350 w 314325"/>
                  <a:gd name="connsiteY23" fmla="*/ 196850 h 365125"/>
                  <a:gd name="connsiteX24" fmla="*/ 0 w 314325"/>
                  <a:gd name="connsiteY24" fmla="*/ 209550 h 365125"/>
                  <a:gd name="connsiteX25" fmla="*/ 3175 w 314325"/>
                  <a:gd name="connsiteY25" fmla="*/ 238125 h 365125"/>
                  <a:gd name="connsiteX26" fmla="*/ 12700 w 314325"/>
                  <a:gd name="connsiteY26" fmla="*/ 247650 h 365125"/>
                  <a:gd name="connsiteX27" fmla="*/ 22225 w 314325"/>
                  <a:gd name="connsiteY27" fmla="*/ 266700 h 365125"/>
                  <a:gd name="connsiteX28" fmla="*/ 19050 w 314325"/>
                  <a:gd name="connsiteY28" fmla="*/ 295275 h 365125"/>
                  <a:gd name="connsiteX29" fmla="*/ 9525 w 314325"/>
                  <a:gd name="connsiteY29" fmla="*/ 320675 h 365125"/>
                  <a:gd name="connsiteX30" fmla="*/ 12700 w 314325"/>
                  <a:gd name="connsiteY30" fmla="*/ 352425 h 365125"/>
                  <a:gd name="connsiteX31" fmla="*/ 22225 w 314325"/>
                  <a:gd name="connsiteY31" fmla="*/ 358775 h 365125"/>
                  <a:gd name="connsiteX32" fmla="*/ 41275 w 314325"/>
                  <a:gd name="connsiteY32" fmla="*/ 365125 h 365125"/>
                  <a:gd name="connsiteX33" fmla="*/ 34925 w 314325"/>
                  <a:gd name="connsiteY33" fmla="*/ 349250 h 365125"/>
                  <a:gd name="connsiteX34" fmla="*/ 41275 w 314325"/>
                  <a:gd name="connsiteY34" fmla="*/ 266700 h 365125"/>
                  <a:gd name="connsiteX35" fmla="*/ 41275 w 314325"/>
                  <a:gd name="connsiteY35" fmla="*/ 215900 h 365125"/>
                  <a:gd name="connsiteX36" fmla="*/ 60325 w 314325"/>
                  <a:gd name="connsiteY36" fmla="*/ 203200 h 365125"/>
                  <a:gd name="connsiteX37" fmla="*/ 76200 w 314325"/>
                  <a:gd name="connsiteY37" fmla="*/ 184150 h 365125"/>
                  <a:gd name="connsiteX38" fmla="*/ 82550 w 314325"/>
                  <a:gd name="connsiteY38" fmla="*/ 111125 h 365125"/>
                  <a:gd name="connsiteX39" fmla="*/ 88900 w 314325"/>
                  <a:gd name="connsiteY39" fmla="*/ 98425 h 365125"/>
                  <a:gd name="connsiteX40" fmla="*/ 101600 w 314325"/>
                  <a:gd name="connsiteY40" fmla="*/ 69850 h 365125"/>
                  <a:gd name="connsiteX41" fmla="*/ 111125 w 314325"/>
                  <a:gd name="connsiteY41" fmla="*/ 63500 h 365125"/>
                  <a:gd name="connsiteX42" fmla="*/ 120650 w 314325"/>
                  <a:gd name="connsiteY42" fmla="*/ 60325 h 365125"/>
                  <a:gd name="connsiteX43" fmla="*/ 152400 w 314325"/>
                  <a:gd name="connsiteY43" fmla="*/ 66675 h 365125"/>
                  <a:gd name="connsiteX44" fmla="*/ 180975 w 314325"/>
                  <a:gd name="connsiteY44" fmla="*/ 92075 h 365125"/>
                  <a:gd name="connsiteX45" fmla="*/ 200025 w 314325"/>
                  <a:gd name="connsiteY45" fmla="*/ 104775 h 365125"/>
                  <a:gd name="connsiteX46" fmla="*/ 219075 w 314325"/>
                  <a:gd name="connsiteY46" fmla="*/ 117475 h 365125"/>
                  <a:gd name="connsiteX47" fmla="*/ 247650 w 314325"/>
                  <a:gd name="connsiteY47" fmla="*/ 133350 h 365125"/>
                  <a:gd name="connsiteX48" fmla="*/ 266700 w 314325"/>
                  <a:gd name="connsiteY48" fmla="*/ 149225 h 365125"/>
                  <a:gd name="connsiteX49" fmla="*/ 276225 w 314325"/>
                  <a:gd name="connsiteY49" fmla="*/ 155575 h 365125"/>
                  <a:gd name="connsiteX50" fmla="*/ 285750 w 314325"/>
                  <a:gd name="connsiteY50" fmla="*/ 165100 h 365125"/>
                  <a:gd name="connsiteX51" fmla="*/ 298450 w 314325"/>
                  <a:gd name="connsiteY51" fmla="*/ 184150 h 365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314325" h="365125">
                    <a:moveTo>
                      <a:pt x="298450" y="184150"/>
                    </a:moveTo>
                    <a:cubicBezTo>
                      <a:pt x="303212" y="183092"/>
                      <a:pt x="314325" y="168056"/>
                      <a:pt x="314325" y="158750"/>
                    </a:cubicBezTo>
                    <a:cubicBezTo>
                      <a:pt x="314325" y="151266"/>
                      <a:pt x="312139" y="143943"/>
                      <a:pt x="311150" y="136525"/>
                    </a:cubicBezTo>
                    <a:cubicBezTo>
                      <a:pt x="309918" y="127285"/>
                      <a:pt x="310387" y="107187"/>
                      <a:pt x="301625" y="98425"/>
                    </a:cubicBezTo>
                    <a:cubicBezTo>
                      <a:pt x="299258" y="96058"/>
                      <a:pt x="295026" y="96875"/>
                      <a:pt x="292100" y="95250"/>
                    </a:cubicBezTo>
                    <a:cubicBezTo>
                      <a:pt x="285429" y="91544"/>
                      <a:pt x="280454" y="84401"/>
                      <a:pt x="273050" y="82550"/>
                    </a:cubicBezTo>
                    <a:cubicBezTo>
                      <a:pt x="268981" y="81533"/>
                      <a:pt x="255380" y="78477"/>
                      <a:pt x="250825" y="76200"/>
                    </a:cubicBezTo>
                    <a:cubicBezTo>
                      <a:pt x="226206" y="63890"/>
                      <a:pt x="255716" y="74655"/>
                      <a:pt x="231775" y="66675"/>
                    </a:cubicBezTo>
                    <a:cubicBezTo>
                      <a:pt x="228600" y="63500"/>
                      <a:pt x="225794" y="59907"/>
                      <a:pt x="222250" y="57150"/>
                    </a:cubicBezTo>
                    <a:cubicBezTo>
                      <a:pt x="216226" y="52465"/>
                      <a:pt x="203200" y="44450"/>
                      <a:pt x="203200" y="44450"/>
                    </a:cubicBezTo>
                    <a:cubicBezTo>
                      <a:pt x="188644" y="22615"/>
                      <a:pt x="197740" y="27813"/>
                      <a:pt x="180975" y="22225"/>
                    </a:cubicBezTo>
                    <a:cubicBezTo>
                      <a:pt x="177800" y="19050"/>
                      <a:pt x="175258" y="15080"/>
                      <a:pt x="171450" y="12700"/>
                    </a:cubicBezTo>
                    <a:cubicBezTo>
                      <a:pt x="166617" y="9679"/>
                      <a:pt x="160783" y="8665"/>
                      <a:pt x="155575" y="6350"/>
                    </a:cubicBezTo>
                    <a:cubicBezTo>
                      <a:pt x="151250" y="4428"/>
                      <a:pt x="147108" y="2117"/>
                      <a:pt x="142875" y="0"/>
                    </a:cubicBezTo>
                    <a:cubicBezTo>
                      <a:pt x="130175" y="1058"/>
                      <a:pt x="117407" y="1491"/>
                      <a:pt x="104775" y="3175"/>
                    </a:cubicBezTo>
                    <a:cubicBezTo>
                      <a:pt x="99958" y="3817"/>
                      <a:pt x="85235" y="10552"/>
                      <a:pt x="82550" y="12700"/>
                    </a:cubicBezTo>
                    <a:cubicBezTo>
                      <a:pt x="75538" y="18310"/>
                      <a:pt x="70684" y="26362"/>
                      <a:pt x="63500" y="31750"/>
                    </a:cubicBezTo>
                    <a:lnTo>
                      <a:pt x="50800" y="41275"/>
                    </a:lnTo>
                    <a:cubicBezTo>
                      <a:pt x="49742" y="44450"/>
                      <a:pt x="49716" y="48187"/>
                      <a:pt x="47625" y="50800"/>
                    </a:cubicBezTo>
                    <a:cubicBezTo>
                      <a:pt x="31675" y="70738"/>
                      <a:pt x="42891" y="40140"/>
                      <a:pt x="31750" y="69850"/>
                    </a:cubicBezTo>
                    <a:cubicBezTo>
                      <a:pt x="30218" y="73936"/>
                      <a:pt x="29214" y="78233"/>
                      <a:pt x="28575" y="82550"/>
                    </a:cubicBezTo>
                    <a:cubicBezTo>
                      <a:pt x="24978" y="106833"/>
                      <a:pt x="21493" y="131149"/>
                      <a:pt x="19050" y="155575"/>
                    </a:cubicBezTo>
                    <a:cubicBezTo>
                      <a:pt x="17992" y="166158"/>
                      <a:pt x="19003" y="177159"/>
                      <a:pt x="15875" y="187325"/>
                    </a:cubicBezTo>
                    <a:cubicBezTo>
                      <a:pt x="14555" y="191617"/>
                      <a:pt x="8960" y="193196"/>
                      <a:pt x="6350" y="196850"/>
                    </a:cubicBezTo>
                    <a:cubicBezTo>
                      <a:pt x="3599" y="200701"/>
                      <a:pt x="2117" y="205317"/>
                      <a:pt x="0" y="209550"/>
                    </a:cubicBezTo>
                    <a:cubicBezTo>
                      <a:pt x="1058" y="219075"/>
                      <a:pt x="144" y="229033"/>
                      <a:pt x="3175" y="238125"/>
                    </a:cubicBezTo>
                    <a:cubicBezTo>
                      <a:pt x="4595" y="242385"/>
                      <a:pt x="9825" y="244201"/>
                      <a:pt x="12700" y="247650"/>
                    </a:cubicBezTo>
                    <a:cubicBezTo>
                      <a:pt x="19539" y="255856"/>
                      <a:pt x="19043" y="257154"/>
                      <a:pt x="22225" y="266700"/>
                    </a:cubicBezTo>
                    <a:cubicBezTo>
                      <a:pt x="21167" y="276225"/>
                      <a:pt x="20626" y="285822"/>
                      <a:pt x="19050" y="295275"/>
                    </a:cubicBezTo>
                    <a:cubicBezTo>
                      <a:pt x="18339" y="299541"/>
                      <a:pt x="9853" y="319855"/>
                      <a:pt x="9525" y="320675"/>
                    </a:cubicBezTo>
                    <a:cubicBezTo>
                      <a:pt x="10583" y="331258"/>
                      <a:pt x="9337" y="342335"/>
                      <a:pt x="12700" y="352425"/>
                    </a:cubicBezTo>
                    <a:cubicBezTo>
                      <a:pt x="13907" y="356045"/>
                      <a:pt x="18738" y="357225"/>
                      <a:pt x="22225" y="358775"/>
                    </a:cubicBezTo>
                    <a:cubicBezTo>
                      <a:pt x="28342" y="361493"/>
                      <a:pt x="41275" y="365125"/>
                      <a:pt x="41275" y="365125"/>
                    </a:cubicBezTo>
                    <a:cubicBezTo>
                      <a:pt x="39158" y="359833"/>
                      <a:pt x="35144" y="354945"/>
                      <a:pt x="34925" y="349250"/>
                    </a:cubicBezTo>
                    <a:cubicBezTo>
                      <a:pt x="33154" y="303199"/>
                      <a:pt x="34998" y="298084"/>
                      <a:pt x="41275" y="266700"/>
                    </a:cubicBezTo>
                    <a:cubicBezTo>
                      <a:pt x="35357" y="248947"/>
                      <a:pt x="31161" y="240464"/>
                      <a:pt x="41275" y="215900"/>
                    </a:cubicBezTo>
                    <a:cubicBezTo>
                      <a:pt x="44181" y="208843"/>
                      <a:pt x="54929" y="208596"/>
                      <a:pt x="60325" y="203200"/>
                    </a:cubicBezTo>
                    <a:cubicBezTo>
                      <a:pt x="72548" y="190977"/>
                      <a:pt x="67359" y="197411"/>
                      <a:pt x="76200" y="184150"/>
                    </a:cubicBezTo>
                    <a:cubicBezTo>
                      <a:pt x="76569" y="177146"/>
                      <a:pt x="75149" y="130861"/>
                      <a:pt x="82550" y="111125"/>
                    </a:cubicBezTo>
                    <a:cubicBezTo>
                      <a:pt x="84212" y="106693"/>
                      <a:pt x="87142" y="102819"/>
                      <a:pt x="88900" y="98425"/>
                    </a:cubicBezTo>
                    <a:cubicBezTo>
                      <a:pt x="93092" y="87946"/>
                      <a:pt x="93455" y="77995"/>
                      <a:pt x="101600" y="69850"/>
                    </a:cubicBezTo>
                    <a:cubicBezTo>
                      <a:pt x="104298" y="67152"/>
                      <a:pt x="107712" y="65207"/>
                      <a:pt x="111125" y="63500"/>
                    </a:cubicBezTo>
                    <a:cubicBezTo>
                      <a:pt x="114118" y="62003"/>
                      <a:pt x="117475" y="61383"/>
                      <a:pt x="120650" y="60325"/>
                    </a:cubicBezTo>
                    <a:cubicBezTo>
                      <a:pt x="131233" y="62442"/>
                      <a:pt x="142084" y="63501"/>
                      <a:pt x="152400" y="66675"/>
                    </a:cubicBezTo>
                    <a:cubicBezTo>
                      <a:pt x="160981" y="69315"/>
                      <a:pt x="179033" y="90780"/>
                      <a:pt x="180975" y="92075"/>
                    </a:cubicBezTo>
                    <a:cubicBezTo>
                      <a:pt x="187325" y="96308"/>
                      <a:pt x="194629" y="99379"/>
                      <a:pt x="200025" y="104775"/>
                    </a:cubicBezTo>
                    <a:cubicBezTo>
                      <a:pt x="211917" y="116667"/>
                      <a:pt x="205290" y="112880"/>
                      <a:pt x="219075" y="117475"/>
                    </a:cubicBezTo>
                    <a:cubicBezTo>
                      <a:pt x="248970" y="147370"/>
                      <a:pt x="201031" y="102270"/>
                      <a:pt x="247650" y="133350"/>
                    </a:cubicBezTo>
                    <a:cubicBezTo>
                      <a:pt x="271299" y="149116"/>
                      <a:pt x="242254" y="128853"/>
                      <a:pt x="266700" y="149225"/>
                    </a:cubicBezTo>
                    <a:cubicBezTo>
                      <a:pt x="269631" y="151668"/>
                      <a:pt x="273294" y="153132"/>
                      <a:pt x="276225" y="155575"/>
                    </a:cubicBezTo>
                    <a:cubicBezTo>
                      <a:pt x="279674" y="158450"/>
                      <a:pt x="282301" y="162225"/>
                      <a:pt x="285750" y="165100"/>
                    </a:cubicBezTo>
                    <a:cubicBezTo>
                      <a:pt x="288681" y="167543"/>
                      <a:pt x="293688" y="185208"/>
                      <a:pt x="298450" y="1841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171" name="Forme libre 430">
                <a:extLst>
                  <a:ext uri="{FF2B5EF4-FFF2-40B4-BE49-F238E27FC236}">
                    <a16:creationId xmlns:a16="http://schemas.microsoft.com/office/drawing/2014/main" id="{532C9959-480B-4992-B0D0-AA0A64A04CED}"/>
                  </a:ext>
                </a:extLst>
              </p:cNvPr>
              <p:cNvSpPr/>
              <p:nvPr/>
            </p:nvSpPr>
            <p:spPr>
              <a:xfrm>
                <a:off x="3562350" y="3645024"/>
                <a:ext cx="539750" cy="393700"/>
              </a:xfrm>
              <a:custGeom>
                <a:avLst/>
                <a:gdLst>
                  <a:gd name="connsiteX0" fmla="*/ 485775 w 539750"/>
                  <a:gd name="connsiteY0" fmla="*/ 215900 h 393700"/>
                  <a:gd name="connsiteX1" fmla="*/ 517525 w 539750"/>
                  <a:gd name="connsiteY1" fmla="*/ 209550 h 393700"/>
                  <a:gd name="connsiteX2" fmla="*/ 527050 w 539750"/>
                  <a:gd name="connsiteY2" fmla="*/ 203200 h 393700"/>
                  <a:gd name="connsiteX3" fmla="*/ 536575 w 539750"/>
                  <a:gd name="connsiteY3" fmla="*/ 193675 h 393700"/>
                  <a:gd name="connsiteX4" fmla="*/ 539750 w 539750"/>
                  <a:gd name="connsiteY4" fmla="*/ 184150 h 393700"/>
                  <a:gd name="connsiteX5" fmla="*/ 527050 w 539750"/>
                  <a:gd name="connsiteY5" fmla="*/ 161925 h 393700"/>
                  <a:gd name="connsiteX6" fmla="*/ 514350 w 539750"/>
                  <a:gd name="connsiteY6" fmla="*/ 142875 h 393700"/>
                  <a:gd name="connsiteX7" fmla="*/ 504825 w 539750"/>
                  <a:gd name="connsiteY7" fmla="*/ 133350 h 393700"/>
                  <a:gd name="connsiteX8" fmla="*/ 492125 w 539750"/>
                  <a:gd name="connsiteY8" fmla="*/ 114300 h 393700"/>
                  <a:gd name="connsiteX9" fmla="*/ 485775 w 539750"/>
                  <a:gd name="connsiteY9" fmla="*/ 104775 h 393700"/>
                  <a:gd name="connsiteX10" fmla="*/ 476250 w 539750"/>
                  <a:gd name="connsiteY10" fmla="*/ 98425 h 393700"/>
                  <a:gd name="connsiteX11" fmla="*/ 466725 w 539750"/>
                  <a:gd name="connsiteY11" fmla="*/ 95250 h 393700"/>
                  <a:gd name="connsiteX12" fmla="*/ 444500 w 539750"/>
                  <a:gd name="connsiteY12" fmla="*/ 73025 h 393700"/>
                  <a:gd name="connsiteX13" fmla="*/ 425450 w 539750"/>
                  <a:gd name="connsiteY13" fmla="*/ 63500 h 393700"/>
                  <a:gd name="connsiteX14" fmla="*/ 393700 w 539750"/>
                  <a:gd name="connsiteY14" fmla="*/ 34925 h 393700"/>
                  <a:gd name="connsiteX15" fmla="*/ 377825 w 539750"/>
                  <a:gd name="connsiteY15" fmla="*/ 15875 h 393700"/>
                  <a:gd name="connsiteX16" fmla="*/ 365125 w 539750"/>
                  <a:gd name="connsiteY16" fmla="*/ 9525 h 393700"/>
                  <a:gd name="connsiteX17" fmla="*/ 346075 w 539750"/>
                  <a:gd name="connsiteY17" fmla="*/ 0 h 393700"/>
                  <a:gd name="connsiteX18" fmla="*/ 257175 w 539750"/>
                  <a:gd name="connsiteY18" fmla="*/ 3175 h 393700"/>
                  <a:gd name="connsiteX19" fmla="*/ 244475 w 539750"/>
                  <a:gd name="connsiteY19" fmla="*/ 6350 h 393700"/>
                  <a:gd name="connsiteX20" fmla="*/ 225425 w 539750"/>
                  <a:gd name="connsiteY20" fmla="*/ 12700 h 393700"/>
                  <a:gd name="connsiteX21" fmla="*/ 206375 w 539750"/>
                  <a:gd name="connsiteY21" fmla="*/ 25400 h 393700"/>
                  <a:gd name="connsiteX22" fmla="*/ 187325 w 539750"/>
                  <a:gd name="connsiteY22" fmla="*/ 41275 h 393700"/>
                  <a:gd name="connsiteX23" fmla="*/ 184150 w 539750"/>
                  <a:gd name="connsiteY23" fmla="*/ 50800 h 393700"/>
                  <a:gd name="connsiteX24" fmla="*/ 171450 w 539750"/>
                  <a:gd name="connsiteY24" fmla="*/ 69850 h 393700"/>
                  <a:gd name="connsiteX25" fmla="*/ 168275 w 539750"/>
                  <a:gd name="connsiteY25" fmla="*/ 79375 h 393700"/>
                  <a:gd name="connsiteX26" fmla="*/ 161925 w 539750"/>
                  <a:gd name="connsiteY26" fmla="*/ 95250 h 393700"/>
                  <a:gd name="connsiteX27" fmla="*/ 155575 w 539750"/>
                  <a:gd name="connsiteY27" fmla="*/ 120650 h 393700"/>
                  <a:gd name="connsiteX28" fmla="*/ 146050 w 539750"/>
                  <a:gd name="connsiteY28" fmla="*/ 139700 h 393700"/>
                  <a:gd name="connsiteX29" fmla="*/ 142875 w 539750"/>
                  <a:gd name="connsiteY29" fmla="*/ 168275 h 393700"/>
                  <a:gd name="connsiteX30" fmla="*/ 136525 w 539750"/>
                  <a:gd name="connsiteY30" fmla="*/ 177800 h 393700"/>
                  <a:gd name="connsiteX31" fmla="*/ 117475 w 539750"/>
                  <a:gd name="connsiteY31" fmla="*/ 196850 h 393700"/>
                  <a:gd name="connsiteX32" fmla="*/ 107950 w 539750"/>
                  <a:gd name="connsiteY32" fmla="*/ 206375 h 393700"/>
                  <a:gd name="connsiteX33" fmla="*/ 95250 w 539750"/>
                  <a:gd name="connsiteY33" fmla="*/ 209550 h 393700"/>
                  <a:gd name="connsiteX34" fmla="*/ 82550 w 539750"/>
                  <a:gd name="connsiteY34" fmla="*/ 219075 h 393700"/>
                  <a:gd name="connsiteX35" fmla="*/ 73025 w 539750"/>
                  <a:gd name="connsiteY35" fmla="*/ 222250 h 393700"/>
                  <a:gd name="connsiteX36" fmla="*/ 60325 w 539750"/>
                  <a:gd name="connsiteY36" fmla="*/ 231775 h 393700"/>
                  <a:gd name="connsiteX37" fmla="*/ 31750 w 539750"/>
                  <a:gd name="connsiteY37" fmla="*/ 254000 h 393700"/>
                  <a:gd name="connsiteX38" fmla="*/ 22225 w 539750"/>
                  <a:gd name="connsiteY38" fmla="*/ 273050 h 393700"/>
                  <a:gd name="connsiteX39" fmla="*/ 19050 w 539750"/>
                  <a:gd name="connsiteY39" fmla="*/ 282575 h 393700"/>
                  <a:gd name="connsiteX40" fmla="*/ 15875 w 539750"/>
                  <a:gd name="connsiteY40" fmla="*/ 374650 h 393700"/>
                  <a:gd name="connsiteX41" fmla="*/ 9525 w 539750"/>
                  <a:gd name="connsiteY41" fmla="*/ 384175 h 393700"/>
                  <a:gd name="connsiteX42" fmla="*/ 0 w 539750"/>
                  <a:gd name="connsiteY42" fmla="*/ 390525 h 393700"/>
                  <a:gd name="connsiteX43" fmla="*/ 9525 w 539750"/>
                  <a:gd name="connsiteY43" fmla="*/ 393700 h 393700"/>
                  <a:gd name="connsiteX44" fmla="*/ 31750 w 539750"/>
                  <a:gd name="connsiteY44" fmla="*/ 387350 h 393700"/>
                  <a:gd name="connsiteX45" fmla="*/ 47625 w 539750"/>
                  <a:gd name="connsiteY45" fmla="*/ 355600 h 393700"/>
                  <a:gd name="connsiteX46" fmla="*/ 50800 w 539750"/>
                  <a:gd name="connsiteY46" fmla="*/ 346075 h 393700"/>
                  <a:gd name="connsiteX47" fmla="*/ 47625 w 539750"/>
                  <a:gd name="connsiteY47" fmla="*/ 317500 h 393700"/>
                  <a:gd name="connsiteX48" fmla="*/ 44450 w 539750"/>
                  <a:gd name="connsiteY48" fmla="*/ 307975 h 393700"/>
                  <a:gd name="connsiteX49" fmla="*/ 47625 w 539750"/>
                  <a:gd name="connsiteY49" fmla="*/ 292100 h 393700"/>
                  <a:gd name="connsiteX50" fmla="*/ 63500 w 539750"/>
                  <a:gd name="connsiteY50" fmla="*/ 288925 h 393700"/>
                  <a:gd name="connsiteX51" fmla="*/ 82550 w 539750"/>
                  <a:gd name="connsiteY51" fmla="*/ 282575 h 393700"/>
                  <a:gd name="connsiteX52" fmla="*/ 95250 w 539750"/>
                  <a:gd name="connsiteY52" fmla="*/ 279400 h 393700"/>
                  <a:gd name="connsiteX53" fmla="*/ 104775 w 539750"/>
                  <a:gd name="connsiteY53" fmla="*/ 273050 h 393700"/>
                  <a:gd name="connsiteX54" fmla="*/ 117475 w 539750"/>
                  <a:gd name="connsiteY54" fmla="*/ 269875 h 393700"/>
                  <a:gd name="connsiteX55" fmla="*/ 127000 w 539750"/>
                  <a:gd name="connsiteY55" fmla="*/ 260350 h 393700"/>
                  <a:gd name="connsiteX56" fmla="*/ 136525 w 539750"/>
                  <a:gd name="connsiteY56" fmla="*/ 254000 h 393700"/>
                  <a:gd name="connsiteX57" fmla="*/ 146050 w 539750"/>
                  <a:gd name="connsiteY57" fmla="*/ 250825 h 393700"/>
                  <a:gd name="connsiteX58" fmla="*/ 171450 w 539750"/>
                  <a:gd name="connsiteY58" fmla="*/ 241300 h 393700"/>
                  <a:gd name="connsiteX59" fmla="*/ 190500 w 539750"/>
                  <a:gd name="connsiteY59" fmla="*/ 228600 h 393700"/>
                  <a:gd name="connsiteX60" fmla="*/ 212725 w 539750"/>
                  <a:gd name="connsiteY60" fmla="*/ 200025 h 393700"/>
                  <a:gd name="connsiteX61" fmla="*/ 219075 w 539750"/>
                  <a:gd name="connsiteY61" fmla="*/ 190500 h 393700"/>
                  <a:gd name="connsiteX62" fmla="*/ 222250 w 539750"/>
                  <a:gd name="connsiteY62" fmla="*/ 180975 h 393700"/>
                  <a:gd name="connsiteX63" fmla="*/ 234950 w 539750"/>
                  <a:gd name="connsiteY63" fmla="*/ 161925 h 393700"/>
                  <a:gd name="connsiteX64" fmla="*/ 231775 w 539750"/>
                  <a:gd name="connsiteY64" fmla="*/ 92075 h 393700"/>
                  <a:gd name="connsiteX65" fmla="*/ 234950 w 539750"/>
                  <a:gd name="connsiteY65" fmla="*/ 79375 h 393700"/>
                  <a:gd name="connsiteX66" fmla="*/ 257175 w 539750"/>
                  <a:gd name="connsiteY66" fmla="*/ 66675 h 393700"/>
                  <a:gd name="connsiteX67" fmla="*/ 266700 w 539750"/>
                  <a:gd name="connsiteY67" fmla="*/ 57150 h 393700"/>
                  <a:gd name="connsiteX68" fmla="*/ 285750 w 539750"/>
                  <a:gd name="connsiteY68" fmla="*/ 44450 h 393700"/>
                  <a:gd name="connsiteX69" fmla="*/ 336550 w 539750"/>
                  <a:gd name="connsiteY69" fmla="*/ 47625 h 393700"/>
                  <a:gd name="connsiteX70" fmla="*/ 358775 w 539750"/>
                  <a:gd name="connsiteY70" fmla="*/ 73025 h 393700"/>
                  <a:gd name="connsiteX71" fmla="*/ 381000 w 539750"/>
                  <a:gd name="connsiteY71" fmla="*/ 88900 h 393700"/>
                  <a:gd name="connsiteX72" fmla="*/ 387350 w 539750"/>
                  <a:gd name="connsiteY72" fmla="*/ 98425 h 393700"/>
                  <a:gd name="connsiteX73" fmla="*/ 409575 w 539750"/>
                  <a:gd name="connsiteY73" fmla="*/ 117475 h 393700"/>
                  <a:gd name="connsiteX74" fmla="*/ 419100 w 539750"/>
                  <a:gd name="connsiteY74" fmla="*/ 120650 h 393700"/>
                  <a:gd name="connsiteX75" fmla="*/ 434975 w 539750"/>
                  <a:gd name="connsiteY75" fmla="*/ 133350 h 393700"/>
                  <a:gd name="connsiteX76" fmla="*/ 447675 w 539750"/>
                  <a:gd name="connsiteY76" fmla="*/ 152400 h 393700"/>
                  <a:gd name="connsiteX77" fmla="*/ 454025 w 539750"/>
                  <a:gd name="connsiteY77" fmla="*/ 161925 h 393700"/>
                  <a:gd name="connsiteX78" fmla="*/ 476250 w 539750"/>
                  <a:gd name="connsiteY78" fmla="*/ 180975 h 393700"/>
                  <a:gd name="connsiteX79" fmla="*/ 482600 w 539750"/>
                  <a:gd name="connsiteY79" fmla="*/ 190500 h 393700"/>
                  <a:gd name="connsiteX80" fmla="*/ 485775 w 539750"/>
                  <a:gd name="connsiteY80" fmla="*/ 215900 h 393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539750" h="393700">
                    <a:moveTo>
                      <a:pt x="485775" y="215900"/>
                    </a:moveTo>
                    <a:cubicBezTo>
                      <a:pt x="491596" y="219075"/>
                      <a:pt x="508659" y="213983"/>
                      <a:pt x="517525" y="209550"/>
                    </a:cubicBezTo>
                    <a:cubicBezTo>
                      <a:pt x="520938" y="207843"/>
                      <a:pt x="524119" y="205643"/>
                      <a:pt x="527050" y="203200"/>
                    </a:cubicBezTo>
                    <a:cubicBezTo>
                      <a:pt x="530499" y="200325"/>
                      <a:pt x="533400" y="196850"/>
                      <a:pt x="536575" y="193675"/>
                    </a:cubicBezTo>
                    <a:cubicBezTo>
                      <a:pt x="537633" y="190500"/>
                      <a:pt x="539750" y="187497"/>
                      <a:pt x="539750" y="184150"/>
                    </a:cubicBezTo>
                    <a:cubicBezTo>
                      <a:pt x="539750" y="175836"/>
                      <a:pt x="530917" y="167449"/>
                      <a:pt x="527050" y="161925"/>
                    </a:cubicBezTo>
                    <a:cubicBezTo>
                      <a:pt x="522673" y="155673"/>
                      <a:pt x="519746" y="148271"/>
                      <a:pt x="514350" y="142875"/>
                    </a:cubicBezTo>
                    <a:cubicBezTo>
                      <a:pt x="511175" y="139700"/>
                      <a:pt x="507582" y="136894"/>
                      <a:pt x="504825" y="133350"/>
                    </a:cubicBezTo>
                    <a:cubicBezTo>
                      <a:pt x="500140" y="127326"/>
                      <a:pt x="496358" y="120650"/>
                      <a:pt x="492125" y="114300"/>
                    </a:cubicBezTo>
                    <a:cubicBezTo>
                      <a:pt x="490008" y="111125"/>
                      <a:pt x="488950" y="106892"/>
                      <a:pt x="485775" y="104775"/>
                    </a:cubicBezTo>
                    <a:cubicBezTo>
                      <a:pt x="482600" y="102658"/>
                      <a:pt x="479663" y="100132"/>
                      <a:pt x="476250" y="98425"/>
                    </a:cubicBezTo>
                    <a:cubicBezTo>
                      <a:pt x="473257" y="96928"/>
                      <a:pt x="469900" y="96308"/>
                      <a:pt x="466725" y="95250"/>
                    </a:cubicBezTo>
                    <a:cubicBezTo>
                      <a:pt x="459317" y="87842"/>
                      <a:pt x="454439" y="76338"/>
                      <a:pt x="444500" y="73025"/>
                    </a:cubicBezTo>
                    <a:cubicBezTo>
                      <a:pt x="435800" y="70125"/>
                      <a:pt x="432691" y="70017"/>
                      <a:pt x="425450" y="63500"/>
                    </a:cubicBezTo>
                    <a:cubicBezTo>
                      <a:pt x="389845" y="31456"/>
                      <a:pt x="415833" y="49680"/>
                      <a:pt x="393700" y="34925"/>
                    </a:cubicBezTo>
                    <a:cubicBezTo>
                      <a:pt x="388637" y="27330"/>
                      <a:pt x="385603" y="21431"/>
                      <a:pt x="377825" y="15875"/>
                    </a:cubicBezTo>
                    <a:cubicBezTo>
                      <a:pt x="373974" y="13124"/>
                      <a:pt x="369234" y="11873"/>
                      <a:pt x="365125" y="9525"/>
                    </a:cubicBezTo>
                    <a:cubicBezTo>
                      <a:pt x="347891" y="-323"/>
                      <a:pt x="363539" y="5821"/>
                      <a:pt x="346075" y="0"/>
                    </a:cubicBezTo>
                    <a:cubicBezTo>
                      <a:pt x="316442" y="1058"/>
                      <a:pt x="286769" y="1325"/>
                      <a:pt x="257175" y="3175"/>
                    </a:cubicBezTo>
                    <a:cubicBezTo>
                      <a:pt x="252820" y="3447"/>
                      <a:pt x="248655" y="5096"/>
                      <a:pt x="244475" y="6350"/>
                    </a:cubicBezTo>
                    <a:cubicBezTo>
                      <a:pt x="238064" y="8273"/>
                      <a:pt x="230994" y="8987"/>
                      <a:pt x="225425" y="12700"/>
                    </a:cubicBezTo>
                    <a:cubicBezTo>
                      <a:pt x="219075" y="16933"/>
                      <a:pt x="211771" y="20004"/>
                      <a:pt x="206375" y="25400"/>
                    </a:cubicBezTo>
                    <a:cubicBezTo>
                      <a:pt x="194152" y="37623"/>
                      <a:pt x="200586" y="32434"/>
                      <a:pt x="187325" y="41275"/>
                    </a:cubicBezTo>
                    <a:cubicBezTo>
                      <a:pt x="186267" y="44450"/>
                      <a:pt x="185775" y="47874"/>
                      <a:pt x="184150" y="50800"/>
                    </a:cubicBezTo>
                    <a:cubicBezTo>
                      <a:pt x="180444" y="57471"/>
                      <a:pt x="173863" y="62610"/>
                      <a:pt x="171450" y="69850"/>
                    </a:cubicBezTo>
                    <a:cubicBezTo>
                      <a:pt x="170392" y="73025"/>
                      <a:pt x="169450" y="76241"/>
                      <a:pt x="168275" y="79375"/>
                    </a:cubicBezTo>
                    <a:cubicBezTo>
                      <a:pt x="166274" y="84711"/>
                      <a:pt x="163563" y="89791"/>
                      <a:pt x="161925" y="95250"/>
                    </a:cubicBezTo>
                    <a:cubicBezTo>
                      <a:pt x="159208" y="104307"/>
                      <a:pt x="159766" y="112269"/>
                      <a:pt x="155575" y="120650"/>
                    </a:cubicBezTo>
                    <a:cubicBezTo>
                      <a:pt x="143265" y="145269"/>
                      <a:pt x="154030" y="115759"/>
                      <a:pt x="146050" y="139700"/>
                    </a:cubicBezTo>
                    <a:cubicBezTo>
                      <a:pt x="144992" y="149225"/>
                      <a:pt x="145199" y="158978"/>
                      <a:pt x="142875" y="168275"/>
                    </a:cubicBezTo>
                    <a:cubicBezTo>
                      <a:pt x="141950" y="171977"/>
                      <a:pt x="139060" y="174948"/>
                      <a:pt x="136525" y="177800"/>
                    </a:cubicBezTo>
                    <a:cubicBezTo>
                      <a:pt x="130559" y="184512"/>
                      <a:pt x="123825" y="190500"/>
                      <a:pt x="117475" y="196850"/>
                    </a:cubicBezTo>
                    <a:cubicBezTo>
                      <a:pt x="114300" y="200025"/>
                      <a:pt x="112306" y="205286"/>
                      <a:pt x="107950" y="206375"/>
                    </a:cubicBezTo>
                    <a:lnTo>
                      <a:pt x="95250" y="209550"/>
                    </a:lnTo>
                    <a:cubicBezTo>
                      <a:pt x="91017" y="212725"/>
                      <a:pt x="87144" y="216450"/>
                      <a:pt x="82550" y="219075"/>
                    </a:cubicBezTo>
                    <a:cubicBezTo>
                      <a:pt x="79644" y="220735"/>
                      <a:pt x="75931" y="220590"/>
                      <a:pt x="73025" y="222250"/>
                    </a:cubicBezTo>
                    <a:cubicBezTo>
                      <a:pt x="68431" y="224875"/>
                      <a:pt x="64660" y="228740"/>
                      <a:pt x="60325" y="231775"/>
                    </a:cubicBezTo>
                    <a:cubicBezTo>
                      <a:pt x="35007" y="249497"/>
                      <a:pt x="48161" y="237589"/>
                      <a:pt x="31750" y="254000"/>
                    </a:cubicBezTo>
                    <a:cubicBezTo>
                      <a:pt x="23770" y="277941"/>
                      <a:pt x="34535" y="248431"/>
                      <a:pt x="22225" y="273050"/>
                    </a:cubicBezTo>
                    <a:cubicBezTo>
                      <a:pt x="20728" y="276043"/>
                      <a:pt x="20108" y="279400"/>
                      <a:pt x="19050" y="282575"/>
                    </a:cubicBezTo>
                    <a:cubicBezTo>
                      <a:pt x="17992" y="313267"/>
                      <a:pt x="18741" y="344074"/>
                      <a:pt x="15875" y="374650"/>
                    </a:cubicBezTo>
                    <a:cubicBezTo>
                      <a:pt x="15519" y="378449"/>
                      <a:pt x="12223" y="381477"/>
                      <a:pt x="9525" y="384175"/>
                    </a:cubicBezTo>
                    <a:cubicBezTo>
                      <a:pt x="6827" y="386873"/>
                      <a:pt x="3175" y="388408"/>
                      <a:pt x="0" y="390525"/>
                    </a:cubicBezTo>
                    <a:cubicBezTo>
                      <a:pt x="3175" y="391583"/>
                      <a:pt x="6178" y="393700"/>
                      <a:pt x="9525" y="393700"/>
                    </a:cubicBezTo>
                    <a:cubicBezTo>
                      <a:pt x="13512" y="393700"/>
                      <a:pt x="27258" y="388847"/>
                      <a:pt x="31750" y="387350"/>
                    </a:cubicBezTo>
                    <a:cubicBezTo>
                      <a:pt x="45291" y="369295"/>
                      <a:pt x="39602" y="379670"/>
                      <a:pt x="47625" y="355600"/>
                    </a:cubicBezTo>
                    <a:lnTo>
                      <a:pt x="50800" y="346075"/>
                    </a:lnTo>
                    <a:cubicBezTo>
                      <a:pt x="49742" y="336550"/>
                      <a:pt x="49201" y="326953"/>
                      <a:pt x="47625" y="317500"/>
                    </a:cubicBezTo>
                    <a:cubicBezTo>
                      <a:pt x="47075" y="314199"/>
                      <a:pt x="44450" y="311322"/>
                      <a:pt x="44450" y="307975"/>
                    </a:cubicBezTo>
                    <a:cubicBezTo>
                      <a:pt x="44450" y="302579"/>
                      <a:pt x="43809" y="295916"/>
                      <a:pt x="47625" y="292100"/>
                    </a:cubicBezTo>
                    <a:cubicBezTo>
                      <a:pt x="51441" y="288284"/>
                      <a:pt x="58294" y="290345"/>
                      <a:pt x="63500" y="288925"/>
                    </a:cubicBezTo>
                    <a:cubicBezTo>
                      <a:pt x="69958" y="287164"/>
                      <a:pt x="76056" y="284198"/>
                      <a:pt x="82550" y="282575"/>
                    </a:cubicBezTo>
                    <a:lnTo>
                      <a:pt x="95250" y="279400"/>
                    </a:lnTo>
                    <a:cubicBezTo>
                      <a:pt x="98425" y="277283"/>
                      <a:pt x="101268" y="274553"/>
                      <a:pt x="104775" y="273050"/>
                    </a:cubicBezTo>
                    <a:cubicBezTo>
                      <a:pt x="108786" y="271331"/>
                      <a:pt x="113686" y="272040"/>
                      <a:pt x="117475" y="269875"/>
                    </a:cubicBezTo>
                    <a:cubicBezTo>
                      <a:pt x="121374" y="267647"/>
                      <a:pt x="123551" y="263225"/>
                      <a:pt x="127000" y="260350"/>
                    </a:cubicBezTo>
                    <a:cubicBezTo>
                      <a:pt x="129931" y="257907"/>
                      <a:pt x="133112" y="255707"/>
                      <a:pt x="136525" y="254000"/>
                    </a:cubicBezTo>
                    <a:cubicBezTo>
                      <a:pt x="139518" y="252503"/>
                      <a:pt x="142974" y="252143"/>
                      <a:pt x="146050" y="250825"/>
                    </a:cubicBezTo>
                    <a:cubicBezTo>
                      <a:pt x="169294" y="240863"/>
                      <a:pt x="148035" y="247154"/>
                      <a:pt x="171450" y="241300"/>
                    </a:cubicBezTo>
                    <a:cubicBezTo>
                      <a:pt x="201836" y="210914"/>
                      <a:pt x="162931" y="246980"/>
                      <a:pt x="190500" y="228600"/>
                    </a:cubicBezTo>
                    <a:cubicBezTo>
                      <a:pt x="199453" y="222631"/>
                      <a:pt x="207679" y="207594"/>
                      <a:pt x="212725" y="200025"/>
                    </a:cubicBezTo>
                    <a:cubicBezTo>
                      <a:pt x="214842" y="196850"/>
                      <a:pt x="217868" y="194120"/>
                      <a:pt x="219075" y="190500"/>
                    </a:cubicBezTo>
                    <a:cubicBezTo>
                      <a:pt x="220133" y="187325"/>
                      <a:pt x="220625" y="183901"/>
                      <a:pt x="222250" y="180975"/>
                    </a:cubicBezTo>
                    <a:cubicBezTo>
                      <a:pt x="225956" y="174304"/>
                      <a:pt x="234950" y="161925"/>
                      <a:pt x="234950" y="161925"/>
                    </a:cubicBezTo>
                    <a:cubicBezTo>
                      <a:pt x="243551" y="127519"/>
                      <a:pt x="235191" y="167226"/>
                      <a:pt x="231775" y="92075"/>
                    </a:cubicBezTo>
                    <a:cubicBezTo>
                      <a:pt x="231577" y="87716"/>
                      <a:pt x="232414" y="82926"/>
                      <a:pt x="234950" y="79375"/>
                    </a:cubicBezTo>
                    <a:cubicBezTo>
                      <a:pt x="240957" y="70965"/>
                      <a:pt x="248556" y="69548"/>
                      <a:pt x="257175" y="66675"/>
                    </a:cubicBezTo>
                    <a:cubicBezTo>
                      <a:pt x="260350" y="63500"/>
                      <a:pt x="262964" y="59641"/>
                      <a:pt x="266700" y="57150"/>
                    </a:cubicBezTo>
                    <a:cubicBezTo>
                      <a:pt x="294269" y="38770"/>
                      <a:pt x="255364" y="74836"/>
                      <a:pt x="285750" y="44450"/>
                    </a:cubicBezTo>
                    <a:cubicBezTo>
                      <a:pt x="302683" y="45508"/>
                      <a:pt x="319791" y="44979"/>
                      <a:pt x="336550" y="47625"/>
                    </a:cubicBezTo>
                    <a:cubicBezTo>
                      <a:pt x="348684" y="49541"/>
                      <a:pt x="351440" y="68135"/>
                      <a:pt x="358775" y="73025"/>
                    </a:cubicBezTo>
                    <a:cubicBezTo>
                      <a:pt x="364183" y="76631"/>
                      <a:pt x="377062" y="84962"/>
                      <a:pt x="381000" y="88900"/>
                    </a:cubicBezTo>
                    <a:cubicBezTo>
                      <a:pt x="383698" y="91598"/>
                      <a:pt x="384907" y="95494"/>
                      <a:pt x="387350" y="98425"/>
                    </a:cubicBezTo>
                    <a:cubicBezTo>
                      <a:pt x="392468" y="104567"/>
                      <a:pt x="402886" y="113653"/>
                      <a:pt x="409575" y="117475"/>
                    </a:cubicBezTo>
                    <a:cubicBezTo>
                      <a:pt x="412481" y="119135"/>
                      <a:pt x="415925" y="119592"/>
                      <a:pt x="419100" y="120650"/>
                    </a:cubicBezTo>
                    <a:cubicBezTo>
                      <a:pt x="424392" y="124883"/>
                      <a:pt x="430442" y="128313"/>
                      <a:pt x="434975" y="133350"/>
                    </a:cubicBezTo>
                    <a:cubicBezTo>
                      <a:pt x="440080" y="139023"/>
                      <a:pt x="443442" y="146050"/>
                      <a:pt x="447675" y="152400"/>
                    </a:cubicBezTo>
                    <a:cubicBezTo>
                      <a:pt x="449792" y="155575"/>
                      <a:pt x="450850" y="159808"/>
                      <a:pt x="454025" y="161925"/>
                    </a:cubicBezTo>
                    <a:cubicBezTo>
                      <a:pt x="465260" y="169415"/>
                      <a:pt x="465985" y="168999"/>
                      <a:pt x="476250" y="180975"/>
                    </a:cubicBezTo>
                    <a:cubicBezTo>
                      <a:pt x="478733" y="183872"/>
                      <a:pt x="481772" y="186775"/>
                      <a:pt x="482600" y="190500"/>
                    </a:cubicBezTo>
                    <a:cubicBezTo>
                      <a:pt x="483978" y="196699"/>
                      <a:pt x="479954" y="212725"/>
                      <a:pt x="485775" y="21590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172" name="Forme libre 431">
                <a:extLst>
                  <a:ext uri="{FF2B5EF4-FFF2-40B4-BE49-F238E27FC236}">
                    <a16:creationId xmlns:a16="http://schemas.microsoft.com/office/drawing/2014/main" id="{0B59A678-15D2-4652-A537-F6AE842ED158}"/>
                  </a:ext>
                </a:extLst>
              </p:cNvPr>
              <p:cNvSpPr/>
              <p:nvPr/>
            </p:nvSpPr>
            <p:spPr>
              <a:xfrm>
                <a:off x="3663888" y="4206875"/>
                <a:ext cx="415987" cy="444500"/>
              </a:xfrm>
              <a:custGeom>
                <a:avLst/>
                <a:gdLst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371537 w 415987"/>
                  <a:gd name="connsiteY73" fmla="*/ 228600 h 444500"/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406462 w 415987"/>
                  <a:gd name="connsiteY73" fmla="*/ 11430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415987" h="444500">
                    <a:moveTo>
                      <a:pt x="415987" y="120650"/>
                    </a:moveTo>
                    <a:cubicBezTo>
                      <a:pt x="408579" y="117475"/>
                      <a:pt x="401246" y="114118"/>
                      <a:pt x="393762" y="111125"/>
                    </a:cubicBezTo>
                    <a:cubicBezTo>
                      <a:pt x="383871" y="107168"/>
                      <a:pt x="366849" y="103603"/>
                      <a:pt x="358837" y="101600"/>
                    </a:cubicBezTo>
                    <a:cubicBezTo>
                      <a:pt x="319135" y="91674"/>
                      <a:pt x="368496" y="104360"/>
                      <a:pt x="336612" y="95250"/>
                    </a:cubicBezTo>
                    <a:cubicBezTo>
                      <a:pt x="332416" y="94051"/>
                      <a:pt x="328145" y="93133"/>
                      <a:pt x="323912" y="92075"/>
                    </a:cubicBezTo>
                    <a:cubicBezTo>
                      <a:pt x="319679" y="88900"/>
                      <a:pt x="315945" y="84917"/>
                      <a:pt x="311212" y="82550"/>
                    </a:cubicBezTo>
                    <a:cubicBezTo>
                      <a:pt x="305225" y="79557"/>
                      <a:pt x="298149" y="79193"/>
                      <a:pt x="292162" y="76200"/>
                    </a:cubicBezTo>
                    <a:cubicBezTo>
                      <a:pt x="287929" y="74083"/>
                      <a:pt x="283812" y="71714"/>
                      <a:pt x="279462" y="69850"/>
                    </a:cubicBezTo>
                    <a:cubicBezTo>
                      <a:pt x="276386" y="68532"/>
                      <a:pt x="272863" y="68300"/>
                      <a:pt x="269937" y="66675"/>
                    </a:cubicBezTo>
                    <a:cubicBezTo>
                      <a:pt x="263266" y="62969"/>
                      <a:pt x="257237" y="58208"/>
                      <a:pt x="250887" y="53975"/>
                    </a:cubicBezTo>
                    <a:cubicBezTo>
                      <a:pt x="247712" y="51858"/>
                      <a:pt x="244775" y="49332"/>
                      <a:pt x="241362" y="47625"/>
                    </a:cubicBezTo>
                    <a:cubicBezTo>
                      <a:pt x="221836" y="37862"/>
                      <a:pt x="232600" y="43900"/>
                      <a:pt x="209612" y="28575"/>
                    </a:cubicBezTo>
                    <a:lnTo>
                      <a:pt x="190562" y="15875"/>
                    </a:lnTo>
                    <a:cubicBezTo>
                      <a:pt x="187387" y="13758"/>
                      <a:pt x="184657" y="10732"/>
                      <a:pt x="181037" y="9525"/>
                    </a:cubicBezTo>
                    <a:lnTo>
                      <a:pt x="161987" y="3175"/>
                    </a:lnTo>
                    <a:lnTo>
                      <a:pt x="152462" y="0"/>
                    </a:lnTo>
                    <a:cubicBezTo>
                      <a:pt x="138704" y="1058"/>
                      <a:pt x="124879" y="1463"/>
                      <a:pt x="111187" y="3175"/>
                    </a:cubicBezTo>
                    <a:cubicBezTo>
                      <a:pt x="107866" y="3590"/>
                      <a:pt x="104880" y="5431"/>
                      <a:pt x="101662" y="6350"/>
                    </a:cubicBezTo>
                    <a:cubicBezTo>
                      <a:pt x="97466" y="7549"/>
                      <a:pt x="93195" y="8467"/>
                      <a:pt x="88962" y="9525"/>
                    </a:cubicBezTo>
                    <a:cubicBezTo>
                      <a:pt x="86845" y="12700"/>
                      <a:pt x="84319" y="15637"/>
                      <a:pt x="82612" y="19050"/>
                    </a:cubicBezTo>
                    <a:cubicBezTo>
                      <a:pt x="77436" y="29402"/>
                      <a:pt x="79920" y="35431"/>
                      <a:pt x="76262" y="47625"/>
                    </a:cubicBezTo>
                    <a:cubicBezTo>
                      <a:pt x="73599" y="56500"/>
                      <a:pt x="61088" y="73560"/>
                      <a:pt x="57212" y="79375"/>
                    </a:cubicBezTo>
                    <a:cubicBezTo>
                      <a:pt x="55095" y="82550"/>
                      <a:pt x="52069" y="85280"/>
                      <a:pt x="50862" y="88900"/>
                    </a:cubicBezTo>
                    <a:cubicBezTo>
                      <a:pt x="49804" y="92075"/>
                      <a:pt x="49632" y="95702"/>
                      <a:pt x="47687" y="98425"/>
                    </a:cubicBezTo>
                    <a:cubicBezTo>
                      <a:pt x="44207" y="103297"/>
                      <a:pt x="39220" y="106892"/>
                      <a:pt x="34987" y="111125"/>
                    </a:cubicBezTo>
                    <a:cubicBezTo>
                      <a:pt x="29918" y="126331"/>
                      <a:pt x="29345" y="123484"/>
                      <a:pt x="34987" y="146050"/>
                    </a:cubicBezTo>
                    <a:cubicBezTo>
                      <a:pt x="36135" y="150642"/>
                      <a:pt x="39579" y="154356"/>
                      <a:pt x="41337" y="158750"/>
                    </a:cubicBezTo>
                    <a:lnTo>
                      <a:pt x="50862" y="187325"/>
                    </a:lnTo>
                    <a:cubicBezTo>
                      <a:pt x="51920" y="190500"/>
                      <a:pt x="52181" y="194065"/>
                      <a:pt x="54037" y="196850"/>
                    </a:cubicBezTo>
                    <a:lnTo>
                      <a:pt x="60387" y="206375"/>
                    </a:lnTo>
                    <a:cubicBezTo>
                      <a:pt x="59329" y="218017"/>
                      <a:pt x="59661" y="229870"/>
                      <a:pt x="57212" y="241300"/>
                    </a:cubicBezTo>
                    <a:cubicBezTo>
                      <a:pt x="56412" y="245031"/>
                      <a:pt x="52755" y="247512"/>
                      <a:pt x="50862" y="250825"/>
                    </a:cubicBezTo>
                    <a:cubicBezTo>
                      <a:pt x="48514" y="254934"/>
                      <a:pt x="46376" y="259175"/>
                      <a:pt x="44512" y="263525"/>
                    </a:cubicBezTo>
                    <a:cubicBezTo>
                      <a:pt x="43194" y="266601"/>
                      <a:pt x="43428" y="270437"/>
                      <a:pt x="41337" y="273050"/>
                    </a:cubicBezTo>
                    <a:cubicBezTo>
                      <a:pt x="38953" y="276030"/>
                      <a:pt x="34743" y="276957"/>
                      <a:pt x="31812" y="279400"/>
                    </a:cubicBezTo>
                    <a:cubicBezTo>
                      <a:pt x="28363" y="282275"/>
                      <a:pt x="25736" y="286050"/>
                      <a:pt x="22287" y="288925"/>
                    </a:cubicBezTo>
                    <a:cubicBezTo>
                      <a:pt x="-4235" y="311027"/>
                      <a:pt x="31064" y="276973"/>
                      <a:pt x="3237" y="304800"/>
                    </a:cubicBezTo>
                    <a:cubicBezTo>
                      <a:pt x="2179" y="307975"/>
                      <a:pt x="62" y="310978"/>
                      <a:pt x="62" y="314325"/>
                    </a:cubicBezTo>
                    <a:cubicBezTo>
                      <a:pt x="62" y="372904"/>
                      <a:pt x="-1080" y="345255"/>
                      <a:pt x="6412" y="371475"/>
                    </a:cubicBezTo>
                    <a:cubicBezTo>
                      <a:pt x="7611" y="375671"/>
                      <a:pt x="7166" y="380544"/>
                      <a:pt x="9587" y="384175"/>
                    </a:cubicBezTo>
                    <a:cubicBezTo>
                      <a:pt x="11704" y="387350"/>
                      <a:pt x="16026" y="388281"/>
                      <a:pt x="19112" y="390525"/>
                    </a:cubicBezTo>
                    <a:cubicBezTo>
                      <a:pt x="62432" y="422030"/>
                      <a:pt x="27187" y="398025"/>
                      <a:pt x="63562" y="422275"/>
                    </a:cubicBezTo>
                    <a:lnTo>
                      <a:pt x="73087" y="428625"/>
                    </a:lnTo>
                    <a:lnTo>
                      <a:pt x="82612" y="434975"/>
                    </a:lnTo>
                    <a:cubicBezTo>
                      <a:pt x="83670" y="438150"/>
                      <a:pt x="82440" y="444500"/>
                      <a:pt x="85787" y="444500"/>
                    </a:cubicBezTo>
                    <a:cubicBezTo>
                      <a:pt x="89134" y="444500"/>
                      <a:pt x="88962" y="438322"/>
                      <a:pt x="88962" y="434975"/>
                    </a:cubicBezTo>
                    <a:cubicBezTo>
                      <a:pt x="88962" y="428537"/>
                      <a:pt x="87823" y="422032"/>
                      <a:pt x="85787" y="415925"/>
                    </a:cubicBezTo>
                    <a:cubicBezTo>
                      <a:pt x="84114" y="410905"/>
                      <a:pt x="73702" y="399401"/>
                      <a:pt x="69912" y="396875"/>
                    </a:cubicBezTo>
                    <a:cubicBezTo>
                      <a:pt x="67127" y="395019"/>
                      <a:pt x="63562" y="394758"/>
                      <a:pt x="60387" y="393700"/>
                    </a:cubicBezTo>
                    <a:cubicBezTo>
                      <a:pt x="57212" y="390525"/>
                      <a:pt x="53090" y="388074"/>
                      <a:pt x="50862" y="384175"/>
                    </a:cubicBezTo>
                    <a:cubicBezTo>
                      <a:pt x="45660" y="375071"/>
                      <a:pt x="47063" y="352587"/>
                      <a:pt x="50862" y="346075"/>
                    </a:cubicBezTo>
                    <a:cubicBezTo>
                      <a:pt x="54707" y="339483"/>
                      <a:pt x="64516" y="338771"/>
                      <a:pt x="69912" y="333375"/>
                    </a:cubicBezTo>
                    <a:cubicBezTo>
                      <a:pt x="73087" y="330200"/>
                      <a:pt x="75988" y="326725"/>
                      <a:pt x="79437" y="323850"/>
                    </a:cubicBezTo>
                    <a:cubicBezTo>
                      <a:pt x="93752" y="311921"/>
                      <a:pt x="92575" y="321606"/>
                      <a:pt x="108012" y="298450"/>
                    </a:cubicBezTo>
                    <a:cubicBezTo>
                      <a:pt x="110129" y="295275"/>
                      <a:pt x="112655" y="292338"/>
                      <a:pt x="114362" y="288925"/>
                    </a:cubicBezTo>
                    <a:cubicBezTo>
                      <a:pt x="117030" y="283590"/>
                      <a:pt x="119186" y="271786"/>
                      <a:pt x="120712" y="266700"/>
                    </a:cubicBezTo>
                    <a:cubicBezTo>
                      <a:pt x="122635" y="260289"/>
                      <a:pt x="127062" y="247650"/>
                      <a:pt x="127062" y="247650"/>
                    </a:cubicBezTo>
                    <a:cubicBezTo>
                      <a:pt x="126621" y="241041"/>
                      <a:pt x="125958" y="199888"/>
                      <a:pt x="120712" y="184150"/>
                    </a:cubicBezTo>
                    <a:cubicBezTo>
                      <a:pt x="118163" y="176504"/>
                      <a:pt x="114362" y="169333"/>
                      <a:pt x="111187" y="161925"/>
                    </a:cubicBezTo>
                    <a:cubicBezTo>
                      <a:pt x="112245" y="142875"/>
                      <a:pt x="111664" y="123663"/>
                      <a:pt x="114362" y="104775"/>
                    </a:cubicBezTo>
                    <a:cubicBezTo>
                      <a:pt x="114902" y="100997"/>
                      <a:pt x="117732" y="97634"/>
                      <a:pt x="120712" y="95250"/>
                    </a:cubicBezTo>
                    <a:cubicBezTo>
                      <a:pt x="123325" y="93159"/>
                      <a:pt x="127062" y="93133"/>
                      <a:pt x="130237" y="92075"/>
                    </a:cubicBezTo>
                    <a:cubicBezTo>
                      <a:pt x="148229" y="94192"/>
                      <a:pt x="166297" y="95738"/>
                      <a:pt x="184212" y="98425"/>
                    </a:cubicBezTo>
                    <a:cubicBezTo>
                      <a:pt x="187522" y="98921"/>
                      <a:pt x="190811" y="99975"/>
                      <a:pt x="193737" y="101600"/>
                    </a:cubicBezTo>
                    <a:cubicBezTo>
                      <a:pt x="196071" y="102897"/>
                      <a:pt x="221325" y="119663"/>
                      <a:pt x="225487" y="123825"/>
                    </a:cubicBezTo>
                    <a:cubicBezTo>
                      <a:pt x="228185" y="126523"/>
                      <a:pt x="229139" y="130652"/>
                      <a:pt x="231837" y="133350"/>
                    </a:cubicBezTo>
                    <a:cubicBezTo>
                      <a:pt x="234535" y="136048"/>
                      <a:pt x="238431" y="137257"/>
                      <a:pt x="241362" y="139700"/>
                    </a:cubicBezTo>
                    <a:cubicBezTo>
                      <a:pt x="244811" y="142575"/>
                      <a:pt x="247478" y="146303"/>
                      <a:pt x="250887" y="149225"/>
                    </a:cubicBezTo>
                    <a:cubicBezTo>
                      <a:pt x="259114" y="156277"/>
                      <a:pt x="274440" y="165985"/>
                      <a:pt x="282637" y="171450"/>
                    </a:cubicBezTo>
                    <a:cubicBezTo>
                      <a:pt x="285812" y="173567"/>
                      <a:pt x="289109" y="175510"/>
                      <a:pt x="292162" y="177800"/>
                    </a:cubicBezTo>
                    <a:cubicBezTo>
                      <a:pt x="295038" y="179957"/>
                      <a:pt x="309744" y="191354"/>
                      <a:pt x="314387" y="193675"/>
                    </a:cubicBezTo>
                    <a:cubicBezTo>
                      <a:pt x="330357" y="201660"/>
                      <a:pt x="322940" y="189528"/>
                      <a:pt x="342962" y="209550"/>
                    </a:cubicBezTo>
                    <a:cubicBezTo>
                      <a:pt x="349984" y="216572"/>
                      <a:pt x="351429" y="241300"/>
                      <a:pt x="362012" y="225425"/>
                    </a:cubicBezTo>
                    <a:cubicBezTo>
                      <a:pt x="372595" y="209550"/>
                      <a:pt x="406462" y="114300"/>
                      <a:pt x="406462" y="114300"/>
                    </a:cubicBezTo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173" name="Rectangle 1172">
                <a:extLst>
                  <a:ext uri="{FF2B5EF4-FFF2-40B4-BE49-F238E27FC236}">
                    <a16:creationId xmlns:a16="http://schemas.microsoft.com/office/drawing/2014/main" id="{0242FC4D-20E6-4A84-A447-0BD35DB912F2}"/>
                  </a:ext>
                </a:extLst>
              </p:cNvPr>
              <p:cNvSpPr/>
              <p:nvPr/>
            </p:nvSpPr>
            <p:spPr>
              <a:xfrm>
                <a:off x="4026159" y="2799840"/>
                <a:ext cx="32052" cy="2033096"/>
              </a:xfrm>
              <a:prstGeom prst="rect">
                <a:avLst/>
              </a:pr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174" name="Forme libre 433">
                <a:extLst>
                  <a:ext uri="{FF2B5EF4-FFF2-40B4-BE49-F238E27FC236}">
                    <a16:creationId xmlns:a16="http://schemas.microsoft.com/office/drawing/2014/main" id="{53C99B9A-9B6B-4B02-A9CE-F5D065DDB0E4}"/>
                  </a:ext>
                </a:extLst>
              </p:cNvPr>
              <p:cNvSpPr/>
              <p:nvPr/>
            </p:nvSpPr>
            <p:spPr>
              <a:xfrm>
                <a:off x="4035425" y="4542894"/>
                <a:ext cx="459080" cy="254258"/>
              </a:xfrm>
              <a:custGeom>
                <a:avLst/>
                <a:gdLst>
                  <a:gd name="connsiteX0" fmla="*/ 22225 w 459080"/>
                  <a:gd name="connsiteY0" fmla="*/ 187325 h 254258"/>
                  <a:gd name="connsiteX1" fmla="*/ 53975 w 459080"/>
                  <a:gd name="connsiteY1" fmla="*/ 180975 h 254258"/>
                  <a:gd name="connsiteX2" fmla="*/ 76200 w 459080"/>
                  <a:gd name="connsiteY2" fmla="*/ 152400 h 254258"/>
                  <a:gd name="connsiteX3" fmla="*/ 85725 w 459080"/>
                  <a:gd name="connsiteY3" fmla="*/ 149225 h 254258"/>
                  <a:gd name="connsiteX4" fmla="*/ 107950 w 459080"/>
                  <a:gd name="connsiteY4" fmla="*/ 139700 h 254258"/>
                  <a:gd name="connsiteX5" fmla="*/ 127000 w 459080"/>
                  <a:gd name="connsiteY5" fmla="*/ 127000 h 254258"/>
                  <a:gd name="connsiteX6" fmla="*/ 136525 w 459080"/>
                  <a:gd name="connsiteY6" fmla="*/ 114300 h 254258"/>
                  <a:gd name="connsiteX7" fmla="*/ 142875 w 459080"/>
                  <a:gd name="connsiteY7" fmla="*/ 104775 h 254258"/>
                  <a:gd name="connsiteX8" fmla="*/ 152400 w 459080"/>
                  <a:gd name="connsiteY8" fmla="*/ 98425 h 254258"/>
                  <a:gd name="connsiteX9" fmla="*/ 174625 w 459080"/>
                  <a:gd name="connsiteY9" fmla="*/ 82550 h 254258"/>
                  <a:gd name="connsiteX10" fmla="*/ 187325 w 459080"/>
                  <a:gd name="connsiteY10" fmla="*/ 73025 h 254258"/>
                  <a:gd name="connsiteX11" fmla="*/ 206375 w 459080"/>
                  <a:gd name="connsiteY11" fmla="*/ 63500 h 254258"/>
                  <a:gd name="connsiteX12" fmla="*/ 234950 w 459080"/>
                  <a:gd name="connsiteY12" fmla="*/ 38100 h 254258"/>
                  <a:gd name="connsiteX13" fmla="*/ 244475 w 459080"/>
                  <a:gd name="connsiteY13" fmla="*/ 19050 h 254258"/>
                  <a:gd name="connsiteX14" fmla="*/ 254000 w 459080"/>
                  <a:gd name="connsiteY14" fmla="*/ 12700 h 254258"/>
                  <a:gd name="connsiteX15" fmla="*/ 266700 w 459080"/>
                  <a:gd name="connsiteY15" fmla="*/ 6350 h 254258"/>
                  <a:gd name="connsiteX16" fmla="*/ 317500 w 459080"/>
                  <a:gd name="connsiteY16" fmla="*/ 0 h 254258"/>
                  <a:gd name="connsiteX17" fmla="*/ 342900 w 459080"/>
                  <a:gd name="connsiteY17" fmla="*/ 3175 h 254258"/>
                  <a:gd name="connsiteX18" fmla="*/ 349250 w 459080"/>
                  <a:gd name="connsiteY18" fmla="*/ 12700 h 254258"/>
                  <a:gd name="connsiteX19" fmla="*/ 352425 w 459080"/>
                  <a:gd name="connsiteY19" fmla="*/ 22225 h 254258"/>
                  <a:gd name="connsiteX20" fmla="*/ 358775 w 459080"/>
                  <a:gd name="connsiteY20" fmla="*/ 38100 h 254258"/>
                  <a:gd name="connsiteX21" fmla="*/ 361950 w 459080"/>
                  <a:gd name="connsiteY21" fmla="*/ 47625 h 254258"/>
                  <a:gd name="connsiteX22" fmla="*/ 384175 w 459080"/>
                  <a:gd name="connsiteY22" fmla="*/ 63500 h 254258"/>
                  <a:gd name="connsiteX23" fmla="*/ 400050 w 459080"/>
                  <a:gd name="connsiteY23" fmla="*/ 82550 h 254258"/>
                  <a:gd name="connsiteX24" fmla="*/ 406400 w 459080"/>
                  <a:gd name="connsiteY24" fmla="*/ 104775 h 254258"/>
                  <a:gd name="connsiteX25" fmla="*/ 419100 w 459080"/>
                  <a:gd name="connsiteY25" fmla="*/ 187325 h 254258"/>
                  <a:gd name="connsiteX26" fmla="*/ 431800 w 459080"/>
                  <a:gd name="connsiteY26" fmla="*/ 206375 h 254258"/>
                  <a:gd name="connsiteX27" fmla="*/ 438150 w 459080"/>
                  <a:gd name="connsiteY27" fmla="*/ 215900 h 254258"/>
                  <a:gd name="connsiteX28" fmla="*/ 444500 w 459080"/>
                  <a:gd name="connsiteY28" fmla="*/ 234950 h 254258"/>
                  <a:gd name="connsiteX29" fmla="*/ 457200 w 459080"/>
                  <a:gd name="connsiteY29" fmla="*/ 254000 h 254258"/>
                  <a:gd name="connsiteX30" fmla="*/ 438150 w 459080"/>
                  <a:gd name="connsiteY30" fmla="*/ 247650 h 254258"/>
                  <a:gd name="connsiteX31" fmla="*/ 419100 w 459080"/>
                  <a:gd name="connsiteY31" fmla="*/ 238125 h 254258"/>
                  <a:gd name="connsiteX32" fmla="*/ 409575 w 459080"/>
                  <a:gd name="connsiteY32" fmla="*/ 228600 h 254258"/>
                  <a:gd name="connsiteX33" fmla="*/ 400050 w 459080"/>
                  <a:gd name="connsiteY33" fmla="*/ 225425 h 254258"/>
                  <a:gd name="connsiteX34" fmla="*/ 390525 w 459080"/>
                  <a:gd name="connsiteY34" fmla="*/ 219075 h 254258"/>
                  <a:gd name="connsiteX35" fmla="*/ 377825 w 459080"/>
                  <a:gd name="connsiteY35" fmla="*/ 203200 h 254258"/>
                  <a:gd name="connsiteX36" fmla="*/ 368300 w 459080"/>
                  <a:gd name="connsiteY36" fmla="*/ 184150 h 254258"/>
                  <a:gd name="connsiteX37" fmla="*/ 365125 w 459080"/>
                  <a:gd name="connsiteY37" fmla="*/ 123825 h 254258"/>
                  <a:gd name="connsiteX38" fmla="*/ 349250 w 459080"/>
                  <a:gd name="connsiteY38" fmla="*/ 104775 h 254258"/>
                  <a:gd name="connsiteX39" fmla="*/ 339725 w 459080"/>
                  <a:gd name="connsiteY39" fmla="*/ 101600 h 254258"/>
                  <a:gd name="connsiteX40" fmla="*/ 320675 w 459080"/>
                  <a:gd name="connsiteY40" fmla="*/ 88900 h 254258"/>
                  <a:gd name="connsiteX41" fmla="*/ 298450 w 459080"/>
                  <a:gd name="connsiteY41" fmla="*/ 73025 h 254258"/>
                  <a:gd name="connsiteX42" fmla="*/ 282575 w 459080"/>
                  <a:gd name="connsiteY42" fmla="*/ 57150 h 254258"/>
                  <a:gd name="connsiteX43" fmla="*/ 260350 w 459080"/>
                  <a:gd name="connsiteY43" fmla="*/ 60325 h 254258"/>
                  <a:gd name="connsiteX44" fmla="*/ 250825 w 459080"/>
                  <a:gd name="connsiteY44" fmla="*/ 66675 h 254258"/>
                  <a:gd name="connsiteX45" fmla="*/ 231775 w 459080"/>
                  <a:gd name="connsiteY45" fmla="*/ 85725 h 254258"/>
                  <a:gd name="connsiteX46" fmla="*/ 212725 w 459080"/>
                  <a:gd name="connsiteY46" fmla="*/ 101600 h 254258"/>
                  <a:gd name="connsiteX47" fmla="*/ 203200 w 459080"/>
                  <a:gd name="connsiteY47" fmla="*/ 120650 h 254258"/>
                  <a:gd name="connsiteX48" fmla="*/ 193675 w 459080"/>
                  <a:gd name="connsiteY48" fmla="*/ 130175 h 254258"/>
                  <a:gd name="connsiteX49" fmla="*/ 174625 w 459080"/>
                  <a:gd name="connsiteY49" fmla="*/ 139700 h 254258"/>
                  <a:gd name="connsiteX50" fmla="*/ 161925 w 459080"/>
                  <a:gd name="connsiteY50" fmla="*/ 146050 h 254258"/>
                  <a:gd name="connsiteX51" fmla="*/ 130175 w 459080"/>
                  <a:gd name="connsiteY51" fmla="*/ 155575 h 254258"/>
                  <a:gd name="connsiteX52" fmla="*/ 120650 w 459080"/>
                  <a:gd name="connsiteY52" fmla="*/ 158750 h 254258"/>
                  <a:gd name="connsiteX53" fmla="*/ 114300 w 459080"/>
                  <a:gd name="connsiteY53" fmla="*/ 168275 h 254258"/>
                  <a:gd name="connsiteX54" fmla="*/ 104775 w 459080"/>
                  <a:gd name="connsiteY54" fmla="*/ 174625 h 254258"/>
                  <a:gd name="connsiteX55" fmla="*/ 92075 w 459080"/>
                  <a:gd name="connsiteY55" fmla="*/ 190500 h 254258"/>
                  <a:gd name="connsiteX56" fmla="*/ 76200 w 459080"/>
                  <a:gd name="connsiteY56" fmla="*/ 209550 h 254258"/>
                  <a:gd name="connsiteX57" fmla="*/ 63500 w 459080"/>
                  <a:gd name="connsiteY57" fmla="*/ 219075 h 254258"/>
                  <a:gd name="connsiteX58" fmla="*/ 53975 w 459080"/>
                  <a:gd name="connsiteY58" fmla="*/ 228600 h 254258"/>
                  <a:gd name="connsiteX59" fmla="*/ 44450 w 459080"/>
                  <a:gd name="connsiteY59" fmla="*/ 234950 h 254258"/>
                  <a:gd name="connsiteX60" fmla="*/ 34925 w 459080"/>
                  <a:gd name="connsiteY60" fmla="*/ 244475 h 254258"/>
                  <a:gd name="connsiteX61" fmla="*/ 15875 w 459080"/>
                  <a:gd name="connsiteY61" fmla="*/ 250825 h 254258"/>
                  <a:gd name="connsiteX62" fmla="*/ 6350 w 459080"/>
                  <a:gd name="connsiteY62" fmla="*/ 247650 h 254258"/>
                  <a:gd name="connsiteX63" fmla="*/ 3175 w 459080"/>
                  <a:gd name="connsiteY63" fmla="*/ 231775 h 254258"/>
                  <a:gd name="connsiteX64" fmla="*/ 0 w 459080"/>
                  <a:gd name="connsiteY64" fmla="*/ 212725 h 254258"/>
                  <a:gd name="connsiteX65" fmla="*/ 6350 w 459080"/>
                  <a:gd name="connsiteY65" fmla="*/ 193675 h 254258"/>
                  <a:gd name="connsiteX66" fmla="*/ 15875 w 459080"/>
                  <a:gd name="connsiteY66" fmla="*/ 190500 h 254258"/>
                  <a:gd name="connsiteX67" fmla="*/ 22225 w 459080"/>
                  <a:gd name="connsiteY67" fmla="*/ 187325 h 25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459080" h="254258">
                    <a:moveTo>
                      <a:pt x="22225" y="187325"/>
                    </a:moveTo>
                    <a:cubicBezTo>
                      <a:pt x="28575" y="185737"/>
                      <a:pt x="50562" y="191214"/>
                      <a:pt x="53975" y="180975"/>
                    </a:cubicBezTo>
                    <a:cubicBezTo>
                      <a:pt x="57994" y="168917"/>
                      <a:pt x="60138" y="157754"/>
                      <a:pt x="76200" y="152400"/>
                    </a:cubicBezTo>
                    <a:cubicBezTo>
                      <a:pt x="79375" y="151342"/>
                      <a:pt x="82732" y="150722"/>
                      <a:pt x="85725" y="149225"/>
                    </a:cubicBezTo>
                    <a:cubicBezTo>
                      <a:pt x="107651" y="138262"/>
                      <a:pt x="81519" y="146308"/>
                      <a:pt x="107950" y="139700"/>
                    </a:cubicBezTo>
                    <a:cubicBezTo>
                      <a:pt x="114300" y="135467"/>
                      <a:pt x="122421" y="133105"/>
                      <a:pt x="127000" y="127000"/>
                    </a:cubicBezTo>
                    <a:cubicBezTo>
                      <a:pt x="130175" y="122767"/>
                      <a:pt x="133449" y="118606"/>
                      <a:pt x="136525" y="114300"/>
                    </a:cubicBezTo>
                    <a:cubicBezTo>
                      <a:pt x="138743" y="111195"/>
                      <a:pt x="140177" y="107473"/>
                      <a:pt x="142875" y="104775"/>
                    </a:cubicBezTo>
                    <a:cubicBezTo>
                      <a:pt x="145573" y="102077"/>
                      <a:pt x="149503" y="100908"/>
                      <a:pt x="152400" y="98425"/>
                    </a:cubicBezTo>
                    <a:cubicBezTo>
                      <a:pt x="171576" y="81989"/>
                      <a:pt x="157123" y="88384"/>
                      <a:pt x="174625" y="82550"/>
                    </a:cubicBezTo>
                    <a:cubicBezTo>
                      <a:pt x="178858" y="79375"/>
                      <a:pt x="182731" y="75650"/>
                      <a:pt x="187325" y="73025"/>
                    </a:cubicBezTo>
                    <a:cubicBezTo>
                      <a:pt x="202771" y="64198"/>
                      <a:pt x="191441" y="76774"/>
                      <a:pt x="206375" y="63500"/>
                    </a:cubicBezTo>
                    <a:cubicBezTo>
                      <a:pt x="238997" y="34502"/>
                      <a:pt x="213332" y="52512"/>
                      <a:pt x="234950" y="38100"/>
                    </a:cubicBezTo>
                    <a:cubicBezTo>
                      <a:pt x="237532" y="30353"/>
                      <a:pt x="238320" y="25205"/>
                      <a:pt x="244475" y="19050"/>
                    </a:cubicBezTo>
                    <a:cubicBezTo>
                      <a:pt x="247173" y="16352"/>
                      <a:pt x="250687" y="14593"/>
                      <a:pt x="254000" y="12700"/>
                    </a:cubicBezTo>
                    <a:cubicBezTo>
                      <a:pt x="258109" y="10352"/>
                      <a:pt x="262059" y="7278"/>
                      <a:pt x="266700" y="6350"/>
                    </a:cubicBezTo>
                    <a:cubicBezTo>
                      <a:pt x="283434" y="3003"/>
                      <a:pt x="317500" y="0"/>
                      <a:pt x="317500" y="0"/>
                    </a:cubicBezTo>
                    <a:cubicBezTo>
                      <a:pt x="325967" y="1058"/>
                      <a:pt x="334978" y="6"/>
                      <a:pt x="342900" y="3175"/>
                    </a:cubicBezTo>
                    <a:cubicBezTo>
                      <a:pt x="346443" y="4592"/>
                      <a:pt x="347543" y="9287"/>
                      <a:pt x="349250" y="12700"/>
                    </a:cubicBezTo>
                    <a:cubicBezTo>
                      <a:pt x="350747" y="15693"/>
                      <a:pt x="351250" y="19091"/>
                      <a:pt x="352425" y="22225"/>
                    </a:cubicBezTo>
                    <a:cubicBezTo>
                      <a:pt x="354426" y="27561"/>
                      <a:pt x="356774" y="32764"/>
                      <a:pt x="358775" y="38100"/>
                    </a:cubicBezTo>
                    <a:cubicBezTo>
                      <a:pt x="359950" y="41234"/>
                      <a:pt x="360094" y="44840"/>
                      <a:pt x="361950" y="47625"/>
                    </a:cubicBezTo>
                    <a:cubicBezTo>
                      <a:pt x="370956" y="61133"/>
                      <a:pt x="371534" y="54471"/>
                      <a:pt x="384175" y="63500"/>
                    </a:cubicBezTo>
                    <a:cubicBezTo>
                      <a:pt x="389636" y="67401"/>
                      <a:pt x="396956" y="76362"/>
                      <a:pt x="400050" y="82550"/>
                    </a:cubicBezTo>
                    <a:cubicBezTo>
                      <a:pt x="402327" y="87105"/>
                      <a:pt x="405383" y="100706"/>
                      <a:pt x="406400" y="104775"/>
                    </a:cubicBezTo>
                    <a:cubicBezTo>
                      <a:pt x="408878" y="130799"/>
                      <a:pt x="405585" y="162547"/>
                      <a:pt x="419100" y="187325"/>
                    </a:cubicBezTo>
                    <a:cubicBezTo>
                      <a:pt x="422754" y="194025"/>
                      <a:pt x="427567" y="200025"/>
                      <a:pt x="431800" y="206375"/>
                    </a:cubicBezTo>
                    <a:cubicBezTo>
                      <a:pt x="433917" y="209550"/>
                      <a:pt x="436943" y="212280"/>
                      <a:pt x="438150" y="215900"/>
                    </a:cubicBezTo>
                    <a:cubicBezTo>
                      <a:pt x="440267" y="222250"/>
                      <a:pt x="440787" y="229381"/>
                      <a:pt x="444500" y="234950"/>
                    </a:cubicBezTo>
                    <a:cubicBezTo>
                      <a:pt x="448733" y="241300"/>
                      <a:pt x="464440" y="256413"/>
                      <a:pt x="457200" y="254000"/>
                    </a:cubicBezTo>
                    <a:lnTo>
                      <a:pt x="438150" y="247650"/>
                    </a:lnTo>
                    <a:cubicBezTo>
                      <a:pt x="428604" y="244468"/>
                      <a:pt x="427306" y="244964"/>
                      <a:pt x="419100" y="238125"/>
                    </a:cubicBezTo>
                    <a:cubicBezTo>
                      <a:pt x="415651" y="235250"/>
                      <a:pt x="413311" y="231091"/>
                      <a:pt x="409575" y="228600"/>
                    </a:cubicBezTo>
                    <a:cubicBezTo>
                      <a:pt x="406790" y="226744"/>
                      <a:pt x="403043" y="226922"/>
                      <a:pt x="400050" y="225425"/>
                    </a:cubicBezTo>
                    <a:cubicBezTo>
                      <a:pt x="396637" y="223718"/>
                      <a:pt x="393700" y="221192"/>
                      <a:pt x="390525" y="219075"/>
                    </a:cubicBezTo>
                    <a:cubicBezTo>
                      <a:pt x="384344" y="200532"/>
                      <a:pt x="392186" y="217561"/>
                      <a:pt x="377825" y="203200"/>
                    </a:cubicBezTo>
                    <a:cubicBezTo>
                      <a:pt x="371670" y="197045"/>
                      <a:pt x="370882" y="191897"/>
                      <a:pt x="368300" y="184150"/>
                    </a:cubicBezTo>
                    <a:cubicBezTo>
                      <a:pt x="367242" y="164042"/>
                      <a:pt x="367846" y="143777"/>
                      <a:pt x="365125" y="123825"/>
                    </a:cubicBezTo>
                    <a:cubicBezTo>
                      <a:pt x="364539" y="119530"/>
                      <a:pt x="351760" y="106448"/>
                      <a:pt x="349250" y="104775"/>
                    </a:cubicBezTo>
                    <a:cubicBezTo>
                      <a:pt x="346465" y="102919"/>
                      <a:pt x="342651" y="103225"/>
                      <a:pt x="339725" y="101600"/>
                    </a:cubicBezTo>
                    <a:cubicBezTo>
                      <a:pt x="333054" y="97894"/>
                      <a:pt x="327025" y="93133"/>
                      <a:pt x="320675" y="88900"/>
                    </a:cubicBezTo>
                    <a:cubicBezTo>
                      <a:pt x="315267" y="85294"/>
                      <a:pt x="302388" y="76963"/>
                      <a:pt x="298450" y="73025"/>
                    </a:cubicBezTo>
                    <a:cubicBezTo>
                      <a:pt x="277283" y="51858"/>
                      <a:pt x="307975" y="74083"/>
                      <a:pt x="282575" y="57150"/>
                    </a:cubicBezTo>
                    <a:cubicBezTo>
                      <a:pt x="275167" y="58208"/>
                      <a:pt x="267518" y="58175"/>
                      <a:pt x="260350" y="60325"/>
                    </a:cubicBezTo>
                    <a:cubicBezTo>
                      <a:pt x="256695" y="61421"/>
                      <a:pt x="253677" y="64140"/>
                      <a:pt x="250825" y="66675"/>
                    </a:cubicBezTo>
                    <a:cubicBezTo>
                      <a:pt x="244113" y="72641"/>
                      <a:pt x="239247" y="80744"/>
                      <a:pt x="231775" y="85725"/>
                    </a:cubicBezTo>
                    <a:cubicBezTo>
                      <a:pt x="222409" y="91969"/>
                      <a:pt x="220365" y="92433"/>
                      <a:pt x="212725" y="101600"/>
                    </a:cubicBezTo>
                    <a:cubicBezTo>
                      <a:pt x="187746" y="131575"/>
                      <a:pt x="222293" y="92011"/>
                      <a:pt x="203200" y="120650"/>
                    </a:cubicBezTo>
                    <a:cubicBezTo>
                      <a:pt x="200709" y="124386"/>
                      <a:pt x="197124" y="127300"/>
                      <a:pt x="193675" y="130175"/>
                    </a:cubicBezTo>
                    <a:cubicBezTo>
                      <a:pt x="182908" y="139148"/>
                      <a:pt x="186417" y="134646"/>
                      <a:pt x="174625" y="139700"/>
                    </a:cubicBezTo>
                    <a:cubicBezTo>
                      <a:pt x="170275" y="141564"/>
                      <a:pt x="166319" y="144292"/>
                      <a:pt x="161925" y="146050"/>
                    </a:cubicBezTo>
                    <a:cubicBezTo>
                      <a:pt x="143062" y="153595"/>
                      <a:pt x="146548" y="150897"/>
                      <a:pt x="130175" y="155575"/>
                    </a:cubicBezTo>
                    <a:cubicBezTo>
                      <a:pt x="126957" y="156494"/>
                      <a:pt x="123825" y="157692"/>
                      <a:pt x="120650" y="158750"/>
                    </a:cubicBezTo>
                    <a:cubicBezTo>
                      <a:pt x="118533" y="161925"/>
                      <a:pt x="116998" y="165577"/>
                      <a:pt x="114300" y="168275"/>
                    </a:cubicBezTo>
                    <a:cubicBezTo>
                      <a:pt x="111602" y="170973"/>
                      <a:pt x="107159" y="171645"/>
                      <a:pt x="104775" y="174625"/>
                    </a:cubicBezTo>
                    <a:cubicBezTo>
                      <a:pt x="87248" y="196533"/>
                      <a:pt x="119372" y="172302"/>
                      <a:pt x="92075" y="190500"/>
                    </a:cubicBezTo>
                    <a:cubicBezTo>
                      <a:pt x="85543" y="200298"/>
                      <a:pt x="85707" y="201401"/>
                      <a:pt x="76200" y="209550"/>
                    </a:cubicBezTo>
                    <a:cubicBezTo>
                      <a:pt x="72182" y="212994"/>
                      <a:pt x="67518" y="215631"/>
                      <a:pt x="63500" y="219075"/>
                    </a:cubicBezTo>
                    <a:cubicBezTo>
                      <a:pt x="60091" y="221997"/>
                      <a:pt x="57424" y="225725"/>
                      <a:pt x="53975" y="228600"/>
                    </a:cubicBezTo>
                    <a:cubicBezTo>
                      <a:pt x="51044" y="231043"/>
                      <a:pt x="47381" y="232507"/>
                      <a:pt x="44450" y="234950"/>
                    </a:cubicBezTo>
                    <a:cubicBezTo>
                      <a:pt x="41001" y="237825"/>
                      <a:pt x="38850" y="242294"/>
                      <a:pt x="34925" y="244475"/>
                    </a:cubicBezTo>
                    <a:cubicBezTo>
                      <a:pt x="29074" y="247726"/>
                      <a:pt x="15875" y="250825"/>
                      <a:pt x="15875" y="250825"/>
                    </a:cubicBezTo>
                    <a:cubicBezTo>
                      <a:pt x="12700" y="249767"/>
                      <a:pt x="8206" y="250435"/>
                      <a:pt x="6350" y="247650"/>
                    </a:cubicBezTo>
                    <a:cubicBezTo>
                      <a:pt x="3357" y="243160"/>
                      <a:pt x="4140" y="237084"/>
                      <a:pt x="3175" y="231775"/>
                    </a:cubicBezTo>
                    <a:cubicBezTo>
                      <a:pt x="2023" y="225441"/>
                      <a:pt x="1058" y="219075"/>
                      <a:pt x="0" y="212725"/>
                    </a:cubicBezTo>
                    <a:cubicBezTo>
                      <a:pt x="2117" y="206375"/>
                      <a:pt x="2459" y="199122"/>
                      <a:pt x="6350" y="193675"/>
                    </a:cubicBezTo>
                    <a:cubicBezTo>
                      <a:pt x="8295" y="190952"/>
                      <a:pt x="13198" y="192508"/>
                      <a:pt x="15875" y="190500"/>
                    </a:cubicBezTo>
                    <a:cubicBezTo>
                      <a:pt x="17768" y="189080"/>
                      <a:pt x="15875" y="188913"/>
                      <a:pt x="22225" y="18732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175" name="Forme libre 434">
                <a:extLst>
                  <a:ext uri="{FF2B5EF4-FFF2-40B4-BE49-F238E27FC236}">
                    <a16:creationId xmlns:a16="http://schemas.microsoft.com/office/drawing/2014/main" id="{98B17573-332C-4A1D-B350-AF18AE4D46B2}"/>
                  </a:ext>
                </a:extLst>
              </p:cNvPr>
              <p:cNvSpPr/>
              <p:nvPr/>
            </p:nvSpPr>
            <p:spPr>
              <a:xfrm>
                <a:off x="4032250" y="3939153"/>
                <a:ext cx="438151" cy="425951"/>
              </a:xfrm>
              <a:custGeom>
                <a:avLst/>
                <a:gdLst>
                  <a:gd name="connsiteX0" fmla="*/ 9525 w 438151"/>
                  <a:gd name="connsiteY0" fmla="*/ 222250 h 425951"/>
                  <a:gd name="connsiteX1" fmla="*/ 12700 w 438151"/>
                  <a:gd name="connsiteY1" fmla="*/ 203200 h 425951"/>
                  <a:gd name="connsiteX2" fmla="*/ 22225 w 438151"/>
                  <a:gd name="connsiteY2" fmla="*/ 193675 h 425951"/>
                  <a:gd name="connsiteX3" fmla="*/ 31750 w 438151"/>
                  <a:gd name="connsiteY3" fmla="*/ 187325 h 425951"/>
                  <a:gd name="connsiteX4" fmla="*/ 53975 w 438151"/>
                  <a:gd name="connsiteY4" fmla="*/ 174625 h 425951"/>
                  <a:gd name="connsiteX5" fmla="*/ 69850 w 438151"/>
                  <a:gd name="connsiteY5" fmla="*/ 158750 h 425951"/>
                  <a:gd name="connsiteX6" fmla="*/ 76200 w 438151"/>
                  <a:gd name="connsiteY6" fmla="*/ 149225 h 425951"/>
                  <a:gd name="connsiteX7" fmla="*/ 104775 w 438151"/>
                  <a:gd name="connsiteY7" fmla="*/ 127000 h 425951"/>
                  <a:gd name="connsiteX8" fmla="*/ 111125 w 438151"/>
                  <a:gd name="connsiteY8" fmla="*/ 117475 h 425951"/>
                  <a:gd name="connsiteX9" fmla="*/ 120650 w 438151"/>
                  <a:gd name="connsiteY9" fmla="*/ 111125 h 425951"/>
                  <a:gd name="connsiteX10" fmla="*/ 123825 w 438151"/>
                  <a:gd name="connsiteY10" fmla="*/ 101600 h 425951"/>
                  <a:gd name="connsiteX11" fmla="*/ 133350 w 438151"/>
                  <a:gd name="connsiteY11" fmla="*/ 92075 h 425951"/>
                  <a:gd name="connsiteX12" fmla="*/ 149225 w 438151"/>
                  <a:gd name="connsiteY12" fmla="*/ 73025 h 425951"/>
                  <a:gd name="connsiteX13" fmla="*/ 152400 w 438151"/>
                  <a:gd name="connsiteY13" fmla="*/ 63500 h 425951"/>
                  <a:gd name="connsiteX14" fmla="*/ 180975 w 438151"/>
                  <a:gd name="connsiteY14" fmla="*/ 41275 h 425951"/>
                  <a:gd name="connsiteX15" fmla="*/ 190500 w 438151"/>
                  <a:gd name="connsiteY15" fmla="*/ 38100 h 425951"/>
                  <a:gd name="connsiteX16" fmla="*/ 200025 w 438151"/>
                  <a:gd name="connsiteY16" fmla="*/ 31750 h 425951"/>
                  <a:gd name="connsiteX17" fmla="*/ 209550 w 438151"/>
                  <a:gd name="connsiteY17" fmla="*/ 28575 h 425951"/>
                  <a:gd name="connsiteX18" fmla="*/ 228600 w 438151"/>
                  <a:gd name="connsiteY18" fmla="*/ 19050 h 425951"/>
                  <a:gd name="connsiteX19" fmla="*/ 250825 w 438151"/>
                  <a:gd name="connsiteY19" fmla="*/ 3175 h 425951"/>
                  <a:gd name="connsiteX20" fmla="*/ 260350 w 438151"/>
                  <a:gd name="connsiteY20" fmla="*/ 0 h 425951"/>
                  <a:gd name="connsiteX21" fmla="*/ 292100 w 438151"/>
                  <a:gd name="connsiteY21" fmla="*/ 3175 h 425951"/>
                  <a:gd name="connsiteX22" fmla="*/ 314325 w 438151"/>
                  <a:gd name="connsiteY22" fmla="*/ 6350 h 425951"/>
                  <a:gd name="connsiteX23" fmla="*/ 355600 w 438151"/>
                  <a:gd name="connsiteY23" fmla="*/ 9525 h 425951"/>
                  <a:gd name="connsiteX24" fmla="*/ 377825 w 438151"/>
                  <a:gd name="connsiteY24" fmla="*/ 19050 h 425951"/>
                  <a:gd name="connsiteX25" fmla="*/ 396875 w 438151"/>
                  <a:gd name="connsiteY25" fmla="*/ 31750 h 425951"/>
                  <a:gd name="connsiteX26" fmla="*/ 406400 w 438151"/>
                  <a:gd name="connsiteY26" fmla="*/ 85725 h 425951"/>
                  <a:gd name="connsiteX27" fmla="*/ 409575 w 438151"/>
                  <a:gd name="connsiteY27" fmla="*/ 98425 h 425951"/>
                  <a:gd name="connsiteX28" fmla="*/ 428625 w 438151"/>
                  <a:gd name="connsiteY28" fmla="*/ 117475 h 425951"/>
                  <a:gd name="connsiteX29" fmla="*/ 438150 w 438151"/>
                  <a:gd name="connsiteY29" fmla="*/ 139700 h 425951"/>
                  <a:gd name="connsiteX30" fmla="*/ 431800 w 438151"/>
                  <a:gd name="connsiteY30" fmla="*/ 200025 h 425951"/>
                  <a:gd name="connsiteX31" fmla="*/ 425450 w 438151"/>
                  <a:gd name="connsiteY31" fmla="*/ 209550 h 425951"/>
                  <a:gd name="connsiteX32" fmla="*/ 409575 w 438151"/>
                  <a:gd name="connsiteY32" fmla="*/ 234950 h 425951"/>
                  <a:gd name="connsiteX33" fmla="*/ 387350 w 438151"/>
                  <a:gd name="connsiteY33" fmla="*/ 263525 h 425951"/>
                  <a:gd name="connsiteX34" fmla="*/ 381000 w 438151"/>
                  <a:gd name="connsiteY34" fmla="*/ 273050 h 425951"/>
                  <a:gd name="connsiteX35" fmla="*/ 374650 w 438151"/>
                  <a:gd name="connsiteY35" fmla="*/ 292100 h 425951"/>
                  <a:gd name="connsiteX36" fmla="*/ 368300 w 438151"/>
                  <a:gd name="connsiteY36" fmla="*/ 314325 h 425951"/>
                  <a:gd name="connsiteX37" fmla="*/ 365125 w 438151"/>
                  <a:gd name="connsiteY37" fmla="*/ 336550 h 425951"/>
                  <a:gd name="connsiteX38" fmla="*/ 371475 w 438151"/>
                  <a:gd name="connsiteY38" fmla="*/ 390525 h 425951"/>
                  <a:gd name="connsiteX39" fmla="*/ 377825 w 438151"/>
                  <a:gd name="connsiteY39" fmla="*/ 412750 h 425951"/>
                  <a:gd name="connsiteX40" fmla="*/ 381000 w 438151"/>
                  <a:gd name="connsiteY40" fmla="*/ 425450 h 425951"/>
                  <a:gd name="connsiteX41" fmla="*/ 374650 w 438151"/>
                  <a:gd name="connsiteY41" fmla="*/ 415925 h 425951"/>
                  <a:gd name="connsiteX42" fmla="*/ 368300 w 438151"/>
                  <a:gd name="connsiteY42" fmla="*/ 403225 h 425951"/>
                  <a:gd name="connsiteX43" fmla="*/ 355600 w 438151"/>
                  <a:gd name="connsiteY43" fmla="*/ 384175 h 425951"/>
                  <a:gd name="connsiteX44" fmla="*/ 346075 w 438151"/>
                  <a:gd name="connsiteY44" fmla="*/ 365125 h 425951"/>
                  <a:gd name="connsiteX45" fmla="*/ 333375 w 438151"/>
                  <a:gd name="connsiteY45" fmla="*/ 346075 h 425951"/>
                  <a:gd name="connsiteX46" fmla="*/ 327025 w 438151"/>
                  <a:gd name="connsiteY46" fmla="*/ 330200 h 425951"/>
                  <a:gd name="connsiteX47" fmla="*/ 330200 w 438151"/>
                  <a:gd name="connsiteY47" fmla="*/ 282575 h 425951"/>
                  <a:gd name="connsiteX48" fmla="*/ 346075 w 438151"/>
                  <a:gd name="connsiteY48" fmla="*/ 266700 h 425951"/>
                  <a:gd name="connsiteX49" fmla="*/ 381000 w 438151"/>
                  <a:gd name="connsiteY49" fmla="*/ 225425 h 425951"/>
                  <a:gd name="connsiteX50" fmla="*/ 384175 w 438151"/>
                  <a:gd name="connsiteY50" fmla="*/ 215900 h 425951"/>
                  <a:gd name="connsiteX51" fmla="*/ 381000 w 438151"/>
                  <a:gd name="connsiteY51" fmla="*/ 177800 h 425951"/>
                  <a:gd name="connsiteX52" fmla="*/ 371475 w 438151"/>
                  <a:gd name="connsiteY52" fmla="*/ 171450 h 425951"/>
                  <a:gd name="connsiteX53" fmla="*/ 365125 w 438151"/>
                  <a:gd name="connsiteY53" fmla="*/ 161925 h 425951"/>
                  <a:gd name="connsiteX54" fmla="*/ 346075 w 438151"/>
                  <a:gd name="connsiteY54" fmla="*/ 149225 h 425951"/>
                  <a:gd name="connsiteX55" fmla="*/ 336550 w 438151"/>
                  <a:gd name="connsiteY55" fmla="*/ 139700 h 425951"/>
                  <a:gd name="connsiteX56" fmla="*/ 333375 w 438151"/>
                  <a:gd name="connsiteY56" fmla="*/ 127000 h 425951"/>
                  <a:gd name="connsiteX57" fmla="*/ 327025 w 438151"/>
                  <a:gd name="connsiteY57" fmla="*/ 107950 h 425951"/>
                  <a:gd name="connsiteX58" fmla="*/ 323850 w 438151"/>
                  <a:gd name="connsiteY58" fmla="*/ 66675 h 425951"/>
                  <a:gd name="connsiteX59" fmla="*/ 320675 w 438151"/>
                  <a:gd name="connsiteY59" fmla="*/ 57150 h 425951"/>
                  <a:gd name="connsiteX60" fmla="*/ 311150 w 438151"/>
                  <a:gd name="connsiteY60" fmla="*/ 47625 h 425951"/>
                  <a:gd name="connsiteX61" fmla="*/ 276225 w 438151"/>
                  <a:gd name="connsiteY61" fmla="*/ 53975 h 425951"/>
                  <a:gd name="connsiteX62" fmla="*/ 250825 w 438151"/>
                  <a:gd name="connsiteY62" fmla="*/ 79375 h 425951"/>
                  <a:gd name="connsiteX63" fmla="*/ 244475 w 438151"/>
                  <a:gd name="connsiteY63" fmla="*/ 92075 h 425951"/>
                  <a:gd name="connsiteX64" fmla="*/ 234950 w 438151"/>
                  <a:gd name="connsiteY64" fmla="*/ 101600 h 425951"/>
                  <a:gd name="connsiteX65" fmla="*/ 228600 w 438151"/>
                  <a:gd name="connsiteY65" fmla="*/ 111125 h 425951"/>
                  <a:gd name="connsiteX66" fmla="*/ 219075 w 438151"/>
                  <a:gd name="connsiteY66" fmla="*/ 123825 h 425951"/>
                  <a:gd name="connsiteX67" fmla="*/ 212725 w 438151"/>
                  <a:gd name="connsiteY67" fmla="*/ 133350 h 425951"/>
                  <a:gd name="connsiteX68" fmla="*/ 203200 w 438151"/>
                  <a:gd name="connsiteY68" fmla="*/ 142875 h 425951"/>
                  <a:gd name="connsiteX69" fmla="*/ 184150 w 438151"/>
                  <a:gd name="connsiteY69" fmla="*/ 161925 h 425951"/>
                  <a:gd name="connsiteX70" fmla="*/ 177800 w 438151"/>
                  <a:gd name="connsiteY70" fmla="*/ 171450 h 425951"/>
                  <a:gd name="connsiteX71" fmla="*/ 168275 w 438151"/>
                  <a:gd name="connsiteY71" fmla="*/ 174625 h 425951"/>
                  <a:gd name="connsiteX72" fmla="*/ 158750 w 438151"/>
                  <a:gd name="connsiteY72" fmla="*/ 180975 h 425951"/>
                  <a:gd name="connsiteX73" fmla="*/ 139700 w 438151"/>
                  <a:gd name="connsiteY73" fmla="*/ 193675 h 425951"/>
                  <a:gd name="connsiteX74" fmla="*/ 130175 w 438151"/>
                  <a:gd name="connsiteY74" fmla="*/ 203200 h 425951"/>
                  <a:gd name="connsiteX75" fmla="*/ 120650 w 438151"/>
                  <a:gd name="connsiteY75" fmla="*/ 206375 h 425951"/>
                  <a:gd name="connsiteX76" fmla="*/ 101600 w 438151"/>
                  <a:gd name="connsiteY76" fmla="*/ 225425 h 425951"/>
                  <a:gd name="connsiteX77" fmla="*/ 95250 w 438151"/>
                  <a:gd name="connsiteY77" fmla="*/ 234950 h 425951"/>
                  <a:gd name="connsiteX78" fmla="*/ 85725 w 438151"/>
                  <a:gd name="connsiteY78" fmla="*/ 241300 h 425951"/>
                  <a:gd name="connsiteX79" fmla="*/ 82550 w 438151"/>
                  <a:gd name="connsiteY79" fmla="*/ 250825 h 425951"/>
                  <a:gd name="connsiteX80" fmla="*/ 69850 w 438151"/>
                  <a:gd name="connsiteY80" fmla="*/ 269875 h 425951"/>
                  <a:gd name="connsiteX81" fmla="*/ 47625 w 438151"/>
                  <a:gd name="connsiteY81" fmla="*/ 298450 h 425951"/>
                  <a:gd name="connsiteX82" fmla="*/ 28575 w 438151"/>
                  <a:gd name="connsiteY82" fmla="*/ 311150 h 425951"/>
                  <a:gd name="connsiteX83" fmla="*/ 9525 w 438151"/>
                  <a:gd name="connsiteY83" fmla="*/ 307975 h 425951"/>
                  <a:gd name="connsiteX84" fmla="*/ 6350 w 438151"/>
                  <a:gd name="connsiteY84" fmla="*/ 298450 h 425951"/>
                  <a:gd name="connsiteX85" fmla="*/ 0 w 438151"/>
                  <a:gd name="connsiteY85" fmla="*/ 276225 h 425951"/>
                  <a:gd name="connsiteX86" fmla="*/ 9525 w 438151"/>
                  <a:gd name="connsiteY86" fmla="*/ 222250 h 425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38151" h="425951">
                    <a:moveTo>
                      <a:pt x="9525" y="222250"/>
                    </a:moveTo>
                    <a:cubicBezTo>
                      <a:pt x="11642" y="210079"/>
                      <a:pt x="10085" y="209083"/>
                      <a:pt x="12700" y="203200"/>
                    </a:cubicBezTo>
                    <a:cubicBezTo>
                      <a:pt x="14524" y="199097"/>
                      <a:pt x="18776" y="196550"/>
                      <a:pt x="22225" y="193675"/>
                    </a:cubicBezTo>
                    <a:cubicBezTo>
                      <a:pt x="25156" y="191232"/>
                      <a:pt x="28645" y="189543"/>
                      <a:pt x="31750" y="187325"/>
                    </a:cubicBezTo>
                    <a:cubicBezTo>
                      <a:pt x="48569" y="175311"/>
                      <a:pt x="38518" y="179777"/>
                      <a:pt x="53975" y="174625"/>
                    </a:cubicBezTo>
                    <a:cubicBezTo>
                      <a:pt x="70908" y="149225"/>
                      <a:pt x="48683" y="179917"/>
                      <a:pt x="69850" y="158750"/>
                    </a:cubicBezTo>
                    <a:cubicBezTo>
                      <a:pt x="72548" y="156052"/>
                      <a:pt x="73665" y="152077"/>
                      <a:pt x="76200" y="149225"/>
                    </a:cubicBezTo>
                    <a:cubicBezTo>
                      <a:pt x="94235" y="128936"/>
                      <a:pt x="87991" y="132595"/>
                      <a:pt x="104775" y="127000"/>
                    </a:cubicBezTo>
                    <a:cubicBezTo>
                      <a:pt x="106892" y="123825"/>
                      <a:pt x="108427" y="120173"/>
                      <a:pt x="111125" y="117475"/>
                    </a:cubicBezTo>
                    <a:cubicBezTo>
                      <a:pt x="113823" y="114777"/>
                      <a:pt x="118266" y="114105"/>
                      <a:pt x="120650" y="111125"/>
                    </a:cubicBezTo>
                    <a:cubicBezTo>
                      <a:pt x="122741" y="108512"/>
                      <a:pt x="121969" y="104385"/>
                      <a:pt x="123825" y="101600"/>
                    </a:cubicBezTo>
                    <a:cubicBezTo>
                      <a:pt x="126316" y="97864"/>
                      <a:pt x="130475" y="95524"/>
                      <a:pt x="133350" y="92075"/>
                    </a:cubicBezTo>
                    <a:cubicBezTo>
                      <a:pt x="155452" y="65553"/>
                      <a:pt x="121398" y="100852"/>
                      <a:pt x="149225" y="73025"/>
                    </a:cubicBezTo>
                    <a:cubicBezTo>
                      <a:pt x="150283" y="69850"/>
                      <a:pt x="150544" y="66285"/>
                      <a:pt x="152400" y="63500"/>
                    </a:cubicBezTo>
                    <a:cubicBezTo>
                      <a:pt x="157096" y="56456"/>
                      <a:pt x="175569" y="43077"/>
                      <a:pt x="180975" y="41275"/>
                    </a:cubicBezTo>
                    <a:cubicBezTo>
                      <a:pt x="184150" y="40217"/>
                      <a:pt x="187507" y="39597"/>
                      <a:pt x="190500" y="38100"/>
                    </a:cubicBezTo>
                    <a:cubicBezTo>
                      <a:pt x="193913" y="36393"/>
                      <a:pt x="196612" y="33457"/>
                      <a:pt x="200025" y="31750"/>
                    </a:cubicBezTo>
                    <a:cubicBezTo>
                      <a:pt x="203018" y="30253"/>
                      <a:pt x="206557" y="30072"/>
                      <a:pt x="209550" y="28575"/>
                    </a:cubicBezTo>
                    <a:cubicBezTo>
                      <a:pt x="234169" y="16265"/>
                      <a:pt x="204659" y="27030"/>
                      <a:pt x="228600" y="19050"/>
                    </a:cubicBezTo>
                    <a:cubicBezTo>
                      <a:pt x="231476" y="16893"/>
                      <a:pt x="246182" y="5496"/>
                      <a:pt x="250825" y="3175"/>
                    </a:cubicBezTo>
                    <a:cubicBezTo>
                      <a:pt x="253818" y="1678"/>
                      <a:pt x="257175" y="1058"/>
                      <a:pt x="260350" y="0"/>
                    </a:cubicBezTo>
                    <a:lnTo>
                      <a:pt x="292100" y="3175"/>
                    </a:lnTo>
                    <a:cubicBezTo>
                      <a:pt x="299532" y="4049"/>
                      <a:pt x="306879" y="5605"/>
                      <a:pt x="314325" y="6350"/>
                    </a:cubicBezTo>
                    <a:cubicBezTo>
                      <a:pt x="328055" y="7723"/>
                      <a:pt x="341842" y="8467"/>
                      <a:pt x="355600" y="9525"/>
                    </a:cubicBezTo>
                    <a:cubicBezTo>
                      <a:pt x="365454" y="12810"/>
                      <a:pt x="368017" y="13165"/>
                      <a:pt x="377825" y="19050"/>
                    </a:cubicBezTo>
                    <a:cubicBezTo>
                      <a:pt x="384369" y="22977"/>
                      <a:pt x="396875" y="31750"/>
                      <a:pt x="396875" y="31750"/>
                    </a:cubicBezTo>
                    <a:cubicBezTo>
                      <a:pt x="405292" y="57000"/>
                      <a:pt x="397302" y="31139"/>
                      <a:pt x="406400" y="85725"/>
                    </a:cubicBezTo>
                    <a:cubicBezTo>
                      <a:pt x="407117" y="90029"/>
                      <a:pt x="407073" y="94850"/>
                      <a:pt x="409575" y="98425"/>
                    </a:cubicBezTo>
                    <a:cubicBezTo>
                      <a:pt x="414725" y="105782"/>
                      <a:pt x="424609" y="109443"/>
                      <a:pt x="428625" y="117475"/>
                    </a:cubicBezTo>
                    <a:cubicBezTo>
                      <a:pt x="436472" y="133168"/>
                      <a:pt x="433478" y="125685"/>
                      <a:pt x="438150" y="139700"/>
                    </a:cubicBezTo>
                    <a:cubicBezTo>
                      <a:pt x="437859" y="144360"/>
                      <a:pt x="439730" y="184165"/>
                      <a:pt x="431800" y="200025"/>
                    </a:cubicBezTo>
                    <a:cubicBezTo>
                      <a:pt x="430093" y="203438"/>
                      <a:pt x="427472" y="206314"/>
                      <a:pt x="425450" y="209550"/>
                    </a:cubicBezTo>
                    <a:cubicBezTo>
                      <a:pt x="423901" y="212028"/>
                      <a:pt x="413202" y="230597"/>
                      <a:pt x="409575" y="234950"/>
                    </a:cubicBezTo>
                    <a:cubicBezTo>
                      <a:pt x="384706" y="264793"/>
                      <a:pt x="419448" y="215377"/>
                      <a:pt x="387350" y="263525"/>
                    </a:cubicBezTo>
                    <a:cubicBezTo>
                      <a:pt x="385233" y="266700"/>
                      <a:pt x="382207" y="269430"/>
                      <a:pt x="381000" y="273050"/>
                    </a:cubicBezTo>
                    <a:lnTo>
                      <a:pt x="374650" y="292100"/>
                    </a:lnTo>
                    <a:cubicBezTo>
                      <a:pt x="371930" y="300261"/>
                      <a:pt x="369895" y="305554"/>
                      <a:pt x="368300" y="314325"/>
                    </a:cubicBezTo>
                    <a:cubicBezTo>
                      <a:pt x="366961" y="321688"/>
                      <a:pt x="366183" y="329142"/>
                      <a:pt x="365125" y="336550"/>
                    </a:cubicBezTo>
                    <a:cubicBezTo>
                      <a:pt x="367340" y="360919"/>
                      <a:pt x="367228" y="369288"/>
                      <a:pt x="371475" y="390525"/>
                    </a:cubicBezTo>
                    <a:cubicBezTo>
                      <a:pt x="374784" y="407068"/>
                      <a:pt x="373790" y="398628"/>
                      <a:pt x="377825" y="412750"/>
                    </a:cubicBezTo>
                    <a:cubicBezTo>
                      <a:pt x="379024" y="416946"/>
                      <a:pt x="384086" y="422364"/>
                      <a:pt x="381000" y="425450"/>
                    </a:cubicBezTo>
                    <a:cubicBezTo>
                      <a:pt x="378302" y="428148"/>
                      <a:pt x="376543" y="419238"/>
                      <a:pt x="374650" y="415925"/>
                    </a:cubicBezTo>
                    <a:cubicBezTo>
                      <a:pt x="372302" y="411816"/>
                      <a:pt x="370735" y="407284"/>
                      <a:pt x="368300" y="403225"/>
                    </a:cubicBezTo>
                    <a:cubicBezTo>
                      <a:pt x="364373" y="396681"/>
                      <a:pt x="358013" y="391415"/>
                      <a:pt x="355600" y="384175"/>
                    </a:cubicBezTo>
                    <a:cubicBezTo>
                      <a:pt x="347620" y="360234"/>
                      <a:pt x="358385" y="389744"/>
                      <a:pt x="346075" y="365125"/>
                    </a:cubicBezTo>
                    <a:cubicBezTo>
                      <a:pt x="336885" y="346745"/>
                      <a:pt x="351431" y="364131"/>
                      <a:pt x="333375" y="346075"/>
                    </a:cubicBezTo>
                    <a:cubicBezTo>
                      <a:pt x="331258" y="340783"/>
                      <a:pt x="327310" y="335892"/>
                      <a:pt x="327025" y="330200"/>
                    </a:cubicBezTo>
                    <a:cubicBezTo>
                      <a:pt x="326230" y="314310"/>
                      <a:pt x="327584" y="298269"/>
                      <a:pt x="330200" y="282575"/>
                    </a:cubicBezTo>
                    <a:cubicBezTo>
                      <a:pt x="331777" y="273112"/>
                      <a:pt x="340265" y="271929"/>
                      <a:pt x="346075" y="266700"/>
                    </a:cubicBezTo>
                    <a:cubicBezTo>
                      <a:pt x="354229" y="259361"/>
                      <a:pt x="376669" y="238418"/>
                      <a:pt x="381000" y="225425"/>
                    </a:cubicBezTo>
                    <a:lnTo>
                      <a:pt x="384175" y="215900"/>
                    </a:lnTo>
                    <a:cubicBezTo>
                      <a:pt x="383117" y="203200"/>
                      <a:pt x="384501" y="190054"/>
                      <a:pt x="381000" y="177800"/>
                    </a:cubicBezTo>
                    <a:cubicBezTo>
                      <a:pt x="379952" y="174131"/>
                      <a:pt x="374173" y="174148"/>
                      <a:pt x="371475" y="171450"/>
                    </a:cubicBezTo>
                    <a:cubicBezTo>
                      <a:pt x="368777" y="168752"/>
                      <a:pt x="367997" y="164438"/>
                      <a:pt x="365125" y="161925"/>
                    </a:cubicBezTo>
                    <a:cubicBezTo>
                      <a:pt x="359382" y="156899"/>
                      <a:pt x="351471" y="154621"/>
                      <a:pt x="346075" y="149225"/>
                    </a:cubicBezTo>
                    <a:lnTo>
                      <a:pt x="336550" y="139700"/>
                    </a:lnTo>
                    <a:cubicBezTo>
                      <a:pt x="335492" y="135467"/>
                      <a:pt x="334629" y="131180"/>
                      <a:pt x="333375" y="127000"/>
                    </a:cubicBezTo>
                    <a:cubicBezTo>
                      <a:pt x="331452" y="120589"/>
                      <a:pt x="327025" y="107950"/>
                      <a:pt x="327025" y="107950"/>
                    </a:cubicBezTo>
                    <a:cubicBezTo>
                      <a:pt x="325967" y="94192"/>
                      <a:pt x="325562" y="80367"/>
                      <a:pt x="323850" y="66675"/>
                    </a:cubicBezTo>
                    <a:cubicBezTo>
                      <a:pt x="323435" y="63354"/>
                      <a:pt x="322531" y="59935"/>
                      <a:pt x="320675" y="57150"/>
                    </a:cubicBezTo>
                    <a:cubicBezTo>
                      <a:pt x="318184" y="53414"/>
                      <a:pt x="314325" y="50800"/>
                      <a:pt x="311150" y="47625"/>
                    </a:cubicBezTo>
                    <a:cubicBezTo>
                      <a:pt x="302394" y="48719"/>
                      <a:pt x="286014" y="49081"/>
                      <a:pt x="276225" y="53975"/>
                    </a:cubicBezTo>
                    <a:cubicBezTo>
                      <a:pt x="265348" y="59413"/>
                      <a:pt x="256774" y="68965"/>
                      <a:pt x="250825" y="79375"/>
                    </a:cubicBezTo>
                    <a:cubicBezTo>
                      <a:pt x="248477" y="83484"/>
                      <a:pt x="247226" y="88224"/>
                      <a:pt x="244475" y="92075"/>
                    </a:cubicBezTo>
                    <a:cubicBezTo>
                      <a:pt x="241865" y="95729"/>
                      <a:pt x="237825" y="98151"/>
                      <a:pt x="234950" y="101600"/>
                    </a:cubicBezTo>
                    <a:cubicBezTo>
                      <a:pt x="232507" y="104531"/>
                      <a:pt x="230818" y="108020"/>
                      <a:pt x="228600" y="111125"/>
                    </a:cubicBezTo>
                    <a:cubicBezTo>
                      <a:pt x="225524" y="115431"/>
                      <a:pt x="222151" y="119519"/>
                      <a:pt x="219075" y="123825"/>
                    </a:cubicBezTo>
                    <a:cubicBezTo>
                      <a:pt x="216857" y="126930"/>
                      <a:pt x="215168" y="130419"/>
                      <a:pt x="212725" y="133350"/>
                    </a:cubicBezTo>
                    <a:cubicBezTo>
                      <a:pt x="209850" y="136799"/>
                      <a:pt x="206122" y="139466"/>
                      <a:pt x="203200" y="142875"/>
                    </a:cubicBezTo>
                    <a:cubicBezTo>
                      <a:pt x="187447" y="161253"/>
                      <a:pt x="200918" y="150746"/>
                      <a:pt x="184150" y="161925"/>
                    </a:cubicBezTo>
                    <a:cubicBezTo>
                      <a:pt x="182033" y="165100"/>
                      <a:pt x="180780" y="169066"/>
                      <a:pt x="177800" y="171450"/>
                    </a:cubicBezTo>
                    <a:cubicBezTo>
                      <a:pt x="175187" y="173541"/>
                      <a:pt x="171268" y="173128"/>
                      <a:pt x="168275" y="174625"/>
                    </a:cubicBezTo>
                    <a:cubicBezTo>
                      <a:pt x="164862" y="176332"/>
                      <a:pt x="161681" y="178532"/>
                      <a:pt x="158750" y="180975"/>
                    </a:cubicBezTo>
                    <a:cubicBezTo>
                      <a:pt x="142895" y="194188"/>
                      <a:pt x="156439" y="188095"/>
                      <a:pt x="139700" y="193675"/>
                    </a:cubicBezTo>
                    <a:cubicBezTo>
                      <a:pt x="136525" y="196850"/>
                      <a:pt x="133911" y="200709"/>
                      <a:pt x="130175" y="203200"/>
                    </a:cubicBezTo>
                    <a:cubicBezTo>
                      <a:pt x="127390" y="205056"/>
                      <a:pt x="123292" y="204320"/>
                      <a:pt x="120650" y="206375"/>
                    </a:cubicBezTo>
                    <a:cubicBezTo>
                      <a:pt x="113561" y="211888"/>
                      <a:pt x="106581" y="217953"/>
                      <a:pt x="101600" y="225425"/>
                    </a:cubicBezTo>
                    <a:cubicBezTo>
                      <a:pt x="99483" y="228600"/>
                      <a:pt x="97948" y="232252"/>
                      <a:pt x="95250" y="234950"/>
                    </a:cubicBezTo>
                    <a:cubicBezTo>
                      <a:pt x="92552" y="237648"/>
                      <a:pt x="88900" y="239183"/>
                      <a:pt x="85725" y="241300"/>
                    </a:cubicBezTo>
                    <a:cubicBezTo>
                      <a:pt x="84667" y="244475"/>
                      <a:pt x="84175" y="247899"/>
                      <a:pt x="82550" y="250825"/>
                    </a:cubicBezTo>
                    <a:cubicBezTo>
                      <a:pt x="78844" y="257496"/>
                      <a:pt x="72263" y="262635"/>
                      <a:pt x="69850" y="269875"/>
                    </a:cubicBezTo>
                    <a:cubicBezTo>
                      <a:pt x="63835" y="287919"/>
                      <a:pt x="69042" y="277033"/>
                      <a:pt x="47625" y="298450"/>
                    </a:cubicBezTo>
                    <a:cubicBezTo>
                      <a:pt x="35733" y="310342"/>
                      <a:pt x="42360" y="306555"/>
                      <a:pt x="28575" y="311150"/>
                    </a:cubicBezTo>
                    <a:cubicBezTo>
                      <a:pt x="22225" y="310092"/>
                      <a:pt x="15114" y="311169"/>
                      <a:pt x="9525" y="307975"/>
                    </a:cubicBezTo>
                    <a:cubicBezTo>
                      <a:pt x="6619" y="306315"/>
                      <a:pt x="7269" y="301668"/>
                      <a:pt x="6350" y="298450"/>
                    </a:cubicBezTo>
                    <a:cubicBezTo>
                      <a:pt x="-1623" y="270543"/>
                      <a:pt x="7613" y="299063"/>
                      <a:pt x="0" y="276225"/>
                    </a:cubicBezTo>
                    <a:cubicBezTo>
                      <a:pt x="3344" y="229415"/>
                      <a:pt x="7408" y="234421"/>
                      <a:pt x="9525" y="2222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176" name="Forme libre 435">
                <a:extLst>
                  <a:ext uri="{FF2B5EF4-FFF2-40B4-BE49-F238E27FC236}">
                    <a16:creationId xmlns:a16="http://schemas.microsoft.com/office/drawing/2014/main" id="{81482D91-15FD-4D67-9CBA-2F6BAD6D48B2}"/>
                  </a:ext>
                </a:extLst>
              </p:cNvPr>
              <p:cNvSpPr/>
              <p:nvPr/>
            </p:nvSpPr>
            <p:spPr>
              <a:xfrm>
                <a:off x="4034630" y="3356992"/>
                <a:ext cx="486242" cy="458440"/>
              </a:xfrm>
              <a:custGeom>
                <a:avLst/>
                <a:gdLst>
                  <a:gd name="connsiteX0" fmla="*/ 10320 w 486242"/>
                  <a:gd name="connsiteY0" fmla="*/ 206375 h 458440"/>
                  <a:gd name="connsiteX1" fmla="*/ 13495 w 486242"/>
                  <a:gd name="connsiteY1" fmla="*/ 190500 h 458440"/>
                  <a:gd name="connsiteX2" fmla="*/ 35720 w 486242"/>
                  <a:gd name="connsiteY2" fmla="*/ 174625 h 458440"/>
                  <a:gd name="connsiteX3" fmla="*/ 45245 w 486242"/>
                  <a:gd name="connsiteY3" fmla="*/ 168275 h 458440"/>
                  <a:gd name="connsiteX4" fmla="*/ 57945 w 486242"/>
                  <a:gd name="connsiteY4" fmla="*/ 161925 h 458440"/>
                  <a:gd name="connsiteX5" fmla="*/ 76995 w 486242"/>
                  <a:gd name="connsiteY5" fmla="*/ 149225 h 458440"/>
                  <a:gd name="connsiteX6" fmla="*/ 96045 w 486242"/>
                  <a:gd name="connsiteY6" fmla="*/ 139700 h 458440"/>
                  <a:gd name="connsiteX7" fmla="*/ 118270 w 486242"/>
                  <a:gd name="connsiteY7" fmla="*/ 127000 h 458440"/>
                  <a:gd name="connsiteX8" fmla="*/ 134145 w 486242"/>
                  <a:gd name="connsiteY8" fmla="*/ 114300 h 458440"/>
                  <a:gd name="connsiteX9" fmla="*/ 146845 w 486242"/>
                  <a:gd name="connsiteY9" fmla="*/ 101600 h 458440"/>
                  <a:gd name="connsiteX10" fmla="*/ 159545 w 486242"/>
                  <a:gd name="connsiteY10" fmla="*/ 92075 h 458440"/>
                  <a:gd name="connsiteX11" fmla="*/ 165895 w 486242"/>
                  <a:gd name="connsiteY11" fmla="*/ 82550 h 458440"/>
                  <a:gd name="connsiteX12" fmla="*/ 178595 w 486242"/>
                  <a:gd name="connsiteY12" fmla="*/ 76200 h 458440"/>
                  <a:gd name="connsiteX13" fmla="*/ 197645 w 486242"/>
                  <a:gd name="connsiteY13" fmla="*/ 66675 h 458440"/>
                  <a:gd name="connsiteX14" fmla="*/ 203995 w 486242"/>
                  <a:gd name="connsiteY14" fmla="*/ 57150 h 458440"/>
                  <a:gd name="connsiteX15" fmla="*/ 226220 w 486242"/>
                  <a:gd name="connsiteY15" fmla="*/ 47625 h 458440"/>
                  <a:gd name="connsiteX16" fmla="*/ 251620 w 486242"/>
                  <a:gd name="connsiteY16" fmla="*/ 34925 h 458440"/>
                  <a:gd name="connsiteX17" fmla="*/ 254795 w 486242"/>
                  <a:gd name="connsiteY17" fmla="*/ 25400 h 458440"/>
                  <a:gd name="connsiteX18" fmla="*/ 264320 w 486242"/>
                  <a:gd name="connsiteY18" fmla="*/ 15875 h 458440"/>
                  <a:gd name="connsiteX19" fmla="*/ 273845 w 486242"/>
                  <a:gd name="connsiteY19" fmla="*/ 9525 h 458440"/>
                  <a:gd name="connsiteX20" fmla="*/ 308770 w 486242"/>
                  <a:gd name="connsiteY20" fmla="*/ 0 h 458440"/>
                  <a:gd name="connsiteX21" fmla="*/ 356395 w 486242"/>
                  <a:gd name="connsiteY21" fmla="*/ 3175 h 458440"/>
                  <a:gd name="connsiteX22" fmla="*/ 375445 w 486242"/>
                  <a:gd name="connsiteY22" fmla="*/ 12700 h 458440"/>
                  <a:gd name="connsiteX23" fmla="*/ 384970 w 486242"/>
                  <a:gd name="connsiteY23" fmla="*/ 15875 h 458440"/>
                  <a:gd name="connsiteX24" fmla="*/ 407195 w 486242"/>
                  <a:gd name="connsiteY24" fmla="*/ 31750 h 458440"/>
                  <a:gd name="connsiteX25" fmla="*/ 416720 w 486242"/>
                  <a:gd name="connsiteY25" fmla="*/ 44450 h 458440"/>
                  <a:gd name="connsiteX26" fmla="*/ 426245 w 486242"/>
                  <a:gd name="connsiteY26" fmla="*/ 53975 h 458440"/>
                  <a:gd name="connsiteX27" fmla="*/ 432595 w 486242"/>
                  <a:gd name="connsiteY27" fmla="*/ 66675 h 458440"/>
                  <a:gd name="connsiteX28" fmla="*/ 438945 w 486242"/>
                  <a:gd name="connsiteY28" fmla="*/ 88900 h 458440"/>
                  <a:gd name="connsiteX29" fmla="*/ 435770 w 486242"/>
                  <a:gd name="connsiteY29" fmla="*/ 130175 h 458440"/>
                  <a:gd name="connsiteX30" fmla="*/ 432595 w 486242"/>
                  <a:gd name="connsiteY30" fmla="*/ 139700 h 458440"/>
                  <a:gd name="connsiteX31" fmla="*/ 429420 w 486242"/>
                  <a:gd name="connsiteY31" fmla="*/ 168275 h 458440"/>
                  <a:gd name="connsiteX32" fmla="*/ 435770 w 486242"/>
                  <a:gd name="connsiteY32" fmla="*/ 196850 h 458440"/>
                  <a:gd name="connsiteX33" fmla="*/ 442120 w 486242"/>
                  <a:gd name="connsiteY33" fmla="*/ 206375 h 458440"/>
                  <a:gd name="connsiteX34" fmla="*/ 448470 w 486242"/>
                  <a:gd name="connsiteY34" fmla="*/ 225425 h 458440"/>
                  <a:gd name="connsiteX35" fmla="*/ 454820 w 486242"/>
                  <a:gd name="connsiteY35" fmla="*/ 234950 h 458440"/>
                  <a:gd name="connsiteX36" fmla="*/ 461170 w 486242"/>
                  <a:gd name="connsiteY36" fmla="*/ 260350 h 458440"/>
                  <a:gd name="connsiteX37" fmla="*/ 464345 w 486242"/>
                  <a:gd name="connsiteY37" fmla="*/ 339725 h 458440"/>
                  <a:gd name="connsiteX38" fmla="*/ 467520 w 486242"/>
                  <a:gd name="connsiteY38" fmla="*/ 349250 h 458440"/>
                  <a:gd name="connsiteX39" fmla="*/ 477045 w 486242"/>
                  <a:gd name="connsiteY39" fmla="*/ 358775 h 458440"/>
                  <a:gd name="connsiteX40" fmla="*/ 483395 w 486242"/>
                  <a:gd name="connsiteY40" fmla="*/ 393700 h 458440"/>
                  <a:gd name="connsiteX41" fmla="*/ 480220 w 486242"/>
                  <a:gd name="connsiteY41" fmla="*/ 425450 h 458440"/>
                  <a:gd name="connsiteX42" fmla="*/ 483395 w 486242"/>
                  <a:gd name="connsiteY42" fmla="*/ 457200 h 458440"/>
                  <a:gd name="connsiteX43" fmla="*/ 473870 w 486242"/>
                  <a:gd name="connsiteY43" fmla="*/ 447675 h 458440"/>
                  <a:gd name="connsiteX44" fmla="*/ 457995 w 486242"/>
                  <a:gd name="connsiteY44" fmla="*/ 425450 h 458440"/>
                  <a:gd name="connsiteX45" fmla="*/ 454820 w 486242"/>
                  <a:gd name="connsiteY45" fmla="*/ 393700 h 458440"/>
                  <a:gd name="connsiteX46" fmla="*/ 445295 w 486242"/>
                  <a:gd name="connsiteY46" fmla="*/ 384175 h 458440"/>
                  <a:gd name="connsiteX47" fmla="*/ 426245 w 486242"/>
                  <a:gd name="connsiteY47" fmla="*/ 368300 h 458440"/>
                  <a:gd name="connsiteX48" fmla="*/ 423070 w 486242"/>
                  <a:gd name="connsiteY48" fmla="*/ 358775 h 458440"/>
                  <a:gd name="connsiteX49" fmla="*/ 410370 w 486242"/>
                  <a:gd name="connsiteY49" fmla="*/ 339725 h 458440"/>
                  <a:gd name="connsiteX50" fmla="*/ 400845 w 486242"/>
                  <a:gd name="connsiteY50" fmla="*/ 301625 h 458440"/>
                  <a:gd name="connsiteX51" fmla="*/ 404020 w 486242"/>
                  <a:gd name="connsiteY51" fmla="*/ 273050 h 458440"/>
                  <a:gd name="connsiteX52" fmla="*/ 407195 w 486242"/>
                  <a:gd name="connsiteY52" fmla="*/ 254000 h 458440"/>
                  <a:gd name="connsiteX53" fmla="*/ 413545 w 486242"/>
                  <a:gd name="connsiteY53" fmla="*/ 196850 h 458440"/>
                  <a:gd name="connsiteX54" fmla="*/ 407195 w 486242"/>
                  <a:gd name="connsiteY54" fmla="*/ 174625 h 458440"/>
                  <a:gd name="connsiteX55" fmla="*/ 391320 w 486242"/>
                  <a:gd name="connsiteY55" fmla="*/ 155575 h 458440"/>
                  <a:gd name="connsiteX56" fmla="*/ 384970 w 486242"/>
                  <a:gd name="connsiteY56" fmla="*/ 136525 h 458440"/>
                  <a:gd name="connsiteX57" fmla="*/ 381795 w 486242"/>
                  <a:gd name="connsiteY57" fmla="*/ 127000 h 458440"/>
                  <a:gd name="connsiteX58" fmla="*/ 372270 w 486242"/>
                  <a:gd name="connsiteY58" fmla="*/ 123825 h 458440"/>
                  <a:gd name="connsiteX59" fmla="*/ 365920 w 486242"/>
                  <a:gd name="connsiteY59" fmla="*/ 57150 h 458440"/>
                  <a:gd name="connsiteX60" fmla="*/ 356395 w 486242"/>
                  <a:gd name="connsiteY60" fmla="*/ 60325 h 458440"/>
                  <a:gd name="connsiteX61" fmla="*/ 334170 w 486242"/>
                  <a:gd name="connsiteY61" fmla="*/ 76200 h 458440"/>
                  <a:gd name="connsiteX62" fmla="*/ 302420 w 486242"/>
                  <a:gd name="connsiteY62" fmla="*/ 95250 h 458440"/>
                  <a:gd name="connsiteX63" fmla="*/ 283370 w 486242"/>
                  <a:gd name="connsiteY63" fmla="*/ 107950 h 458440"/>
                  <a:gd name="connsiteX64" fmla="*/ 254795 w 486242"/>
                  <a:gd name="connsiteY64" fmla="*/ 123825 h 458440"/>
                  <a:gd name="connsiteX65" fmla="*/ 242095 w 486242"/>
                  <a:gd name="connsiteY65" fmla="*/ 133350 h 458440"/>
                  <a:gd name="connsiteX66" fmla="*/ 232570 w 486242"/>
                  <a:gd name="connsiteY66" fmla="*/ 136525 h 458440"/>
                  <a:gd name="connsiteX67" fmla="*/ 210345 w 486242"/>
                  <a:gd name="connsiteY67" fmla="*/ 152400 h 458440"/>
                  <a:gd name="connsiteX68" fmla="*/ 200820 w 486242"/>
                  <a:gd name="connsiteY68" fmla="*/ 155575 h 458440"/>
                  <a:gd name="connsiteX69" fmla="*/ 191295 w 486242"/>
                  <a:gd name="connsiteY69" fmla="*/ 161925 h 458440"/>
                  <a:gd name="connsiteX70" fmla="*/ 181770 w 486242"/>
                  <a:gd name="connsiteY70" fmla="*/ 165100 h 458440"/>
                  <a:gd name="connsiteX71" fmla="*/ 172245 w 486242"/>
                  <a:gd name="connsiteY71" fmla="*/ 171450 h 458440"/>
                  <a:gd name="connsiteX72" fmla="*/ 162720 w 486242"/>
                  <a:gd name="connsiteY72" fmla="*/ 174625 h 458440"/>
                  <a:gd name="connsiteX73" fmla="*/ 150020 w 486242"/>
                  <a:gd name="connsiteY73" fmla="*/ 180975 h 458440"/>
                  <a:gd name="connsiteX74" fmla="*/ 140495 w 486242"/>
                  <a:gd name="connsiteY74" fmla="*/ 187325 h 458440"/>
                  <a:gd name="connsiteX75" fmla="*/ 121445 w 486242"/>
                  <a:gd name="connsiteY75" fmla="*/ 193675 h 458440"/>
                  <a:gd name="connsiteX76" fmla="*/ 108745 w 486242"/>
                  <a:gd name="connsiteY76" fmla="*/ 200025 h 458440"/>
                  <a:gd name="connsiteX77" fmla="*/ 99220 w 486242"/>
                  <a:gd name="connsiteY77" fmla="*/ 206375 h 458440"/>
                  <a:gd name="connsiteX78" fmla="*/ 86520 w 486242"/>
                  <a:gd name="connsiteY78" fmla="*/ 209550 h 458440"/>
                  <a:gd name="connsiteX79" fmla="*/ 64295 w 486242"/>
                  <a:gd name="connsiteY79" fmla="*/ 222250 h 458440"/>
                  <a:gd name="connsiteX80" fmla="*/ 54770 w 486242"/>
                  <a:gd name="connsiteY80" fmla="*/ 225425 h 458440"/>
                  <a:gd name="connsiteX81" fmla="*/ 42070 w 486242"/>
                  <a:gd name="connsiteY81" fmla="*/ 234950 h 458440"/>
                  <a:gd name="connsiteX82" fmla="*/ 32545 w 486242"/>
                  <a:gd name="connsiteY82" fmla="*/ 244475 h 458440"/>
                  <a:gd name="connsiteX83" fmla="*/ 23020 w 486242"/>
                  <a:gd name="connsiteY83" fmla="*/ 247650 h 458440"/>
                  <a:gd name="connsiteX84" fmla="*/ 13495 w 486242"/>
                  <a:gd name="connsiteY84" fmla="*/ 257175 h 458440"/>
                  <a:gd name="connsiteX85" fmla="*/ 795 w 486242"/>
                  <a:gd name="connsiteY85" fmla="*/ 254000 h 458440"/>
                  <a:gd name="connsiteX86" fmla="*/ 10320 w 486242"/>
                  <a:gd name="connsiteY86" fmla="*/ 206375 h 458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86242" h="458440">
                    <a:moveTo>
                      <a:pt x="10320" y="206375"/>
                    </a:moveTo>
                    <a:cubicBezTo>
                      <a:pt x="12437" y="195792"/>
                      <a:pt x="11082" y="195327"/>
                      <a:pt x="13495" y="190500"/>
                    </a:cubicBezTo>
                    <a:cubicBezTo>
                      <a:pt x="18149" y="181191"/>
                      <a:pt x="27666" y="179227"/>
                      <a:pt x="35720" y="174625"/>
                    </a:cubicBezTo>
                    <a:cubicBezTo>
                      <a:pt x="39033" y="172732"/>
                      <a:pt x="41932" y="170168"/>
                      <a:pt x="45245" y="168275"/>
                    </a:cubicBezTo>
                    <a:cubicBezTo>
                      <a:pt x="49354" y="165927"/>
                      <a:pt x="53886" y="164360"/>
                      <a:pt x="57945" y="161925"/>
                    </a:cubicBezTo>
                    <a:cubicBezTo>
                      <a:pt x="64489" y="157998"/>
                      <a:pt x="69755" y="151638"/>
                      <a:pt x="76995" y="149225"/>
                    </a:cubicBezTo>
                    <a:cubicBezTo>
                      <a:pt x="94459" y="143404"/>
                      <a:pt x="78811" y="149548"/>
                      <a:pt x="96045" y="139700"/>
                    </a:cubicBezTo>
                    <a:cubicBezTo>
                      <a:pt x="124243" y="123587"/>
                      <a:pt x="95064" y="142471"/>
                      <a:pt x="118270" y="127000"/>
                    </a:cubicBezTo>
                    <a:cubicBezTo>
                      <a:pt x="133743" y="103790"/>
                      <a:pt x="114627" y="128242"/>
                      <a:pt x="134145" y="114300"/>
                    </a:cubicBezTo>
                    <a:cubicBezTo>
                      <a:pt x="139017" y="110820"/>
                      <a:pt x="142339" y="105542"/>
                      <a:pt x="146845" y="101600"/>
                    </a:cubicBezTo>
                    <a:cubicBezTo>
                      <a:pt x="150827" y="98115"/>
                      <a:pt x="155803" y="95817"/>
                      <a:pt x="159545" y="92075"/>
                    </a:cubicBezTo>
                    <a:cubicBezTo>
                      <a:pt x="162243" y="89377"/>
                      <a:pt x="162964" y="84993"/>
                      <a:pt x="165895" y="82550"/>
                    </a:cubicBezTo>
                    <a:cubicBezTo>
                      <a:pt x="169531" y="79520"/>
                      <a:pt x="174486" y="78548"/>
                      <a:pt x="178595" y="76200"/>
                    </a:cubicBezTo>
                    <a:cubicBezTo>
                      <a:pt x="195829" y="66352"/>
                      <a:pt x="180181" y="72496"/>
                      <a:pt x="197645" y="66675"/>
                    </a:cubicBezTo>
                    <a:cubicBezTo>
                      <a:pt x="199762" y="63500"/>
                      <a:pt x="201064" y="59593"/>
                      <a:pt x="203995" y="57150"/>
                    </a:cubicBezTo>
                    <a:cubicBezTo>
                      <a:pt x="210077" y="52082"/>
                      <a:pt x="219001" y="50332"/>
                      <a:pt x="226220" y="47625"/>
                    </a:cubicBezTo>
                    <a:cubicBezTo>
                      <a:pt x="243974" y="40967"/>
                      <a:pt x="238467" y="43693"/>
                      <a:pt x="251620" y="34925"/>
                    </a:cubicBezTo>
                    <a:cubicBezTo>
                      <a:pt x="252678" y="31750"/>
                      <a:pt x="252939" y="28185"/>
                      <a:pt x="254795" y="25400"/>
                    </a:cubicBezTo>
                    <a:cubicBezTo>
                      <a:pt x="257286" y="21664"/>
                      <a:pt x="260871" y="18750"/>
                      <a:pt x="264320" y="15875"/>
                    </a:cubicBezTo>
                    <a:cubicBezTo>
                      <a:pt x="267251" y="13432"/>
                      <a:pt x="270358" y="11075"/>
                      <a:pt x="273845" y="9525"/>
                    </a:cubicBezTo>
                    <a:cubicBezTo>
                      <a:pt x="287028" y="3666"/>
                      <a:pt x="295189" y="2716"/>
                      <a:pt x="308770" y="0"/>
                    </a:cubicBezTo>
                    <a:cubicBezTo>
                      <a:pt x="324645" y="1058"/>
                      <a:pt x="340582" y="1418"/>
                      <a:pt x="356395" y="3175"/>
                    </a:cubicBezTo>
                    <a:cubicBezTo>
                      <a:pt x="366656" y="4315"/>
                      <a:pt x="366424" y="8190"/>
                      <a:pt x="375445" y="12700"/>
                    </a:cubicBezTo>
                    <a:cubicBezTo>
                      <a:pt x="378438" y="14197"/>
                      <a:pt x="381977" y="14378"/>
                      <a:pt x="384970" y="15875"/>
                    </a:cubicBezTo>
                    <a:cubicBezTo>
                      <a:pt x="388576" y="17678"/>
                      <a:pt x="405757" y="30312"/>
                      <a:pt x="407195" y="31750"/>
                    </a:cubicBezTo>
                    <a:cubicBezTo>
                      <a:pt x="410937" y="35492"/>
                      <a:pt x="413276" y="40432"/>
                      <a:pt x="416720" y="44450"/>
                    </a:cubicBezTo>
                    <a:cubicBezTo>
                      <a:pt x="419642" y="47859"/>
                      <a:pt x="423635" y="50321"/>
                      <a:pt x="426245" y="53975"/>
                    </a:cubicBezTo>
                    <a:cubicBezTo>
                      <a:pt x="428996" y="57826"/>
                      <a:pt x="430731" y="62325"/>
                      <a:pt x="432595" y="66675"/>
                    </a:cubicBezTo>
                    <a:cubicBezTo>
                      <a:pt x="435328" y="73052"/>
                      <a:pt x="437334" y="82455"/>
                      <a:pt x="438945" y="88900"/>
                    </a:cubicBezTo>
                    <a:cubicBezTo>
                      <a:pt x="437887" y="102658"/>
                      <a:pt x="437482" y="116483"/>
                      <a:pt x="435770" y="130175"/>
                    </a:cubicBezTo>
                    <a:cubicBezTo>
                      <a:pt x="435355" y="133496"/>
                      <a:pt x="433145" y="136399"/>
                      <a:pt x="432595" y="139700"/>
                    </a:cubicBezTo>
                    <a:cubicBezTo>
                      <a:pt x="431019" y="149153"/>
                      <a:pt x="430478" y="158750"/>
                      <a:pt x="429420" y="168275"/>
                    </a:cubicBezTo>
                    <a:cubicBezTo>
                      <a:pt x="430639" y="175592"/>
                      <a:pt x="431862" y="189034"/>
                      <a:pt x="435770" y="196850"/>
                    </a:cubicBezTo>
                    <a:cubicBezTo>
                      <a:pt x="437477" y="200263"/>
                      <a:pt x="440570" y="202888"/>
                      <a:pt x="442120" y="206375"/>
                    </a:cubicBezTo>
                    <a:cubicBezTo>
                      <a:pt x="444838" y="212492"/>
                      <a:pt x="444757" y="219856"/>
                      <a:pt x="448470" y="225425"/>
                    </a:cubicBezTo>
                    <a:cubicBezTo>
                      <a:pt x="450587" y="228600"/>
                      <a:pt x="453113" y="231537"/>
                      <a:pt x="454820" y="234950"/>
                    </a:cubicBezTo>
                    <a:cubicBezTo>
                      <a:pt x="458074" y="241459"/>
                      <a:pt x="459962" y="254312"/>
                      <a:pt x="461170" y="260350"/>
                    </a:cubicBezTo>
                    <a:cubicBezTo>
                      <a:pt x="462228" y="286808"/>
                      <a:pt x="462458" y="313313"/>
                      <a:pt x="464345" y="339725"/>
                    </a:cubicBezTo>
                    <a:cubicBezTo>
                      <a:pt x="464583" y="343063"/>
                      <a:pt x="465664" y="346465"/>
                      <a:pt x="467520" y="349250"/>
                    </a:cubicBezTo>
                    <a:cubicBezTo>
                      <a:pt x="470011" y="352986"/>
                      <a:pt x="473870" y="355600"/>
                      <a:pt x="477045" y="358775"/>
                    </a:cubicBezTo>
                    <a:cubicBezTo>
                      <a:pt x="481510" y="372170"/>
                      <a:pt x="483395" y="375749"/>
                      <a:pt x="483395" y="393700"/>
                    </a:cubicBezTo>
                    <a:cubicBezTo>
                      <a:pt x="483395" y="404336"/>
                      <a:pt x="481278" y="414867"/>
                      <a:pt x="480220" y="425450"/>
                    </a:cubicBezTo>
                    <a:cubicBezTo>
                      <a:pt x="481278" y="436033"/>
                      <a:pt x="490916" y="464721"/>
                      <a:pt x="483395" y="457200"/>
                    </a:cubicBezTo>
                    <a:cubicBezTo>
                      <a:pt x="480220" y="454025"/>
                      <a:pt x="476792" y="451084"/>
                      <a:pt x="473870" y="447675"/>
                    </a:cubicBezTo>
                    <a:cubicBezTo>
                      <a:pt x="467963" y="440783"/>
                      <a:pt x="463021" y="432988"/>
                      <a:pt x="457995" y="425450"/>
                    </a:cubicBezTo>
                    <a:cubicBezTo>
                      <a:pt x="456937" y="414867"/>
                      <a:pt x="457948" y="403866"/>
                      <a:pt x="454820" y="393700"/>
                    </a:cubicBezTo>
                    <a:cubicBezTo>
                      <a:pt x="453500" y="389408"/>
                      <a:pt x="448170" y="387624"/>
                      <a:pt x="445295" y="384175"/>
                    </a:cubicBezTo>
                    <a:cubicBezTo>
                      <a:pt x="432473" y="368789"/>
                      <a:pt x="447129" y="378742"/>
                      <a:pt x="426245" y="368300"/>
                    </a:cubicBezTo>
                    <a:cubicBezTo>
                      <a:pt x="425187" y="365125"/>
                      <a:pt x="424695" y="361701"/>
                      <a:pt x="423070" y="358775"/>
                    </a:cubicBezTo>
                    <a:cubicBezTo>
                      <a:pt x="419364" y="352104"/>
                      <a:pt x="412783" y="346965"/>
                      <a:pt x="410370" y="339725"/>
                    </a:cubicBezTo>
                    <a:cubicBezTo>
                      <a:pt x="401984" y="314568"/>
                      <a:pt x="405120" y="327277"/>
                      <a:pt x="400845" y="301625"/>
                    </a:cubicBezTo>
                    <a:cubicBezTo>
                      <a:pt x="401903" y="292100"/>
                      <a:pt x="402753" y="282550"/>
                      <a:pt x="404020" y="273050"/>
                    </a:cubicBezTo>
                    <a:cubicBezTo>
                      <a:pt x="404871" y="266669"/>
                      <a:pt x="406585" y="260409"/>
                      <a:pt x="407195" y="254000"/>
                    </a:cubicBezTo>
                    <a:cubicBezTo>
                      <a:pt x="412631" y="196920"/>
                      <a:pt x="404910" y="222755"/>
                      <a:pt x="413545" y="196850"/>
                    </a:cubicBezTo>
                    <a:cubicBezTo>
                      <a:pt x="411428" y="189442"/>
                      <a:pt x="410056" y="181779"/>
                      <a:pt x="407195" y="174625"/>
                    </a:cubicBezTo>
                    <a:cubicBezTo>
                      <a:pt x="404248" y="167258"/>
                      <a:pt x="396608" y="160863"/>
                      <a:pt x="391320" y="155575"/>
                    </a:cubicBezTo>
                    <a:lnTo>
                      <a:pt x="384970" y="136525"/>
                    </a:lnTo>
                    <a:cubicBezTo>
                      <a:pt x="383912" y="133350"/>
                      <a:pt x="384970" y="128058"/>
                      <a:pt x="381795" y="127000"/>
                    </a:cubicBezTo>
                    <a:lnTo>
                      <a:pt x="372270" y="123825"/>
                    </a:lnTo>
                    <a:cubicBezTo>
                      <a:pt x="372485" y="119527"/>
                      <a:pt x="396044" y="57150"/>
                      <a:pt x="365920" y="57150"/>
                    </a:cubicBezTo>
                    <a:cubicBezTo>
                      <a:pt x="362573" y="57150"/>
                      <a:pt x="359570" y="59267"/>
                      <a:pt x="356395" y="60325"/>
                    </a:cubicBezTo>
                    <a:cubicBezTo>
                      <a:pt x="350943" y="64414"/>
                      <a:pt x="340670" y="72486"/>
                      <a:pt x="334170" y="76200"/>
                    </a:cubicBezTo>
                    <a:cubicBezTo>
                      <a:pt x="322478" y="82881"/>
                      <a:pt x="312776" y="84894"/>
                      <a:pt x="302420" y="95250"/>
                    </a:cubicBezTo>
                    <a:cubicBezTo>
                      <a:pt x="281281" y="116389"/>
                      <a:pt x="304047" y="96463"/>
                      <a:pt x="283370" y="107950"/>
                    </a:cubicBezTo>
                    <a:cubicBezTo>
                      <a:pt x="250618" y="126146"/>
                      <a:pt x="276348" y="116641"/>
                      <a:pt x="254795" y="123825"/>
                    </a:cubicBezTo>
                    <a:cubicBezTo>
                      <a:pt x="250562" y="127000"/>
                      <a:pt x="246689" y="130725"/>
                      <a:pt x="242095" y="133350"/>
                    </a:cubicBezTo>
                    <a:cubicBezTo>
                      <a:pt x="239189" y="135010"/>
                      <a:pt x="235476" y="134865"/>
                      <a:pt x="232570" y="136525"/>
                    </a:cubicBezTo>
                    <a:cubicBezTo>
                      <a:pt x="222503" y="142278"/>
                      <a:pt x="220173" y="147486"/>
                      <a:pt x="210345" y="152400"/>
                    </a:cubicBezTo>
                    <a:cubicBezTo>
                      <a:pt x="207352" y="153897"/>
                      <a:pt x="203813" y="154078"/>
                      <a:pt x="200820" y="155575"/>
                    </a:cubicBezTo>
                    <a:cubicBezTo>
                      <a:pt x="197407" y="157282"/>
                      <a:pt x="194708" y="160218"/>
                      <a:pt x="191295" y="161925"/>
                    </a:cubicBezTo>
                    <a:cubicBezTo>
                      <a:pt x="188302" y="163422"/>
                      <a:pt x="184763" y="163603"/>
                      <a:pt x="181770" y="165100"/>
                    </a:cubicBezTo>
                    <a:cubicBezTo>
                      <a:pt x="178357" y="166807"/>
                      <a:pt x="175658" y="169743"/>
                      <a:pt x="172245" y="171450"/>
                    </a:cubicBezTo>
                    <a:cubicBezTo>
                      <a:pt x="169252" y="172947"/>
                      <a:pt x="165796" y="173307"/>
                      <a:pt x="162720" y="174625"/>
                    </a:cubicBezTo>
                    <a:cubicBezTo>
                      <a:pt x="158370" y="176489"/>
                      <a:pt x="154129" y="178627"/>
                      <a:pt x="150020" y="180975"/>
                    </a:cubicBezTo>
                    <a:cubicBezTo>
                      <a:pt x="146707" y="182868"/>
                      <a:pt x="143982" y="185775"/>
                      <a:pt x="140495" y="187325"/>
                    </a:cubicBezTo>
                    <a:cubicBezTo>
                      <a:pt x="134378" y="190043"/>
                      <a:pt x="127432" y="190682"/>
                      <a:pt x="121445" y="193675"/>
                    </a:cubicBezTo>
                    <a:cubicBezTo>
                      <a:pt x="117212" y="195792"/>
                      <a:pt x="112854" y="197677"/>
                      <a:pt x="108745" y="200025"/>
                    </a:cubicBezTo>
                    <a:cubicBezTo>
                      <a:pt x="105432" y="201918"/>
                      <a:pt x="102727" y="204872"/>
                      <a:pt x="99220" y="206375"/>
                    </a:cubicBezTo>
                    <a:cubicBezTo>
                      <a:pt x="95209" y="208094"/>
                      <a:pt x="90753" y="208492"/>
                      <a:pt x="86520" y="209550"/>
                    </a:cubicBezTo>
                    <a:cubicBezTo>
                      <a:pt x="76954" y="215927"/>
                      <a:pt x="75574" y="217416"/>
                      <a:pt x="64295" y="222250"/>
                    </a:cubicBezTo>
                    <a:cubicBezTo>
                      <a:pt x="61219" y="223568"/>
                      <a:pt x="57945" y="224367"/>
                      <a:pt x="54770" y="225425"/>
                    </a:cubicBezTo>
                    <a:cubicBezTo>
                      <a:pt x="50537" y="228600"/>
                      <a:pt x="46088" y="231506"/>
                      <a:pt x="42070" y="234950"/>
                    </a:cubicBezTo>
                    <a:cubicBezTo>
                      <a:pt x="38661" y="237872"/>
                      <a:pt x="36281" y="241984"/>
                      <a:pt x="32545" y="244475"/>
                    </a:cubicBezTo>
                    <a:cubicBezTo>
                      <a:pt x="29760" y="246331"/>
                      <a:pt x="26195" y="246592"/>
                      <a:pt x="23020" y="247650"/>
                    </a:cubicBezTo>
                    <a:cubicBezTo>
                      <a:pt x="19845" y="250825"/>
                      <a:pt x="17812" y="255941"/>
                      <a:pt x="13495" y="257175"/>
                    </a:cubicBezTo>
                    <a:cubicBezTo>
                      <a:pt x="9299" y="258374"/>
                      <a:pt x="1853" y="258233"/>
                      <a:pt x="795" y="254000"/>
                    </a:cubicBezTo>
                    <a:cubicBezTo>
                      <a:pt x="-3055" y="238599"/>
                      <a:pt x="8203" y="216958"/>
                      <a:pt x="10320" y="20637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grpSp>
            <p:nvGrpSpPr>
              <p:cNvPr id="1177" name="Groupe 1176">
                <a:extLst>
                  <a:ext uri="{FF2B5EF4-FFF2-40B4-BE49-F238E27FC236}">
                    <a16:creationId xmlns:a16="http://schemas.microsoft.com/office/drawing/2014/main" id="{9B405771-86CE-48B0-B636-B413C58D390E}"/>
                  </a:ext>
                </a:extLst>
              </p:cNvPr>
              <p:cNvGrpSpPr/>
              <p:nvPr/>
            </p:nvGrpSpPr>
            <p:grpSpPr>
              <a:xfrm>
                <a:off x="4041279" y="2399184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1191" name="Larme 1190">
                  <a:extLst>
                    <a:ext uri="{FF2B5EF4-FFF2-40B4-BE49-F238E27FC236}">
                      <a16:creationId xmlns:a16="http://schemas.microsoft.com/office/drawing/2014/main" id="{5A117210-0143-4E59-B755-98D3F68264EE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192" name="Larme 1191">
                  <a:extLst>
                    <a:ext uri="{FF2B5EF4-FFF2-40B4-BE49-F238E27FC236}">
                      <a16:creationId xmlns:a16="http://schemas.microsoft.com/office/drawing/2014/main" id="{EDCC6934-910E-48A0-83F7-E089EF7323E2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193" name="Larme 1192">
                  <a:extLst>
                    <a:ext uri="{FF2B5EF4-FFF2-40B4-BE49-F238E27FC236}">
                      <a16:creationId xmlns:a16="http://schemas.microsoft.com/office/drawing/2014/main" id="{5F094255-0F3F-42E6-8D04-0978CD2E47E1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194" name="Larme 1193">
                  <a:extLst>
                    <a:ext uri="{FF2B5EF4-FFF2-40B4-BE49-F238E27FC236}">
                      <a16:creationId xmlns:a16="http://schemas.microsoft.com/office/drawing/2014/main" id="{37F3BF37-A76C-43BE-8095-DE3F3F344312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195" name="Larme 1194">
                  <a:extLst>
                    <a:ext uri="{FF2B5EF4-FFF2-40B4-BE49-F238E27FC236}">
                      <a16:creationId xmlns:a16="http://schemas.microsoft.com/office/drawing/2014/main" id="{A9766DE6-BEFB-44D1-ADA1-2CD08C76B663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196" name="Larme 1195">
                  <a:extLst>
                    <a:ext uri="{FF2B5EF4-FFF2-40B4-BE49-F238E27FC236}">
                      <a16:creationId xmlns:a16="http://schemas.microsoft.com/office/drawing/2014/main" id="{33E2CF28-B9D6-4AFE-9004-348091B071AA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1197" name="Connecteur droit 1196">
                  <a:extLst>
                    <a:ext uri="{FF2B5EF4-FFF2-40B4-BE49-F238E27FC236}">
                      <a16:creationId xmlns:a16="http://schemas.microsoft.com/office/drawing/2014/main" id="{4A3F5C77-7481-434A-98A9-B478F82529EC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8" name="Connecteur droit 1197">
                  <a:extLst>
                    <a:ext uri="{FF2B5EF4-FFF2-40B4-BE49-F238E27FC236}">
                      <a16:creationId xmlns:a16="http://schemas.microsoft.com/office/drawing/2014/main" id="{3590F906-8E41-4B1E-A73C-791BEC09AA30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9" name="Connecteur droit 1198">
                  <a:extLst>
                    <a:ext uri="{FF2B5EF4-FFF2-40B4-BE49-F238E27FC236}">
                      <a16:creationId xmlns:a16="http://schemas.microsoft.com/office/drawing/2014/main" id="{3C1EA821-04AE-4172-85CC-02497DE5C556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0" name="Connecteur droit 1199">
                  <a:extLst>
                    <a:ext uri="{FF2B5EF4-FFF2-40B4-BE49-F238E27FC236}">
                      <a16:creationId xmlns:a16="http://schemas.microsoft.com/office/drawing/2014/main" id="{BE33DDC2-EDE0-455C-8A29-49A08C2FD72C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1" name="Connecteur droit 1200">
                  <a:extLst>
                    <a:ext uri="{FF2B5EF4-FFF2-40B4-BE49-F238E27FC236}">
                      <a16:creationId xmlns:a16="http://schemas.microsoft.com/office/drawing/2014/main" id="{B103EDDD-5518-4CBA-95CC-1E8B200011A9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2" name="Connecteur droit 1201">
                  <a:extLst>
                    <a:ext uri="{FF2B5EF4-FFF2-40B4-BE49-F238E27FC236}">
                      <a16:creationId xmlns:a16="http://schemas.microsoft.com/office/drawing/2014/main" id="{F9F7B257-2918-435E-A954-2026BA222F36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78" name="Groupe 1177">
                <a:extLst>
                  <a:ext uri="{FF2B5EF4-FFF2-40B4-BE49-F238E27FC236}">
                    <a16:creationId xmlns:a16="http://schemas.microsoft.com/office/drawing/2014/main" id="{19CBADD8-29A0-49C3-9F95-566D35AFD0D7}"/>
                  </a:ext>
                </a:extLst>
              </p:cNvPr>
              <p:cNvGrpSpPr/>
              <p:nvPr/>
            </p:nvGrpSpPr>
            <p:grpSpPr>
              <a:xfrm flipH="1">
                <a:off x="3874403" y="2396717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1179" name="Larme 1178">
                  <a:extLst>
                    <a:ext uri="{FF2B5EF4-FFF2-40B4-BE49-F238E27FC236}">
                      <a16:creationId xmlns:a16="http://schemas.microsoft.com/office/drawing/2014/main" id="{73215E4B-C465-487A-A713-19C7D8C005BA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180" name="Larme 1179">
                  <a:extLst>
                    <a:ext uri="{FF2B5EF4-FFF2-40B4-BE49-F238E27FC236}">
                      <a16:creationId xmlns:a16="http://schemas.microsoft.com/office/drawing/2014/main" id="{892D47E5-CEFC-40F1-BEDC-E2515962699C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181" name="Larme 1180">
                  <a:extLst>
                    <a:ext uri="{FF2B5EF4-FFF2-40B4-BE49-F238E27FC236}">
                      <a16:creationId xmlns:a16="http://schemas.microsoft.com/office/drawing/2014/main" id="{08BBDCCD-A685-4AE0-ABDD-37AA058914C6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182" name="Larme 1181">
                  <a:extLst>
                    <a:ext uri="{FF2B5EF4-FFF2-40B4-BE49-F238E27FC236}">
                      <a16:creationId xmlns:a16="http://schemas.microsoft.com/office/drawing/2014/main" id="{5C313979-C1B3-4C4C-BFFC-09D5DC998E52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183" name="Larme 1182">
                  <a:extLst>
                    <a:ext uri="{FF2B5EF4-FFF2-40B4-BE49-F238E27FC236}">
                      <a16:creationId xmlns:a16="http://schemas.microsoft.com/office/drawing/2014/main" id="{A78EED68-5B13-4E25-B541-9960D099FC51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184" name="Larme 1183">
                  <a:extLst>
                    <a:ext uri="{FF2B5EF4-FFF2-40B4-BE49-F238E27FC236}">
                      <a16:creationId xmlns:a16="http://schemas.microsoft.com/office/drawing/2014/main" id="{9C070160-5CBA-416B-A921-4415BD715EBD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1185" name="Connecteur droit 1184">
                  <a:extLst>
                    <a:ext uri="{FF2B5EF4-FFF2-40B4-BE49-F238E27FC236}">
                      <a16:creationId xmlns:a16="http://schemas.microsoft.com/office/drawing/2014/main" id="{F3BE5F39-B083-43C0-A83E-6CEA81CFA263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6" name="Connecteur droit 1185">
                  <a:extLst>
                    <a:ext uri="{FF2B5EF4-FFF2-40B4-BE49-F238E27FC236}">
                      <a16:creationId xmlns:a16="http://schemas.microsoft.com/office/drawing/2014/main" id="{7051F609-0D5D-4ED5-97F1-8B044B2CE9A6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7" name="Connecteur droit 1186">
                  <a:extLst>
                    <a:ext uri="{FF2B5EF4-FFF2-40B4-BE49-F238E27FC236}">
                      <a16:creationId xmlns:a16="http://schemas.microsoft.com/office/drawing/2014/main" id="{7DB3EEB6-8C94-437F-973F-3004053500BC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8" name="Connecteur droit 1187">
                  <a:extLst>
                    <a:ext uri="{FF2B5EF4-FFF2-40B4-BE49-F238E27FC236}">
                      <a16:creationId xmlns:a16="http://schemas.microsoft.com/office/drawing/2014/main" id="{F661C324-3951-4034-A407-7A78859BC61F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9" name="Connecteur droit 1188">
                  <a:extLst>
                    <a:ext uri="{FF2B5EF4-FFF2-40B4-BE49-F238E27FC236}">
                      <a16:creationId xmlns:a16="http://schemas.microsoft.com/office/drawing/2014/main" id="{77099195-023F-4F56-A0B4-4BBB1924DA94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0" name="Connecteur droit 1189">
                  <a:extLst>
                    <a:ext uri="{FF2B5EF4-FFF2-40B4-BE49-F238E27FC236}">
                      <a16:creationId xmlns:a16="http://schemas.microsoft.com/office/drawing/2014/main" id="{17262C1F-D586-4742-9041-D8236E348626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64" name="Groupe 863">
              <a:extLst>
                <a:ext uri="{FF2B5EF4-FFF2-40B4-BE49-F238E27FC236}">
                  <a16:creationId xmlns:a16="http://schemas.microsoft.com/office/drawing/2014/main" id="{89F1C6CD-0756-4195-831A-6A5AB84BBF38}"/>
                </a:ext>
              </a:extLst>
            </p:cNvPr>
            <p:cNvGrpSpPr/>
            <p:nvPr/>
          </p:nvGrpSpPr>
          <p:grpSpPr>
            <a:xfrm>
              <a:off x="6784191" y="1396806"/>
              <a:ext cx="825238" cy="2422500"/>
              <a:chOff x="3562350" y="2396717"/>
              <a:chExt cx="958522" cy="2436219"/>
            </a:xfrm>
            <a:solidFill>
              <a:srgbClr val="EEF1C7"/>
            </a:solidFill>
          </p:grpSpPr>
          <p:sp>
            <p:nvSpPr>
              <p:cNvPr id="1137" name="Forme libre 429">
                <a:extLst>
                  <a:ext uri="{FF2B5EF4-FFF2-40B4-BE49-F238E27FC236}">
                    <a16:creationId xmlns:a16="http://schemas.microsoft.com/office/drawing/2014/main" id="{4659142C-0F19-4C2C-9A86-6521B9D36647}"/>
                  </a:ext>
                </a:extLst>
              </p:cNvPr>
              <p:cNvSpPr/>
              <p:nvPr/>
            </p:nvSpPr>
            <p:spPr>
              <a:xfrm>
                <a:off x="3743325" y="3068960"/>
                <a:ext cx="314325" cy="365125"/>
              </a:xfrm>
              <a:custGeom>
                <a:avLst/>
                <a:gdLst>
                  <a:gd name="connsiteX0" fmla="*/ 298450 w 314325"/>
                  <a:gd name="connsiteY0" fmla="*/ 184150 h 365125"/>
                  <a:gd name="connsiteX1" fmla="*/ 314325 w 314325"/>
                  <a:gd name="connsiteY1" fmla="*/ 158750 h 365125"/>
                  <a:gd name="connsiteX2" fmla="*/ 311150 w 314325"/>
                  <a:gd name="connsiteY2" fmla="*/ 136525 h 365125"/>
                  <a:gd name="connsiteX3" fmla="*/ 301625 w 314325"/>
                  <a:gd name="connsiteY3" fmla="*/ 98425 h 365125"/>
                  <a:gd name="connsiteX4" fmla="*/ 292100 w 314325"/>
                  <a:gd name="connsiteY4" fmla="*/ 95250 h 365125"/>
                  <a:gd name="connsiteX5" fmla="*/ 273050 w 314325"/>
                  <a:gd name="connsiteY5" fmla="*/ 82550 h 365125"/>
                  <a:gd name="connsiteX6" fmla="*/ 250825 w 314325"/>
                  <a:gd name="connsiteY6" fmla="*/ 76200 h 365125"/>
                  <a:gd name="connsiteX7" fmla="*/ 231775 w 314325"/>
                  <a:gd name="connsiteY7" fmla="*/ 66675 h 365125"/>
                  <a:gd name="connsiteX8" fmla="*/ 222250 w 314325"/>
                  <a:gd name="connsiteY8" fmla="*/ 57150 h 365125"/>
                  <a:gd name="connsiteX9" fmla="*/ 203200 w 314325"/>
                  <a:gd name="connsiteY9" fmla="*/ 44450 h 365125"/>
                  <a:gd name="connsiteX10" fmla="*/ 180975 w 314325"/>
                  <a:gd name="connsiteY10" fmla="*/ 22225 h 365125"/>
                  <a:gd name="connsiteX11" fmla="*/ 171450 w 314325"/>
                  <a:gd name="connsiteY11" fmla="*/ 12700 h 365125"/>
                  <a:gd name="connsiteX12" fmla="*/ 155575 w 314325"/>
                  <a:gd name="connsiteY12" fmla="*/ 6350 h 365125"/>
                  <a:gd name="connsiteX13" fmla="*/ 142875 w 314325"/>
                  <a:gd name="connsiteY13" fmla="*/ 0 h 365125"/>
                  <a:gd name="connsiteX14" fmla="*/ 104775 w 314325"/>
                  <a:gd name="connsiteY14" fmla="*/ 3175 h 365125"/>
                  <a:gd name="connsiteX15" fmla="*/ 82550 w 314325"/>
                  <a:gd name="connsiteY15" fmla="*/ 12700 h 365125"/>
                  <a:gd name="connsiteX16" fmla="*/ 63500 w 314325"/>
                  <a:gd name="connsiteY16" fmla="*/ 31750 h 365125"/>
                  <a:gd name="connsiteX17" fmla="*/ 50800 w 314325"/>
                  <a:gd name="connsiteY17" fmla="*/ 41275 h 365125"/>
                  <a:gd name="connsiteX18" fmla="*/ 47625 w 314325"/>
                  <a:gd name="connsiteY18" fmla="*/ 50800 h 365125"/>
                  <a:gd name="connsiteX19" fmla="*/ 31750 w 314325"/>
                  <a:gd name="connsiteY19" fmla="*/ 69850 h 365125"/>
                  <a:gd name="connsiteX20" fmla="*/ 28575 w 314325"/>
                  <a:gd name="connsiteY20" fmla="*/ 82550 h 365125"/>
                  <a:gd name="connsiteX21" fmla="*/ 19050 w 314325"/>
                  <a:gd name="connsiteY21" fmla="*/ 155575 h 365125"/>
                  <a:gd name="connsiteX22" fmla="*/ 15875 w 314325"/>
                  <a:gd name="connsiteY22" fmla="*/ 187325 h 365125"/>
                  <a:gd name="connsiteX23" fmla="*/ 6350 w 314325"/>
                  <a:gd name="connsiteY23" fmla="*/ 196850 h 365125"/>
                  <a:gd name="connsiteX24" fmla="*/ 0 w 314325"/>
                  <a:gd name="connsiteY24" fmla="*/ 209550 h 365125"/>
                  <a:gd name="connsiteX25" fmla="*/ 3175 w 314325"/>
                  <a:gd name="connsiteY25" fmla="*/ 238125 h 365125"/>
                  <a:gd name="connsiteX26" fmla="*/ 12700 w 314325"/>
                  <a:gd name="connsiteY26" fmla="*/ 247650 h 365125"/>
                  <a:gd name="connsiteX27" fmla="*/ 22225 w 314325"/>
                  <a:gd name="connsiteY27" fmla="*/ 266700 h 365125"/>
                  <a:gd name="connsiteX28" fmla="*/ 19050 w 314325"/>
                  <a:gd name="connsiteY28" fmla="*/ 295275 h 365125"/>
                  <a:gd name="connsiteX29" fmla="*/ 9525 w 314325"/>
                  <a:gd name="connsiteY29" fmla="*/ 320675 h 365125"/>
                  <a:gd name="connsiteX30" fmla="*/ 12700 w 314325"/>
                  <a:gd name="connsiteY30" fmla="*/ 352425 h 365125"/>
                  <a:gd name="connsiteX31" fmla="*/ 22225 w 314325"/>
                  <a:gd name="connsiteY31" fmla="*/ 358775 h 365125"/>
                  <a:gd name="connsiteX32" fmla="*/ 41275 w 314325"/>
                  <a:gd name="connsiteY32" fmla="*/ 365125 h 365125"/>
                  <a:gd name="connsiteX33" fmla="*/ 34925 w 314325"/>
                  <a:gd name="connsiteY33" fmla="*/ 349250 h 365125"/>
                  <a:gd name="connsiteX34" fmla="*/ 41275 w 314325"/>
                  <a:gd name="connsiteY34" fmla="*/ 266700 h 365125"/>
                  <a:gd name="connsiteX35" fmla="*/ 41275 w 314325"/>
                  <a:gd name="connsiteY35" fmla="*/ 215900 h 365125"/>
                  <a:gd name="connsiteX36" fmla="*/ 60325 w 314325"/>
                  <a:gd name="connsiteY36" fmla="*/ 203200 h 365125"/>
                  <a:gd name="connsiteX37" fmla="*/ 76200 w 314325"/>
                  <a:gd name="connsiteY37" fmla="*/ 184150 h 365125"/>
                  <a:gd name="connsiteX38" fmla="*/ 82550 w 314325"/>
                  <a:gd name="connsiteY38" fmla="*/ 111125 h 365125"/>
                  <a:gd name="connsiteX39" fmla="*/ 88900 w 314325"/>
                  <a:gd name="connsiteY39" fmla="*/ 98425 h 365125"/>
                  <a:gd name="connsiteX40" fmla="*/ 101600 w 314325"/>
                  <a:gd name="connsiteY40" fmla="*/ 69850 h 365125"/>
                  <a:gd name="connsiteX41" fmla="*/ 111125 w 314325"/>
                  <a:gd name="connsiteY41" fmla="*/ 63500 h 365125"/>
                  <a:gd name="connsiteX42" fmla="*/ 120650 w 314325"/>
                  <a:gd name="connsiteY42" fmla="*/ 60325 h 365125"/>
                  <a:gd name="connsiteX43" fmla="*/ 152400 w 314325"/>
                  <a:gd name="connsiteY43" fmla="*/ 66675 h 365125"/>
                  <a:gd name="connsiteX44" fmla="*/ 180975 w 314325"/>
                  <a:gd name="connsiteY44" fmla="*/ 92075 h 365125"/>
                  <a:gd name="connsiteX45" fmla="*/ 200025 w 314325"/>
                  <a:gd name="connsiteY45" fmla="*/ 104775 h 365125"/>
                  <a:gd name="connsiteX46" fmla="*/ 219075 w 314325"/>
                  <a:gd name="connsiteY46" fmla="*/ 117475 h 365125"/>
                  <a:gd name="connsiteX47" fmla="*/ 247650 w 314325"/>
                  <a:gd name="connsiteY47" fmla="*/ 133350 h 365125"/>
                  <a:gd name="connsiteX48" fmla="*/ 266700 w 314325"/>
                  <a:gd name="connsiteY48" fmla="*/ 149225 h 365125"/>
                  <a:gd name="connsiteX49" fmla="*/ 276225 w 314325"/>
                  <a:gd name="connsiteY49" fmla="*/ 155575 h 365125"/>
                  <a:gd name="connsiteX50" fmla="*/ 285750 w 314325"/>
                  <a:gd name="connsiteY50" fmla="*/ 165100 h 365125"/>
                  <a:gd name="connsiteX51" fmla="*/ 298450 w 314325"/>
                  <a:gd name="connsiteY51" fmla="*/ 184150 h 365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314325" h="365125">
                    <a:moveTo>
                      <a:pt x="298450" y="184150"/>
                    </a:moveTo>
                    <a:cubicBezTo>
                      <a:pt x="303212" y="183092"/>
                      <a:pt x="314325" y="168056"/>
                      <a:pt x="314325" y="158750"/>
                    </a:cubicBezTo>
                    <a:cubicBezTo>
                      <a:pt x="314325" y="151266"/>
                      <a:pt x="312139" y="143943"/>
                      <a:pt x="311150" y="136525"/>
                    </a:cubicBezTo>
                    <a:cubicBezTo>
                      <a:pt x="309918" y="127285"/>
                      <a:pt x="310387" y="107187"/>
                      <a:pt x="301625" y="98425"/>
                    </a:cubicBezTo>
                    <a:cubicBezTo>
                      <a:pt x="299258" y="96058"/>
                      <a:pt x="295026" y="96875"/>
                      <a:pt x="292100" y="95250"/>
                    </a:cubicBezTo>
                    <a:cubicBezTo>
                      <a:pt x="285429" y="91544"/>
                      <a:pt x="280454" y="84401"/>
                      <a:pt x="273050" y="82550"/>
                    </a:cubicBezTo>
                    <a:cubicBezTo>
                      <a:pt x="268981" y="81533"/>
                      <a:pt x="255380" y="78477"/>
                      <a:pt x="250825" y="76200"/>
                    </a:cubicBezTo>
                    <a:cubicBezTo>
                      <a:pt x="226206" y="63890"/>
                      <a:pt x="255716" y="74655"/>
                      <a:pt x="231775" y="66675"/>
                    </a:cubicBezTo>
                    <a:cubicBezTo>
                      <a:pt x="228600" y="63500"/>
                      <a:pt x="225794" y="59907"/>
                      <a:pt x="222250" y="57150"/>
                    </a:cubicBezTo>
                    <a:cubicBezTo>
                      <a:pt x="216226" y="52465"/>
                      <a:pt x="203200" y="44450"/>
                      <a:pt x="203200" y="44450"/>
                    </a:cubicBezTo>
                    <a:cubicBezTo>
                      <a:pt x="188644" y="22615"/>
                      <a:pt x="197740" y="27813"/>
                      <a:pt x="180975" y="22225"/>
                    </a:cubicBezTo>
                    <a:cubicBezTo>
                      <a:pt x="177800" y="19050"/>
                      <a:pt x="175258" y="15080"/>
                      <a:pt x="171450" y="12700"/>
                    </a:cubicBezTo>
                    <a:cubicBezTo>
                      <a:pt x="166617" y="9679"/>
                      <a:pt x="160783" y="8665"/>
                      <a:pt x="155575" y="6350"/>
                    </a:cubicBezTo>
                    <a:cubicBezTo>
                      <a:pt x="151250" y="4428"/>
                      <a:pt x="147108" y="2117"/>
                      <a:pt x="142875" y="0"/>
                    </a:cubicBezTo>
                    <a:cubicBezTo>
                      <a:pt x="130175" y="1058"/>
                      <a:pt x="117407" y="1491"/>
                      <a:pt x="104775" y="3175"/>
                    </a:cubicBezTo>
                    <a:cubicBezTo>
                      <a:pt x="99958" y="3817"/>
                      <a:pt x="85235" y="10552"/>
                      <a:pt x="82550" y="12700"/>
                    </a:cubicBezTo>
                    <a:cubicBezTo>
                      <a:pt x="75538" y="18310"/>
                      <a:pt x="70684" y="26362"/>
                      <a:pt x="63500" y="31750"/>
                    </a:cubicBezTo>
                    <a:lnTo>
                      <a:pt x="50800" y="41275"/>
                    </a:lnTo>
                    <a:cubicBezTo>
                      <a:pt x="49742" y="44450"/>
                      <a:pt x="49716" y="48187"/>
                      <a:pt x="47625" y="50800"/>
                    </a:cubicBezTo>
                    <a:cubicBezTo>
                      <a:pt x="31675" y="70738"/>
                      <a:pt x="42891" y="40140"/>
                      <a:pt x="31750" y="69850"/>
                    </a:cubicBezTo>
                    <a:cubicBezTo>
                      <a:pt x="30218" y="73936"/>
                      <a:pt x="29214" y="78233"/>
                      <a:pt x="28575" y="82550"/>
                    </a:cubicBezTo>
                    <a:cubicBezTo>
                      <a:pt x="24978" y="106833"/>
                      <a:pt x="21493" y="131149"/>
                      <a:pt x="19050" y="155575"/>
                    </a:cubicBezTo>
                    <a:cubicBezTo>
                      <a:pt x="17992" y="166158"/>
                      <a:pt x="19003" y="177159"/>
                      <a:pt x="15875" y="187325"/>
                    </a:cubicBezTo>
                    <a:cubicBezTo>
                      <a:pt x="14555" y="191617"/>
                      <a:pt x="8960" y="193196"/>
                      <a:pt x="6350" y="196850"/>
                    </a:cubicBezTo>
                    <a:cubicBezTo>
                      <a:pt x="3599" y="200701"/>
                      <a:pt x="2117" y="205317"/>
                      <a:pt x="0" y="209550"/>
                    </a:cubicBezTo>
                    <a:cubicBezTo>
                      <a:pt x="1058" y="219075"/>
                      <a:pt x="144" y="229033"/>
                      <a:pt x="3175" y="238125"/>
                    </a:cubicBezTo>
                    <a:cubicBezTo>
                      <a:pt x="4595" y="242385"/>
                      <a:pt x="9825" y="244201"/>
                      <a:pt x="12700" y="247650"/>
                    </a:cubicBezTo>
                    <a:cubicBezTo>
                      <a:pt x="19539" y="255856"/>
                      <a:pt x="19043" y="257154"/>
                      <a:pt x="22225" y="266700"/>
                    </a:cubicBezTo>
                    <a:cubicBezTo>
                      <a:pt x="21167" y="276225"/>
                      <a:pt x="20626" y="285822"/>
                      <a:pt x="19050" y="295275"/>
                    </a:cubicBezTo>
                    <a:cubicBezTo>
                      <a:pt x="18339" y="299541"/>
                      <a:pt x="9853" y="319855"/>
                      <a:pt x="9525" y="320675"/>
                    </a:cubicBezTo>
                    <a:cubicBezTo>
                      <a:pt x="10583" y="331258"/>
                      <a:pt x="9337" y="342335"/>
                      <a:pt x="12700" y="352425"/>
                    </a:cubicBezTo>
                    <a:cubicBezTo>
                      <a:pt x="13907" y="356045"/>
                      <a:pt x="18738" y="357225"/>
                      <a:pt x="22225" y="358775"/>
                    </a:cubicBezTo>
                    <a:cubicBezTo>
                      <a:pt x="28342" y="361493"/>
                      <a:pt x="41275" y="365125"/>
                      <a:pt x="41275" y="365125"/>
                    </a:cubicBezTo>
                    <a:cubicBezTo>
                      <a:pt x="39158" y="359833"/>
                      <a:pt x="35144" y="354945"/>
                      <a:pt x="34925" y="349250"/>
                    </a:cubicBezTo>
                    <a:cubicBezTo>
                      <a:pt x="33154" y="303199"/>
                      <a:pt x="34998" y="298084"/>
                      <a:pt x="41275" y="266700"/>
                    </a:cubicBezTo>
                    <a:cubicBezTo>
                      <a:pt x="35357" y="248947"/>
                      <a:pt x="31161" y="240464"/>
                      <a:pt x="41275" y="215900"/>
                    </a:cubicBezTo>
                    <a:cubicBezTo>
                      <a:pt x="44181" y="208843"/>
                      <a:pt x="54929" y="208596"/>
                      <a:pt x="60325" y="203200"/>
                    </a:cubicBezTo>
                    <a:cubicBezTo>
                      <a:pt x="72548" y="190977"/>
                      <a:pt x="67359" y="197411"/>
                      <a:pt x="76200" y="184150"/>
                    </a:cubicBezTo>
                    <a:cubicBezTo>
                      <a:pt x="76569" y="177146"/>
                      <a:pt x="75149" y="130861"/>
                      <a:pt x="82550" y="111125"/>
                    </a:cubicBezTo>
                    <a:cubicBezTo>
                      <a:pt x="84212" y="106693"/>
                      <a:pt x="87142" y="102819"/>
                      <a:pt x="88900" y="98425"/>
                    </a:cubicBezTo>
                    <a:cubicBezTo>
                      <a:pt x="93092" y="87946"/>
                      <a:pt x="93455" y="77995"/>
                      <a:pt x="101600" y="69850"/>
                    </a:cubicBezTo>
                    <a:cubicBezTo>
                      <a:pt x="104298" y="67152"/>
                      <a:pt x="107712" y="65207"/>
                      <a:pt x="111125" y="63500"/>
                    </a:cubicBezTo>
                    <a:cubicBezTo>
                      <a:pt x="114118" y="62003"/>
                      <a:pt x="117475" y="61383"/>
                      <a:pt x="120650" y="60325"/>
                    </a:cubicBezTo>
                    <a:cubicBezTo>
                      <a:pt x="131233" y="62442"/>
                      <a:pt x="142084" y="63501"/>
                      <a:pt x="152400" y="66675"/>
                    </a:cubicBezTo>
                    <a:cubicBezTo>
                      <a:pt x="160981" y="69315"/>
                      <a:pt x="179033" y="90780"/>
                      <a:pt x="180975" y="92075"/>
                    </a:cubicBezTo>
                    <a:cubicBezTo>
                      <a:pt x="187325" y="96308"/>
                      <a:pt x="194629" y="99379"/>
                      <a:pt x="200025" y="104775"/>
                    </a:cubicBezTo>
                    <a:cubicBezTo>
                      <a:pt x="211917" y="116667"/>
                      <a:pt x="205290" y="112880"/>
                      <a:pt x="219075" y="117475"/>
                    </a:cubicBezTo>
                    <a:cubicBezTo>
                      <a:pt x="248970" y="147370"/>
                      <a:pt x="201031" y="102270"/>
                      <a:pt x="247650" y="133350"/>
                    </a:cubicBezTo>
                    <a:cubicBezTo>
                      <a:pt x="271299" y="149116"/>
                      <a:pt x="242254" y="128853"/>
                      <a:pt x="266700" y="149225"/>
                    </a:cubicBezTo>
                    <a:cubicBezTo>
                      <a:pt x="269631" y="151668"/>
                      <a:pt x="273294" y="153132"/>
                      <a:pt x="276225" y="155575"/>
                    </a:cubicBezTo>
                    <a:cubicBezTo>
                      <a:pt x="279674" y="158450"/>
                      <a:pt x="282301" y="162225"/>
                      <a:pt x="285750" y="165100"/>
                    </a:cubicBezTo>
                    <a:cubicBezTo>
                      <a:pt x="288681" y="167543"/>
                      <a:pt x="293688" y="185208"/>
                      <a:pt x="298450" y="1841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138" name="Forme libre 430">
                <a:extLst>
                  <a:ext uri="{FF2B5EF4-FFF2-40B4-BE49-F238E27FC236}">
                    <a16:creationId xmlns:a16="http://schemas.microsoft.com/office/drawing/2014/main" id="{D7EC920E-BB0E-41D3-8EEA-081F6AB9787D}"/>
                  </a:ext>
                </a:extLst>
              </p:cNvPr>
              <p:cNvSpPr/>
              <p:nvPr/>
            </p:nvSpPr>
            <p:spPr>
              <a:xfrm>
                <a:off x="3562350" y="3645024"/>
                <a:ext cx="539750" cy="393700"/>
              </a:xfrm>
              <a:custGeom>
                <a:avLst/>
                <a:gdLst>
                  <a:gd name="connsiteX0" fmla="*/ 485775 w 539750"/>
                  <a:gd name="connsiteY0" fmla="*/ 215900 h 393700"/>
                  <a:gd name="connsiteX1" fmla="*/ 517525 w 539750"/>
                  <a:gd name="connsiteY1" fmla="*/ 209550 h 393700"/>
                  <a:gd name="connsiteX2" fmla="*/ 527050 w 539750"/>
                  <a:gd name="connsiteY2" fmla="*/ 203200 h 393700"/>
                  <a:gd name="connsiteX3" fmla="*/ 536575 w 539750"/>
                  <a:gd name="connsiteY3" fmla="*/ 193675 h 393700"/>
                  <a:gd name="connsiteX4" fmla="*/ 539750 w 539750"/>
                  <a:gd name="connsiteY4" fmla="*/ 184150 h 393700"/>
                  <a:gd name="connsiteX5" fmla="*/ 527050 w 539750"/>
                  <a:gd name="connsiteY5" fmla="*/ 161925 h 393700"/>
                  <a:gd name="connsiteX6" fmla="*/ 514350 w 539750"/>
                  <a:gd name="connsiteY6" fmla="*/ 142875 h 393700"/>
                  <a:gd name="connsiteX7" fmla="*/ 504825 w 539750"/>
                  <a:gd name="connsiteY7" fmla="*/ 133350 h 393700"/>
                  <a:gd name="connsiteX8" fmla="*/ 492125 w 539750"/>
                  <a:gd name="connsiteY8" fmla="*/ 114300 h 393700"/>
                  <a:gd name="connsiteX9" fmla="*/ 485775 w 539750"/>
                  <a:gd name="connsiteY9" fmla="*/ 104775 h 393700"/>
                  <a:gd name="connsiteX10" fmla="*/ 476250 w 539750"/>
                  <a:gd name="connsiteY10" fmla="*/ 98425 h 393700"/>
                  <a:gd name="connsiteX11" fmla="*/ 466725 w 539750"/>
                  <a:gd name="connsiteY11" fmla="*/ 95250 h 393700"/>
                  <a:gd name="connsiteX12" fmla="*/ 444500 w 539750"/>
                  <a:gd name="connsiteY12" fmla="*/ 73025 h 393700"/>
                  <a:gd name="connsiteX13" fmla="*/ 425450 w 539750"/>
                  <a:gd name="connsiteY13" fmla="*/ 63500 h 393700"/>
                  <a:gd name="connsiteX14" fmla="*/ 393700 w 539750"/>
                  <a:gd name="connsiteY14" fmla="*/ 34925 h 393700"/>
                  <a:gd name="connsiteX15" fmla="*/ 377825 w 539750"/>
                  <a:gd name="connsiteY15" fmla="*/ 15875 h 393700"/>
                  <a:gd name="connsiteX16" fmla="*/ 365125 w 539750"/>
                  <a:gd name="connsiteY16" fmla="*/ 9525 h 393700"/>
                  <a:gd name="connsiteX17" fmla="*/ 346075 w 539750"/>
                  <a:gd name="connsiteY17" fmla="*/ 0 h 393700"/>
                  <a:gd name="connsiteX18" fmla="*/ 257175 w 539750"/>
                  <a:gd name="connsiteY18" fmla="*/ 3175 h 393700"/>
                  <a:gd name="connsiteX19" fmla="*/ 244475 w 539750"/>
                  <a:gd name="connsiteY19" fmla="*/ 6350 h 393700"/>
                  <a:gd name="connsiteX20" fmla="*/ 225425 w 539750"/>
                  <a:gd name="connsiteY20" fmla="*/ 12700 h 393700"/>
                  <a:gd name="connsiteX21" fmla="*/ 206375 w 539750"/>
                  <a:gd name="connsiteY21" fmla="*/ 25400 h 393700"/>
                  <a:gd name="connsiteX22" fmla="*/ 187325 w 539750"/>
                  <a:gd name="connsiteY22" fmla="*/ 41275 h 393700"/>
                  <a:gd name="connsiteX23" fmla="*/ 184150 w 539750"/>
                  <a:gd name="connsiteY23" fmla="*/ 50800 h 393700"/>
                  <a:gd name="connsiteX24" fmla="*/ 171450 w 539750"/>
                  <a:gd name="connsiteY24" fmla="*/ 69850 h 393700"/>
                  <a:gd name="connsiteX25" fmla="*/ 168275 w 539750"/>
                  <a:gd name="connsiteY25" fmla="*/ 79375 h 393700"/>
                  <a:gd name="connsiteX26" fmla="*/ 161925 w 539750"/>
                  <a:gd name="connsiteY26" fmla="*/ 95250 h 393700"/>
                  <a:gd name="connsiteX27" fmla="*/ 155575 w 539750"/>
                  <a:gd name="connsiteY27" fmla="*/ 120650 h 393700"/>
                  <a:gd name="connsiteX28" fmla="*/ 146050 w 539750"/>
                  <a:gd name="connsiteY28" fmla="*/ 139700 h 393700"/>
                  <a:gd name="connsiteX29" fmla="*/ 142875 w 539750"/>
                  <a:gd name="connsiteY29" fmla="*/ 168275 h 393700"/>
                  <a:gd name="connsiteX30" fmla="*/ 136525 w 539750"/>
                  <a:gd name="connsiteY30" fmla="*/ 177800 h 393700"/>
                  <a:gd name="connsiteX31" fmla="*/ 117475 w 539750"/>
                  <a:gd name="connsiteY31" fmla="*/ 196850 h 393700"/>
                  <a:gd name="connsiteX32" fmla="*/ 107950 w 539750"/>
                  <a:gd name="connsiteY32" fmla="*/ 206375 h 393700"/>
                  <a:gd name="connsiteX33" fmla="*/ 95250 w 539750"/>
                  <a:gd name="connsiteY33" fmla="*/ 209550 h 393700"/>
                  <a:gd name="connsiteX34" fmla="*/ 82550 w 539750"/>
                  <a:gd name="connsiteY34" fmla="*/ 219075 h 393700"/>
                  <a:gd name="connsiteX35" fmla="*/ 73025 w 539750"/>
                  <a:gd name="connsiteY35" fmla="*/ 222250 h 393700"/>
                  <a:gd name="connsiteX36" fmla="*/ 60325 w 539750"/>
                  <a:gd name="connsiteY36" fmla="*/ 231775 h 393700"/>
                  <a:gd name="connsiteX37" fmla="*/ 31750 w 539750"/>
                  <a:gd name="connsiteY37" fmla="*/ 254000 h 393700"/>
                  <a:gd name="connsiteX38" fmla="*/ 22225 w 539750"/>
                  <a:gd name="connsiteY38" fmla="*/ 273050 h 393700"/>
                  <a:gd name="connsiteX39" fmla="*/ 19050 w 539750"/>
                  <a:gd name="connsiteY39" fmla="*/ 282575 h 393700"/>
                  <a:gd name="connsiteX40" fmla="*/ 15875 w 539750"/>
                  <a:gd name="connsiteY40" fmla="*/ 374650 h 393700"/>
                  <a:gd name="connsiteX41" fmla="*/ 9525 w 539750"/>
                  <a:gd name="connsiteY41" fmla="*/ 384175 h 393700"/>
                  <a:gd name="connsiteX42" fmla="*/ 0 w 539750"/>
                  <a:gd name="connsiteY42" fmla="*/ 390525 h 393700"/>
                  <a:gd name="connsiteX43" fmla="*/ 9525 w 539750"/>
                  <a:gd name="connsiteY43" fmla="*/ 393700 h 393700"/>
                  <a:gd name="connsiteX44" fmla="*/ 31750 w 539750"/>
                  <a:gd name="connsiteY44" fmla="*/ 387350 h 393700"/>
                  <a:gd name="connsiteX45" fmla="*/ 47625 w 539750"/>
                  <a:gd name="connsiteY45" fmla="*/ 355600 h 393700"/>
                  <a:gd name="connsiteX46" fmla="*/ 50800 w 539750"/>
                  <a:gd name="connsiteY46" fmla="*/ 346075 h 393700"/>
                  <a:gd name="connsiteX47" fmla="*/ 47625 w 539750"/>
                  <a:gd name="connsiteY47" fmla="*/ 317500 h 393700"/>
                  <a:gd name="connsiteX48" fmla="*/ 44450 w 539750"/>
                  <a:gd name="connsiteY48" fmla="*/ 307975 h 393700"/>
                  <a:gd name="connsiteX49" fmla="*/ 47625 w 539750"/>
                  <a:gd name="connsiteY49" fmla="*/ 292100 h 393700"/>
                  <a:gd name="connsiteX50" fmla="*/ 63500 w 539750"/>
                  <a:gd name="connsiteY50" fmla="*/ 288925 h 393700"/>
                  <a:gd name="connsiteX51" fmla="*/ 82550 w 539750"/>
                  <a:gd name="connsiteY51" fmla="*/ 282575 h 393700"/>
                  <a:gd name="connsiteX52" fmla="*/ 95250 w 539750"/>
                  <a:gd name="connsiteY52" fmla="*/ 279400 h 393700"/>
                  <a:gd name="connsiteX53" fmla="*/ 104775 w 539750"/>
                  <a:gd name="connsiteY53" fmla="*/ 273050 h 393700"/>
                  <a:gd name="connsiteX54" fmla="*/ 117475 w 539750"/>
                  <a:gd name="connsiteY54" fmla="*/ 269875 h 393700"/>
                  <a:gd name="connsiteX55" fmla="*/ 127000 w 539750"/>
                  <a:gd name="connsiteY55" fmla="*/ 260350 h 393700"/>
                  <a:gd name="connsiteX56" fmla="*/ 136525 w 539750"/>
                  <a:gd name="connsiteY56" fmla="*/ 254000 h 393700"/>
                  <a:gd name="connsiteX57" fmla="*/ 146050 w 539750"/>
                  <a:gd name="connsiteY57" fmla="*/ 250825 h 393700"/>
                  <a:gd name="connsiteX58" fmla="*/ 171450 w 539750"/>
                  <a:gd name="connsiteY58" fmla="*/ 241300 h 393700"/>
                  <a:gd name="connsiteX59" fmla="*/ 190500 w 539750"/>
                  <a:gd name="connsiteY59" fmla="*/ 228600 h 393700"/>
                  <a:gd name="connsiteX60" fmla="*/ 212725 w 539750"/>
                  <a:gd name="connsiteY60" fmla="*/ 200025 h 393700"/>
                  <a:gd name="connsiteX61" fmla="*/ 219075 w 539750"/>
                  <a:gd name="connsiteY61" fmla="*/ 190500 h 393700"/>
                  <a:gd name="connsiteX62" fmla="*/ 222250 w 539750"/>
                  <a:gd name="connsiteY62" fmla="*/ 180975 h 393700"/>
                  <a:gd name="connsiteX63" fmla="*/ 234950 w 539750"/>
                  <a:gd name="connsiteY63" fmla="*/ 161925 h 393700"/>
                  <a:gd name="connsiteX64" fmla="*/ 231775 w 539750"/>
                  <a:gd name="connsiteY64" fmla="*/ 92075 h 393700"/>
                  <a:gd name="connsiteX65" fmla="*/ 234950 w 539750"/>
                  <a:gd name="connsiteY65" fmla="*/ 79375 h 393700"/>
                  <a:gd name="connsiteX66" fmla="*/ 257175 w 539750"/>
                  <a:gd name="connsiteY66" fmla="*/ 66675 h 393700"/>
                  <a:gd name="connsiteX67" fmla="*/ 266700 w 539750"/>
                  <a:gd name="connsiteY67" fmla="*/ 57150 h 393700"/>
                  <a:gd name="connsiteX68" fmla="*/ 285750 w 539750"/>
                  <a:gd name="connsiteY68" fmla="*/ 44450 h 393700"/>
                  <a:gd name="connsiteX69" fmla="*/ 336550 w 539750"/>
                  <a:gd name="connsiteY69" fmla="*/ 47625 h 393700"/>
                  <a:gd name="connsiteX70" fmla="*/ 358775 w 539750"/>
                  <a:gd name="connsiteY70" fmla="*/ 73025 h 393700"/>
                  <a:gd name="connsiteX71" fmla="*/ 381000 w 539750"/>
                  <a:gd name="connsiteY71" fmla="*/ 88900 h 393700"/>
                  <a:gd name="connsiteX72" fmla="*/ 387350 w 539750"/>
                  <a:gd name="connsiteY72" fmla="*/ 98425 h 393700"/>
                  <a:gd name="connsiteX73" fmla="*/ 409575 w 539750"/>
                  <a:gd name="connsiteY73" fmla="*/ 117475 h 393700"/>
                  <a:gd name="connsiteX74" fmla="*/ 419100 w 539750"/>
                  <a:gd name="connsiteY74" fmla="*/ 120650 h 393700"/>
                  <a:gd name="connsiteX75" fmla="*/ 434975 w 539750"/>
                  <a:gd name="connsiteY75" fmla="*/ 133350 h 393700"/>
                  <a:gd name="connsiteX76" fmla="*/ 447675 w 539750"/>
                  <a:gd name="connsiteY76" fmla="*/ 152400 h 393700"/>
                  <a:gd name="connsiteX77" fmla="*/ 454025 w 539750"/>
                  <a:gd name="connsiteY77" fmla="*/ 161925 h 393700"/>
                  <a:gd name="connsiteX78" fmla="*/ 476250 w 539750"/>
                  <a:gd name="connsiteY78" fmla="*/ 180975 h 393700"/>
                  <a:gd name="connsiteX79" fmla="*/ 482600 w 539750"/>
                  <a:gd name="connsiteY79" fmla="*/ 190500 h 393700"/>
                  <a:gd name="connsiteX80" fmla="*/ 485775 w 539750"/>
                  <a:gd name="connsiteY80" fmla="*/ 215900 h 393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539750" h="393700">
                    <a:moveTo>
                      <a:pt x="485775" y="215900"/>
                    </a:moveTo>
                    <a:cubicBezTo>
                      <a:pt x="491596" y="219075"/>
                      <a:pt x="508659" y="213983"/>
                      <a:pt x="517525" y="209550"/>
                    </a:cubicBezTo>
                    <a:cubicBezTo>
                      <a:pt x="520938" y="207843"/>
                      <a:pt x="524119" y="205643"/>
                      <a:pt x="527050" y="203200"/>
                    </a:cubicBezTo>
                    <a:cubicBezTo>
                      <a:pt x="530499" y="200325"/>
                      <a:pt x="533400" y="196850"/>
                      <a:pt x="536575" y="193675"/>
                    </a:cubicBezTo>
                    <a:cubicBezTo>
                      <a:pt x="537633" y="190500"/>
                      <a:pt x="539750" y="187497"/>
                      <a:pt x="539750" y="184150"/>
                    </a:cubicBezTo>
                    <a:cubicBezTo>
                      <a:pt x="539750" y="175836"/>
                      <a:pt x="530917" y="167449"/>
                      <a:pt x="527050" y="161925"/>
                    </a:cubicBezTo>
                    <a:cubicBezTo>
                      <a:pt x="522673" y="155673"/>
                      <a:pt x="519746" y="148271"/>
                      <a:pt x="514350" y="142875"/>
                    </a:cubicBezTo>
                    <a:cubicBezTo>
                      <a:pt x="511175" y="139700"/>
                      <a:pt x="507582" y="136894"/>
                      <a:pt x="504825" y="133350"/>
                    </a:cubicBezTo>
                    <a:cubicBezTo>
                      <a:pt x="500140" y="127326"/>
                      <a:pt x="496358" y="120650"/>
                      <a:pt x="492125" y="114300"/>
                    </a:cubicBezTo>
                    <a:cubicBezTo>
                      <a:pt x="490008" y="111125"/>
                      <a:pt x="488950" y="106892"/>
                      <a:pt x="485775" y="104775"/>
                    </a:cubicBezTo>
                    <a:cubicBezTo>
                      <a:pt x="482600" y="102658"/>
                      <a:pt x="479663" y="100132"/>
                      <a:pt x="476250" y="98425"/>
                    </a:cubicBezTo>
                    <a:cubicBezTo>
                      <a:pt x="473257" y="96928"/>
                      <a:pt x="469900" y="96308"/>
                      <a:pt x="466725" y="95250"/>
                    </a:cubicBezTo>
                    <a:cubicBezTo>
                      <a:pt x="459317" y="87842"/>
                      <a:pt x="454439" y="76338"/>
                      <a:pt x="444500" y="73025"/>
                    </a:cubicBezTo>
                    <a:cubicBezTo>
                      <a:pt x="435800" y="70125"/>
                      <a:pt x="432691" y="70017"/>
                      <a:pt x="425450" y="63500"/>
                    </a:cubicBezTo>
                    <a:cubicBezTo>
                      <a:pt x="389845" y="31456"/>
                      <a:pt x="415833" y="49680"/>
                      <a:pt x="393700" y="34925"/>
                    </a:cubicBezTo>
                    <a:cubicBezTo>
                      <a:pt x="388637" y="27330"/>
                      <a:pt x="385603" y="21431"/>
                      <a:pt x="377825" y="15875"/>
                    </a:cubicBezTo>
                    <a:cubicBezTo>
                      <a:pt x="373974" y="13124"/>
                      <a:pt x="369234" y="11873"/>
                      <a:pt x="365125" y="9525"/>
                    </a:cubicBezTo>
                    <a:cubicBezTo>
                      <a:pt x="347891" y="-323"/>
                      <a:pt x="363539" y="5821"/>
                      <a:pt x="346075" y="0"/>
                    </a:cubicBezTo>
                    <a:cubicBezTo>
                      <a:pt x="316442" y="1058"/>
                      <a:pt x="286769" y="1325"/>
                      <a:pt x="257175" y="3175"/>
                    </a:cubicBezTo>
                    <a:cubicBezTo>
                      <a:pt x="252820" y="3447"/>
                      <a:pt x="248655" y="5096"/>
                      <a:pt x="244475" y="6350"/>
                    </a:cubicBezTo>
                    <a:cubicBezTo>
                      <a:pt x="238064" y="8273"/>
                      <a:pt x="230994" y="8987"/>
                      <a:pt x="225425" y="12700"/>
                    </a:cubicBezTo>
                    <a:cubicBezTo>
                      <a:pt x="219075" y="16933"/>
                      <a:pt x="211771" y="20004"/>
                      <a:pt x="206375" y="25400"/>
                    </a:cubicBezTo>
                    <a:cubicBezTo>
                      <a:pt x="194152" y="37623"/>
                      <a:pt x="200586" y="32434"/>
                      <a:pt x="187325" y="41275"/>
                    </a:cubicBezTo>
                    <a:cubicBezTo>
                      <a:pt x="186267" y="44450"/>
                      <a:pt x="185775" y="47874"/>
                      <a:pt x="184150" y="50800"/>
                    </a:cubicBezTo>
                    <a:cubicBezTo>
                      <a:pt x="180444" y="57471"/>
                      <a:pt x="173863" y="62610"/>
                      <a:pt x="171450" y="69850"/>
                    </a:cubicBezTo>
                    <a:cubicBezTo>
                      <a:pt x="170392" y="73025"/>
                      <a:pt x="169450" y="76241"/>
                      <a:pt x="168275" y="79375"/>
                    </a:cubicBezTo>
                    <a:cubicBezTo>
                      <a:pt x="166274" y="84711"/>
                      <a:pt x="163563" y="89791"/>
                      <a:pt x="161925" y="95250"/>
                    </a:cubicBezTo>
                    <a:cubicBezTo>
                      <a:pt x="159208" y="104307"/>
                      <a:pt x="159766" y="112269"/>
                      <a:pt x="155575" y="120650"/>
                    </a:cubicBezTo>
                    <a:cubicBezTo>
                      <a:pt x="143265" y="145269"/>
                      <a:pt x="154030" y="115759"/>
                      <a:pt x="146050" y="139700"/>
                    </a:cubicBezTo>
                    <a:cubicBezTo>
                      <a:pt x="144992" y="149225"/>
                      <a:pt x="145199" y="158978"/>
                      <a:pt x="142875" y="168275"/>
                    </a:cubicBezTo>
                    <a:cubicBezTo>
                      <a:pt x="141950" y="171977"/>
                      <a:pt x="139060" y="174948"/>
                      <a:pt x="136525" y="177800"/>
                    </a:cubicBezTo>
                    <a:cubicBezTo>
                      <a:pt x="130559" y="184512"/>
                      <a:pt x="123825" y="190500"/>
                      <a:pt x="117475" y="196850"/>
                    </a:cubicBezTo>
                    <a:cubicBezTo>
                      <a:pt x="114300" y="200025"/>
                      <a:pt x="112306" y="205286"/>
                      <a:pt x="107950" y="206375"/>
                    </a:cubicBezTo>
                    <a:lnTo>
                      <a:pt x="95250" y="209550"/>
                    </a:lnTo>
                    <a:cubicBezTo>
                      <a:pt x="91017" y="212725"/>
                      <a:pt x="87144" y="216450"/>
                      <a:pt x="82550" y="219075"/>
                    </a:cubicBezTo>
                    <a:cubicBezTo>
                      <a:pt x="79644" y="220735"/>
                      <a:pt x="75931" y="220590"/>
                      <a:pt x="73025" y="222250"/>
                    </a:cubicBezTo>
                    <a:cubicBezTo>
                      <a:pt x="68431" y="224875"/>
                      <a:pt x="64660" y="228740"/>
                      <a:pt x="60325" y="231775"/>
                    </a:cubicBezTo>
                    <a:cubicBezTo>
                      <a:pt x="35007" y="249497"/>
                      <a:pt x="48161" y="237589"/>
                      <a:pt x="31750" y="254000"/>
                    </a:cubicBezTo>
                    <a:cubicBezTo>
                      <a:pt x="23770" y="277941"/>
                      <a:pt x="34535" y="248431"/>
                      <a:pt x="22225" y="273050"/>
                    </a:cubicBezTo>
                    <a:cubicBezTo>
                      <a:pt x="20728" y="276043"/>
                      <a:pt x="20108" y="279400"/>
                      <a:pt x="19050" y="282575"/>
                    </a:cubicBezTo>
                    <a:cubicBezTo>
                      <a:pt x="17992" y="313267"/>
                      <a:pt x="18741" y="344074"/>
                      <a:pt x="15875" y="374650"/>
                    </a:cubicBezTo>
                    <a:cubicBezTo>
                      <a:pt x="15519" y="378449"/>
                      <a:pt x="12223" y="381477"/>
                      <a:pt x="9525" y="384175"/>
                    </a:cubicBezTo>
                    <a:cubicBezTo>
                      <a:pt x="6827" y="386873"/>
                      <a:pt x="3175" y="388408"/>
                      <a:pt x="0" y="390525"/>
                    </a:cubicBezTo>
                    <a:cubicBezTo>
                      <a:pt x="3175" y="391583"/>
                      <a:pt x="6178" y="393700"/>
                      <a:pt x="9525" y="393700"/>
                    </a:cubicBezTo>
                    <a:cubicBezTo>
                      <a:pt x="13512" y="393700"/>
                      <a:pt x="27258" y="388847"/>
                      <a:pt x="31750" y="387350"/>
                    </a:cubicBezTo>
                    <a:cubicBezTo>
                      <a:pt x="45291" y="369295"/>
                      <a:pt x="39602" y="379670"/>
                      <a:pt x="47625" y="355600"/>
                    </a:cubicBezTo>
                    <a:lnTo>
                      <a:pt x="50800" y="346075"/>
                    </a:lnTo>
                    <a:cubicBezTo>
                      <a:pt x="49742" y="336550"/>
                      <a:pt x="49201" y="326953"/>
                      <a:pt x="47625" y="317500"/>
                    </a:cubicBezTo>
                    <a:cubicBezTo>
                      <a:pt x="47075" y="314199"/>
                      <a:pt x="44450" y="311322"/>
                      <a:pt x="44450" y="307975"/>
                    </a:cubicBezTo>
                    <a:cubicBezTo>
                      <a:pt x="44450" y="302579"/>
                      <a:pt x="43809" y="295916"/>
                      <a:pt x="47625" y="292100"/>
                    </a:cubicBezTo>
                    <a:cubicBezTo>
                      <a:pt x="51441" y="288284"/>
                      <a:pt x="58294" y="290345"/>
                      <a:pt x="63500" y="288925"/>
                    </a:cubicBezTo>
                    <a:cubicBezTo>
                      <a:pt x="69958" y="287164"/>
                      <a:pt x="76056" y="284198"/>
                      <a:pt x="82550" y="282575"/>
                    </a:cubicBezTo>
                    <a:lnTo>
                      <a:pt x="95250" y="279400"/>
                    </a:lnTo>
                    <a:cubicBezTo>
                      <a:pt x="98425" y="277283"/>
                      <a:pt x="101268" y="274553"/>
                      <a:pt x="104775" y="273050"/>
                    </a:cubicBezTo>
                    <a:cubicBezTo>
                      <a:pt x="108786" y="271331"/>
                      <a:pt x="113686" y="272040"/>
                      <a:pt x="117475" y="269875"/>
                    </a:cubicBezTo>
                    <a:cubicBezTo>
                      <a:pt x="121374" y="267647"/>
                      <a:pt x="123551" y="263225"/>
                      <a:pt x="127000" y="260350"/>
                    </a:cubicBezTo>
                    <a:cubicBezTo>
                      <a:pt x="129931" y="257907"/>
                      <a:pt x="133112" y="255707"/>
                      <a:pt x="136525" y="254000"/>
                    </a:cubicBezTo>
                    <a:cubicBezTo>
                      <a:pt x="139518" y="252503"/>
                      <a:pt x="142974" y="252143"/>
                      <a:pt x="146050" y="250825"/>
                    </a:cubicBezTo>
                    <a:cubicBezTo>
                      <a:pt x="169294" y="240863"/>
                      <a:pt x="148035" y="247154"/>
                      <a:pt x="171450" y="241300"/>
                    </a:cubicBezTo>
                    <a:cubicBezTo>
                      <a:pt x="201836" y="210914"/>
                      <a:pt x="162931" y="246980"/>
                      <a:pt x="190500" y="228600"/>
                    </a:cubicBezTo>
                    <a:cubicBezTo>
                      <a:pt x="199453" y="222631"/>
                      <a:pt x="207679" y="207594"/>
                      <a:pt x="212725" y="200025"/>
                    </a:cubicBezTo>
                    <a:cubicBezTo>
                      <a:pt x="214842" y="196850"/>
                      <a:pt x="217868" y="194120"/>
                      <a:pt x="219075" y="190500"/>
                    </a:cubicBezTo>
                    <a:cubicBezTo>
                      <a:pt x="220133" y="187325"/>
                      <a:pt x="220625" y="183901"/>
                      <a:pt x="222250" y="180975"/>
                    </a:cubicBezTo>
                    <a:cubicBezTo>
                      <a:pt x="225956" y="174304"/>
                      <a:pt x="234950" y="161925"/>
                      <a:pt x="234950" y="161925"/>
                    </a:cubicBezTo>
                    <a:cubicBezTo>
                      <a:pt x="243551" y="127519"/>
                      <a:pt x="235191" y="167226"/>
                      <a:pt x="231775" y="92075"/>
                    </a:cubicBezTo>
                    <a:cubicBezTo>
                      <a:pt x="231577" y="87716"/>
                      <a:pt x="232414" y="82926"/>
                      <a:pt x="234950" y="79375"/>
                    </a:cubicBezTo>
                    <a:cubicBezTo>
                      <a:pt x="240957" y="70965"/>
                      <a:pt x="248556" y="69548"/>
                      <a:pt x="257175" y="66675"/>
                    </a:cubicBezTo>
                    <a:cubicBezTo>
                      <a:pt x="260350" y="63500"/>
                      <a:pt x="262964" y="59641"/>
                      <a:pt x="266700" y="57150"/>
                    </a:cubicBezTo>
                    <a:cubicBezTo>
                      <a:pt x="294269" y="38770"/>
                      <a:pt x="255364" y="74836"/>
                      <a:pt x="285750" y="44450"/>
                    </a:cubicBezTo>
                    <a:cubicBezTo>
                      <a:pt x="302683" y="45508"/>
                      <a:pt x="319791" y="44979"/>
                      <a:pt x="336550" y="47625"/>
                    </a:cubicBezTo>
                    <a:cubicBezTo>
                      <a:pt x="348684" y="49541"/>
                      <a:pt x="351440" y="68135"/>
                      <a:pt x="358775" y="73025"/>
                    </a:cubicBezTo>
                    <a:cubicBezTo>
                      <a:pt x="364183" y="76631"/>
                      <a:pt x="377062" y="84962"/>
                      <a:pt x="381000" y="88900"/>
                    </a:cubicBezTo>
                    <a:cubicBezTo>
                      <a:pt x="383698" y="91598"/>
                      <a:pt x="384907" y="95494"/>
                      <a:pt x="387350" y="98425"/>
                    </a:cubicBezTo>
                    <a:cubicBezTo>
                      <a:pt x="392468" y="104567"/>
                      <a:pt x="402886" y="113653"/>
                      <a:pt x="409575" y="117475"/>
                    </a:cubicBezTo>
                    <a:cubicBezTo>
                      <a:pt x="412481" y="119135"/>
                      <a:pt x="415925" y="119592"/>
                      <a:pt x="419100" y="120650"/>
                    </a:cubicBezTo>
                    <a:cubicBezTo>
                      <a:pt x="424392" y="124883"/>
                      <a:pt x="430442" y="128313"/>
                      <a:pt x="434975" y="133350"/>
                    </a:cubicBezTo>
                    <a:cubicBezTo>
                      <a:pt x="440080" y="139023"/>
                      <a:pt x="443442" y="146050"/>
                      <a:pt x="447675" y="152400"/>
                    </a:cubicBezTo>
                    <a:cubicBezTo>
                      <a:pt x="449792" y="155575"/>
                      <a:pt x="450850" y="159808"/>
                      <a:pt x="454025" y="161925"/>
                    </a:cubicBezTo>
                    <a:cubicBezTo>
                      <a:pt x="465260" y="169415"/>
                      <a:pt x="465985" y="168999"/>
                      <a:pt x="476250" y="180975"/>
                    </a:cubicBezTo>
                    <a:cubicBezTo>
                      <a:pt x="478733" y="183872"/>
                      <a:pt x="481772" y="186775"/>
                      <a:pt x="482600" y="190500"/>
                    </a:cubicBezTo>
                    <a:cubicBezTo>
                      <a:pt x="483978" y="196699"/>
                      <a:pt x="479954" y="212725"/>
                      <a:pt x="485775" y="21590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139" name="Forme libre 431">
                <a:extLst>
                  <a:ext uri="{FF2B5EF4-FFF2-40B4-BE49-F238E27FC236}">
                    <a16:creationId xmlns:a16="http://schemas.microsoft.com/office/drawing/2014/main" id="{A88D2AAE-A17E-42E4-96B8-43C2CEA42E42}"/>
                  </a:ext>
                </a:extLst>
              </p:cNvPr>
              <p:cNvSpPr/>
              <p:nvPr/>
            </p:nvSpPr>
            <p:spPr>
              <a:xfrm>
                <a:off x="3663888" y="4206875"/>
                <a:ext cx="415987" cy="444500"/>
              </a:xfrm>
              <a:custGeom>
                <a:avLst/>
                <a:gdLst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371537 w 415987"/>
                  <a:gd name="connsiteY73" fmla="*/ 228600 h 444500"/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406462 w 415987"/>
                  <a:gd name="connsiteY73" fmla="*/ 11430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415987" h="444500">
                    <a:moveTo>
                      <a:pt x="415987" y="120650"/>
                    </a:moveTo>
                    <a:cubicBezTo>
                      <a:pt x="408579" y="117475"/>
                      <a:pt x="401246" y="114118"/>
                      <a:pt x="393762" y="111125"/>
                    </a:cubicBezTo>
                    <a:cubicBezTo>
                      <a:pt x="383871" y="107168"/>
                      <a:pt x="366849" y="103603"/>
                      <a:pt x="358837" y="101600"/>
                    </a:cubicBezTo>
                    <a:cubicBezTo>
                      <a:pt x="319135" y="91674"/>
                      <a:pt x="368496" y="104360"/>
                      <a:pt x="336612" y="95250"/>
                    </a:cubicBezTo>
                    <a:cubicBezTo>
                      <a:pt x="332416" y="94051"/>
                      <a:pt x="328145" y="93133"/>
                      <a:pt x="323912" y="92075"/>
                    </a:cubicBezTo>
                    <a:cubicBezTo>
                      <a:pt x="319679" y="88900"/>
                      <a:pt x="315945" y="84917"/>
                      <a:pt x="311212" y="82550"/>
                    </a:cubicBezTo>
                    <a:cubicBezTo>
                      <a:pt x="305225" y="79557"/>
                      <a:pt x="298149" y="79193"/>
                      <a:pt x="292162" y="76200"/>
                    </a:cubicBezTo>
                    <a:cubicBezTo>
                      <a:pt x="287929" y="74083"/>
                      <a:pt x="283812" y="71714"/>
                      <a:pt x="279462" y="69850"/>
                    </a:cubicBezTo>
                    <a:cubicBezTo>
                      <a:pt x="276386" y="68532"/>
                      <a:pt x="272863" y="68300"/>
                      <a:pt x="269937" y="66675"/>
                    </a:cubicBezTo>
                    <a:cubicBezTo>
                      <a:pt x="263266" y="62969"/>
                      <a:pt x="257237" y="58208"/>
                      <a:pt x="250887" y="53975"/>
                    </a:cubicBezTo>
                    <a:cubicBezTo>
                      <a:pt x="247712" y="51858"/>
                      <a:pt x="244775" y="49332"/>
                      <a:pt x="241362" y="47625"/>
                    </a:cubicBezTo>
                    <a:cubicBezTo>
                      <a:pt x="221836" y="37862"/>
                      <a:pt x="232600" y="43900"/>
                      <a:pt x="209612" y="28575"/>
                    </a:cubicBezTo>
                    <a:lnTo>
                      <a:pt x="190562" y="15875"/>
                    </a:lnTo>
                    <a:cubicBezTo>
                      <a:pt x="187387" y="13758"/>
                      <a:pt x="184657" y="10732"/>
                      <a:pt x="181037" y="9525"/>
                    </a:cubicBezTo>
                    <a:lnTo>
                      <a:pt x="161987" y="3175"/>
                    </a:lnTo>
                    <a:lnTo>
                      <a:pt x="152462" y="0"/>
                    </a:lnTo>
                    <a:cubicBezTo>
                      <a:pt x="138704" y="1058"/>
                      <a:pt x="124879" y="1463"/>
                      <a:pt x="111187" y="3175"/>
                    </a:cubicBezTo>
                    <a:cubicBezTo>
                      <a:pt x="107866" y="3590"/>
                      <a:pt x="104880" y="5431"/>
                      <a:pt x="101662" y="6350"/>
                    </a:cubicBezTo>
                    <a:cubicBezTo>
                      <a:pt x="97466" y="7549"/>
                      <a:pt x="93195" y="8467"/>
                      <a:pt x="88962" y="9525"/>
                    </a:cubicBezTo>
                    <a:cubicBezTo>
                      <a:pt x="86845" y="12700"/>
                      <a:pt x="84319" y="15637"/>
                      <a:pt x="82612" y="19050"/>
                    </a:cubicBezTo>
                    <a:cubicBezTo>
                      <a:pt x="77436" y="29402"/>
                      <a:pt x="79920" y="35431"/>
                      <a:pt x="76262" y="47625"/>
                    </a:cubicBezTo>
                    <a:cubicBezTo>
                      <a:pt x="73599" y="56500"/>
                      <a:pt x="61088" y="73560"/>
                      <a:pt x="57212" y="79375"/>
                    </a:cubicBezTo>
                    <a:cubicBezTo>
                      <a:pt x="55095" y="82550"/>
                      <a:pt x="52069" y="85280"/>
                      <a:pt x="50862" y="88900"/>
                    </a:cubicBezTo>
                    <a:cubicBezTo>
                      <a:pt x="49804" y="92075"/>
                      <a:pt x="49632" y="95702"/>
                      <a:pt x="47687" y="98425"/>
                    </a:cubicBezTo>
                    <a:cubicBezTo>
                      <a:pt x="44207" y="103297"/>
                      <a:pt x="39220" y="106892"/>
                      <a:pt x="34987" y="111125"/>
                    </a:cubicBezTo>
                    <a:cubicBezTo>
                      <a:pt x="29918" y="126331"/>
                      <a:pt x="29345" y="123484"/>
                      <a:pt x="34987" y="146050"/>
                    </a:cubicBezTo>
                    <a:cubicBezTo>
                      <a:pt x="36135" y="150642"/>
                      <a:pt x="39579" y="154356"/>
                      <a:pt x="41337" y="158750"/>
                    </a:cubicBezTo>
                    <a:lnTo>
                      <a:pt x="50862" y="187325"/>
                    </a:lnTo>
                    <a:cubicBezTo>
                      <a:pt x="51920" y="190500"/>
                      <a:pt x="52181" y="194065"/>
                      <a:pt x="54037" y="196850"/>
                    </a:cubicBezTo>
                    <a:lnTo>
                      <a:pt x="60387" y="206375"/>
                    </a:lnTo>
                    <a:cubicBezTo>
                      <a:pt x="59329" y="218017"/>
                      <a:pt x="59661" y="229870"/>
                      <a:pt x="57212" y="241300"/>
                    </a:cubicBezTo>
                    <a:cubicBezTo>
                      <a:pt x="56412" y="245031"/>
                      <a:pt x="52755" y="247512"/>
                      <a:pt x="50862" y="250825"/>
                    </a:cubicBezTo>
                    <a:cubicBezTo>
                      <a:pt x="48514" y="254934"/>
                      <a:pt x="46376" y="259175"/>
                      <a:pt x="44512" y="263525"/>
                    </a:cubicBezTo>
                    <a:cubicBezTo>
                      <a:pt x="43194" y="266601"/>
                      <a:pt x="43428" y="270437"/>
                      <a:pt x="41337" y="273050"/>
                    </a:cubicBezTo>
                    <a:cubicBezTo>
                      <a:pt x="38953" y="276030"/>
                      <a:pt x="34743" y="276957"/>
                      <a:pt x="31812" y="279400"/>
                    </a:cubicBezTo>
                    <a:cubicBezTo>
                      <a:pt x="28363" y="282275"/>
                      <a:pt x="25736" y="286050"/>
                      <a:pt x="22287" y="288925"/>
                    </a:cubicBezTo>
                    <a:cubicBezTo>
                      <a:pt x="-4235" y="311027"/>
                      <a:pt x="31064" y="276973"/>
                      <a:pt x="3237" y="304800"/>
                    </a:cubicBezTo>
                    <a:cubicBezTo>
                      <a:pt x="2179" y="307975"/>
                      <a:pt x="62" y="310978"/>
                      <a:pt x="62" y="314325"/>
                    </a:cubicBezTo>
                    <a:cubicBezTo>
                      <a:pt x="62" y="372904"/>
                      <a:pt x="-1080" y="345255"/>
                      <a:pt x="6412" y="371475"/>
                    </a:cubicBezTo>
                    <a:cubicBezTo>
                      <a:pt x="7611" y="375671"/>
                      <a:pt x="7166" y="380544"/>
                      <a:pt x="9587" y="384175"/>
                    </a:cubicBezTo>
                    <a:cubicBezTo>
                      <a:pt x="11704" y="387350"/>
                      <a:pt x="16026" y="388281"/>
                      <a:pt x="19112" y="390525"/>
                    </a:cubicBezTo>
                    <a:cubicBezTo>
                      <a:pt x="62432" y="422030"/>
                      <a:pt x="27187" y="398025"/>
                      <a:pt x="63562" y="422275"/>
                    </a:cubicBezTo>
                    <a:lnTo>
                      <a:pt x="73087" y="428625"/>
                    </a:lnTo>
                    <a:lnTo>
                      <a:pt x="82612" y="434975"/>
                    </a:lnTo>
                    <a:cubicBezTo>
                      <a:pt x="83670" y="438150"/>
                      <a:pt x="82440" y="444500"/>
                      <a:pt x="85787" y="444500"/>
                    </a:cubicBezTo>
                    <a:cubicBezTo>
                      <a:pt x="89134" y="444500"/>
                      <a:pt x="88962" y="438322"/>
                      <a:pt x="88962" y="434975"/>
                    </a:cubicBezTo>
                    <a:cubicBezTo>
                      <a:pt x="88962" y="428537"/>
                      <a:pt x="87823" y="422032"/>
                      <a:pt x="85787" y="415925"/>
                    </a:cubicBezTo>
                    <a:cubicBezTo>
                      <a:pt x="84114" y="410905"/>
                      <a:pt x="73702" y="399401"/>
                      <a:pt x="69912" y="396875"/>
                    </a:cubicBezTo>
                    <a:cubicBezTo>
                      <a:pt x="67127" y="395019"/>
                      <a:pt x="63562" y="394758"/>
                      <a:pt x="60387" y="393700"/>
                    </a:cubicBezTo>
                    <a:cubicBezTo>
                      <a:pt x="57212" y="390525"/>
                      <a:pt x="53090" y="388074"/>
                      <a:pt x="50862" y="384175"/>
                    </a:cubicBezTo>
                    <a:cubicBezTo>
                      <a:pt x="45660" y="375071"/>
                      <a:pt x="47063" y="352587"/>
                      <a:pt x="50862" y="346075"/>
                    </a:cubicBezTo>
                    <a:cubicBezTo>
                      <a:pt x="54707" y="339483"/>
                      <a:pt x="64516" y="338771"/>
                      <a:pt x="69912" y="333375"/>
                    </a:cubicBezTo>
                    <a:cubicBezTo>
                      <a:pt x="73087" y="330200"/>
                      <a:pt x="75988" y="326725"/>
                      <a:pt x="79437" y="323850"/>
                    </a:cubicBezTo>
                    <a:cubicBezTo>
                      <a:pt x="93752" y="311921"/>
                      <a:pt x="92575" y="321606"/>
                      <a:pt x="108012" y="298450"/>
                    </a:cubicBezTo>
                    <a:cubicBezTo>
                      <a:pt x="110129" y="295275"/>
                      <a:pt x="112655" y="292338"/>
                      <a:pt x="114362" y="288925"/>
                    </a:cubicBezTo>
                    <a:cubicBezTo>
                      <a:pt x="117030" y="283590"/>
                      <a:pt x="119186" y="271786"/>
                      <a:pt x="120712" y="266700"/>
                    </a:cubicBezTo>
                    <a:cubicBezTo>
                      <a:pt x="122635" y="260289"/>
                      <a:pt x="127062" y="247650"/>
                      <a:pt x="127062" y="247650"/>
                    </a:cubicBezTo>
                    <a:cubicBezTo>
                      <a:pt x="126621" y="241041"/>
                      <a:pt x="125958" y="199888"/>
                      <a:pt x="120712" y="184150"/>
                    </a:cubicBezTo>
                    <a:cubicBezTo>
                      <a:pt x="118163" y="176504"/>
                      <a:pt x="114362" y="169333"/>
                      <a:pt x="111187" y="161925"/>
                    </a:cubicBezTo>
                    <a:cubicBezTo>
                      <a:pt x="112245" y="142875"/>
                      <a:pt x="111664" y="123663"/>
                      <a:pt x="114362" y="104775"/>
                    </a:cubicBezTo>
                    <a:cubicBezTo>
                      <a:pt x="114902" y="100997"/>
                      <a:pt x="117732" y="97634"/>
                      <a:pt x="120712" y="95250"/>
                    </a:cubicBezTo>
                    <a:cubicBezTo>
                      <a:pt x="123325" y="93159"/>
                      <a:pt x="127062" y="93133"/>
                      <a:pt x="130237" y="92075"/>
                    </a:cubicBezTo>
                    <a:cubicBezTo>
                      <a:pt x="148229" y="94192"/>
                      <a:pt x="166297" y="95738"/>
                      <a:pt x="184212" y="98425"/>
                    </a:cubicBezTo>
                    <a:cubicBezTo>
                      <a:pt x="187522" y="98921"/>
                      <a:pt x="190811" y="99975"/>
                      <a:pt x="193737" y="101600"/>
                    </a:cubicBezTo>
                    <a:cubicBezTo>
                      <a:pt x="196071" y="102897"/>
                      <a:pt x="221325" y="119663"/>
                      <a:pt x="225487" y="123825"/>
                    </a:cubicBezTo>
                    <a:cubicBezTo>
                      <a:pt x="228185" y="126523"/>
                      <a:pt x="229139" y="130652"/>
                      <a:pt x="231837" y="133350"/>
                    </a:cubicBezTo>
                    <a:cubicBezTo>
                      <a:pt x="234535" y="136048"/>
                      <a:pt x="238431" y="137257"/>
                      <a:pt x="241362" y="139700"/>
                    </a:cubicBezTo>
                    <a:cubicBezTo>
                      <a:pt x="244811" y="142575"/>
                      <a:pt x="247478" y="146303"/>
                      <a:pt x="250887" y="149225"/>
                    </a:cubicBezTo>
                    <a:cubicBezTo>
                      <a:pt x="259114" y="156277"/>
                      <a:pt x="274440" y="165985"/>
                      <a:pt x="282637" y="171450"/>
                    </a:cubicBezTo>
                    <a:cubicBezTo>
                      <a:pt x="285812" y="173567"/>
                      <a:pt x="289109" y="175510"/>
                      <a:pt x="292162" y="177800"/>
                    </a:cubicBezTo>
                    <a:cubicBezTo>
                      <a:pt x="295038" y="179957"/>
                      <a:pt x="309744" y="191354"/>
                      <a:pt x="314387" y="193675"/>
                    </a:cubicBezTo>
                    <a:cubicBezTo>
                      <a:pt x="330357" y="201660"/>
                      <a:pt x="322940" y="189528"/>
                      <a:pt x="342962" y="209550"/>
                    </a:cubicBezTo>
                    <a:cubicBezTo>
                      <a:pt x="349984" y="216572"/>
                      <a:pt x="351429" y="241300"/>
                      <a:pt x="362012" y="225425"/>
                    </a:cubicBezTo>
                    <a:cubicBezTo>
                      <a:pt x="372595" y="209550"/>
                      <a:pt x="406462" y="114300"/>
                      <a:pt x="406462" y="114300"/>
                    </a:cubicBezTo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140" name="Rectangle 1139">
                <a:extLst>
                  <a:ext uri="{FF2B5EF4-FFF2-40B4-BE49-F238E27FC236}">
                    <a16:creationId xmlns:a16="http://schemas.microsoft.com/office/drawing/2014/main" id="{4B8C3B5D-C9AE-454F-AD0B-EEFDC471930A}"/>
                  </a:ext>
                </a:extLst>
              </p:cNvPr>
              <p:cNvSpPr/>
              <p:nvPr/>
            </p:nvSpPr>
            <p:spPr>
              <a:xfrm>
                <a:off x="4026159" y="2799840"/>
                <a:ext cx="32052" cy="2033096"/>
              </a:xfrm>
              <a:prstGeom prst="rect">
                <a:avLst/>
              </a:pr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141" name="Forme libre 433">
                <a:extLst>
                  <a:ext uri="{FF2B5EF4-FFF2-40B4-BE49-F238E27FC236}">
                    <a16:creationId xmlns:a16="http://schemas.microsoft.com/office/drawing/2014/main" id="{8255B61B-64C5-41BC-AE5D-D31DBC8CCC31}"/>
                  </a:ext>
                </a:extLst>
              </p:cNvPr>
              <p:cNvSpPr/>
              <p:nvPr/>
            </p:nvSpPr>
            <p:spPr>
              <a:xfrm>
                <a:off x="4035425" y="4542894"/>
                <a:ext cx="459080" cy="254258"/>
              </a:xfrm>
              <a:custGeom>
                <a:avLst/>
                <a:gdLst>
                  <a:gd name="connsiteX0" fmla="*/ 22225 w 459080"/>
                  <a:gd name="connsiteY0" fmla="*/ 187325 h 254258"/>
                  <a:gd name="connsiteX1" fmla="*/ 53975 w 459080"/>
                  <a:gd name="connsiteY1" fmla="*/ 180975 h 254258"/>
                  <a:gd name="connsiteX2" fmla="*/ 76200 w 459080"/>
                  <a:gd name="connsiteY2" fmla="*/ 152400 h 254258"/>
                  <a:gd name="connsiteX3" fmla="*/ 85725 w 459080"/>
                  <a:gd name="connsiteY3" fmla="*/ 149225 h 254258"/>
                  <a:gd name="connsiteX4" fmla="*/ 107950 w 459080"/>
                  <a:gd name="connsiteY4" fmla="*/ 139700 h 254258"/>
                  <a:gd name="connsiteX5" fmla="*/ 127000 w 459080"/>
                  <a:gd name="connsiteY5" fmla="*/ 127000 h 254258"/>
                  <a:gd name="connsiteX6" fmla="*/ 136525 w 459080"/>
                  <a:gd name="connsiteY6" fmla="*/ 114300 h 254258"/>
                  <a:gd name="connsiteX7" fmla="*/ 142875 w 459080"/>
                  <a:gd name="connsiteY7" fmla="*/ 104775 h 254258"/>
                  <a:gd name="connsiteX8" fmla="*/ 152400 w 459080"/>
                  <a:gd name="connsiteY8" fmla="*/ 98425 h 254258"/>
                  <a:gd name="connsiteX9" fmla="*/ 174625 w 459080"/>
                  <a:gd name="connsiteY9" fmla="*/ 82550 h 254258"/>
                  <a:gd name="connsiteX10" fmla="*/ 187325 w 459080"/>
                  <a:gd name="connsiteY10" fmla="*/ 73025 h 254258"/>
                  <a:gd name="connsiteX11" fmla="*/ 206375 w 459080"/>
                  <a:gd name="connsiteY11" fmla="*/ 63500 h 254258"/>
                  <a:gd name="connsiteX12" fmla="*/ 234950 w 459080"/>
                  <a:gd name="connsiteY12" fmla="*/ 38100 h 254258"/>
                  <a:gd name="connsiteX13" fmla="*/ 244475 w 459080"/>
                  <a:gd name="connsiteY13" fmla="*/ 19050 h 254258"/>
                  <a:gd name="connsiteX14" fmla="*/ 254000 w 459080"/>
                  <a:gd name="connsiteY14" fmla="*/ 12700 h 254258"/>
                  <a:gd name="connsiteX15" fmla="*/ 266700 w 459080"/>
                  <a:gd name="connsiteY15" fmla="*/ 6350 h 254258"/>
                  <a:gd name="connsiteX16" fmla="*/ 317500 w 459080"/>
                  <a:gd name="connsiteY16" fmla="*/ 0 h 254258"/>
                  <a:gd name="connsiteX17" fmla="*/ 342900 w 459080"/>
                  <a:gd name="connsiteY17" fmla="*/ 3175 h 254258"/>
                  <a:gd name="connsiteX18" fmla="*/ 349250 w 459080"/>
                  <a:gd name="connsiteY18" fmla="*/ 12700 h 254258"/>
                  <a:gd name="connsiteX19" fmla="*/ 352425 w 459080"/>
                  <a:gd name="connsiteY19" fmla="*/ 22225 h 254258"/>
                  <a:gd name="connsiteX20" fmla="*/ 358775 w 459080"/>
                  <a:gd name="connsiteY20" fmla="*/ 38100 h 254258"/>
                  <a:gd name="connsiteX21" fmla="*/ 361950 w 459080"/>
                  <a:gd name="connsiteY21" fmla="*/ 47625 h 254258"/>
                  <a:gd name="connsiteX22" fmla="*/ 384175 w 459080"/>
                  <a:gd name="connsiteY22" fmla="*/ 63500 h 254258"/>
                  <a:gd name="connsiteX23" fmla="*/ 400050 w 459080"/>
                  <a:gd name="connsiteY23" fmla="*/ 82550 h 254258"/>
                  <a:gd name="connsiteX24" fmla="*/ 406400 w 459080"/>
                  <a:gd name="connsiteY24" fmla="*/ 104775 h 254258"/>
                  <a:gd name="connsiteX25" fmla="*/ 419100 w 459080"/>
                  <a:gd name="connsiteY25" fmla="*/ 187325 h 254258"/>
                  <a:gd name="connsiteX26" fmla="*/ 431800 w 459080"/>
                  <a:gd name="connsiteY26" fmla="*/ 206375 h 254258"/>
                  <a:gd name="connsiteX27" fmla="*/ 438150 w 459080"/>
                  <a:gd name="connsiteY27" fmla="*/ 215900 h 254258"/>
                  <a:gd name="connsiteX28" fmla="*/ 444500 w 459080"/>
                  <a:gd name="connsiteY28" fmla="*/ 234950 h 254258"/>
                  <a:gd name="connsiteX29" fmla="*/ 457200 w 459080"/>
                  <a:gd name="connsiteY29" fmla="*/ 254000 h 254258"/>
                  <a:gd name="connsiteX30" fmla="*/ 438150 w 459080"/>
                  <a:gd name="connsiteY30" fmla="*/ 247650 h 254258"/>
                  <a:gd name="connsiteX31" fmla="*/ 419100 w 459080"/>
                  <a:gd name="connsiteY31" fmla="*/ 238125 h 254258"/>
                  <a:gd name="connsiteX32" fmla="*/ 409575 w 459080"/>
                  <a:gd name="connsiteY32" fmla="*/ 228600 h 254258"/>
                  <a:gd name="connsiteX33" fmla="*/ 400050 w 459080"/>
                  <a:gd name="connsiteY33" fmla="*/ 225425 h 254258"/>
                  <a:gd name="connsiteX34" fmla="*/ 390525 w 459080"/>
                  <a:gd name="connsiteY34" fmla="*/ 219075 h 254258"/>
                  <a:gd name="connsiteX35" fmla="*/ 377825 w 459080"/>
                  <a:gd name="connsiteY35" fmla="*/ 203200 h 254258"/>
                  <a:gd name="connsiteX36" fmla="*/ 368300 w 459080"/>
                  <a:gd name="connsiteY36" fmla="*/ 184150 h 254258"/>
                  <a:gd name="connsiteX37" fmla="*/ 365125 w 459080"/>
                  <a:gd name="connsiteY37" fmla="*/ 123825 h 254258"/>
                  <a:gd name="connsiteX38" fmla="*/ 349250 w 459080"/>
                  <a:gd name="connsiteY38" fmla="*/ 104775 h 254258"/>
                  <a:gd name="connsiteX39" fmla="*/ 339725 w 459080"/>
                  <a:gd name="connsiteY39" fmla="*/ 101600 h 254258"/>
                  <a:gd name="connsiteX40" fmla="*/ 320675 w 459080"/>
                  <a:gd name="connsiteY40" fmla="*/ 88900 h 254258"/>
                  <a:gd name="connsiteX41" fmla="*/ 298450 w 459080"/>
                  <a:gd name="connsiteY41" fmla="*/ 73025 h 254258"/>
                  <a:gd name="connsiteX42" fmla="*/ 282575 w 459080"/>
                  <a:gd name="connsiteY42" fmla="*/ 57150 h 254258"/>
                  <a:gd name="connsiteX43" fmla="*/ 260350 w 459080"/>
                  <a:gd name="connsiteY43" fmla="*/ 60325 h 254258"/>
                  <a:gd name="connsiteX44" fmla="*/ 250825 w 459080"/>
                  <a:gd name="connsiteY44" fmla="*/ 66675 h 254258"/>
                  <a:gd name="connsiteX45" fmla="*/ 231775 w 459080"/>
                  <a:gd name="connsiteY45" fmla="*/ 85725 h 254258"/>
                  <a:gd name="connsiteX46" fmla="*/ 212725 w 459080"/>
                  <a:gd name="connsiteY46" fmla="*/ 101600 h 254258"/>
                  <a:gd name="connsiteX47" fmla="*/ 203200 w 459080"/>
                  <a:gd name="connsiteY47" fmla="*/ 120650 h 254258"/>
                  <a:gd name="connsiteX48" fmla="*/ 193675 w 459080"/>
                  <a:gd name="connsiteY48" fmla="*/ 130175 h 254258"/>
                  <a:gd name="connsiteX49" fmla="*/ 174625 w 459080"/>
                  <a:gd name="connsiteY49" fmla="*/ 139700 h 254258"/>
                  <a:gd name="connsiteX50" fmla="*/ 161925 w 459080"/>
                  <a:gd name="connsiteY50" fmla="*/ 146050 h 254258"/>
                  <a:gd name="connsiteX51" fmla="*/ 130175 w 459080"/>
                  <a:gd name="connsiteY51" fmla="*/ 155575 h 254258"/>
                  <a:gd name="connsiteX52" fmla="*/ 120650 w 459080"/>
                  <a:gd name="connsiteY52" fmla="*/ 158750 h 254258"/>
                  <a:gd name="connsiteX53" fmla="*/ 114300 w 459080"/>
                  <a:gd name="connsiteY53" fmla="*/ 168275 h 254258"/>
                  <a:gd name="connsiteX54" fmla="*/ 104775 w 459080"/>
                  <a:gd name="connsiteY54" fmla="*/ 174625 h 254258"/>
                  <a:gd name="connsiteX55" fmla="*/ 92075 w 459080"/>
                  <a:gd name="connsiteY55" fmla="*/ 190500 h 254258"/>
                  <a:gd name="connsiteX56" fmla="*/ 76200 w 459080"/>
                  <a:gd name="connsiteY56" fmla="*/ 209550 h 254258"/>
                  <a:gd name="connsiteX57" fmla="*/ 63500 w 459080"/>
                  <a:gd name="connsiteY57" fmla="*/ 219075 h 254258"/>
                  <a:gd name="connsiteX58" fmla="*/ 53975 w 459080"/>
                  <a:gd name="connsiteY58" fmla="*/ 228600 h 254258"/>
                  <a:gd name="connsiteX59" fmla="*/ 44450 w 459080"/>
                  <a:gd name="connsiteY59" fmla="*/ 234950 h 254258"/>
                  <a:gd name="connsiteX60" fmla="*/ 34925 w 459080"/>
                  <a:gd name="connsiteY60" fmla="*/ 244475 h 254258"/>
                  <a:gd name="connsiteX61" fmla="*/ 15875 w 459080"/>
                  <a:gd name="connsiteY61" fmla="*/ 250825 h 254258"/>
                  <a:gd name="connsiteX62" fmla="*/ 6350 w 459080"/>
                  <a:gd name="connsiteY62" fmla="*/ 247650 h 254258"/>
                  <a:gd name="connsiteX63" fmla="*/ 3175 w 459080"/>
                  <a:gd name="connsiteY63" fmla="*/ 231775 h 254258"/>
                  <a:gd name="connsiteX64" fmla="*/ 0 w 459080"/>
                  <a:gd name="connsiteY64" fmla="*/ 212725 h 254258"/>
                  <a:gd name="connsiteX65" fmla="*/ 6350 w 459080"/>
                  <a:gd name="connsiteY65" fmla="*/ 193675 h 254258"/>
                  <a:gd name="connsiteX66" fmla="*/ 15875 w 459080"/>
                  <a:gd name="connsiteY66" fmla="*/ 190500 h 254258"/>
                  <a:gd name="connsiteX67" fmla="*/ 22225 w 459080"/>
                  <a:gd name="connsiteY67" fmla="*/ 187325 h 25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459080" h="254258">
                    <a:moveTo>
                      <a:pt x="22225" y="187325"/>
                    </a:moveTo>
                    <a:cubicBezTo>
                      <a:pt x="28575" y="185737"/>
                      <a:pt x="50562" y="191214"/>
                      <a:pt x="53975" y="180975"/>
                    </a:cubicBezTo>
                    <a:cubicBezTo>
                      <a:pt x="57994" y="168917"/>
                      <a:pt x="60138" y="157754"/>
                      <a:pt x="76200" y="152400"/>
                    </a:cubicBezTo>
                    <a:cubicBezTo>
                      <a:pt x="79375" y="151342"/>
                      <a:pt x="82732" y="150722"/>
                      <a:pt x="85725" y="149225"/>
                    </a:cubicBezTo>
                    <a:cubicBezTo>
                      <a:pt x="107651" y="138262"/>
                      <a:pt x="81519" y="146308"/>
                      <a:pt x="107950" y="139700"/>
                    </a:cubicBezTo>
                    <a:cubicBezTo>
                      <a:pt x="114300" y="135467"/>
                      <a:pt x="122421" y="133105"/>
                      <a:pt x="127000" y="127000"/>
                    </a:cubicBezTo>
                    <a:cubicBezTo>
                      <a:pt x="130175" y="122767"/>
                      <a:pt x="133449" y="118606"/>
                      <a:pt x="136525" y="114300"/>
                    </a:cubicBezTo>
                    <a:cubicBezTo>
                      <a:pt x="138743" y="111195"/>
                      <a:pt x="140177" y="107473"/>
                      <a:pt x="142875" y="104775"/>
                    </a:cubicBezTo>
                    <a:cubicBezTo>
                      <a:pt x="145573" y="102077"/>
                      <a:pt x="149503" y="100908"/>
                      <a:pt x="152400" y="98425"/>
                    </a:cubicBezTo>
                    <a:cubicBezTo>
                      <a:pt x="171576" y="81989"/>
                      <a:pt x="157123" y="88384"/>
                      <a:pt x="174625" y="82550"/>
                    </a:cubicBezTo>
                    <a:cubicBezTo>
                      <a:pt x="178858" y="79375"/>
                      <a:pt x="182731" y="75650"/>
                      <a:pt x="187325" y="73025"/>
                    </a:cubicBezTo>
                    <a:cubicBezTo>
                      <a:pt x="202771" y="64198"/>
                      <a:pt x="191441" y="76774"/>
                      <a:pt x="206375" y="63500"/>
                    </a:cubicBezTo>
                    <a:cubicBezTo>
                      <a:pt x="238997" y="34502"/>
                      <a:pt x="213332" y="52512"/>
                      <a:pt x="234950" y="38100"/>
                    </a:cubicBezTo>
                    <a:cubicBezTo>
                      <a:pt x="237532" y="30353"/>
                      <a:pt x="238320" y="25205"/>
                      <a:pt x="244475" y="19050"/>
                    </a:cubicBezTo>
                    <a:cubicBezTo>
                      <a:pt x="247173" y="16352"/>
                      <a:pt x="250687" y="14593"/>
                      <a:pt x="254000" y="12700"/>
                    </a:cubicBezTo>
                    <a:cubicBezTo>
                      <a:pt x="258109" y="10352"/>
                      <a:pt x="262059" y="7278"/>
                      <a:pt x="266700" y="6350"/>
                    </a:cubicBezTo>
                    <a:cubicBezTo>
                      <a:pt x="283434" y="3003"/>
                      <a:pt x="317500" y="0"/>
                      <a:pt x="317500" y="0"/>
                    </a:cubicBezTo>
                    <a:cubicBezTo>
                      <a:pt x="325967" y="1058"/>
                      <a:pt x="334978" y="6"/>
                      <a:pt x="342900" y="3175"/>
                    </a:cubicBezTo>
                    <a:cubicBezTo>
                      <a:pt x="346443" y="4592"/>
                      <a:pt x="347543" y="9287"/>
                      <a:pt x="349250" y="12700"/>
                    </a:cubicBezTo>
                    <a:cubicBezTo>
                      <a:pt x="350747" y="15693"/>
                      <a:pt x="351250" y="19091"/>
                      <a:pt x="352425" y="22225"/>
                    </a:cubicBezTo>
                    <a:cubicBezTo>
                      <a:pt x="354426" y="27561"/>
                      <a:pt x="356774" y="32764"/>
                      <a:pt x="358775" y="38100"/>
                    </a:cubicBezTo>
                    <a:cubicBezTo>
                      <a:pt x="359950" y="41234"/>
                      <a:pt x="360094" y="44840"/>
                      <a:pt x="361950" y="47625"/>
                    </a:cubicBezTo>
                    <a:cubicBezTo>
                      <a:pt x="370956" y="61133"/>
                      <a:pt x="371534" y="54471"/>
                      <a:pt x="384175" y="63500"/>
                    </a:cubicBezTo>
                    <a:cubicBezTo>
                      <a:pt x="389636" y="67401"/>
                      <a:pt x="396956" y="76362"/>
                      <a:pt x="400050" y="82550"/>
                    </a:cubicBezTo>
                    <a:cubicBezTo>
                      <a:pt x="402327" y="87105"/>
                      <a:pt x="405383" y="100706"/>
                      <a:pt x="406400" y="104775"/>
                    </a:cubicBezTo>
                    <a:cubicBezTo>
                      <a:pt x="408878" y="130799"/>
                      <a:pt x="405585" y="162547"/>
                      <a:pt x="419100" y="187325"/>
                    </a:cubicBezTo>
                    <a:cubicBezTo>
                      <a:pt x="422754" y="194025"/>
                      <a:pt x="427567" y="200025"/>
                      <a:pt x="431800" y="206375"/>
                    </a:cubicBezTo>
                    <a:cubicBezTo>
                      <a:pt x="433917" y="209550"/>
                      <a:pt x="436943" y="212280"/>
                      <a:pt x="438150" y="215900"/>
                    </a:cubicBezTo>
                    <a:cubicBezTo>
                      <a:pt x="440267" y="222250"/>
                      <a:pt x="440787" y="229381"/>
                      <a:pt x="444500" y="234950"/>
                    </a:cubicBezTo>
                    <a:cubicBezTo>
                      <a:pt x="448733" y="241300"/>
                      <a:pt x="464440" y="256413"/>
                      <a:pt x="457200" y="254000"/>
                    </a:cubicBezTo>
                    <a:lnTo>
                      <a:pt x="438150" y="247650"/>
                    </a:lnTo>
                    <a:cubicBezTo>
                      <a:pt x="428604" y="244468"/>
                      <a:pt x="427306" y="244964"/>
                      <a:pt x="419100" y="238125"/>
                    </a:cubicBezTo>
                    <a:cubicBezTo>
                      <a:pt x="415651" y="235250"/>
                      <a:pt x="413311" y="231091"/>
                      <a:pt x="409575" y="228600"/>
                    </a:cubicBezTo>
                    <a:cubicBezTo>
                      <a:pt x="406790" y="226744"/>
                      <a:pt x="403043" y="226922"/>
                      <a:pt x="400050" y="225425"/>
                    </a:cubicBezTo>
                    <a:cubicBezTo>
                      <a:pt x="396637" y="223718"/>
                      <a:pt x="393700" y="221192"/>
                      <a:pt x="390525" y="219075"/>
                    </a:cubicBezTo>
                    <a:cubicBezTo>
                      <a:pt x="384344" y="200532"/>
                      <a:pt x="392186" y="217561"/>
                      <a:pt x="377825" y="203200"/>
                    </a:cubicBezTo>
                    <a:cubicBezTo>
                      <a:pt x="371670" y="197045"/>
                      <a:pt x="370882" y="191897"/>
                      <a:pt x="368300" y="184150"/>
                    </a:cubicBezTo>
                    <a:cubicBezTo>
                      <a:pt x="367242" y="164042"/>
                      <a:pt x="367846" y="143777"/>
                      <a:pt x="365125" y="123825"/>
                    </a:cubicBezTo>
                    <a:cubicBezTo>
                      <a:pt x="364539" y="119530"/>
                      <a:pt x="351760" y="106448"/>
                      <a:pt x="349250" y="104775"/>
                    </a:cubicBezTo>
                    <a:cubicBezTo>
                      <a:pt x="346465" y="102919"/>
                      <a:pt x="342651" y="103225"/>
                      <a:pt x="339725" y="101600"/>
                    </a:cubicBezTo>
                    <a:cubicBezTo>
                      <a:pt x="333054" y="97894"/>
                      <a:pt x="327025" y="93133"/>
                      <a:pt x="320675" y="88900"/>
                    </a:cubicBezTo>
                    <a:cubicBezTo>
                      <a:pt x="315267" y="85294"/>
                      <a:pt x="302388" y="76963"/>
                      <a:pt x="298450" y="73025"/>
                    </a:cubicBezTo>
                    <a:cubicBezTo>
                      <a:pt x="277283" y="51858"/>
                      <a:pt x="307975" y="74083"/>
                      <a:pt x="282575" y="57150"/>
                    </a:cubicBezTo>
                    <a:cubicBezTo>
                      <a:pt x="275167" y="58208"/>
                      <a:pt x="267518" y="58175"/>
                      <a:pt x="260350" y="60325"/>
                    </a:cubicBezTo>
                    <a:cubicBezTo>
                      <a:pt x="256695" y="61421"/>
                      <a:pt x="253677" y="64140"/>
                      <a:pt x="250825" y="66675"/>
                    </a:cubicBezTo>
                    <a:cubicBezTo>
                      <a:pt x="244113" y="72641"/>
                      <a:pt x="239247" y="80744"/>
                      <a:pt x="231775" y="85725"/>
                    </a:cubicBezTo>
                    <a:cubicBezTo>
                      <a:pt x="222409" y="91969"/>
                      <a:pt x="220365" y="92433"/>
                      <a:pt x="212725" y="101600"/>
                    </a:cubicBezTo>
                    <a:cubicBezTo>
                      <a:pt x="187746" y="131575"/>
                      <a:pt x="222293" y="92011"/>
                      <a:pt x="203200" y="120650"/>
                    </a:cubicBezTo>
                    <a:cubicBezTo>
                      <a:pt x="200709" y="124386"/>
                      <a:pt x="197124" y="127300"/>
                      <a:pt x="193675" y="130175"/>
                    </a:cubicBezTo>
                    <a:cubicBezTo>
                      <a:pt x="182908" y="139148"/>
                      <a:pt x="186417" y="134646"/>
                      <a:pt x="174625" y="139700"/>
                    </a:cubicBezTo>
                    <a:cubicBezTo>
                      <a:pt x="170275" y="141564"/>
                      <a:pt x="166319" y="144292"/>
                      <a:pt x="161925" y="146050"/>
                    </a:cubicBezTo>
                    <a:cubicBezTo>
                      <a:pt x="143062" y="153595"/>
                      <a:pt x="146548" y="150897"/>
                      <a:pt x="130175" y="155575"/>
                    </a:cubicBezTo>
                    <a:cubicBezTo>
                      <a:pt x="126957" y="156494"/>
                      <a:pt x="123825" y="157692"/>
                      <a:pt x="120650" y="158750"/>
                    </a:cubicBezTo>
                    <a:cubicBezTo>
                      <a:pt x="118533" y="161925"/>
                      <a:pt x="116998" y="165577"/>
                      <a:pt x="114300" y="168275"/>
                    </a:cubicBezTo>
                    <a:cubicBezTo>
                      <a:pt x="111602" y="170973"/>
                      <a:pt x="107159" y="171645"/>
                      <a:pt x="104775" y="174625"/>
                    </a:cubicBezTo>
                    <a:cubicBezTo>
                      <a:pt x="87248" y="196533"/>
                      <a:pt x="119372" y="172302"/>
                      <a:pt x="92075" y="190500"/>
                    </a:cubicBezTo>
                    <a:cubicBezTo>
                      <a:pt x="85543" y="200298"/>
                      <a:pt x="85707" y="201401"/>
                      <a:pt x="76200" y="209550"/>
                    </a:cubicBezTo>
                    <a:cubicBezTo>
                      <a:pt x="72182" y="212994"/>
                      <a:pt x="67518" y="215631"/>
                      <a:pt x="63500" y="219075"/>
                    </a:cubicBezTo>
                    <a:cubicBezTo>
                      <a:pt x="60091" y="221997"/>
                      <a:pt x="57424" y="225725"/>
                      <a:pt x="53975" y="228600"/>
                    </a:cubicBezTo>
                    <a:cubicBezTo>
                      <a:pt x="51044" y="231043"/>
                      <a:pt x="47381" y="232507"/>
                      <a:pt x="44450" y="234950"/>
                    </a:cubicBezTo>
                    <a:cubicBezTo>
                      <a:pt x="41001" y="237825"/>
                      <a:pt x="38850" y="242294"/>
                      <a:pt x="34925" y="244475"/>
                    </a:cubicBezTo>
                    <a:cubicBezTo>
                      <a:pt x="29074" y="247726"/>
                      <a:pt x="15875" y="250825"/>
                      <a:pt x="15875" y="250825"/>
                    </a:cubicBezTo>
                    <a:cubicBezTo>
                      <a:pt x="12700" y="249767"/>
                      <a:pt x="8206" y="250435"/>
                      <a:pt x="6350" y="247650"/>
                    </a:cubicBezTo>
                    <a:cubicBezTo>
                      <a:pt x="3357" y="243160"/>
                      <a:pt x="4140" y="237084"/>
                      <a:pt x="3175" y="231775"/>
                    </a:cubicBezTo>
                    <a:cubicBezTo>
                      <a:pt x="2023" y="225441"/>
                      <a:pt x="1058" y="219075"/>
                      <a:pt x="0" y="212725"/>
                    </a:cubicBezTo>
                    <a:cubicBezTo>
                      <a:pt x="2117" y="206375"/>
                      <a:pt x="2459" y="199122"/>
                      <a:pt x="6350" y="193675"/>
                    </a:cubicBezTo>
                    <a:cubicBezTo>
                      <a:pt x="8295" y="190952"/>
                      <a:pt x="13198" y="192508"/>
                      <a:pt x="15875" y="190500"/>
                    </a:cubicBezTo>
                    <a:cubicBezTo>
                      <a:pt x="17768" y="189080"/>
                      <a:pt x="15875" y="188913"/>
                      <a:pt x="22225" y="18732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142" name="Forme libre 434">
                <a:extLst>
                  <a:ext uri="{FF2B5EF4-FFF2-40B4-BE49-F238E27FC236}">
                    <a16:creationId xmlns:a16="http://schemas.microsoft.com/office/drawing/2014/main" id="{96EE3201-6FB0-4D93-86F1-9F8ADEF7F67E}"/>
                  </a:ext>
                </a:extLst>
              </p:cNvPr>
              <p:cNvSpPr/>
              <p:nvPr/>
            </p:nvSpPr>
            <p:spPr>
              <a:xfrm>
                <a:off x="4032250" y="3939153"/>
                <a:ext cx="438151" cy="425951"/>
              </a:xfrm>
              <a:custGeom>
                <a:avLst/>
                <a:gdLst>
                  <a:gd name="connsiteX0" fmla="*/ 9525 w 438151"/>
                  <a:gd name="connsiteY0" fmla="*/ 222250 h 425951"/>
                  <a:gd name="connsiteX1" fmla="*/ 12700 w 438151"/>
                  <a:gd name="connsiteY1" fmla="*/ 203200 h 425951"/>
                  <a:gd name="connsiteX2" fmla="*/ 22225 w 438151"/>
                  <a:gd name="connsiteY2" fmla="*/ 193675 h 425951"/>
                  <a:gd name="connsiteX3" fmla="*/ 31750 w 438151"/>
                  <a:gd name="connsiteY3" fmla="*/ 187325 h 425951"/>
                  <a:gd name="connsiteX4" fmla="*/ 53975 w 438151"/>
                  <a:gd name="connsiteY4" fmla="*/ 174625 h 425951"/>
                  <a:gd name="connsiteX5" fmla="*/ 69850 w 438151"/>
                  <a:gd name="connsiteY5" fmla="*/ 158750 h 425951"/>
                  <a:gd name="connsiteX6" fmla="*/ 76200 w 438151"/>
                  <a:gd name="connsiteY6" fmla="*/ 149225 h 425951"/>
                  <a:gd name="connsiteX7" fmla="*/ 104775 w 438151"/>
                  <a:gd name="connsiteY7" fmla="*/ 127000 h 425951"/>
                  <a:gd name="connsiteX8" fmla="*/ 111125 w 438151"/>
                  <a:gd name="connsiteY8" fmla="*/ 117475 h 425951"/>
                  <a:gd name="connsiteX9" fmla="*/ 120650 w 438151"/>
                  <a:gd name="connsiteY9" fmla="*/ 111125 h 425951"/>
                  <a:gd name="connsiteX10" fmla="*/ 123825 w 438151"/>
                  <a:gd name="connsiteY10" fmla="*/ 101600 h 425951"/>
                  <a:gd name="connsiteX11" fmla="*/ 133350 w 438151"/>
                  <a:gd name="connsiteY11" fmla="*/ 92075 h 425951"/>
                  <a:gd name="connsiteX12" fmla="*/ 149225 w 438151"/>
                  <a:gd name="connsiteY12" fmla="*/ 73025 h 425951"/>
                  <a:gd name="connsiteX13" fmla="*/ 152400 w 438151"/>
                  <a:gd name="connsiteY13" fmla="*/ 63500 h 425951"/>
                  <a:gd name="connsiteX14" fmla="*/ 180975 w 438151"/>
                  <a:gd name="connsiteY14" fmla="*/ 41275 h 425951"/>
                  <a:gd name="connsiteX15" fmla="*/ 190500 w 438151"/>
                  <a:gd name="connsiteY15" fmla="*/ 38100 h 425951"/>
                  <a:gd name="connsiteX16" fmla="*/ 200025 w 438151"/>
                  <a:gd name="connsiteY16" fmla="*/ 31750 h 425951"/>
                  <a:gd name="connsiteX17" fmla="*/ 209550 w 438151"/>
                  <a:gd name="connsiteY17" fmla="*/ 28575 h 425951"/>
                  <a:gd name="connsiteX18" fmla="*/ 228600 w 438151"/>
                  <a:gd name="connsiteY18" fmla="*/ 19050 h 425951"/>
                  <a:gd name="connsiteX19" fmla="*/ 250825 w 438151"/>
                  <a:gd name="connsiteY19" fmla="*/ 3175 h 425951"/>
                  <a:gd name="connsiteX20" fmla="*/ 260350 w 438151"/>
                  <a:gd name="connsiteY20" fmla="*/ 0 h 425951"/>
                  <a:gd name="connsiteX21" fmla="*/ 292100 w 438151"/>
                  <a:gd name="connsiteY21" fmla="*/ 3175 h 425951"/>
                  <a:gd name="connsiteX22" fmla="*/ 314325 w 438151"/>
                  <a:gd name="connsiteY22" fmla="*/ 6350 h 425951"/>
                  <a:gd name="connsiteX23" fmla="*/ 355600 w 438151"/>
                  <a:gd name="connsiteY23" fmla="*/ 9525 h 425951"/>
                  <a:gd name="connsiteX24" fmla="*/ 377825 w 438151"/>
                  <a:gd name="connsiteY24" fmla="*/ 19050 h 425951"/>
                  <a:gd name="connsiteX25" fmla="*/ 396875 w 438151"/>
                  <a:gd name="connsiteY25" fmla="*/ 31750 h 425951"/>
                  <a:gd name="connsiteX26" fmla="*/ 406400 w 438151"/>
                  <a:gd name="connsiteY26" fmla="*/ 85725 h 425951"/>
                  <a:gd name="connsiteX27" fmla="*/ 409575 w 438151"/>
                  <a:gd name="connsiteY27" fmla="*/ 98425 h 425951"/>
                  <a:gd name="connsiteX28" fmla="*/ 428625 w 438151"/>
                  <a:gd name="connsiteY28" fmla="*/ 117475 h 425951"/>
                  <a:gd name="connsiteX29" fmla="*/ 438150 w 438151"/>
                  <a:gd name="connsiteY29" fmla="*/ 139700 h 425951"/>
                  <a:gd name="connsiteX30" fmla="*/ 431800 w 438151"/>
                  <a:gd name="connsiteY30" fmla="*/ 200025 h 425951"/>
                  <a:gd name="connsiteX31" fmla="*/ 425450 w 438151"/>
                  <a:gd name="connsiteY31" fmla="*/ 209550 h 425951"/>
                  <a:gd name="connsiteX32" fmla="*/ 409575 w 438151"/>
                  <a:gd name="connsiteY32" fmla="*/ 234950 h 425951"/>
                  <a:gd name="connsiteX33" fmla="*/ 387350 w 438151"/>
                  <a:gd name="connsiteY33" fmla="*/ 263525 h 425951"/>
                  <a:gd name="connsiteX34" fmla="*/ 381000 w 438151"/>
                  <a:gd name="connsiteY34" fmla="*/ 273050 h 425951"/>
                  <a:gd name="connsiteX35" fmla="*/ 374650 w 438151"/>
                  <a:gd name="connsiteY35" fmla="*/ 292100 h 425951"/>
                  <a:gd name="connsiteX36" fmla="*/ 368300 w 438151"/>
                  <a:gd name="connsiteY36" fmla="*/ 314325 h 425951"/>
                  <a:gd name="connsiteX37" fmla="*/ 365125 w 438151"/>
                  <a:gd name="connsiteY37" fmla="*/ 336550 h 425951"/>
                  <a:gd name="connsiteX38" fmla="*/ 371475 w 438151"/>
                  <a:gd name="connsiteY38" fmla="*/ 390525 h 425951"/>
                  <a:gd name="connsiteX39" fmla="*/ 377825 w 438151"/>
                  <a:gd name="connsiteY39" fmla="*/ 412750 h 425951"/>
                  <a:gd name="connsiteX40" fmla="*/ 381000 w 438151"/>
                  <a:gd name="connsiteY40" fmla="*/ 425450 h 425951"/>
                  <a:gd name="connsiteX41" fmla="*/ 374650 w 438151"/>
                  <a:gd name="connsiteY41" fmla="*/ 415925 h 425951"/>
                  <a:gd name="connsiteX42" fmla="*/ 368300 w 438151"/>
                  <a:gd name="connsiteY42" fmla="*/ 403225 h 425951"/>
                  <a:gd name="connsiteX43" fmla="*/ 355600 w 438151"/>
                  <a:gd name="connsiteY43" fmla="*/ 384175 h 425951"/>
                  <a:gd name="connsiteX44" fmla="*/ 346075 w 438151"/>
                  <a:gd name="connsiteY44" fmla="*/ 365125 h 425951"/>
                  <a:gd name="connsiteX45" fmla="*/ 333375 w 438151"/>
                  <a:gd name="connsiteY45" fmla="*/ 346075 h 425951"/>
                  <a:gd name="connsiteX46" fmla="*/ 327025 w 438151"/>
                  <a:gd name="connsiteY46" fmla="*/ 330200 h 425951"/>
                  <a:gd name="connsiteX47" fmla="*/ 330200 w 438151"/>
                  <a:gd name="connsiteY47" fmla="*/ 282575 h 425951"/>
                  <a:gd name="connsiteX48" fmla="*/ 346075 w 438151"/>
                  <a:gd name="connsiteY48" fmla="*/ 266700 h 425951"/>
                  <a:gd name="connsiteX49" fmla="*/ 381000 w 438151"/>
                  <a:gd name="connsiteY49" fmla="*/ 225425 h 425951"/>
                  <a:gd name="connsiteX50" fmla="*/ 384175 w 438151"/>
                  <a:gd name="connsiteY50" fmla="*/ 215900 h 425951"/>
                  <a:gd name="connsiteX51" fmla="*/ 381000 w 438151"/>
                  <a:gd name="connsiteY51" fmla="*/ 177800 h 425951"/>
                  <a:gd name="connsiteX52" fmla="*/ 371475 w 438151"/>
                  <a:gd name="connsiteY52" fmla="*/ 171450 h 425951"/>
                  <a:gd name="connsiteX53" fmla="*/ 365125 w 438151"/>
                  <a:gd name="connsiteY53" fmla="*/ 161925 h 425951"/>
                  <a:gd name="connsiteX54" fmla="*/ 346075 w 438151"/>
                  <a:gd name="connsiteY54" fmla="*/ 149225 h 425951"/>
                  <a:gd name="connsiteX55" fmla="*/ 336550 w 438151"/>
                  <a:gd name="connsiteY55" fmla="*/ 139700 h 425951"/>
                  <a:gd name="connsiteX56" fmla="*/ 333375 w 438151"/>
                  <a:gd name="connsiteY56" fmla="*/ 127000 h 425951"/>
                  <a:gd name="connsiteX57" fmla="*/ 327025 w 438151"/>
                  <a:gd name="connsiteY57" fmla="*/ 107950 h 425951"/>
                  <a:gd name="connsiteX58" fmla="*/ 323850 w 438151"/>
                  <a:gd name="connsiteY58" fmla="*/ 66675 h 425951"/>
                  <a:gd name="connsiteX59" fmla="*/ 320675 w 438151"/>
                  <a:gd name="connsiteY59" fmla="*/ 57150 h 425951"/>
                  <a:gd name="connsiteX60" fmla="*/ 311150 w 438151"/>
                  <a:gd name="connsiteY60" fmla="*/ 47625 h 425951"/>
                  <a:gd name="connsiteX61" fmla="*/ 276225 w 438151"/>
                  <a:gd name="connsiteY61" fmla="*/ 53975 h 425951"/>
                  <a:gd name="connsiteX62" fmla="*/ 250825 w 438151"/>
                  <a:gd name="connsiteY62" fmla="*/ 79375 h 425951"/>
                  <a:gd name="connsiteX63" fmla="*/ 244475 w 438151"/>
                  <a:gd name="connsiteY63" fmla="*/ 92075 h 425951"/>
                  <a:gd name="connsiteX64" fmla="*/ 234950 w 438151"/>
                  <a:gd name="connsiteY64" fmla="*/ 101600 h 425951"/>
                  <a:gd name="connsiteX65" fmla="*/ 228600 w 438151"/>
                  <a:gd name="connsiteY65" fmla="*/ 111125 h 425951"/>
                  <a:gd name="connsiteX66" fmla="*/ 219075 w 438151"/>
                  <a:gd name="connsiteY66" fmla="*/ 123825 h 425951"/>
                  <a:gd name="connsiteX67" fmla="*/ 212725 w 438151"/>
                  <a:gd name="connsiteY67" fmla="*/ 133350 h 425951"/>
                  <a:gd name="connsiteX68" fmla="*/ 203200 w 438151"/>
                  <a:gd name="connsiteY68" fmla="*/ 142875 h 425951"/>
                  <a:gd name="connsiteX69" fmla="*/ 184150 w 438151"/>
                  <a:gd name="connsiteY69" fmla="*/ 161925 h 425951"/>
                  <a:gd name="connsiteX70" fmla="*/ 177800 w 438151"/>
                  <a:gd name="connsiteY70" fmla="*/ 171450 h 425951"/>
                  <a:gd name="connsiteX71" fmla="*/ 168275 w 438151"/>
                  <a:gd name="connsiteY71" fmla="*/ 174625 h 425951"/>
                  <a:gd name="connsiteX72" fmla="*/ 158750 w 438151"/>
                  <a:gd name="connsiteY72" fmla="*/ 180975 h 425951"/>
                  <a:gd name="connsiteX73" fmla="*/ 139700 w 438151"/>
                  <a:gd name="connsiteY73" fmla="*/ 193675 h 425951"/>
                  <a:gd name="connsiteX74" fmla="*/ 130175 w 438151"/>
                  <a:gd name="connsiteY74" fmla="*/ 203200 h 425951"/>
                  <a:gd name="connsiteX75" fmla="*/ 120650 w 438151"/>
                  <a:gd name="connsiteY75" fmla="*/ 206375 h 425951"/>
                  <a:gd name="connsiteX76" fmla="*/ 101600 w 438151"/>
                  <a:gd name="connsiteY76" fmla="*/ 225425 h 425951"/>
                  <a:gd name="connsiteX77" fmla="*/ 95250 w 438151"/>
                  <a:gd name="connsiteY77" fmla="*/ 234950 h 425951"/>
                  <a:gd name="connsiteX78" fmla="*/ 85725 w 438151"/>
                  <a:gd name="connsiteY78" fmla="*/ 241300 h 425951"/>
                  <a:gd name="connsiteX79" fmla="*/ 82550 w 438151"/>
                  <a:gd name="connsiteY79" fmla="*/ 250825 h 425951"/>
                  <a:gd name="connsiteX80" fmla="*/ 69850 w 438151"/>
                  <a:gd name="connsiteY80" fmla="*/ 269875 h 425951"/>
                  <a:gd name="connsiteX81" fmla="*/ 47625 w 438151"/>
                  <a:gd name="connsiteY81" fmla="*/ 298450 h 425951"/>
                  <a:gd name="connsiteX82" fmla="*/ 28575 w 438151"/>
                  <a:gd name="connsiteY82" fmla="*/ 311150 h 425951"/>
                  <a:gd name="connsiteX83" fmla="*/ 9525 w 438151"/>
                  <a:gd name="connsiteY83" fmla="*/ 307975 h 425951"/>
                  <a:gd name="connsiteX84" fmla="*/ 6350 w 438151"/>
                  <a:gd name="connsiteY84" fmla="*/ 298450 h 425951"/>
                  <a:gd name="connsiteX85" fmla="*/ 0 w 438151"/>
                  <a:gd name="connsiteY85" fmla="*/ 276225 h 425951"/>
                  <a:gd name="connsiteX86" fmla="*/ 9525 w 438151"/>
                  <a:gd name="connsiteY86" fmla="*/ 222250 h 425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38151" h="425951">
                    <a:moveTo>
                      <a:pt x="9525" y="222250"/>
                    </a:moveTo>
                    <a:cubicBezTo>
                      <a:pt x="11642" y="210079"/>
                      <a:pt x="10085" y="209083"/>
                      <a:pt x="12700" y="203200"/>
                    </a:cubicBezTo>
                    <a:cubicBezTo>
                      <a:pt x="14524" y="199097"/>
                      <a:pt x="18776" y="196550"/>
                      <a:pt x="22225" y="193675"/>
                    </a:cubicBezTo>
                    <a:cubicBezTo>
                      <a:pt x="25156" y="191232"/>
                      <a:pt x="28645" y="189543"/>
                      <a:pt x="31750" y="187325"/>
                    </a:cubicBezTo>
                    <a:cubicBezTo>
                      <a:pt x="48569" y="175311"/>
                      <a:pt x="38518" y="179777"/>
                      <a:pt x="53975" y="174625"/>
                    </a:cubicBezTo>
                    <a:cubicBezTo>
                      <a:pt x="70908" y="149225"/>
                      <a:pt x="48683" y="179917"/>
                      <a:pt x="69850" y="158750"/>
                    </a:cubicBezTo>
                    <a:cubicBezTo>
                      <a:pt x="72548" y="156052"/>
                      <a:pt x="73665" y="152077"/>
                      <a:pt x="76200" y="149225"/>
                    </a:cubicBezTo>
                    <a:cubicBezTo>
                      <a:pt x="94235" y="128936"/>
                      <a:pt x="87991" y="132595"/>
                      <a:pt x="104775" y="127000"/>
                    </a:cubicBezTo>
                    <a:cubicBezTo>
                      <a:pt x="106892" y="123825"/>
                      <a:pt x="108427" y="120173"/>
                      <a:pt x="111125" y="117475"/>
                    </a:cubicBezTo>
                    <a:cubicBezTo>
                      <a:pt x="113823" y="114777"/>
                      <a:pt x="118266" y="114105"/>
                      <a:pt x="120650" y="111125"/>
                    </a:cubicBezTo>
                    <a:cubicBezTo>
                      <a:pt x="122741" y="108512"/>
                      <a:pt x="121969" y="104385"/>
                      <a:pt x="123825" y="101600"/>
                    </a:cubicBezTo>
                    <a:cubicBezTo>
                      <a:pt x="126316" y="97864"/>
                      <a:pt x="130475" y="95524"/>
                      <a:pt x="133350" y="92075"/>
                    </a:cubicBezTo>
                    <a:cubicBezTo>
                      <a:pt x="155452" y="65553"/>
                      <a:pt x="121398" y="100852"/>
                      <a:pt x="149225" y="73025"/>
                    </a:cubicBezTo>
                    <a:cubicBezTo>
                      <a:pt x="150283" y="69850"/>
                      <a:pt x="150544" y="66285"/>
                      <a:pt x="152400" y="63500"/>
                    </a:cubicBezTo>
                    <a:cubicBezTo>
                      <a:pt x="157096" y="56456"/>
                      <a:pt x="175569" y="43077"/>
                      <a:pt x="180975" y="41275"/>
                    </a:cubicBezTo>
                    <a:cubicBezTo>
                      <a:pt x="184150" y="40217"/>
                      <a:pt x="187507" y="39597"/>
                      <a:pt x="190500" y="38100"/>
                    </a:cubicBezTo>
                    <a:cubicBezTo>
                      <a:pt x="193913" y="36393"/>
                      <a:pt x="196612" y="33457"/>
                      <a:pt x="200025" y="31750"/>
                    </a:cubicBezTo>
                    <a:cubicBezTo>
                      <a:pt x="203018" y="30253"/>
                      <a:pt x="206557" y="30072"/>
                      <a:pt x="209550" y="28575"/>
                    </a:cubicBezTo>
                    <a:cubicBezTo>
                      <a:pt x="234169" y="16265"/>
                      <a:pt x="204659" y="27030"/>
                      <a:pt x="228600" y="19050"/>
                    </a:cubicBezTo>
                    <a:cubicBezTo>
                      <a:pt x="231476" y="16893"/>
                      <a:pt x="246182" y="5496"/>
                      <a:pt x="250825" y="3175"/>
                    </a:cubicBezTo>
                    <a:cubicBezTo>
                      <a:pt x="253818" y="1678"/>
                      <a:pt x="257175" y="1058"/>
                      <a:pt x="260350" y="0"/>
                    </a:cubicBezTo>
                    <a:lnTo>
                      <a:pt x="292100" y="3175"/>
                    </a:lnTo>
                    <a:cubicBezTo>
                      <a:pt x="299532" y="4049"/>
                      <a:pt x="306879" y="5605"/>
                      <a:pt x="314325" y="6350"/>
                    </a:cubicBezTo>
                    <a:cubicBezTo>
                      <a:pt x="328055" y="7723"/>
                      <a:pt x="341842" y="8467"/>
                      <a:pt x="355600" y="9525"/>
                    </a:cubicBezTo>
                    <a:cubicBezTo>
                      <a:pt x="365454" y="12810"/>
                      <a:pt x="368017" y="13165"/>
                      <a:pt x="377825" y="19050"/>
                    </a:cubicBezTo>
                    <a:cubicBezTo>
                      <a:pt x="384369" y="22977"/>
                      <a:pt x="396875" y="31750"/>
                      <a:pt x="396875" y="31750"/>
                    </a:cubicBezTo>
                    <a:cubicBezTo>
                      <a:pt x="405292" y="57000"/>
                      <a:pt x="397302" y="31139"/>
                      <a:pt x="406400" y="85725"/>
                    </a:cubicBezTo>
                    <a:cubicBezTo>
                      <a:pt x="407117" y="90029"/>
                      <a:pt x="407073" y="94850"/>
                      <a:pt x="409575" y="98425"/>
                    </a:cubicBezTo>
                    <a:cubicBezTo>
                      <a:pt x="414725" y="105782"/>
                      <a:pt x="424609" y="109443"/>
                      <a:pt x="428625" y="117475"/>
                    </a:cubicBezTo>
                    <a:cubicBezTo>
                      <a:pt x="436472" y="133168"/>
                      <a:pt x="433478" y="125685"/>
                      <a:pt x="438150" y="139700"/>
                    </a:cubicBezTo>
                    <a:cubicBezTo>
                      <a:pt x="437859" y="144360"/>
                      <a:pt x="439730" y="184165"/>
                      <a:pt x="431800" y="200025"/>
                    </a:cubicBezTo>
                    <a:cubicBezTo>
                      <a:pt x="430093" y="203438"/>
                      <a:pt x="427472" y="206314"/>
                      <a:pt x="425450" y="209550"/>
                    </a:cubicBezTo>
                    <a:cubicBezTo>
                      <a:pt x="423901" y="212028"/>
                      <a:pt x="413202" y="230597"/>
                      <a:pt x="409575" y="234950"/>
                    </a:cubicBezTo>
                    <a:cubicBezTo>
                      <a:pt x="384706" y="264793"/>
                      <a:pt x="419448" y="215377"/>
                      <a:pt x="387350" y="263525"/>
                    </a:cubicBezTo>
                    <a:cubicBezTo>
                      <a:pt x="385233" y="266700"/>
                      <a:pt x="382207" y="269430"/>
                      <a:pt x="381000" y="273050"/>
                    </a:cubicBezTo>
                    <a:lnTo>
                      <a:pt x="374650" y="292100"/>
                    </a:lnTo>
                    <a:cubicBezTo>
                      <a:pt x="371930" y="300261"/>
                      <a:pt x="369895" y="305554"/>
                      <a:pt x="368300" y="314325"/>
                    </a:cubicBezTo>
                    <a:cubicBezTo>
                      <a:pt x="366961" y="321688"/>
                      <a:pt x="366183" y="329142"/>
                      <a:pt x="365125" y="336550"/>
                    </a:cubicBezTo>
                    <a:cubicBezTo>
                      <a:pt x="367340" y="360919"/>
                      <a:pt x="367228" y="369288"/>
                      <a:pt x="371475" y="390525"/>
                    </a:cubicBezTo>
                    <a:cubicBezTo>
                      <a:pt x="374784" y="407068"/>
                      <a:pt x="373790" y="398628"/>
                      <a:pt x="377825" y="412750"/>
                    </a:cubicBezTo>
                    <a:cubicBezTo>
                      <a:pt x="379024" y="416946"/>
                      <a:pt x="384086" y="422364"/>
                      <a:pt x="381000" y="425450"/>
                    </a:cubicBezTo>
                    <a:cubicBezTo>
                      <a:pt x="378302" y="428148"/>
                      <a:pt x="376543" y="419238"/>
                      <a:pt x="374650" y="415925"/>
                    </a:cubicBezTo>
                    <a:cubicBezTo>
                      <a:pt x="372302" y="411816"/>
                      <a:pt x="370735" y="407284"/>
                      <a:pt x="368300" y="403225"/>
                    </a:cubicBezTo>
                    <a:cubicBezTo>
                      <a:pt x="364373" y="396681"/>
                      <a:pt x="358013" y="391415"/>
                      <a:pt x="355600" y="384175"/>
                    </a:cubicBezTo>
                    <a:cubicBezTo>
                      <a:pt x="347620" y="360234"/>
                      <a:pt x="358385" y="389744"/>
                      <a:pt x="346075" y="365125"/>
                    </a:cubicBezTo>
                    <a:cubicBezTo>
                      <a:pt x="336885" y="346745"/>
                      <a:pt x="351431" y="364131"/>
                      <a:pt x="333375" y="346075"/>
                    </a:cubicBezTo>
                    <a:cubicBezTo>
                      <a:pt x="331258" y="340783"/>
                      <a:pt x="327310" y="335892"/>
                      <a:pt x="327025" y="330200"/>
                    </a:cubicBezTo>
                    <a:cubicBezTo>
                      <a:pt x="326230" y="314310"/>
                      <a:pt x="327584" y="298269"/>
                      <a:pt x="330200" y="282575"/>
                    </a:cubicBezTo>
                    <a:cubicBezTo>
                      <a:pt x="331777" y="273112"/>
                      <a:pt x="340265" y="271929"/>
                      <a:pt x="346075" y="266700"/>
                    </a:cubicBezTo>
                    <a:cubicBezTo>
                      <a:pt x="354229" y="259361"/>
                      <a:pt x="376669" y="238418"/>
                      <a:pt x="381000" y="225425"/>
                    </a:cubicBezTo>
                    <a:lnTo>
                      <a:pt x="384175" y="215900"/>
                    </a:lnTo>
                    <a:cubicBezTo>
                      <a:pt x="383117" y="203200"/>
                      <a:pt x="384501" y="190054"/>
                      <a:pt x="381000" y="177800"/>
                    </a:cubicBezTo>
                    <a:cubicBezTo>
                      <a:pt x="379952" y="174131"/>
                      <a:pt x="374173" y="174148"/>
                      <a:pt x="371475" y="171450"/>
                    </a:cubicBezTo>
                    <a:cubicBezTo>
                      <a:pt x="368777" y="168752"/>
                      <a:pt x="367997" y="164438"/>
                      <a:pt x="365125" y="161925"/>
                    </a:cubicBezTo>
                    <a:cubicBezTo>
                      <a:pt x="359382" y="156899"/>
                      <a:pt x="351471" y="154621"/>
                      <a:pt x="346075" y="149225"/>
                    </a:cubicBezTo>
                    <a:lnTo>
                      <a:pt x="336550" y="139700"/>
                    </a:lnTo>
                    <a:cubicBezTo>
                      <a:pt x="335492" y="135467"/>
                      <a:pt x="334629" y="131180"/>
                      <a:pt x="333375" y="127000"/>
                    </a:cubicBezTo>
                    <a:cubicBezTo>
                      <a:pt x="331452" y="120589"/>
                      <a:pt x="327025" y="107950"/>
                      <a:pt x="327025" y="107950"/>
                    </a:cubicBezTo>
                    <a:cubicBezTo>
                      <a:pt x="325967" y="94192"/>
                      <a:pt x="325562" y="80367"/>
                      <a:pt x="323850" y="66675"/>
                    </a:cubicBezTo>
                    <a:cubicBezTo>
                      <a:pt x="323435" y="63354"/>
                      <a:pt x="322531" y="59935"/>
                      <a:pt x="320675" y="57150"/>
                    </a:cubicBezTo>
                    <a:cubicBezTo>
                      <a:pt x="318184" y="53414"/>
                      <a:pt x="314325" y="50800"/>
                      <a:pt x="311150" y="47625"/>
                    </a:cubicBezTo>
                    <a:cubicBezTo>
                      <a:pt x="302394" y="48719"/>
                      <a:pt x="286014" y="49081"/>
                      <a:pt x="276225" y="53975"/>
                    </a:cubicBezTo>
                    <a:cubicBezTo>
                      <a:pt x="265348" y="59413"/>
                      <a:pt x="256774" y="68965"/>
                      <a:pt x="250825" y="79375"/>
                    </a:cubicBezTo>
                    <a:cubicBezTo>
                      <a:pt x="248477" y="83484"/>
                      <a:pt x="247226" y="88224"/>
                      <a:pt x="244475" y="92075"/>
                    </a:cubicBezTo>
                    <a:cubicBezTo>
                      <a:pt x="241865" y="95729"/>
                      <a:pt x="237825" y="98151"/>
                      <a:pt x="234950" y="101600"/>
                    </a:cubicBezTo>
                    <a:cubicBezTo>
                      <a:pt x="232507" y="104531"/>
                      <a:pt x="230818" y="108020"/>
                      <a:pt x="228600" y="111125"/>
                    </a:cubicBezTo>
                    <a:cubicBezTo>
                      <a:pt x="225524" y="115431"/>
                      <a:pt x="222151" y="119519"/>
                      <a:pt x="219075" y="123825"/>
                    </a:cubicBezTo>
                    <a:cubicBezTo>
                      <a:pt x="216857" y="126930"/>
                      <a:pt x="215168" y="130419"/>
                      <a:pt x="212725" y="133350"/>
                    </a:cubicBezTo>
                    <a:cubicBezTo>
                      <a:pt x="209850" y="136799"/>
                      <a:pt x="206122" y="139466"/>
                      <a:pt x="203200" y="142875"/>
                    </a:cubicBezTo>
                    <a:cubicBezTo>
                      <a:pt x="187447" y="161253"/>
                      <a:pt x="200918" y="150746"/>
                      <a:pt x="184150" y="161925"/>
                    </a:cubicBezTo>
                    <a:cubicBezTo>
                      <a:pt x="182033" y="165100"/>
                      <a:pt x="180780" y="169066"/>
                      <a:pt x="177800" y="171450"/>
                    </a:cubicBezTo>
                    <a:cubicBezTo>
                      <a:pt x="175187" y="173541"/>
                      <a:pt x="171268" y="173128"/>
                      <a:pt x="168275" y="174625"/>
                    </a:cubicBezTo>
                    <a:cubicBezTo>
                      <a:pt x="164862" y="176332"/>
                      <a:pt x="161681" y="178532"/>
                      <a:pt x="158750" y="180975"/>
                    </a:cubicBezTo>
                    <a:cubicBezTo>
                      <a:pt x="142895" y="194188"/>
                      <a:pt x="156439" y="188095"/>
                      <a:pt x="139700" y="193675"/>
                    </a:cubicBezTo>
                    <a:cubicBezTo>
                      <a:pt x="136525" y="196850"/>
                      <a:pt x="133911" y="200709"/>
                      <a:pt x="130175" y="203200"/>
                    </a:cubicBezTo>
                    <a:cubicBezTo>
                      <a:pt x="127390" y="205056"/>
                      <a:pt x="123292" y="204320"/>
                      <a:pt x="120650" y="206375"/>
                    </a:cubicBezTo>
                    <a:cubicBezTo>
                      <a:pt x="113561" y="211888"/>
                      <a:pt x="106581" y="217953"/>
                      <a:pt x="101600" y="225425"/>
                    </a:cubicBezTo>
                    <a:cubicBezTo>
                      <a:pt x="99483" y="228600"/>
                      <a:pt x="97948" y="232252"/>
                      <a:pt x="95250" y="234950"/>
                    </a:cubicBezTo>
                    <a:cubicBezTo>
                      <a:pt x="92552" y="237648"/>
                      <a:pt x="88900" y="239183"/>
                      <a:pt x="85725" y="241300"/>
                    </a:cubicBezTo>
                    <a:cubicBezTo>
                      <a:pt x="84667" y="244475"/>
                      <a:pt x="84175" y="247899"/>
                      <a:pt x="82550" y="250825"/>
                    </a:cubicBezTo>
                    <a:cubicBezTo>
                      <a:pt x="78844" y="257496"/>
                      <a:pt x="72263" y="262635"/>
                      <a:pt x="69850" y="269875"/>
                    </a:cubicBezTo>
                    <a:cubicBezTo>
                      <a:pt x="63835" y="287919"/>
                      <a:pt x="69042" y="277033"/>
                      <a:pt x="47625" y="298450"/>
                    </a:cubicBezTo>
                    <a:cubicBezTo>
                      <a:pt x="35733" y="310342"/>
                      <a:pt x="42360" y="306555"/>
                      <a:pt x="28575" y="311150"/>
                    </a:cubicBezTo>
                    <a:cubicBezTo>
                      <a:pt x="22225" y="310092"/>
                      <a:pt x="15114" y="311169"/>
                      <a:pt x="9525" y="307975"/>
                    </a:cubicBezTo>
                    <a:cubicBezTo>
                      <a:pt x="6619" y="306315"/>
                      <a:pt x="7269" y="301668"/>
                      <a:pt x="6350" y="298450"/>
                    </a:cubicBezTo>
                    <a:cubicBezTo>
                      <a:pt x="-1623" y="270543"/>
                      <a:pt x="7613" y="299063"/>
                      <a:pt x="0" y="276225"/>
                    </a:cubicBezTo>
                    <a:cubicBezTo>
                      <a:pt x="3344" y="229415"/>
                      <a:pt x="7408" y="234421"/>
                      <a:pt x="9525" y="2222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143" name="Forme libre 435">
                <a:extLst>
                  <a:ext uri="{FF2B5EF4-FFF2-40B4-BE49-F238E27FC236}">
                    <a16:creationId xmlns:a16="http://schemas.microsoft.com/office/drawing/2014/main" id="{63E01145-0284-4560-99D6-0D90A65E6574}"/>
                  </a:ext>
                </a:extLst>
              </p:cNvPr>
              <p:cNvSpPr/>
              <p:nvPr/>
            </p:nvSpPr>
            <p:spPr>
              <a:xfrm>
                <a:off x="4034630" y="3356992"/>
                <a:ext cx="486242" cy="458440"/>
              </a:xfrm>
              <a:custGeom>
                <a:avLst/>
                <a:gdLst>
                  <a:gd name="connsiteX0" fmla="*/ 10320 w 486242"/>
                  <a:gd name="connsiteY0" fmla="*/ 206375 h 458440"/>
                  <a:gd name="connsiteX1" fmla="*/ 13495 w 486242"/>
                  <a:gd name="connsiteY1" fmla="*/ 190500 h 458440"/>
                  <a:gd name="connsiteX2" fmla="*/ 35720 w 486242"/>
                  <a:gd name="connsiteY2" fmla="*/ 174625 h 458440"/>
                  <a:gd name="connsiteX3" fmla="*/ 45245 w 486242"/>
                  <a:gd name="connsiteY3" fmla="*/ 168275 h 458440"/>
                  <a:gd name="connsiteX4" fmla="*/ 57945 w 486242"/>
                  <a:gd name="connsiteY4" fmla="*/ 161925 h 458440"/>
                  <a:gd name="connsiteX5" fmla="*/ 76995 w 486242"/>
                  <a:gd name="connsiteY5" fmla="*/ 149225 h 458440"/>
                  <a:gd name="connsiteX6" fmla="*/ 96045 w 486242"/>
                  <a:gd name="connsiteY6" fmla="*/ 139700 h 458440"/>
                  <a:gd name="connsiteX7" fmla="*/ 118270 w 486242"/>
                  <a:gd name="connsiteY7" fmla="*/ 127000 h 458440"/>
                  <a:gd name="connsiteX8" fmla="*/ 134145 w 486242"/>
                  <a:gd name="connsiteY8" fmla="*/ 114300 h 458440"/>
                  <a:gd name="connsiteX9" fmla="*/ 146845 w 486242"/>
                  <a:gd name="connsiteY9" fmla="*/ 101600 h 458440"/>
                  <a:gd name="connsiteX10" fmla="*/ 159545 w 486242"/>
                  <a:gd name="connsiteY10" fmla="*/ 92075 h 458440"/>
                  <a:gd name="connsiteX11" fmla="*/ 165895 w 486242"/>
                  <a:gd name="connsiteY11" fmla="*/ 82550 h 458440"/>
                  <a:gd name="connsiteX12" fmla="*/ 178595 w 486242"/>
                  <a:gd name="connsiteY12" fmla="*/ 76200 h 458440"/>
                  <a:gd name="connsiteX13" fmla="*/ 197645 w 486242"/>
                  <a:gd name="connsiteY13" fmla="*/ 66675 h 458440"/>
                  <a:gd name="connsiteX14" fmla="*/ 203995 w 486242"/>
                  <a:gd name="connsiteY14" fmla="*/ 57150 h 458440"/>
                  <a:gd name="connsiteX15" fmla="*/ 226220 w 486242"/>
                  <a:gd name="connsiteY15" fmla="*/ 47625 h 458440"/>
                  <a:gd name="connsiteX16" fmla="*/ 251620 w 486242"/>
                  <a:gd name="connsiteY16" fmla="*/ 34925 h 458440"/>
                  <a:gd name="connsiteX17" fmla="*/ 254795 w 486242"/>
                  <a:gd name="connsiteY17" fmla="*/ 25400 h 458440"/>
                  <a:gd name="connsiteX18" fmla="*/ 264320 w 486242"/>
                  <a:gd name="connsiteY18" fmla="*/ 15875 h 458440"/>
                  <a:gd name="connsiteX19" fmla="*/ 273845 w 486242"/>
                  <a:gd name="connsiteY19" fmla="*/ 9525 h 458440"/>
                  <a:gd name="connsiteX20" fmla="*/ 308770 w 486242"/>
                  <a:gd name="connsiteY20" fmla="*/ 0 h 458440"/>
                  <a:gd name="connsiteX21" fmla="*/ 356395 w 486242"/>
                  <a:gd name="connsiteY21" fmla="*/ 3175 h 458440"/>
                  <a:gd name="connsiteX22" fmla="*/ 375445 w 486242"/>
                  <a:gd name="connsiteY22" fmla="*/ 12700 h 458440"/>
                  <a:gd name="connsiteX23" fmla="*/ 384970 w 486242"/>
                  <a:gd name="connsiteY23" fmla="*/ 15875 h 458440"/>
                  <a:gd name="connsiteX24" fmla="*/ 407195 w 486242"/>
                  <a:gd name="connsiteY24" fmla="*/ 31750 h 458440"/>
                  <a:gd name="connsiteX25" fmla="*/ 416720 w 486242"/>
                  <a:gd name="connsiteY25" fmla="*/ 44450 h 458440"/>
                  <a:gd name="connsiteX26" fmla="*/ 426245 w 486242"/>
                  <a:gd name="connsiteY26" fmla="*/ 53975 h 458440"/>
                  <a:gd name="connsiteX27" fmla="*/ 432595 w 486242"/>
                  <a:gd name="connsiteY27" fmla="*/ 66675 h 458440"/>
                  <a:gd name="connsiteX28" fmla="*/ 438945 w 486242"/>
                  <a:gd name="connsiteY28" fmla="*/ 88900 h 458440"/>
                  <a:gd name="connsiteX29" fmla="*/ 435770 w 486242"/>
                  <a:gd name="connsiteY29" fmla="*/ 130175 h 458440"/>
                  <a:gd name="connsiteX30" fmla="*/ 432595 w 486242"/>
                  <a:gd name="connsiteY30" fmla="*/ 139700 h 458440"/>
                  <a:gd name="connsiteX31" fmla="*/ 429420 w 486242"/>
                  <a:gd name="connsiteY31" fmla="*/ 168275 h 458440"/>
                  <a:gd name="connsiteX32" fmla="*/ 435770 w 486242"/>
                  <a:gd name="connsiteY32" fmla="*/ 196850 h 458440"/>
                  <a:gd name="connsiteX33" fmla="*/ 442120 w 486242"/>
                  <a:gd name="connsiteY33" fmla="*/ 206375 h 458440"/>
                  <a:gd name="connsiteX34" fmla="*/ 448470 w 486242"/>
                  <a:gd name="connsiteY34" fmla="*/ 225425 h 458440"/>
                  <a:gd name="connsiteX35" fmla="*/ 454820 w 486242"/>
                  <a:gd name="connsiteY35" fmla="*/ 234950 h 458440"/>
                  <a:gd name="connsiteX36" fmla="*/ 461170 w 486242"/>
                  <a:gd name="connsiteY36" fmla="*/ 260350 h 458440"/>
                  <a:gd name="connsiteX37" fmla="*/ 464345 w 486242"/>
                  <a:gd name="connsiteY37" fmla="*/ 339725 h 458440"/>
                  <a:gd name="connsiteX38" fmla="*/ 467520 w 486242"/>
                  <a:gd name="connsiteY38" fmla="*/ 349250 h 458440"/>
                  <a:gd name="connsiteX39" fmla="*/ 477045 w 486242"/>
                  <a:gd name="connsiteY39" fmla="*/ 358775 h 458440"/>
                  <a:gd name="connsiteX40" fmla="*/ 483395 w 486242"/>
                  <a:gd name="connsiteY40" fmla="*/ 393700 h 458440"/>
                  <a:gd name="connsiteX41" fmla="*/ 480220 w 486242"/>
                  <a:gd name="connsiteY41" fmla="*/ 425450 h 458440"/>
                  <a:gd name="connsiteX42" fmla="*/ 483395 w 486242"/>
                  <a:gd name="connsiteY42" fmla="*/ 457200 h 458440"/>
                  <a:gd name="connsiteX43" fmla="*/ 473870 w 486242"/>
                  <a:gd name="connsiteY43" fmla="*/ 447675 h 458440"/>
                  <a:gd name="connsiteX44" fmla="*/ 457995 w 486242"/>
                  <a:gd name="connsiteY44" fmla="*/ 425450 h 458440"/>
                  <a:gd name="connsiteX45" fmla="*/ 454820 w 486242"/>
                  <a:gd name="connsiteY45" fmla="*/ 393700 h 458440"/>
                  <a:gd name="connsiteX46" fmla="*/ 445295 w 486242"/>
                  <a:gd name="connsiteY46" fmla="*/ 384175 h 458440"/>
                  <a:gd name="connsiteX47" fmla="*/ 426245 w 486242"/>
                  <a:gd name="connsiteY47" fmla="*/ 368300 h 458440"/>
                  <a:gd name="connsiteX48" fmla="*/ 423070 w 486242"/>
                  <a:gd name="connsiteY48" fmla="*/ 358775 h 458440"/>
                  <a:gd name="connsiteX49" fmla="*/ 410370 w 486242"/>
                  <a:gd name="connsiteY49" fmla="*/ 339725 h 458440"/>
                  <a:gd name="connsiteX50" fmla="*/ 400845 w 486242"/>
                  <a:gd name="connsiteY50" fmla="*/ 301625 h 458440"/>
                  <a:gd name="connsiteX51" fmla="*/ 404020 w 486242"/>
                  <a:gd name="connsiteY51" fmla="*/ 273050 h 458440"/>
                  <a:gd name="connsiteX52" fmla="*/ 407195 w 486242"/>
                  <a:gd name="connsiteY52" fmla="*/ 254000 h 458440"/>
                  <a:gd name="connsiteX53" fmla="*/ 413545 w 486242"/>
                  <a:gd name="connsiteY53" fmla="*/ 196850 h 458440"/>
                  <a:gd name="connsiteX54" fmla="*/ 407195 w 486242"/>
                  <a:gd name="connsiteY54" fmla="*/ 174625 h 458440"/>
                  <a:gd name="connsiteX55" fmla="*/ 391320 w 486242"/>
                  <a:gd name="connsiteY55" fmla="*/ 155575 h 458440"/>
                  <a:gd name="connsiteX56" fmla="*/ 384970 w 486242"/>
                  <a:gd name="connsiteY56" fmla="*/ 136525 h 458440"/>
                  <a:gd name="connsiteX57" fmla="*/ 381795 w 486242"/>
                  <a:gd name="connsiteY57" fmla="*/ 127000 h 458440"/>
                  <a:gd name="connsiteX58" fmla="*/ 372270 w 486242"/>
                  <a:gd name="connsiteY58" fmla="*/ 123825 h 458440"/>
                  <a:gd name="connsiteX59" fmla="*/ 365920 w 486242"/>
                  <a:gd name="connsiteY59" fmla="*/ 57150 h 458440"/>
                  <a:gd name="connsiteX60" fmla="*/ 356395 w 486242"/>
                  <a:gd name="connsiteY60" fmla="*/ 60325 h 458440"/>
                  <a:gd name="connsiteX61" fmla="*/ 334170 w 486242"/>
                  <a:gd name="connsiteY61" fmla="*/ 76200 h 458440"/>
                  <a:gd name="connsiteX62" fmla="*/ 302420 w 486242"/>
                  <a:gd name="connsiteY62" fmla="*/ 95250 h 458440"/>
                  <a:gd name="connsiteX63" fmla="*/ 283370 w 486242"/>
                  <a:gd name="connsiteY63" fmla="*/ 107950 h 458440"/>
                  <a:gd name="connsiteX64" fmla="*/ 254795 w 486242"/>
                  <a:gd name="connsiteY64" fmla="*/ 123825 h 458440"/>
                  <a:gd name="connsiteX65" fmla="*/ 242095 w 486242"/>
                  <a:gd name="connsiteY65" fmla="*/ 133350 h 458440"/>
                  <a:gd name="connsiteX66" fmla="*/ 232570 w 486242"/>
                  <a:gd name="connsiteY66" fmla="*/ 136525 h 458440"/>
                  <a:gd name="connsiteX67" fmla="*/ 210345 w 486242"/>
                  <a:gd name="connsiteY67" fmla="*/ 152400 h 458440"/>
                  <a:gd name="connsiteX68" fmla="*/ 200820 w 486242"/>
                  <a:gd name="connsiteY68" fmla="*/ 155575 h 458440"/>
                  <a:gd name="connsiteX69" fmla="*/ 191295 w 486242"/>
                  <a:gd name="connsiteY69" fmla="*/ 161925 h 458440"/>
                  <a:gd name="connsiteX70" fmla="*/ 181770 w 486242"/>
                  <a:gd name="connsiteY70" fmla="*/ 165100 h 458440"/>
                  <a:gd name="connsiteX71" fmla="*/ 172245 w 486242"/>
                  <a:gd name="connsiteY71" fmla="*/ 171450 h 458440"/>
                  <a:gd name="connsiteX72" fmla="*/ 162720 w 486242"/>
                  <a:gd name="connsiteY72" fmla="*/ 174625 h 458440"/>
                  <a:gd name="connsiteX73" fmla="*/ 150020 w 486242"/>
                  <a:gd name="connsiteY73" fmla="*/ 180975 h 458440"/>
                  <a:gd name="connsiteX74" fmla="*/ 140495 w 486242"/>
                  <a:gd name="connsiteY74" fmla="*/ 187325 h 458440"/>
                  <a:gd name="connsiteX75" fmla="*/ 121445 w 486242"/>
                  <a:gd name="connsiteY75" fmla="*/ 193675 h 458440"/>
                  <a:gd name="connsiteX76" fmla="*/ 108745 w 486242"/>
                  <a:gd name="connsiteY76" fmla="*/ 200025 h 458440"/>
                  <a:gd name="connsiteX77" fmla="*/ 99220 w 486242"/>
                  <a:gd name="connsiteY77" fmla="*/ 206375 h 458440"/>
                  <a:gd name="connsiteX78" fmla="*/ 86520 w 486242"/>
                  <a:gd name="connsiteY78" fmla="*/ 209550 h 458440"/>
                  <a:gd name="connsiteX79" fmla="*/ 64295 w 486242"/>
                  <a:gd name="connsiteY79" fmla="*/ 222250 h 458440"/>
                  <a:gd name="connsiteX80" fmla="*/ 54770 w 486242"/>
                  <a:gd name="connsiteY80" fmla="*/ 225425 h 458440"/>
                  <a:gd name="connsiteX81" fmla="*/ 42070 w 486242"/>
                  <a:gd name="connsiteY81" fmla="*/ 234950 h 458440"/>
                  <a:gd name="connsiteX82" fmla="*/ 32545 w 486242"/>
                  <a:gd name="connsiteY82" fmla="*/ 244475 h 458440"/>
                  <a:gd name="connsiteX83" fmla="*/ 23020 w 486242"/>
                  <a:gd name="connsiteY83" fmla="*/ 247650 h 458440"/>
                  <a:gd name="connsiteX84" fmla="*/ 13495 w 486242"/>
                  <a:gd name="connsiteY84" fmla="*/ 257175 h 458440"/>
                  <a:gd name="connsiteX85" fmla="*/ 795 w 486242"/>
                  <a:gd name="connsiteY85" fmla="*/ 254000 h 458440"/>
                  <a:gd name="connsiteX86" fmla="*/ 10320 w 486242"/>
                  <a:gd name="connsiteY86" fmla="*/ 206375 h 458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86242" h="458440">
                    <a:moveTo>
                      <a:pt x="10320" y="206375"/>
                    </a:moveTo>
                    <a:cubicBezTo>
                      <a:pt x="12437" y="195792"/>
                      <a:pt x="11082" y="195327"/>
                      <a:pt x="13495" y="190500"/>
                    </a:cubicBezTo>
                    <a:cubicBezTo>
                      <a:pt x="18149" y="181191"/>
                      <a:pt x="27666" y="179227"/>
                      <a:pt x="35720" y="174625"/>
                    </a:cubicBezTo>
                    <a:cubicBezTo>
                      <a:pt x="39033" y="172732"/>
                      <a:pt x="41932" y="170168"/>
                      <a:pt x="45245" y="168275"/>
                    </a:cubicBezTo>
                    <a:cubicBezTo>
                      <a:pt x="49354" y="165927"/>
                      <a:pt x="53886" y="164360"/>
                      <a:pt x="57945" y="161925"/>
                    </a:cubicBezTo>
                    <a:cubicBezTo>
                      <a:pt x="64489" y="157998"/>
                      <a:pt x="69755" y="151638"/>
                      <a:pt x="76995" y="149225"/>
                    </a:cubicBezTo>
                    <a:cubicBezTo>
                      <a:pt x="94459" y="143404"/>
                      <a:pt x="78811" y="149548"/>
                      <a:pt x="96045" y="139700"/>
                    </a:cubicBezTo>
                    <a:cubicBezTo>
                      <a:pt x="124243" y="123587"/>
                      <a:pt x="95064" y="142471"/>
                      <a:pt x="118270" y="127000"/>
                    </a:cubicBezTo>
                    <a:cubicBezTo>
                      <a:pt x="133743" y="103790"/>
                      <a:pt x="114627" y="128242"/>
                      <a:pt x="134145" y="114300"/>
                    </a:cubicBezTo>
                    <a:cubicBezTo>
                      <a:pt x="139017" y="110820"/>
                      <a:pt x="142339" y="105542"/>
                      <a:pt x="146845" y="101600"/>
                    </a:cubicBezTo>
                    <a:cubicBezTo>
                      <a:pt x="150827" y="98115"/>
                      <a:pt x="155803" y="95817"/>
                      <a:pt x="159545" y="92075"/>
                    </a:cubicBezTo>
                    <a:cubicBezTo>
                      <a:pt x="162243" y="89377"/>
                      <a:pt x="162964" y="84993"/>
                      <a:pt x="165895" y="82550"/>
                    </a:cubicBezTo>
                    <a:cubicBezTo>
                      <a:pt x="169531" y="79520"/>
                      <a:pt x="174486" y="78548"/>
                      <a:pt x="178595" y="76200"/>
                    </a:cubicBezTo>
                    <a:cubicBezTo>
                      <a:pt x="195829" y="66352"/>
                      <a:pt x="180181" y="72496"/>
                      <a:pt x="197645" y="66675"/>
                    </a:cubicBezTo>
                    <a:cubicBezTo>
                      <a:pt x="199762" y="63500"/>
                      <a:pt x="201064" y="59593"/>
                      <a:pt x="203995" y="57150"/>
                    </a:cubicBezTo>
                    <a:cubicBezTo>
                      <a:pt x="210077" y="52082"/>
                      <a:pt x="219001" y="50332"/>
                      <a:pt x="226220" y="47625"/>
                    </a:cubicBezTo>
                    <a:cubicBezTo>
                      <a:pt x="243974" y="40967"/>
                      <a:pt x="238467" y="43693"/>
                      <a:pt x="251620" y="34925"/>
                    </a:cubicBezTo>
                    <a:cubicBezTo>
                      <a:pt x="252678" y="31750"/>
                      <a:pt x="252939" y="28185"/>
                      <a:pt x="254795" y="25400"/>
                    </a:cubicBezTo>
                    <a:cubicBezTo>
                      <a:pt x="257286" y="21664"/>
                      <a:pt x="260871" y="18750"/>
                      <a:pt x="264320" y="15875"/>
                    </a:cubicBezTo>
                    <a:cubicBezTo>
                      <a:pt x="267251" y="13432"/>
                      <a:pt x="270358" y="11075"/>
                      <a:pt x="273845" y="9525"/>
                    </a:cubicBezTo>
                    <a:cubicBezTo>
                      <a:pt x="287028" y="3666"/>
                      <a:pt x="295189" y="2716"/>
                      <a:pt x="308770" y="0"/>
                    </a:cubicBezTo>
                    <a:cubicBezTo>
                      <a:pt x="324645" y="1058"/>
                      <a:pt x="340582" y="1418"/>
                      <a:pt x="356395" y="3175"/>
                    </a:cubicBezTo>
                    <a:cubicBezTo>
                      <a:pt x="366656" y="4315"/>
                      <a:pt x="366424" y="8190"/>
                      <a:pt x="375445" y="12700"/>
                    </a:cubicBezTo>
                    <a:cubicBezTo>
                      <a:pt x="378438" y="14197"/>
                      <a:pt x="381977" y="14378"/>
                      <a:pt x="384970" y="15875"/>
                    </a:cubicBezTo>
                    <a:cubicBezTo>
                      <a:pt x="388576" y="17678"/>
                      <a:pt x="405757" y="30312"/>
                      <a:pt x="407195" y="31750"/>
                    </a:cubicBezTo>
                    <a:cubicBezTo>
                      <a:pt x="410937" y="35492"/>
                      <a:pt x="413276" y="40432"/>
                      <a:pt x="416720" y="44450"/>
                    </a:cubicBezTo>
                    <a:cubicBezTo>
                      <a:pt x="419642" y="47859"/>
                      <a:pt x="423635" y="50321"/>
                      <a:pt x="426245" y="53975"/>
                    </a:cubicBezTo>
                    <a:cubicBezTo>
                      <a:pt x="428996" y="57826"/>
                      <a:pt x="430731" y="62325"/>
                      <a:pt x="432595" y="66675"/>
                    </a:cubicBezTo>
                    <a:cubicBezTo>
                      <a:pt x="435328" y="73052"/>
                      <a:pt x="437334" y="82455"/>
                      <a:pt x="438945" y="88900"/>
                    </a:cubicBezTo>
                    <a:cubicBezTo>
                      <a:pt x="437887" y="102658"/>
                      <a:pt x="437482" y="116483"/>
                      <a:pt x="435770" y="130175"/>
                    </a:cubicBezTo>
                    <a:cubicBezTo>
                      <a:pt x="435355" y="133496"/>
                      <a:pt x="433145" y="136399"/>
                      <a:pt x="432595" y="139700"/>
                    </a:cubicBezTo>
                    <a:cubicBezTo>
                      <a:pt x="431019" y="149153"/>
                      <a:pt x="430478" y="158750"/>
                      <a:pt x="429420" y="168275"/>
                    </a:cubicBezTo>
                    <a:cubicBezTo>
                      <a:pt x="430639" y="175592"/>
                      <a:pt x="431862" y="189034"/>
                      <a:pt x="435770" y="196850"/>
                    </a:cubicBezTo>
                    <a:cubicBezTo>
                      <a:pt x="437477" y="200263"/>
                      <a:pt x="440570" y="202888"/>
                      <a:pt x="442120" y="206375"/>
                    </a:cubicBezTo>
                    <a:cubicBezTo>
                      <a:pt x="444838" y="212492"/>
                      <a:pt x="444757" y="219856"/>
                      <a:pt x="448470" y="225425"/>
                    </a:cubicBezTo>
                    <a:cubicBezTo>
                      <a:pt x="450587" y="228600"/>
                      <a:pt x="453113" y="231537"/>
                      <a:pt x="454820" y="234950"/>
                    </a:cubicBezTo>
                    <a:cubicBezTo>
                      <a:pt x="458074" y="241459"/>
                      <a:pt x="459962" y="254312"/>
                      <a:pt x="461170" y="260350"/>
                    </a:cubicBezTo>
                    <a:cubicBezTo>
                      <a:pt x="462228" y="286808"/>
                      <a:pt x="462458" y="313313"/>
                      <a:pt x="464345" y="339725"/>
                    </a:cubicBezTo>
                    <a:cubicBezTo>
                      <a:pt x="464583" y="343063"/>
                      <a:pt x="465664" y="346465"/>
                      <a:pt x="467520" y="349250"/>
                    </a:cubicBezTo>
                    <a:cubicBezTo>
                      <a:pt x="470011" y="352986"/>
                      <a:pt x="473870" y="355600"/>
                      <a:pt x="477045" y="358775"/>
                    </a:cubicBezTo>
                    <a:cubicBezTo>
                      <a:pt x="481510" y="372170"/>
                      <a:pt x="483395" y="375749"/>
                      <a:pt x="483395" y="393700"/>
                    </a:cubicBezTo>
                    <a:cubicBezTo>
                      <a:pt x="483395" y="404336"/>
                      <a:pt x="481278" y="414867"/>
                      <a:pt x="480220" y="425450"/>
                    </a:cubicBezTo>
                    <a:cubicBezTo>
                      <a:pt x="481278" y="436033"/>
                      <a:pt x="490916" y="464721"/>
                      <a:pt x="483395" y="457200"/>
                    </a:cubicBezTo>
                    <a:cubicBezTo>
                      <a:pt x="480220" y="454025"/>
                      <a:pt x="476792" y="451084"/>
                      <a:pt x="473870" y="447675"/>
                    </a:cubicBezTo>
                    <a:cubicBezTo>
                      <a:pt x="467963" y="440783"/>
                      <a:pt x="463021" y="432988"/>
                      <a:pt x="457995" y="425450"/>
                    </a:cubicBezTo>
                    <a:cubicBezTo>
                      <a:pt x="456937" y="414867"/>
                      <a:pt x="457948" y="403866"/>
                      <a:pt x="454820" y="393700"/>
                    </a:cubicBezTo>
                    <a:cubicBezTo>
                      <a:pt x="453500" y="389408"/>
                      <a:pt x="448170" y="387624"/>
                      <a:pt x="445295" y="384175"/>
                    </a:cubicBezTo>
                    <a:cubicBezTo>
                      <a:pt x="432473" y="368789"/>
                      <a:pt x="447129" y="378742"/>
                      <a:pt x="426245" y="368300"/>
                    </a:cubicBezTo>
                    <a:cubicBezTo>
                      <a:pt x="425187" y="365125"/>
                      <a:pt x="424695" y="361701"/>
                      <a:pt x="423070" y="358775"/>
                    </a:cubicBezTo>
                    <a:cubicBezTo>
                      <a:pt x="419364" y="352104"/>
                      <a:pt x="412783" y="346965"/>
                      <a:pt x="410370" y="339725"/>
                    </a:cubicBezTo>
                    <a:cubicBezTo>
                      <a:pt x="401984" y="314568"/>
                      <a:pt x="405120" y="327277"/>
                      <a:pt x="400845" y="301625"/>
                    </a:cubicBezTo>
                    <a:cubicBezTo>
                      <a:pt x="401903" y="292100"/>
                      <a:pt x="402753" y="282550"/>
                      <a:pt x="404020" y="273050"/>
                    </a:cubicBezTo>
                    <a:cubicBezTo>
                      <a:pt x="404871" y="266669"/>
                      <a:pt x="406585" y="260409"/>
                      <a:pt x="407195" y="254000"/>
                    </a:cubicBezTo>
                    <a:cubicBezTo>
                      <a:pt x="412631" y="196920"/>
                      <a:pt x="404910" y="222755"/>
                      <a:pt x="413545" y="196850"/>
                    </a:cubicBezTo>
                    <a:cubicBezTo>
                      <a:pt x="411428" y="189442"/>
                      <a:pt x="410056" y="181779"/>
                      <a:pt x="407195" y="174625"/>
                    </a:cubicBezTo>
                    <a:cubicBezTo>
                      <a:pt x="404248" y="167258"/>
                      <a:pt x="396608" y="160863"/>
                      <a:pt x="391320" y="155575"/>
                    </a:cubicBezTo>
                    <a:lnTo>
                      <a:pt x="384970" y="136525"/>
                    </a:lnTo>
                    <a:cubicBezTo>
                      <a:pt x="383912" y="133350"/>
                      <a:pt x="384970" y="128058"/>
                      <a:pt x="381795" y="127000"/>
                    </a:cubicBezTo>
                    <a:lnTo>
                      <a:pt x="372270" y="123825"/>
                    </a:lnTo>
                    <a:cubicBezTo>
                      <a:pt x="372485" y="119527"/>
                      <a:pt x="396044" y="57150"/>
                      <a:pt x="365920" y="57150"/>
                    </a:cubicBezTo>
                    <a:cubicBezTo>
                      <a:pt x="362573" y="57150"/>
                      <a:pt x="359570" y="59267"/>
                      <a:pt x="356395" y="60325"/>
                    </a:cubicBezTo>
                    <a:cubicBezTo>
                      <a:pt x="350943" y="64414"/>
                      <a:pt x="340670" y="72486"/>
                      <a:pt x="334170" y="76200"/>
                    </a:cubicBezTo>
                    <a:cubicBezTo>
                      <a:pt x="322478" y="82881"/>
                      <a:pt x="312776" y="84894"/>
                      <a:pt x="302420" y="95250"/>
                    </a:cubicBezTo>
                    <a:cubicBezTo>
                      <a:pt x="281281" y="116389"/>
                      <a:pt x="304047" y="96463"/>
                      <a:pt x="283370" y="107950"/>
                    </a:cubicBezTo>
                    <a:cubicBezTo>
                      <a:pt x="250618" y="126146"/>
                      <a:pt x="276348" y="116641"/>
                      <a:pt x="254795" y="123825"/>
                    </a:cubicBezTo>
                    <a:cubicBezTo>
                      <a:pt x="250562" y="127000"/>
                      <a:pt x="246689" y="130725"/>
                      <a:pt x="242095" y="133350"/>
                    </a:cubicBezTo>
                    <a:cubicBezTo>
                      <a:pt x="239189" y="135010"/>
                      <a:pt x="235476" y="134865"/>
                      <a:pt x="232570" y="136525"/>
                    </a:cubicBezTo>
                    <a:cubicBezTo>
                      <a:pt x="222503" y="142278"/>
                      <a:pt x="220173" y="147486"/>
                      <a:pt x="210345" y="152400"/>
                    </a:cubicBezTo>
                    <a:cubicBezTo>
                      <a:pt x="207352" y="153897"/>
                      <a:pt x="203813" y="154078"/>
                      <a:pt x="200820" y="155575"/>
                    </a:cubicBezTo>
                    <a:cubicBezTo>
                      <a:pt x="197407" y="157282"/>
                      <a:pt x="194708" y="160218"/>
                      <a:pt x="191295" y="161925"/>
                    </a:cubicBezTo>
                    <a:cubicBezTo>
                      <a:pt x="188302" y="163422"/>
                      <a:pt x="184763" y="163603"/>
                      <a:pt x="181770" y="165100"/>
                    </a:cubicBezTo>
                    <a:cubicBezTo>
                      <a:pt x="178357" y="166807"/>
                      <a:pt x="175658" y="169743"/>
                      <a:pt x="172245" y="171450"/>
                    </a:cubicBezTo>
                    <a:cubicBezTo>
                      <a:pt x="169252" y="172947"/>
                      <a:pt x="165796" y="173307"/>
                      <a:pt x="162720" y="174625"/>
                    </a:cubicBezTo>
                    <a:cubicBezTo>
                      <a:pt x="158370" y="176489"/>
                      <a:pt x="154129" y="178627"/>
                      <a:pt x="150020" y="180975"/>
                    </a:cubicBezTo>
                    <a:cubicBezTo>
                      <a:pt x="146707" y="182868"/>
                      <a:pt x="143982" y="185775"/>
                      <a:pt x="140495" y="187325"/>
                    </a:cubicBezTo>
                    <a:cubicBezTo>
                      <a:pt x="134378" y="190043"/>
                      <a:pt x="127432" y="190682"/>
                      <a:pt x="121445" y="193675"/>
                    </a:cubicBezTo>
                    <a:cubicBezTo>
                      <a:pt x="117212" y="195792"/>
                      <a:pt x="112854" y="197677"/>
                      <a:pt x="108745" y="200025"/>
                    </a:cubicBezTo>
                    <a:cubicBezTo>
                      <a:pt x="105432" y="201918"/>
                      <a:pt x="102727" y="204872"/>
                      <a:pt x="99220" y="206375"/>
                    </a:cubicBezTo>
                    <a:cubicBezTo>
                      <a:pt x="95209" y="208094"/>
                      <a:pt x="90753" y="208492"/>
                      <a:pt x="86520" y="209550"/>
                    </a:cubicBezTo>
                    <a:cubicBezTo>
                      <a:pt x="76954" y="215927"/>
                      <a:pt x="75574" y="217416"/>
                      <a:pt x="64295" y="222250"/>
                    </a:cubicBezTo>
                    <a:cubicBezTo>
                      <a:pt x="61219" y="223568"/>
                      <a:pt x="57945" y="224367"/>
                      <a:pt x="54770" y="225425"/>
                    </a:cubicBezTo>
                    <a:cubicBezTo>
                      <a:pt x="50537" y="228600"/>
                      <a:pt x="46088" y="231506"/>
                      <a:pt x="42070" y="234950"/>
                    </a:cubicBezTo>
                    <a:cubicBezTo>
                      <a:pt x="38661" y="237872"/>
                      <a:pt x="36281" y="241984"/>
                      <a:pt x="32545" y="244475"/>
                    </a:cubicBezTo>
                    <a:cubicBezTo>
                      <a:pt x="29760" y="246331"/>
                      <a:pt x="26195" y="246592"/>
                      <a:pt x="23020" y="247650"/>
                    </a:cubicBezTo>
                    <a:cubicBezTo>
                      <a:pt x="19845" y="250825"/>
                      <a:pt x="17812" y="255941"/>
                      <a:pt x="13495" y="257175"/>
                    </a:cubicBezTo>
                    <a:cubicBezTo>
                      <a:pt x="9299" y="258374"/>
                      <a:pt x="1853" y="258233"/>
                      <a:pt x="795" y="254000"/>
                    </a:cubicBezTo>
                    <a:cubicBezTo>
                      <a:pt x="-3055" y="238599"/>
                      <a:pt x="8203" y="216958"/>
                      <a:pt x="10320" y="20637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grpSp>
            <p:nvGrpSpPr>
              <p:cNvPr id="1144" name="Groupe 1143">
                <a:extLst>
                  <a:ext uri="{FF2B5EF4-FFF2-40B4-BE49-F238E27FC236}">
                    <a16:creationId xmlns:a16="http://schemas.microsoft.com/office/drawing/2014/main" id="{7DBB7E41-8FD2-4F64-9393-F924FCC31745}"/>
                  </a:ext>
                </a:extLst>
              </p:cNvPr>
              <p:cNvGrpSpPr/>
              <p:nvPr/>
            </p:nvGrpSpPr>
            <p:grpSpPr>
              <a:xfrm>
                <a:off x="4041279" y="2399184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1158" name="Larme 1157">
                  <a:extLst>
                    <a:ext uri="{FF2B5EF4-FFF2-40B4-BE49-F238E27FC236}">
                      <a16:creationId xmlns:a16="http://schemas.microsoft.com/office/drawing/2014/main" id="{E741C75C-EA80-4C2F-8BD9-995C42958DB1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159" name="Larme 1158">
                  <a:extLst>
                    <a:ext uri="{FF2B5EF4-FFF2-40B4-BE49-F238E27FC236}">
                      <a16:creationId xmlns:a16="http://schemas.microsoft.com/office/drawing/2014/main" id="{65EF69E0-0A32-455D-AF35-8EB1D93A2584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160" name="Larme 1159">
                  <a:extLst>
                    <a:ext uri="{FF2B5EF4-FFF2-40B4-BE49-F238E27FC236}">
                      <a16:creationId xmlns:a16="http://schemas.microsoft.com/office/drawing/2014/main" id="{6EDED053-7AF7-4AFB-956C-4A7A8A0B4C01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161" name="Larme 1160">
                  <a:extLst>
                    <a:ext uri="{FF2B5EF4-FFF2-40B4-BE49-F238E27FC236}">
                      <a16:creationId xmlns:a16="http://schemas.microsoft.com/office/drawing/2014/main" id="{48E54D54-5B4C-4324-A47A-98B1C62B4BCE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162" name="Larme 1161">
                  <a:extLst>
                    <a:ext uri="{FF2B5EF4-FFF2-40B4-BE49-F238E27FC236}">
                      <a16:creationId xmlns:a16="http://schemas.microsoft.com/office/drawing/2014/main" id="{3D63B607-BC12-4C6A-A32D-17A18C830E82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163" name="Larme 1162">
                  <a:extLst>
                    <a:ext uri="{FF2B5EF4-FFF2-40B4-BE49-F238E27FC236}">
                      <a16:creationId xmlns:a16="http://schemas.microsoft.com/office/drawing/2014/main" id="{FE9A047A-CA8E-4946-AABA-2AF5C527A0BB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1164" name="Connecteur droit 1163">
                  <a:extLst>
                    <a:ext uri="{FF2B5EF4-FFF2-40B4-BE49-F238E27FC236}">
                      <a16:creationId xmlns:a16="http://schemas.microsoft.com/office/drawing/2014/main" id="{720D9E78-ADF4-4F3C-866C-4DE4AC345BC2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5" name="Connecteur droit 1164">
                  <a:extLst>
                    <a:ext uri="{FF2B5EF4-FFF2-40B4-BE49-F238E27FC236}">
                      <a16:creationId xmlns:a16="http://schemas.microsoft.com/office/drawing/2014/main" id="{D1888688-C0E6-4D66-B8AD-B38337923C76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6" name="Connecteur droit 1165">
                  <a:extLst>
                    <a:ext uri="{FF2B5EF4-FFF2-40B4-BE49-F238E27FC236}">
                      <a16:creationId xmlns:a16="http://schemas.microsoft.com/office/drawing/2014/main" id="{D669667D-EDB4-40F7-BE3F-5472743487D0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7" name="Connecteur droit 1166">
                  <a:extLst>
                    <a:ext uri="{FF2B5EF4-FFF2-40B4-BE49-F238E27FC236}">
                      <a16:creationId xmlns:a16="http://schemas.microsoft.com/office/drawing/2014/main" id="{F3A40D55-00F2-4EB8-B8B8-6C590DB80698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8" name="Connecteur droit 1167">
                  <a:extLst>
                    <a:ext uri="{FF2B5EF4-FFF2-40B4-BE49-F238E27FC236}">
                      <a16:creationId xmlns:a16="http://schemas.microsoft.com/office/drawing/2014/main" id="{82F7EB80-B830-4AC6-B78B-FFC3674CB65F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9" name="Connecteur droit 1168">
                  <a:extLst>
                    <a:ext uri="{FF2B5EF4-FFF2-40B4-BE49-F238E27FC236}">
                      <a16:creationId xmlns:a16="http://schemas.microsoft.com/office/drawing/2014/main" id="{13434044-0B57-44EB-9C83-79DA33125B22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5" name="Groupe 1144">
                <a:extLst>
                  <a:ext uri="{FF2B5EF4-FFF2-40B4-BE49-F238E27FC236}">
                    <a16:creationId xmlns:a16="http://schemas.microsoft.com/office/drawing/2014/main" id="{C5505CE0-072D-4911-9850-4BBB100CE916}"/>
                  </a:ext>
                </a:extLst>
              </p:cNvPr>
              <p:cNvGrpSpPr/>
              <p:nvPr/>
            </p:nvGrpSpPr>
            <p:grpSpPr>
              <a:xfrm flipH="1">
                <a:off x="3874403" y="2396717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1146" name="Larme 1145">
                  <a:extLst>
                    <a:ext uri="{FF2B5EF4-FFF2-40B4-BE49-F238E27FC236}">
                      <a16:creationId xmlns:a16="http://schemas.microsoft.com/office/drawing/2014/main" id="{12993D3B-8CF5-4393-8E10-6335F2B07FC5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147" name="Larme 1146">
                  <a:extLst>
                    <a:ext uri="{FF2B5EF4-FFF2-40B4-BE49-F238E27FC236}">
                      <a16:creationId xmlns:a16="http://schemas.microsoft.com/office/drawing/2014/main" id="{CFAD22DA-0DBF-44A9-848F-B6C9F73EE5AE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148" name="Larme 1147">
                  <a:extLst>
                    <a:ext uri="{FF2B5EF4-FFF2-40B4-BE49-F238E27FC236}">
                      <a16:creationId xmlns:a16="http://schemas.microsoft.com/office/drawing/2014/main" id="{63FD0AC4-E8AB-4699-AF2F-4BADE0610079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149" name="Larme 1148">
                  <a:extLst>
                    <a:ext uri="{FF2B5EF4-FFF2-40B4-BE49-F238E27FC236}">
                      <a16:creationId xmlns:a16="http://schemas.microsoft.com/office/drawing/2014/main" id="{9B703643-21C8-44C3-A098-C07B0156D6A3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150" name="Larme 1149">
                  <a:extLst>
                    <a:ext uri="{FF2B5EF4-FFF2-40B4-BE49-F238E27FC236}">
                      <a16:creationId xmlns:a16="http://schemas.microsoft.com/office/drawing/2014/main" id="{0E473BF7-5C46-4F4C-9ADF-F68D161D7B1A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151" name="Larme 1150">
                  <a:extLst>
                    <a:ext uri="{FF2B5EF4-FFF2-40B4-BE49-F238E27FC236}">
                      <a16:creationId xmlns:a16="http://schemas.microsoft.com/office/drawing/2014/main" id="{9B199E22-C2CD-48CF-873A-47E8C1D46831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1152" name="Connecteur droit 1151">
                  <a:extLst>
                    <a:ext uri="{FF2B5EF4-FFF2-40B4-BE49-F238E27FC236}">
                      <a16:creationId xmlns:a16="http://schemas.microsoft.com/office/drawing/2014/main" id="{13F6BEA2-5EFF-4EFC-A8DE-94F7A1038281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3" name="Connecteur droit 1152">
                  <a:extLst>
                    <a:ext uri="{FF2B5EF4-FFF2-40B4-BE49-F238E27FC236}">
                      <a16:creationId xmlns:a16="http://schemas.microsoft.com/office/drawing/2014/main" id="{6F672798-6E9D-48E7-8957-64C242754AA9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4" name="Connecteur droit 1153">
                  <a:extLst>
                    <a:ext uri="{FF2B5EF4-FFF2-40B4-BE49-F238E27FC236}">
                      <a16:creationId xmlns:a16="http://schemas.microsoft.com/office/drawing/2014/main" id="{5303B7D1-9742-4312-BE6C-8440F32AE3BF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5" name="Connecteur droit 1154">
                  <a:extLst>
                    <a:ext uri="{FF2B5EF4-FFF2-40B4-BE49-F238E27FC236}">
                      <a16:creationId xmlns:a16="http://schemas.microsoft.com/office/drawing/2014/main" id="{CDE0CB49-671E-4600-9081-C002E18FA95F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6" name="Connecteur droit 1155">
                  <a:extLst>
                    <a:ext uri="{FF2B5EF4-FFF2-40B4-BE49-F238E27FC236}">
                      <a16:creationId xmlns:a16="http://schemas.microsoft.com/office/drawing/2014/main" id="{A4E39D99-F37E-4E8E-A4BE-749C87373228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7" name="Connecteur droit 1156">
                  <a:extLst>
                    <a:ext uri="{FF2B5EF4-FFF2-40B4-BE49-F238E27FC236}">
                      <a16:creationId xmlns:a16="http://schemas.microsoft.com/office/drawing/2014/main" id="{163FF345-110C-49B3-B5E6-44EC55A57732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65" name="Groupe 864">
              <a:extLst>
                <a:ext uri="{FF2B5EF4-FFF2-40B4-BE49-F238E27FC236}">
                  <a16:creationId xmlns:a16="http://schemas.microsoft.com/office/drawing/2014/main" id="{678A777D-33DE-487A-A815-B4318AB65330}"/>
                </a:ext>
              </a:extLst>
            </p:cNvPr>
            <p:cNvGrpSpPr/>
            <p:nvPr/>
          </p:nvGrpSpPr>
          <p:grpSpPr>
            <a:xfrm>
              <a:off x="6930715" y="1396806"/>
              <a:ext cx="825238" cy="2422500"/>
              <a:chOff x="3562350" y="2396717"/>
              <a:chExt cx="958522" cy="2436219"/>
            </a:xfrm>
            <a:solidFill>
              <a:srgbClr val="EEF1C7"/>
            </a:solidFill>
          </p:grpSpPr>
          <p:sp>
            <p:nvSpPr>
              <p:cNvPr id="1104" name="Forme libre 429">
                <a:extLst>
                  <a:ext uri="{FF2B5EF4-FFF2-40B4-BE49-F238E27FC236}">
                    <a16:creationId xmlns:a16="http://schemas.microsoft.com/office/drawing/2014/main" id="{D9520496-28FF-43BA-8BFC-F9D8741F635A}"/>
                  </a:ext>
                </a:extLst>
              </p:cNvPr>
              <p:cNvSpPr/>
              <p:nvPr/>
            </p:nvSpPr>
            <p:spPr>
              <a:xfrm>
                <a:off x="3743325" y="3068960"/>
                <a:ext cx="314325" cy="365125"/>
              </a:xfrm>
              <a:custGeom>
                <a:avLst/>
                <a:gdLst>
                  <a:gd name="connsiteX0" fmla="*/ 298450 w 314325"/>
                  <a:gd name="connsiteY0" fmla="*/ 184150 h 365125"/>
                  <a:gd name="connsiteX1" fmla="*/ 314325 w 314325"/>
                  <a:gd name="connsiteY1" fmla="*/ 158750 h 365125"/>
                  <a:gd name="connsiteX2" fmla="*/ 311150 w 314325"/>
                  <a:gd name="connsiteY2" fmla="*/ 136525 h 365125"/>
                  <a:gd name="connsiteX3" fmla="*/ 301625 w 314325"/>
                  <a:gd name="connsiteY3" fmla="*/ 98425 h 365125"/>
                  <a:gd name="connsiteX4" fmla="*/ 292100 w 314325"/>
                  <a:gd name="connsiteY4" fmla="*/ 95250 h 365125"/>
                  <a:gd name="connsiteX5" fmla="*/ 273050 w 314325"/>
                  <a:gd name="connsiteY5" fmla="*/ 82550 h 365125"/>
                  <a:gd name="connsiteX6" fmla="*/ 250825 w 314325"/>
                  <a:gd name="connsiteY6" fmla="*/ 76200 h 365125"/>
                  <a:gd name="connsiteX7" fmla="*/ 231775 w 314325"/>
                  <a:gd name="connsiteY7" fmla="*/ 66675 h 365125"/>
                  <a:gd name="connsiteX8" fmla="*/ 222250 w 314325"/>
                  <a:gd name="connsiteY8" fmla="*/ 57150 h 365125"/>
                  <a:gd name="connsiteX9" fmla="*/ 203200 w 314325"/>
                  <a:gd name="connsiteY9" fmla="*/ 44450 h 365125"/>
                  <a:gd name="connsiteX10" fmla="*/ 180975 w 314325"/>
                  <a:gd name="connsiteY10" fmla="*/ 22225 h 365125"/>
                  <a:gd name="connsiteX11" fmla="*/ 171450 w 314325"/>
                  <a:gd name="connsiteY11" fmla="*/ 12700 h 365125"/>
                  <a:gd name="connsiteX12" fmla="*/ 155575 w 314325"/>
                  <a:gd name="connsiteY12" fmla="*/ 6350 h 365125"/>
                  <a:gd name="connsiteX13" fmla="*/ 142875 w 314325"/>
                  <a:gd name="connsiteY13" fmla="*/ 0 h 365125"/>
                  <a:gd name="connsiteX14" fmla="*/ 104775 w 314325"/>
                  <a:gd name="connsiteY14" fmla="*/ 3175 h 365125"/>
                  <a:gd name="connsiteX15" fmla="*/ 82550 w 314325"/>
                  <a:gd name="connsiteY15" fmla="*/ 12700 h 365125"/>
                  <a:gd name="connsiteX16" fmla="*/ 63500 w 314325"/>
                  <a:gd name="connsiteY16" fmla="*/ 31750 h 365125"/>
                  <a:gd name="connsiteX17" fmla="*/ 50800 w 314325"/>
                  <a:gd name="connsiteY17" fmla="*/ 41275 h 365125"/>
                  <a:gd name="connsiteX18" fmla="*/ 47625 w 314325"/>
                  <a:gd name="connsiteY18" fmla="*/ 50800 h 365125"/>
                  <a:gd name="connsiteX19" fmla="*/ 31750 w 314325"/>
                  <a:gd name="connsiteY19" fmla="*/ 69850 h 365125"/>
                  <a:gd name="connsiteX20" fmla="*/ 28575 w 314325"/>
                  <a:gd name="connsiteY20" fmla="*/ 82550 h 365125"/>
                  <a:gd name="connsiteX21" fmla="*/ 19050 w 314325"/>
                  <a:gd name="connsiteY21" fmla="*/ 155575 h 365125"/>
                  <a:gd name="connsiteX22" fmla="*/ 15875 w 314325"/>
                  <a:gd name="connsiteY22" fmla="*/ 187325 h 365125"/>
                  <a:gd name="connsiteX23" fmla="*/ 6350 w 314325"/>
                  <a:gd name="connsiteY23" fmla="*/ 196850 h 365125"/>
                  <a:gd name="connsiteX24" fmla="*/ 0 w 314325"/>
                  <a:gd name="connsiteY24" fmla="*/ 209550 h 365125"/>
                  <a:gd name="connsiteX25" fmla="*/ 3175 w 314325"/>
                  <a:gd name="connsiteY25" fmla="*/ 238125 h 365125"/>
                  <a:gd name="connsiteX26" fmla="*/ 12700 w 314325"/>
                  <a:gd name="connsiteY26" fmla="*/ 247650 h 365125"/>
                  <a:gd name="connsiteX27" fmla="*/ 22225 w 314325"/>
                  <a:gd name="connsiteY27" fmla="*/ 266700 h 365125"/>
                  <a:gd name="connsiteX28" fmla="*/ 19050 w 314325"/>
                  <a:gd name="connsiteY28" fmla="*/ 295275 h 365125"/>
                  <a:gd name="connsiteX29" fmla="*/ 9525 w 314325"/>
                  <a:gd name="connsiteY29" fmla="*/ 320675 h 365125"/>
                  <a:gd name="connsiteX30" fmla="*/ 12700 w 314325"/>
                  <a:gd name="connsiteY30" fmla="*/ 352425 h 365125"/>
                  <a:gd name="connsiteX31" fmla="*/ 22225 w 314325"/>
                  <a:gd name="connsiteY31" fmla="*/ 358775 h 365125"/>
                  <a:gd name="connsiteX32" fmla="*/ 41275 w 314325"/>
                  <a:gd name="connsiteY32" fmla="*/ 365125 h 365125"/>
                  <a:gd name="connsiteX33" fmla="*/ 34925 w 314325"/>
                  <a:gd name="connsiteY33" fmla="*/ 349250 h 365125"/>
                  <a:gd name="connsiteX34" fmla="*/ 41275 w 314325"/>
                  <a:gd name="connsiteY34" fmla="*/ 266700 h 365125"/>
                  <a:gd name="connsiteX35" fmla="*/ 41275 w 314325"/>
                  <a:gd name="connsiteY35" fmla="*/ 215900 h 365125"/>
                  <a:gd name="connsiteX36" fmla="*/ 60325 w 314325"/>
                  <a:gd name="connsiteY36" fmla="*/ 203200 h 365125"/>
                  <a:gd name="connsiteX37" fmla="*/ 76200 w 314325"/>
                  <a:gd name="connsiteY37" fmla="*/ 184150 h 365125"/>
                  <a:gd name="connsiteX38" fmla="*/ 82550 w 314325"/>
                  <a:gd name="connsiteY38" fmla="*/ 111125 h 365125"/>
                  <a:gd name="connsiteX39" fmla="*/ 88900 w 314325"/>
                  <a:gd name="connsiteY39" fmla="*/ 98425 h 365125"/>
                  <a:gd name="connsiteX40" fmla="*/ 101600 w 314325"/>
                  <a:gd name="connsiteY40" fmla="*/ 69850 h 365125"/>
                  <a:gd name="connsiteX41" fmla="*/ 111125 w 314325"/>
                  <a:gd name="connsiteY41" fmla="*/ 63500 h 365125"/>
                  <a:gd name="connsiteX42" fmla="*/ 120650 w 314325"/>
                  <a:gd name="connsiteY42" fmla="*/ 60325 h 365125"/>
                  <a:gd name="connsiteX43" fmla="*/ 152400 w 314325"/>
                  <a:gd name="connsiteY43" fmla="*/ 66675 h 365125"/>
                  <a:gd name="connsiteX44" fmla="*/ 180975 w 314325"/>
                  <a:gd name="connsiteY44" fmla="*/ 92075 h 365125"/>
                  <a:gd name="connsiteX45" fmla="*/ 200025 w 314325"/>
                  <a:gd name="connsiteY45" fmla="*/ 104775 h 365125"/>
                  <a:gd name="connsiteX46" fmla="*/ 219075 w 314325"/>
                  <a:gd name="connsiteY46" fmla="*/ 117475 h 365125"/>
                  <a:gd name="connsiteX47" fmla="*/ 247650 w 314325"/>
                  <a:gd name="connsiteY47" fmla="*/ 133350 h 365125"/>
                  <a:gd name="connsiteX48" fmla="*/ 266700 w 314325"/>
                  <a:gd name="connsiteY48" fmla="*/ 149225 h 365125"/>
                  <a:gd name="connsiteX49" fmla="*/ 276225 w 314325"/>
                  <a:gd name="connsiteY49" fmla="*/ 155575 h 365125"/>
                  <a:gd name="connsiteX50" fmla="*/ 285750 w 314325"/>
                  <a:gd name="connsiteY50" fmla="*/ 165100 h 365125"/>
                  <a:gd name="connsiteX51" fmla="*/ 298450 w 314325"/>
                  <a:gd name="connsiteY51" fmla="*/ 184150 h 365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314325" h="365125">
                    <a:moveTo>
                      <a:pt x="298450" y="184150"/>
                    </a:moveTo>
                    <a:cubicBezTo>
                      <a:pt x="303212" y="183092"/>
                      <a:pt x="314325" y="168056"/>
                      <a:pt x="314325" y="158750"/>
                    </a:cubicBezTo>
                    <a:cubicBezTo>
                      <a:pt x="314325" y="151266"/>
                      <a:pt x="312139" y="143943"/>
                      <a:pt x="311150" y="136525"/>
                    </a:cubicBezTo>
                    <a:cubicBezTo>
                      <a:pt x="309918" y="127285"/>
                      <a:pt x="310387" y="107187"/>
                      <a:pt x="301625" y="98425"/>
                    </a:cubicBezTo>
                    <a:cubicBezTo>
                      <a:pt x="299258" y="96058"/>
                      <a:pt x="295026" y="96875"/>
                      <a:pt x="292100" y="95250"/>
                    </a:cubicBezTo>
                    <a:cubicBezTo>
                      <a:pt x="285429" y="91544"/>
                      <a:pt x="280454" y="84401"/>
                      <a:pt x="273050" y="82550"/>
                    </a:cubicBezTo>
                    <a:cubicBezTo>
                      <a:pt x="268981" y="81533"/>
                      <a:pt x="255380" y="78477"/>
                      <a:pt x="250825" y="76200"/>
                    </a:cubicBezTo>
                    <a:cubicBezTo>
                      <a:pt x="226206" y="63890"/>
                      <a:pt x="255716" y="74655"/>
                      <a:pt x="231775" y="66675"/>
                    </a:cubicBezTo>
                    <a:cubicBezTo>
                      <a:pt x="228600" y="63500"/>
                      <a:pt x="225794" y="59907"/>
                      <a:pt x="222250" y="57150"/>
                    </a:cubicBezTo>
                    <a:cubicBezTo>
                      <a:pt x="216226" y="52465"/>
                      <a:pt x="203200" y="44450"/>
                      <a:pt x="203200" y="44450"/>
                    </a:cubicBezTo>
                    <a:cubicBezTo>
                      <a:pt x="188644" y="22615"/>
                      <a:pt x="197740" y="27813"/>
                      <a:pt x="180975" y="22225"/>
                    </a:cubicBezTo>
                    <a:cubicBezTo>
                      <a:pt x="177800" y="19050"/>
                      <a:pt x="175258" y="15080"/>
                      <a:pt x="171450" y="12700"/>
                    </a:cubicBezTo>
                    <a:cubicBezTo>
                      <a:pt x="166617" y="9679"/>
                      <a:pt x="160783" y="8665"/>
                      <a:pt x="155575" y="6350"/>
                    </a:cubicBezTo>
                    <a:cubicBezTo>
                      <a:pt x="151250" y="4428"/>
                      <a:pt x="147108" y="2117"/>
                      <a:pt x="142875" y="0"/>
                    </a:cubicBezTo>
                    <a:cubicBezTo>
                      <a:pt x="130175" y="1058"/>
                      <a:pt x="117407" y="1491"/>
                      <a:pt x="104775" y="3175"/>
                    </a:cubicBezTo>
                    <a:cubicBezTo>
                      <a:pt x="99958" y="3817"/>
                      <a:pt x="85235" y="10552"/>
                      <a:pt x="82550" y="12700"/>
                    </a:cubicBezTo>
                    <a:cubicBezTo>
                      <a:pt x="75538" y="18310"/>
                      <a:pt x="70684" y="26362"/>
                      <a:pt x="63500" y="31750"/>
                    </a:cubicBezTo>
                    <a:lnTo>
                      <a:pt x="50800" y="41275"/>
                    </a:lnTo>
                    <a:cubicBezTo>
                      <a:pt x="49742" y="44450"/>
                      <a:pt x="49716" y="48187"/>
                      <a:pt x="47625" y="50800"/>
                    </a:cubicBezTo>
                    <a:cubicBezTo>
                      <a:pt x="31675" y="70738"/>
                      <a:pt x="42891" y="40140"/>
                      <a:pt x="31750" y="69850"/>
                    </a:cubicBezTo>
                    <a:cubicBezTo>
                      <a:pt x="30218" y="73936"/>
                      <a:pt x="29214" y="78233"/>
                      <a:pt x="28575" y="82550"/>
                    </a:cubicBezTo>
                    <a:cubicBezTo>
                      <a:pt x="24978" y="106833"/>
                      <a:pt x="21493" y="131149"/>
                      <a:pt x="19050" y="155575"/>
                    </a:cubicBezTo>
                    <a:cubicBezTo>
                      <a:pt x="17992" y="166158"/>
                      <a:pt x="19003" y="177159"/>
                      <a:pt x="15875" y="187325"/>
                    </a:cubicBezTo>
                    <a:cubicBezTo>
                      <a:pt x="14555" y="191617"/>
                      <a:pt x="8960" y="193196"/>
                      <a:pt x="6350" y="196850"/>
                    </a:cubicBezTo>
                    <a:cubicBezTo>
                      <a:pt x="3599" y="200701"/>
                      <a:pt x="2117" y="205317"/>
                      <a:pt x="0" y="209550"/>
                    </a:cubicBezTo>
                    <a:cubicBezTo>
                      <a:pt x="1058" y="219075"/>
                      <a:pt x="144" y="229033"/>
                      <a:pt x="3175" y="238125"/>
                    </a:cubicBezTo>
                    <a:cubicBezTo>
                      <a:pt x="4595" y="242385"/>
                      <a:pt x="9825" y="244201"/>
                      <a:pt x="12700" y="247650"/>
                    </a:cubicBezTo>
                    <a:cubicBezTo>
                      <a:pt x="19539" y="255856"/>
                      <a:pt x="19043" y="257154"/>
                      <a:pt x="22225" y="266700"/>
                    </a:cubicBezTo>
                    <a:cubicBezTo>
                      <a:pt x="21167" y="276225"/>
                      <a:pt x="20626" y="285822"/>
                      <a:pt x="19050" y="295275"/>
                    </a:cubicBezTo>
                    <a:cubicBezTo>
                      <a:pt x="18339" y="299541"/>
                      <a:pt x="9853" y="319855"/>
                      <a:pt x="9525" y="320675"/>
                    </a:cubicBezTo>
                    <a:cubicBezTo>
                      <a:pt x="10583" y="331258"/>
                      <a:pt x="9337" y="342335"/>
                      <a:pt x="12700" y="352425"/>
                    </a:cubicBezTo>
                    <a:cubicBezTo>
                      <a:pt x="13907" y="356045"/>
                      <a:pt x="18738" y="357225"/>
                      <a:pt x="22225" y="358775"/>
                    </a:cubicBezTo>
                    <a:cubicBezTo>
                      <a:pt x="28342" y="361493"/>
                      <a:pt x="41275" y="365125"/>
                      <a:pt x="41275" y="365125"/>
                    </a:cubicBezTo>
                    <a:cubicBezTo>
                      <a:pt x="39158" y="359833"/>
                      <a:pt x="35144" y="354945"/>
                      <a:pt x="34925" y="349250"/>
                    </a:cubicBezTo>
                    <a:cubicBezTo>
                      <a:pt x="33154" y="303199"/>
                      <a:pt x="34998" y="298084"/>
                      <a:pt x="41275" y="266700"/>
                    </a:cubicBezTo>
                    <a:cubicBezTo>
                      <a:pt x="35357" y="248947"/>
                      <a:pt x="31161" y="240464"/>
                      <a:pt x="41275" y="215900"/>
                    </a:cubicBezTo>
                    <a:cubicBezTo>
                      <a:pt x="44181" y="208843"/>
                      <a:pt x="54929" y="208596"/>
                      <a:pt x="60325" y="203200"/>
                    </a:cubicBezTo>
                    <a:cubicBezTo>
                      <a:pt x="72548" y="190977"/>
                      <a:pt x="67359" y="197411"/>
                      <a:pt x="76200" y="184150"/>
                    </a:cubicBezTo>
                    <a:cubicBezTo>
                      <a:pt x="76569" y="177146"/>
                      <a:pt x="75149" y="130861"/>
                      <a:pt x="82550" y="111125"/>
                    </a:cubicBezTo>
                    <a:cubicBezTo>
                      <a:pt x="84212" y="106693"/>
                      <a:pt x="87142" y="102819"/>
                      <a:pt x="88900" y="98425"/>
                    </a:cubicBezTo>
                    <a:cubicBezTo>
                      <a:pt x="93092" y="87946"/>
                      <a:pt x="93455" y="77995"/>
                      <a:pt x="101600" y="69850"/>
                    </a:cubicBezTo>
                    <a:cubicBezTo>
                      <a:pt x="104298" y="67152"/>
                      <a:pt x="107712" y="65207"/>
                      <a:pt x="111125" y="63500"/>
                    </a:cubicBezTo>
                    <a:cubicBezTo>
                      <a:pt x="114118" y="62003"/>
                      <a:pt x="117475" y="61383"/>
                      <a:pt x="120650" y="60325"/>
                    </a:cubicBezTo>
                    <a:cubicBezTo>
                      <a:pt x="131233" y="62442"/>
                      <a:pt x="142084" y="63501"/>
                      <a:pt x="152400" y="66675"/>
                    </a:cubicBezTo>
                    <a:cubicBezTo>
                      <a:pt x="160981" y="69315"/>
                      <a:pt x="179033" y="90780"/>
                      <a:pt x="180975" y="92075"/>
                    </a:cubicBezTo>
                    <a:cubicBezTo>
                      <a:pt x="187325" y="96308"/>
                      <a:pt x="194629" y="99379"/>
                      <a:pt x="200025" y="104775"/>
                    </a:cubicBezTo>
                    <a:cubicBezTo>
                      <a:pt x="211917" y="116667"/>
                      <a:pt x="205290" y="112880"/>
                      <a:pt x="219075" y="117475"/>
                    </a:cubicBezTo>
                    <a:cubicBezTo>
                      <a:pt x="248970" y="147370"/>
                      <a:pt x="201031" y="102270"/>
                      <a:pt x="247650" y="133350"/>
                    </a:cubicBezTo>
                    <a:cubicBezTo>
                      <a:pt x="271299" y="149116"/>
                      <a:pt x="242254" y="128853"/>
                      <a:pt x="266700" y="149225"/>
                    </a:cubicBezTo>
                    <a:cubicBezTo>
                      <a:pt x="269631" y="151668"/>
                      <a:pt x="273294" y="153132"/>
                      <a:pt x="276225" y="155575"/>
                    </a:cubicBezTo>
                    <a:cubicBezTo>
                      <a:pt x="279674" y="158450"/>
                      <a:pt x="282301" y="162225"/>
                      <a:pt x="285750" y="165100"/>
                    </a:cubicBezTo>
                    <a:cubicBezTo>
                      <a:pt x="288681" y="167543"/>
                      <a:pt x="293688" y="185208"/>
                      <a:pt x="298450" y="1841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105" name="Forme libre 430">
                <a:extLst>
                  <a:ext uri="{FF2B5EF4-FFF2-40B4-BE49-F238E27FC236}">
                    <a16:creationId xmlns:a16="http://schemas.microsoft.com/office/drawing/2014/main" id="{E9FF1116-CCBA-40AE-9D6B-61752CBCEBDE}"/>
                  </a:ext>
                </a:extLst>
              </p:cNvPr>
              <p:cNvSpPr/>
              <p:nvPr/>
            </p:nvSpPr>
            <p:spPr>
              <a:xfrm>
                <a:off x="3562350" y="3645024"/>
                <a:ext cx="539750" cy="393700"/>
              </a:xfrm>
              <a:custGeom>
                <a:avLst/>
                <a:gdLst>
                  <a:gd name="connsiteX0" fmla="*/ 485775 w 539750"/>
                  <a:gd name="connsiteY0" fmla="*/ 215900 h 393700"/>
                  <a:gd name="connsiteX1" fmla="*/ 517525 w 539750"/>
                  <a:gd name="connsiteY1" fmla="*/ 209550 h 393700"/>
                  <a:gd name="connsiteX2" fmla="*/ 527050 w 539750"/>
                  <a:gd name="connsiteY2" fmla="*/ 203200 h 393700"/>
                  <a:gd name="connsiteX3" fmla="*/ 536575 w 539750"/>
                  <a:gd name="connsiteY3" fmla="*/ 193675 h 393700"/>
                  <a:gd name="connsiteX4" fmla="*/ 539750 w 539750"/>
                  <a:gd name="connsiteY4" fmla="*/ 184150 h 393700"/>
                  <a:gd name="connsiteX5" fmla="*/ 527050 w 539750"/>
                  <a:gd name="connsiteY5" fmla="*/ 161925 h 393700"/>
                  <a:gd name="connsiteX6" fmla="*/ 514350 w 539750"/>
                  <a:gd name="connsiteY6" fmla="*/ 142875 h 393700"/>
                  <a:gd name="connsiteX7" fmla="*/ 504825 w 539750"/>
                  <a:gd name="connsiteY7" fmla="*/ 133350 h 393700"/>
                  <a:gd name="connsiteX8" fmla="*/ 492125 w 539750"/>
                  <a:gd name="connsiteY8" fmla="*/ 114300 h 393700"/>
                  <a:gd name="connsiteX9" fmla="*/ 485775 w 539750"/>
                  <a:gd name="connsiteY9" fmla="*/ 104775 h 393700"/>
                  <a:gd name="connsiteX10" fmla="*/ 476250 w 539750"/>
                  <a:gd name="connsiteY10" fmla="*/ 98425 h 393700"/>
                  <a:gd name="connsiteX11" fmla="*/ 466725 w 539750"/>
                  <a:gd name="connsiteY11" fmla="*/ 95250 h 393700"/>
                  <a:gd name="connsiteX12" fmla="*/ 444500 w 539750"/>
                  <a:gd name="connsiteY12" fmla="*/ 73025 h 393700"/>
                  <a:gd name="connsiteX13" fmla="*/ 425450 w 539750"/>
                  <a:gd name="connsiteY13" fmla="*/ 63500 h 393700"/>
                  <a:gd name="connsiteX14" fmla="*/ 393700 w 539750"/>
                  <a:gd name="connsiteY14" fmla="*/ 34925 h 393700"/>
                  <a:gd name="connsiteX15" fmla="*/ 377825 w 539750"/>
                  <a:gd name="connsiteY15" fmla="*/ 15875 h 393700"/>
                  <a:gd name="connsiteX16" fmla="*/ 365125 w 539750"/>
                  <a:gd name="connsiteY16" fmla="*/ 9525 h 393700"/>
                  <a:gd name="connsiteX17" fmla="*/ 346075 w 539750"/>
                  <a:gd name="connsiteY17" fmla="*/ 0 h 393700"/>
                  <a:gd name="connsiteX18" fmla="*/ 257175 w 539750"/>
                  <a:gd name="connsiteY18" fmla="*/ 3175 h 393700"/>
                  <a:gd name="connsiteX19" fmla="*/ 244475 w 539750"/>
                  <a:gd name="connsiteY19" fmla="*/ 6350 h 393700"/>
                  <a:gd name="connsiteX20" fmla="*/ 225425 w 539750"/>
                  <a:gd name="connsiteY20" fmla="*/ 12700 h 393700"/>
                  <a:gd name="connsiteX21" fmla="*/ 206375 w 539750"/>
                  <a:gd name="connsiteY21" fmla="*/ 25400 h 393700"/>
                  <a:gd name="connsiteX22" fmla="*/ 187325 w 539750"/>
                  <a:gd name="connsiteY22" fmla="*/ 41275 h 393700"/>
                  <a:gd name="connsiteX23" fmla="*/ 184150 w 539750"/>
                  <a:gd name="connsiteY23" fmla="*/ 50800 h 393700"/>
                  <a:gd name="connsiteX24" fmla="*/ 171450 w 539750"/>
                  <a:gd name="connsiteY24" fmla="*/ 69850 h 393700"/>
                  <a:gd name="connsiteX25" fmla="*/ 168275 w 539750"/>
                  <a:gd name="connsiteY25" fmla="*/ 79375 h 393700"/>
                  <a:gd name="connsiteX26" fmla="*/ 161925 w 539750"/>
                  <a:gd name="connsiteY26" fmla="*/ 95250 h 393700"/>
                  <a:gd name="connsiteX27" fmla="*/ 155575 w 539750"/>
                  <a:gd name="connsiteY27" fmla="*/ 120650 h 393700"/>
                  <a:gd name="connsiteX28" fmla="*/ 146050 w 539750"/>
                  <a:gd name="connsiteY28" fmla="*/ 139700 h 393700"/>
                  <a:gd name="connsiteX29" fmla="*/ 142875 w 539750"/>
                  <a:gd name="connsiteY29" fmla="*/ 168275 h 393700"/>
                  <a:gd name="connsiteX30" fmla="*/ 136525 w 539750"/>
                  <a:gd name="connsiteY30" fmla="*/ 177800 h 393700"/>
                  <a:gd name="connsiteX31" fmla="*/ 117475 w 539750"/>
                  <a:gd name="connsiteY31" fmla="*/ 196850 h 393700"/>
                  <a:gd name="connsiteX32" fmla="*/ 107950 w 539750"/>
                  <a:gd name="connsiteY32" fmla="*/ 206375 h 393700"/>
                  <a:gd name="connsiteX33" fmla="*/ 95250 w 539750"/>
                  <a:gd name="connsiteY33" fmla="*/ 209550 h 393700"/>
                  <a:gd name="connsiteX34" fmla="*/ 82550 w 539750"/>
                  <a:gd name="connsiteY34" fmla="*/ 219075 h 393700"/>
                  <a:gd name="connsiteX35" fmla="*/ 73025 w 539750"/>
                  <a:gd name="connsiteY35" fmla="*/ 222250 h 393700"/>
                  <a:gd name="connsiteX36" fmla="*/ 60325 w 539750"/>
                  <a:gd name="connsiteY36" fmla="*/ 231775 h 393700"/>
                  <a:gd name="connsiteX37" fmla="*/ 31750 w 539750"/>
                  <a:gd name="connsiteY37" fmla="*/ 254000 h 393700"/>
                  <a:gd name="connsiteX38" fmla="*/ 22225 w 539750"/>
                  <a:gd name="connsiteY38" fmla="*/ 273050 h 393700"/>
                  <a:gd name="connsiteX39" fmla="*/ 19050 w 539750"/>
                  <a:gd name="connsiteY39" fmla="*/ 282575 h 393700"/>
                  <a:gd name="connsiteX40" fmla="*/ 15875 w 539750"/>
                  <a:gd name="connsiteY40" fmla="*/ 374650 h 393700"/>
                  <a:gd name="connsiteX41" fmla="*/ 9525 w 539750"/>
                  <a:gd name="connsiteY41" fmla="*/ 384175 h 393700"/>
                  <a:gd name="connsiteX42" fmla="*/ 0 w 539750"/>
                  <a:gd name="connsiteY42" fmla="*/ 390525 h 393700"/>
                  <a:gd name="connsiteX43" fmla="*/ 9525 w 539750"/>
                  <a:gd name="connsiteY43" fmla="*/ 393700 h 393700"/>
                  <a:gd name="connsiteX44" fmla="*/ 31750 w 539750"/>
                  <a:gd name="connsiteY44" fmla="*/ 387350 h 393700"/>
                  <a:gd name="connsiteX45" fmla="*/ 47625 w 539750"/>
                  <a:gd name="connsiteY45" fmla="*/ 355600 h 393700"/>
                  <a:gd name="connsiteX46" fmla="*/ 50800 w 539750"/>
                  <a:gd name="connsiteY46" fmla="*/ 346075 h 393700"/>
                  <a:gd name="connsiteX47" fmla="*/ 47625 w 539750"/>
                  <a:gd name="connsiteY47" fmla="*/ 317500 h 393700"/>
                  <a:gd name="connsiteX48" fmla="*/ 44450 w 539750"/>
                  <a:gd name="connsiteY48" fmla="*/ 307975 h 393700"/>
                  <a:gd name="connsiteX49" fmla="*/ 47625 w 539750"/>
                  <a:gd name="connsiteY49" fmla="*/ 292100 h 393700"/>
                  <a:gd name="connsiteX50" fmla="*/ 63500 w 539750"/>
                  <a:gd name="connsiteY50" fmla="*/ 288925 h 393700"/>
                  <a:gd name="connsiteX51" fmla="*/ 82550 w 539750"/>
                  <a:gd name="connsiteY51" fmla="*/ 282575 h 393700"/>
                  <a:gd name="connsiteX52" fmla="*/ 95250 w 539750"/>
                  <a:gd name="connsiteY52" fmla="*/ 279400 h 393700"/>
                  <a:gd name="connsiteX53" fmla="*/ 104775 w 539750"/>
                  <a:gd name="connsiteY53" fmla="*/ 273050 h 393700"/>
                  <a:gd name="connsiteX54" fmla="*/ 117475 w 539750"/>
                  <a:gd name="connsiteY54" fmla="*/ 269875 h 393700"/>
                  <a:gd name="connsiteX55" fmla="*/ 127000 w 539750"/>
                  <a:gd name="connsiteY55" fmla="*/ 260350 h 393700"/>
                  <a:gd name="connsiteX56" fmla="*/ 136525 w 539750"/>
                  <a:gd name="connsiteY56" fmla="*/ 254000 h 393700"/>
                  <a:gd name="connsiteX57" fmla="*/ 146050 w 539750"/>
                  <a:gd name="connsiteY57" fmla="*/ 250825 h 393700"/>
                  <a:gd name="connsiteX58" fmla="*/ 171450 w 539750"/>
                  <a:gd name="connsiteY58" fmla="*/ 241300 h 393700"/>
                  <a:gd name="connsiteX59" fmla="*/ 190500 w 539750"/>
                  <a:gd name="connsiteY59" fmla="*/ 228600 h 393700"/>
                  <a:gd name="connsiteX60" fmla="*/ 212725 w 539750"/>
                  <a:gd name="connsiteY60" fmla="*/ 200025 h 393700"/>
                  <a:gd name="connsiteX61" fmla="*/ 219075 w 539750"/>
                  <a:gd name="connsiteY61" fmla="*/ 190500 h 393700"/>
                  <a:gd name="connsiteX62" fmla="*/ 222250 w 539750"/>
                  <a:gd name="connsiteY62" fmla="*/ 180975 h 393700"/>
                  <a:gd name="connsiteX63" fmla="*/ 234950 w 539750"/>
                  <a:gd name="connsiteY63" fmla="*/ 161925 h 393700"/>
                  <a:gd name="connsiteX64" fmla="*/ 231775 w 539750"/>
                  <a:gd name="connsiteY64" fmla="*/ 92075 h 393700"/>
                  <a:gd name="connsiteX65" fmla="*/ 234950 w 539750"/>
                  <a:gd name="connsiteY65" fmla="*/ 79375 h 393700"/>
                  <a:gd name="connsiteX66" fmla="*/ 257175 w 539750"/>
                  <a:gd name="connsiteY66" fmla="*/ 66675 h 393700"/>
                  <a:gd name="connsiteX67" fmla="*/ 266700 w 539750"/>
                  <a:gd name="connsiteY67" fmla="*/ 57150 h 393700"/>
                  <a:gd name="connsiteX68" fmla="*/ 285750 w 539750"/>
                  <a:gd name="connsiteY68" fmla="*/ 44450 h 393700"/>
                  <a:gd name="connsiteX69" fmla="*/ 336550 w 539750"/>
                  <a:gd name="connsiteY69" fmla="*/ 47625 h 393700"/>
                  <a:gd name="connsiteX70" fmla="*/ 358775 w 539750"/>
                  <a:gd name="connsiteY70" fmla="*/ 73025 h 393700"/>
                  <a:gd name="connsiteX71" fmla="*/ 381000 w 539750"/>
                  <a:gd name="connsiteY71" fmla="*/ 88900 h 393700"/>
                  <a:gd name="connsiteX72" fmla="*/ 387350 w 539750"/>
                  <a:gd name="connsiteY72" fmla="*/ 98425 h 393700"/>
                  <a:gd name="connsiteX73" fmla="*/ 409575 w 539750"/>
                  <a:gd name="connsiteY73" fmla="*/ 117475 h 393700"/>
                  <a:gd name="connsiteX74" fmla="*/ 419100 w 539750"/>
                  <a:gd name="connsiteY74" fmla="*/ 120650 h 393700"/>
                  <a:gd name="connsiteX75" fmla="*/ 434975 w 539750"/>
                  <a:gd name="connsiteY75" fmla="*/ 133350 h 393700"/>
                  <a:gd name="connsiteX76" fmla="*/ 447675 w 539750"/>
                  <a:gd name="connsiteY76" fmla="*/ 152400 h 393700"/>
                  <a:gd name="connsiteX77" fmla="*/ 454025 w 539750"/>
                  <a:gd name="connsiteY77" fmla="*/ 161925 h 393700"/>
                  <a:gd name="connsiteX78" fmla="*/ 476250 w 539750"/>
                  <a:gd name="connsiteY78" fmla="*/ 180975 h 393700"/>
                  <a:gd name="connsiteX79" fmla="*/ 482600 w 539750"/>
                  <a:gd name="connsiteY79" fmla="*/ 190500 h 393700"/>
                  <a:gd name="connsiteX80" fmla="*/ 485775 w 539750"/>
                  <a:gd name="connsiteY80" fmla="*/ 215900 h 393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539750" h="393700">
                    <a:moveTo>
                      <a:pt x="485775" y="215900"/>
                    </a:moveTo>
                    <a:cubicBezTo>
                      <a:pt x="491596" y="219075"/>
                      <a:pt x="508659" y="213983"/>
                      <a:pt x="517525" y="209550"/>
                    </a:cubicBezTo>
                    <a:cubicBezTo>
                      <a:pt x="520938" y="207843"/>
                      <a:pt x="524119" y="205643"/>
                      <a:pt x="527050" y="203200"/>
                    </a:cubicBezTo>
                    <a:cubicBezTo>
                      <a:pt x="530499" y="200325"/>
                      <a:pt x="533400" y="196850"/>
                      <a:pt x="536575" y="193675"/>
                    </a:cubicBezTo>
                    <a:cubicBezTo>
                      <a:pt x="537633" y="190500"/>
                      <a:pt x="539750" y="187497"/>
                      <a:pt x="539750" y="184150"/>
                    </a:cubicBezTo>
                    <a:cubicBezTo>
                      <a:pt x="539750" y="175836"/>
                      <a:pt x="530917" y="167449"/>
                      <a:pt x="527050" y="161925"/>
                    </a:cubicBezTo>
                    <a:cubicBezTo>
                      <a:pt x="522673" y="155673"/>
                      <a:pt x="519746" y="148271"/>
                      <a:pt x="514350" y="142875"/>
                    </a:cubicBezTo>
                    <a:cubicBezTo>
                      <a:pt x="511175" y="139700"/>
                      <a:pt x="507582" y="136894"/>
                      <a:pt x="504825" y="133350"/>
                    </a:cubicBezTo>
                    <a:cubicBezTo>
                      <a:pt x="500140" y="127326"/>
                      <a:pt x="496358" y="120650"/>
                      <a:pt x="492125" y="114300"/>
                    </a:cubicBezTo>
                    <a:cubicBezTo>
                      <a:pt x="490008" y="111125"/>
                      <a:pt x="488950" y="106892"/>
                      <a:pt x="485775" y="104775"/>
                    </a:cubicBezTo>
                    <a:cubicBezTo>
                      <a:pt x="482600" y="102658"/>
                      <a:pt x="479663" y="100132"/>
                      <a:pt x="476250" y="98425"/>
                    </a:cubicBezTo>
                    <a:cubicBezTo>
                      <a:pt x="473257" y="96928"/>
                      <a:pt x="469900" y="96308"/>
                      <a:pt x="466725" y="95250"/>
                    </a:cubicBezTo>
                    <a:cubicBezTo>
                      <a:pt x="459317" y="87842"/>
                      <a:pt x="454439" y="76338"/>
                      <a:pt x="444500" y="73025"/>
                    </a:cubicBezTo>
                    <a:cubicBezTo>
                      <a:pt x="435800" y="70125"/>
                      <a:pt x="432691" y="70017"/>
                      <a:pt x="425450" y="63500"/>
                    </a:cubicBezTo>
                    <a:cubicBezTo>
                      <a:pt x="389845" y="31456"/>
                      <a:pt x="415833" y="49680"/>
                      <a:pt x="393700" y="34925"/>
                    </a:cubicBezTo>
                    <a:cubicBezTo>
                      <a:pt x="388637" y="27330"/>
                      <a:pt x="385603" y="21431"/>
                      <a:pt x="377825" y="15875"/>
                    </a:cubicBezTo>
                    <a:cubicBezTo>
                      <a:pt x="373974" y="13124"/>
                      <a:pt x="369234" y="11873"/>
                      <a:pt x="365125" y="9525"/>
                    </a:cubicBezTo>
                    <a:cubicBezTo>
                      <a:pt x="347891" y="-323"/>
                      <a:pt x="363539" y="5821"/>
                      <a:pt x="346075" y="0"/>
                    </a:cubicBezTo>
                    <a:cubicBezTo>
                      <a:pt x="316442" y="1058"/>
                      <a:pt x="286769" y="1325"/>
                      <a:pt x="257175" y="3175"/>
                    </a:cubicBezTo>
                    <a:cubicBezTo>
                      <a:pt x="252820" y="3447"/>
                      <a:pt x="248655" y="5096"/>
                      <a:pt x="244475" y="6350"/>
                    </a:cubicBezTo>
                    <a:cubicBezTo>
                      <a:pt x="238064" y="8273"/>
                      <a:pt x="230994" y="8987"/>
                      <a:pt x="225425" y="12700"/>
                    </a:cubicBezTo>
                    <a:cubicBezTo>
                      <a:pt x="219075" y="16933"/>
                      <a:pt x="211771" y="20004"/>
                      <a:pt x="206375" y="25400"/>
                    </a:cubicBezTo>
                    <a:cubicBezTo>
                      <a:pt x="194152" y="37623"/>
                      <a:pt x="200586" y="32434"/>
                      <a:pt x="187325" y="41275"/>
                    </a:cubicBezTo>
                    <a:cubicBezTo>
                      <a:pt x="186267" y="44450"/>
                      <a:pt x="185775" y="47874"/>
                      <a:pt x="184150" y="50800"/>
                    </a:cubicBezTo>
                    <a:cubicBezTo>
                      <a:pt x="180444" y="57471"/>
                      <a:pt x="173863" y="62610"/>
                      <a:pt x="171450" y="69850"/>
                    </a:cubicBezTo>
                    <a:cubicBezTo>
                      <a:pt x="170392" y="73025"/>
                      <a:pt x="169450" y="76241"/>
                      <a:pt x="168275" y="79375"/>
                    </a:cubicBezTo>
                    <a:cubicBezTo>
                      <a:pt x="166274" y="84711"/>
                      <a:pt x="163563" y="89791"/>
                      <a:pt x="161925" y="95250"/>
                    </a:cubicBezTo>
                    <a:cubicBezTo>
                      <a:pt x="159208" y="104307"/>
                      <a:pt x="159766" y="112269"/>
                      <a:pt x="155575" y="120650"/>
                    </a:cubicBezTo>
                    <a:cubicBezTo>
                      <a:pt x="143265" y="145269"/>
                      <a:pt x="154030" y="115759"/>
                      <a:pt x="146050" y="139700"/>
                    </a:cubicBezTo>
                    <a:cubicBezTo>
                      <a:pt x="144992" y="149225"/>
                      <a:pt x="145199" y="158978"/>
                      <a:pt x="142875" y="168275"/>
                    </a:cubicBezTo>
                    <a:cubicBezTo>
                      <a:pt x="141950" y="171977"/>
                      <a:pt x="139060" y="174948"/>
                      <a:pt x="136525" y="177800"/>
                    </a:cubicBezTo>
                    <a:cubicBezTo>
                      <a:pt x="130559" y="184512"/>
                      <a:pt x="123825" y="190500"/>
                      <a:pt x="117475" y="196850"/>
                    </a:cubicBezTo>
                    <a:cubicBezTo>
                      <a:pt x="114300" y="200025"/>
                      <a:pt x="112306" y="205286"/>
                      <a:pt x="107950" y="206375"/>
                    </a:cubicBezTo>
                    <a:lnTo>
                      <a:pt x="95250" y="209550"/>
                    </a:lnTo>
                    <a:cubicBezTo>
                      <a:pt x="91017" y="212725"/>
                      <a:pt x="87144" y="216450"/>
                      <a:pt x="82550" y="219075"/>
                    </a:cubicBezTo>
                    <a:cubicBezTo>
                      <a:pt x="79644" y="220735"/>
                      <a:pt x="75931" y="220590"/>
                      <a:pt x="73025" y="222250"/>
                    </a:cubicBezTo>
                    <a:cubicBezTo>
                      <a:pt x="68431" y="224875"/>
                      <a:pt x="64660" y="228740"/>
                      <a:pt x="60325" y="231775"/>
                    </a:cubicBezTo>
                    <a:cubicBezTo>
                      <a:pt x="35007" y="249497"/>
                      <a:pt x="48161" y="237589"/>
                      <a:pt x="31750" y="254000"/>
                    </a:cubicBezTo>
                    <a:cubicBezTo>
                      <a:pt x="23770" y="277941"/>
                      <a:pt x="34535" y="248431"/>
                      <a:pt x="22225" y="273050"/>
                    </a:cubicBezTo>
                    <a:cubicBezTo>
                      <a:pt x="20728" y="276043"/>
                      <a:pt x="20108" y="279400"/>
                      <a:pt x="19050" y="282575"/>
                    </a:cubicBezTo>
                    <a:cubicBezTo>
                      <a:pt x="17992" y="313267"/>
                      <a:pt x="18741" y="344074"/>
                      <a:pt x="15875" y="374650"/>
                    </a:cubicBezTo>
                    <a:cubicBezTo>
                      <a:pt x="15519" y="378449"/>
                      <a:pt x="12223" y="381477"/>
                      <a:pt x="9525" y="384175"/>
                    </a:cubicBezTo>
                    <a:cubicBezTo>
                      <a:pt x="6827" y="386873"/>
                      <a:pt x="3175" y="388408"/>
                      <a:pt x="0" y="390525"/>
                    </a:cubicBezTo>
                    <a:cubicBezTo>
                      <a:pt x="3175" y="391583"/>
                      <a:pt x="6178" y="393700"/>
                      <a:pt x="9525" y="393700"/>
                    </a:cubicBezTo>
                    <a:cubicBezTo>
                      <a:pt x="13512" y="393700"/>
                      <a:pt x="27258" y="388847"/>
                      <a:pt x="31750" y="387350"/>
                    </a:cubicBezTo>
                    <a:cubicBezTo>
                      <a:pt x="45291" y="369295"/>
                      <a:pt x="39602" y="379670"/>
                      <a:pt x="47625" y="355600"/>
                    </a:cubicBezTo>
                    <a:lnTo>
                      <a:pt x="50800" y="346075"/>
                    </a:lnTo>
                    <a:cubicBezTo>
                      <a:pt x="49742" y="336550"/>
                      <a:pt x="49201" y="326953"/>
                      <a:pt x="47625" y="317500"/>
                    </a:cubicBezTo>
                    <a:cubicBezTo>
                      <a:pt x="47075" y="314199"/>
                      <a:pt x="44450" y="311322"/>
                      <a:pt x="44450" y="307975"/>
                    </a:cubicBezTo>
                    <a:cubicBezTo>
                      <a:pt x="44450" y="302579"/>
                      <a:pt x="43809" y="295916"/>
                      <a:pt x="47625" y="292100"/>
                    </a:cubicBezTo>
                    <a:cubicBezTo>
                      <a:pt x="51441" y="288284"/>
                      <a:pt x="58294" y="290345"/>
                      <a:pt x="63500" y="288925"/>
                    </a:cubicBezTo>
                    <a:cubicBezTo>
                      <a:pt x="69958" y="287164"/>
                      <a:pt x="76056" y="284198"/>
                      <a:pt x="82550" y="282575"/>
                    </a:cubicBezTo>
                    <a:lnTo>
                      <a:pt x="95250" y="279400"/>
                    </a:lnTo>
                    <a:cubicBezTo>
                      <a:pt x="98425" y="277283"/>
                      <a:pt x="101268" y="274553"/>
                      <a:pt x="104775" y="273050"/>
                    </a:cubicBezTo>
                    <a:cubicBezTo>
                      <a:pt x="108786" y="271331"/>
                      <a:pt x="113686" y="272040"/>
                      <a:pt x="117475" y="269875"/>
                    </a:cubicBezTo>
                    <a:cubicBezTo>
                      <a:pt x="121374" y="267647"/>
                      <a:pt x="123551" y="263225"/>
                      <a:pt x="127000" y="260350"/>
                    </a:cubicBezTo>
                    <a:cubicBezTo>
                      <a:pt x="129931" y="257907"/>
                      <a:pt x="133112" y="255707"/>
                      <a:pt x="136525" y="254000"/>
                    </a:cubicBezTo>
                    <a:cubicBezTo>
                      <a:pt x="139518" y="252503"/>
                      <a:pt x="142974" y="252143"/>
                      <a:pt x="146050" y="250825"/>
                    </a:cubicBezTo>
                    <a:cubicBezTo>
                      <a:pt x="169294" y="240863"/>
                      <a:pt x="148035" y="247154"/>
                      <a:pt x="171450" y="241300"/>
                    </a:cubicBezTo>
                    <a:cubicBezTo>
                      <a:pt x="201836" y="210914"/>
                      <a:pt x="162931" y="246980"/>
                      <a:pt x="190500" y="228600"/>
                    </a:cubicBezTo>
                    <a:cubicBezTo>
                      <a:pt x="199453" y="222631"/>
                      <a:pt x="207679" y="207594"/>
                      <a:pt x="212725" y="200025"/>
                    </a:cubicBezTo>
                    <a:cubicBezTo>
                      <a:pt x="214842" y="196850"/>
                      <a:pt x="217868" y="194120"/>
                      <a:pt x="219075" y="190500"/>
                    </a:cubicBezTo>
                    <a:cubicBezTo>
                      <a:pt x="220133" y="187325"/>
                      <a:pt x="220625" y="183901"/>
                      <a:pt x="222250" y="180975"/>
                    </a:cubicBezTo>
                    <a:cubicBezTo>
                      <a:pt x="225956" y="174304"/>
                      <a:pt x="234950" y="161925"/>
                      <a:pt x="234950" y="161925"/>
                    </a:cubicBezTo>
                    <a:cubicBezTo>
                      <a:pt x="243551" y="127519"/>
                      <a:pt x="235191" y="167226"/>
                      <a:pt x="231775" y="92075"/>
                    </a:cubicBezTo>
                    <a:cubicBezTo>
                      <a:pt x="231577" y="87716"/>
                      <a:pt x="232414" y="82926"/>
                      <a:pt x="234950" y="79375"/>
                    </a:cubicBezTo>
                    <a:cubicBezTo>
                      <a:pt x="240957" y="70965"/>
                      <a:pt x="248556" y="69548"/>
                      <a:pt x="257175" y="66675"/>
                    </a:cubicBezTo>
                    <a:cubicBezTo>
                      <a:pt x="260350" y="63500"/>
                      <a:pt x="262964" y="59641"/>
                      <a:pt x="266700" y="57150"/>
                    </a:cubicBezTo>
                    <a:cubicBezTo>
                      <a:pt x="294269" y="38770"/>
                      <a:pt x="255364" y="74836"/>
                      <a:pt x="285750" y="44450"/>
                    </a:cubicBezTo>
                    <a:cubicBezTo>
                      <a:pt x="302683" y="45508"/>
                      <a:pt x="319791" y="44979"/>
                      <a:pt x="336550" y="47625"/>
                    </a:cubicBezTo>
                    <a:cubicBezTo>
                      <a:pt x="348684" y="49541"/>
                      <a:pt x="351440" y="68135"/>
                      <a:pt x="358775" y="73025"/>
                    </a:cubicBezTo>
                    <a:cubicBezTo>
                      <a:pt x="364183" y="76631"/>
                      <a:pt x="377062" y="84962"/>
                      <a:pt x="381000" y="88900"/>
                    </a:cubicBezTo>
                    <a:cubicBezTo>
                      <a:pt x="383698" y="91598"/>
                      <a:pt x="384907" y="95494"/>
                      <a:pt x="387350" y="98425"/>
                    </a:cubicBezTo>
                    <a:cubicBezTo>
                      <a:pt x="392468" y="104567"/>
                      <a:pt x="402886" y="113653"/>
                      <a:pt x="409575" y="117475"/>
                    </a:cubicBezTo>
                    <a:cubicBezTo>
                      <a:pt x="412481" y="119135"/>
                      <a:pt x="415925" y="119592"/>
                      <a:pt x="419100" y="120650"/>
                    </a:cubicBezTo>
                    <a:cubicBezTo>
                      <a:pt x="424392" y="124883"/>
                      <a:pt x="430442" y="128313"/>
                      <a:pt x="434975" y="133350"/>
                    </a:cubicBezTo>
                    <a:cubicBezTo>
                      <a:pt x="440080" y="139023"/>
                      <a:pt x="443442" y="146050"/>
                      <a:pt x="447675" y="152400"/>
                    </a:cubicBezTo>
                    <a:cubicBezTo>
                      <a:pt x="449792" y="155575"/>
                      <a:pt x="450850" y="159808"/>
                      <a:pt x="454025" y="161925"/>
                    </a:cubicBezTo>
                    <a:cubicBezTo>
                      <a:pt x="465260" y="169415"/>
                      <a:pt x="465985" y="168999"/>
                      <a:pt x="476250" y="180975"/>
                    </a:cubicBezTo>
                    <a:cubicBezTo>
                      <a:pt x="478733" y="183872"/>
                      <a:pt x="481772" y="186775"/>
                      <a:pt x="482600" y="190500"/>
                    </a:cubicBezTo>
                    <a:cubicBezTo>
                      <a:pt x="483978" y="196699"/>
                      <a:pt x="479954" y="212725"/>
                      <a:pt x="485775" y="21590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106" name="Forme libre 431">
                <a:extLst>
                  <a:ext uri="{FF2B5EF4-FFF2-40B4-BE49-F238E27FC236}">
                    <a16:creationId xmlns:a16="http://schemas.microsoft.com/office/drawing/2014/main" id="{4F6BCDD4-91E9-4419-BB18-11317F7078EE}"/>
                  </a:ext>
                </a:extLst>
              </p:cNvPr>
              <p:cNvSpPr/>
              <p:nvPr/>
            </p:nvSpPr>
            <p:spPr>
              <a:xfrm>
                <a:off x="3663888" y="4206875"/>
                <a:ext cx="415987" cy="444500"/>
              </a:xfrm>
              <a:custGeom>
                <a:avLst/>
                <a:gdLst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371537 w 415987"/>
                  <a:gd name="connsiteY73" fmla="*/ 228600 h 444500"/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406462 w 415987"/>
                  <a:gd name="connsiteY73" fmla="*/ 11430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415987" h="444500">
                    <a:moveTo>
                      <a:pt x="415987" y="120650"/>
                    </a:moveTo>
                    <a:cubicBezTo>
                      <a:pt x="408579" y="117475"/>
                      <a:pt x="401246" y="114118"/>
                      <a:pt x="393762" y="111125"/>
                    </a:cubicBezTo>
                    <a:cubicBezTo>
                      <a:pt x="383871" y="107168"/>
                      <a:pt x="366849" y="103603"/>
                      <a:pt x="358837" y="101600"/>
                    </a:cubicBezTo>
                    <a:cubicBezTo>
                      <a:pt x="319135" y="91674"/>
                      <a:pt x="368496" y="104360"/>
                      <a:pt x="336612" y="95250"/>
                    </a:cubicBezTo>
                    <a:cubicBezTo>
                      <a:pt x="332416" y="94051"/>
                      <a:pt x="328145" y="93133"/>
                      <a:pt x="323912" y="92075"/>
                    </a:cubicBezTo>
                    <a:cubicBezTo>
                      <a:pt x="319679" y="88900"/>
                      <a:pt x="315945" y="84917"/>
                      <a:pt x="311212" y="82550"/>
                    </a:cubicBezTo>
                    <a:cubicBezTo>
                      <a:pt x="305225" y="79557"/>
                      <a:pt x="298149" y="79193"/>
                      <a:pt x="292162" y="76200"/>
                    </a:cubicBezTo>
                    <a:cubicBezTo>
                      <a:pt x="287929" y="74083"/>
                      <a:pt x="283812" y="71714"/>
                      <a:pt x="279462" y="69850"/>
                    </a:cubicBezTo>
                    <a:cubicBezTo>
                      <a:pt x="276386" y="68532"/>
                      <a:pt x="272863" y="68300"/>
                      <a:pt x="269937" y="66675"/>
                    </a:cubicBezTo>
                    <a:cubicBezTo>
                      <a:pt x="263266" y="62969"/>
                      <a:pt x="257237" y="58208"/>
                      <a:pt x="250887" y="53975"/>
                    </a:cubicBezTo>
                    <a:cubicBezTo>
                      <a:pt x="247712" y="51858"/>
                      <a:pt x="244775" y="49332"/>
                      <a:pt x="241362" y="47625"/>
                    </a:cubicBezTo>
                    <a:cubicBezTo>
                      <a:pt x="221836" y="37862"/>
                      <a:pt x="232600" y="43900"/>
                      <a:pt x="209612" y="28575"/>
                    </a:cubicBezTo>
                    <a:lnTo>
                      <a:pt x="190562" y="15875"/>
                    </a:lnTo>
                    <a:cubicBezTo>
                      <a:pt x="187387" y="13758"/>
                      <a:pt x="184657" y="10732"/>
                      <a:pt x="181037" y="9525"/>
                    </a:cubicBezTo>
                    <a:lnTo>
                      <a:pt x="161987" y="3175"/>
                    </a:lnTo>
                    <a:lnTo>
                      <a:pt x="152462" y="0"/>
                    </a:lnTo>
                    <a:cubicBezTo>
                      <a:pt x="138704" y="1058"/>
                      <a:pt x="124879" y="1463"/>
                      <a:pt x="111187" y="3175"/>
                    </a:cubicBezTo>
                    <a:cubicBezTo>
                      <a:pt x="107866" y="3590"/>
                      <a:pt x="104880" y="5431"/>
                      <a:pt x="101662" y="6350"/>
                    </a:cubicBezTo>
                    <a:cubicBezTo>
                      <a:pt x="97466" y="7549"/>
                      <a:pt x="93195" y="8467"/>
                      <a:pt x="88962" y="9525"/>
                    </a:cubicBezTo>
                    <a:cubicBezTo>
                      <a:pt x="86845" y="12700"/>
                      <a:pt x="84319" y="15637"/>
                      <a:pt x="82612" y="19050"/>
                    </a:cubicBezTo>
                    <a:cubicBezTo>
                      <a:pt x="77436" y="29402"/>
                      <a:pt x="79920" y="35431"/>
                      <a:pt x="76262" y="47625"/>
                    </a:cubicBezTo>
                    <a:cubicBezTo>
                      <a:pt x="73599" y="56500"/>
                      <a:pt x="61088" y="73560"/>
                      <a:pt x="57212" y="79375"/>
                    </a:cubicBezTo>
                    <a:cubicBezTo>
                      <a:pt x="55095" y="82550"/>
                      <a:pt x="52069" y="85280"/>
                      <a:pt x="50862" y="88900"/>
                    </a:cubicBezTo>
                    <a:cubicBezTo>
                      <a:pt x="49804" y="92075"/>
                      <a:pt x="49632" y="95702"/>
                      <a:pt x="47687" y="98425"/>
                    </a:cubicBezTo>
                    <a:cubicBezTo>
                      <a:pt x="44207" y="103297"/>
                      <a:pt x="39220" y="106892"/>
                      <a:pt x="34987" y="111125"/>
                    </a:cubicBezTo>
                    <a:cubicBezTo>
                      <a:pt x="29918" y="126331"/>
                      <a:pt x="29345" y="123484"/>
                      <a:pt x="34987" y="146050"/>
                    </a:cubicBezTo>
                    <a:cubicBezTo>
                      <a:pt x="36135" y="150642"/>
                      <a:pt x="39579" y="154356"/>
                      <a:pt x="41337" y="158750"/>
                    </a:cubicBezTo>
                    <a:lnTo>
                      <a:pt x="50862" y="187325"/>
                    </a:lnTo>
                    <a:cubicBezTo>
                      <a:pt x="51920" y="190500"/>
                      <a:pt x="52181" y="194065"/>
                      <a:pt x="54037" y="196850"/>
                    </a:cubicBezTo>
                    <a:lnTo>
                      <a:pt x="60387" y="206375"/>
                    </a:lnTo>
                    <a:cubicBezTo>
                      <a:pt x="59329" y="218017"/>
                      <a:pt x="59661" y="229870"/>
                      <a:pt x="57212" y="241300"/>
                    </a:cubicBezTo>
                    <a:cubicBezTo>
                      <a:pt x="56412" y="245031"/>
                      <a:pt x="52755" y="247512"/>
                      <a:pt x="50862" y="250825"/>
                    </a:cubicBezTo>
                    <a:cubicBezTo>
                      <a:pt x="48514" y="254934"/>
                      <a:pt x="46376" y="259175"/>
                      <a:pt x="44512" y="263525"/>
                    </a:cubicBezTo>
                    <a:cubicBezTo>
                      <a:pt x="43194" y="266601"/>
                      <a:pt x="43428" y="270437"/>
                      <a:pt x="41337" y="273050"/>
                    </a:cubicBezTo>
                    <a:cubicBezTo>
                      <a:pt x="38953" y="276030"/>
                      <a:pt x="34743" y="276957"/>
                      <a:pt x="31812" y="279400"/>
                    </a:cubicBezTo>
                    <a:cubicBezTo>
                      <a:pt x="28363" y="282275"/>
                      <a:pt x="25736" y="286050"/>
                      <a:pt x="22287" y="288925"/>
                    </a:cubicBezTo>
                    <a:cubicBezTo>
                      <a:pt x="-4235" y="311027"/>
                      <a:pt x="31064" y="276973"/>
                      <a:pt x="3237" y="304800"/>
                    </a:cubicBezTo>
                    <a:cubicBezTo>
                      <a:pt x="2179" y="307975"/>
                      <a:pt x="62" y="310978"/>
                      <a:pt x="62" y="314325"/>
                    </a:cubicBezTo>
                    <a:cubicBezTo>
                      <a:pt x="62" y="372904"/>
                      <a:pt x="-1080" y="345255"/>
                      <a:pt x="6412" y="371475"/>
                    </a:cubicBezTo>
                    <a:cubicBezTo>
                      <a:pt x="7611" y="375671"/>
                      <a:pt x="7166" y="380544"/>
                      <a:pt x="9587" y="384175"/>
                    </a:cubicBezTo>
                    <a:cubicBezTo>
                      <a:pt x="11704" y="387350"/>
                      <a:pt x="16026" y="388281"/>
                      <a:pt x="19112" y="390525"/>
                    </a:cubicBezTo>
                    <a:cubicBezTo>
                      <a:pt x="62432" y="422030"/>
                      <a:pt x="27187" y="398025"/>
                      <a:pt x="63562" y="422275"/>
                    </a:cubicBezTo>
                    <a:lnTo>
                      <a:pt x="73087" y="428625"/>
                    </a:lnTo>
                    <a:lnTo>
                      <a:pt x="82612" y="434975"/>
                    </a:lnTo>
                    <a:cubicBezTo>
                      <a:pt x="83670" y="438150"/>
                      <a:pt x="82440" y="444500"/>
                      <a:pt x="85787" y="444500"/>
                    </a:cubicBezTo>
                    <a:cubicBezTo>
                      <a:pt x="89134" y="444500"/>
                      <a:pt x="88962" y="438322"/>
                      <a:pt x="88962" y="434975"/>
                    </a:cubicBezTo>
                    <a:cubicBezTo>
                      <a:pt x="88962" y="428537"/>
                      <a:pt x="87823" y="422032"/>
                      <a:pt x="85787" y="415925"/>
                    </a:cubicBezTo>
                    <a:cubicBezTo>
                      <a:pt x="84114" y="410905"/>
                      <a:pt x="73702" y="399401"/>
                      <a:pt x="69912" y="396875"/>
                    </a:cubicBezTo>
                    <a:cubicBezTo>
                      <a:pt x="67127" y="395019"/>
                      <a:pt x="63562" y="394758"/>
                      <a:pt x="60387" y="393700"/>
                    </a:cubicBezTo>
                    <a:cubicBezTo>
                      <a:pt x="57212" y="390525"/>
                      <a:pt x="53090" y="388074"/>
                      <a:pt x="50862" y="384175"/>
                    </a:cubicBezTo>
                    <a:cubicBezTo>
                      <a:pt x="45660" y="375071"/>
                      <a:pt x="47063" y="352587"/>
                      <a:pt x="50862" y="346075"/>
                    </a:cubicBezTo>
                    <a:cubicBezTo>
                      <a:pt x="54707" y="339483"/>
                      <a:pt x="64516" y="338771"/>
                      <a:pt x="69912" y="333375"/>
                    </a:cubicBezTo>
                    <a:cubicBezTo>
                      <a:pt x="73087" y="330200"/>
                      <a:pt x="75988" y="326725"/>
                      <a:pt x="79437" y="323850"/>
                    </a:cubicBezTo>
                    <a:cubicBezTo>
                      <a:pt x="93752" y="311921"/>
                      <a:pt x="92575" y="321606"/>
                      <a:pt x="108012" y="298450"/>
                    </a:cubicBezTo>
                    <a:cubicBezTo>
                      <a:pt x="110129" y="295275"/>
                      <a:pt x="112655" y="292338"/>
                      <a:pt x="114362" y="288925"/>
                    </a:cubicBezTo>
                    <a:cubicBezTo>
                      <a:pt x="117030" y="283590"/>
                      <a:pt x="119186" y="271786"/>
                      <a:pt x="120712" y="266700"/>
                    </a:cubicBezTo>
                    <a:cubicBezTo>
                      <a:pt x="122635" y="260289"/>
                      <a:pt x="127062" y="247650"/>
                      <a:pt x="127062" y="247650"/>
                    </a:cubicBezTo>
                    <a:cubicBezTo>
                      <a:pt x="126621" y="241041"/>
                      <a:pt x="125958" y="199888"/>
                      <a:pt x="120712" y="184150"/>
                    </a:cubicBezTo>
                    <a:cubicBezTo>
                      <a:pt x="118163" y="176504"/>
                      <a:pt x="114362" y="169333"/>
                      <a:pt x="111187" y="161925"/>
                    </a:cubicBezTo>
                    <a:cubicBezTo>
                      <a:pt x="112245" y="142875"/>
                      <a:pt x="111664" y="123663"/>
                      <a:pt x="114362" y="104775"/>
                    </a:cubicBezTo>
                    <a:cubicBezTo>
                      <a:pt x="114902" y="100997"/>
                      <a:pt x="117732" y="97634"/>
                      <a:pt x="120712" y="95250"/>
                    </a:cubicBezTo>
                    <a:cubicBezTo>
                      <a:pt x="123325" y="93159"/>
                      <a:pt x="127062" y="93133"/>
                      <a:pt x="130237" y="92075"/>
                    </a:cubicBezTo>
                    <a:cubicBezTo>
                      <a:pt x="148229" y="94192"/>
                      <a:pt x="166297" y="95738"/>
                      <a:pt x="184212" y="98425"/>
                    </a:cubicBezTo>
                    <a:cubicBezTo>
                      <a:pt x="187522" y="98921"/>
                      <a:pt x="190811" y="99975"/>
                      <a:pt x="193737" y="101600"/>
                    </a:cubicBezTo>
                    <a:cubicBezTo>
                      <a:pt x="196071" y="102897"/>
                      <a:pt x="221325" y="119663"/>
                      <a:pt x="225487" y="123825"/>
                    </a:cubicBezTo>
                    <a:cubicBezTo>
                      <a:pt x="228185" y="126523"/>
                      <a:pt x="229139" y="130652"/>
                      <a:pt x="231837" y="133350"/>
                    </a:cubicBezTo>
                    <a:cubicBezTo>
                      <a:pt x="234535" y="136048"/>
                      <a:pt x="238431" y="137257"/>
                      <a:pt x="241362" y="139700"/>
                    </a:cubicBezTo>
                    <a:cubicBezTo>
                      <a:pt x="244811" y="142575"/>
                      <a:pt x="247478" y="146303"/>
                      <a:pt x="250887" y="149225"/>
                    </a:cubicBezTo>
                    <a:cubicBezTo>
                      <a:pt x="259114" y="156277"/>
                      <a:pt x="274440" y="165985"/>
                      <a:pt x="282637" y="171450"/>
                    </a:cubicBezTo>
                    <a:cubicBezTo>
                      <a:pt x="285812" y="173567"/>
                      <a:pt x="289109" y="175510"/>
                      <a:pt x="292162" y="177800"/>
                    </a:cubicBezTo>
                    <a:cubicBezTo>
                      <a:pt x="295038" y="179957"/>
                      <a:pt x="309744" y="191354"/>
                      <a:pt x="314387" y="193675"/>
                    </a:cubicBezTo>
                    <a:cubicBezTo>
                      <a:pt x="330357" y="201660"/>
                      <a:pt x="322940" y="189528"/>
                      <a:pt x="342962" y="209550"/>
                    </a:cubicBezTo>
                    <a:cubicBezTo>
                      <a:pt x="349984" y="216572"/>
                      <a:pt x="351429" y="241300"/>
                      <a:pt x="362012" y="225425"/>
                    </a:cubicBezTo>
                    <a:cubicBezTo>
                      <a:pt x="372595" y="209550"/>
                      <a:pt x="406462" y="114300"/>
                      <a:pt x="406462" y="114300"/>
                    </a:cubicBezTo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107" name="Rectangle 1106">
                <a:extLst>
                  <a:ext uri="{FF2B5EF4-FFF2-40B4-BE49-F238E27FC236}">
                    <a16:creationId xmlns:a16="http://schemas.microsoft.com/office/drawing/2014/main" id="{21969CA2-3C63-4B49-AC41-8FD9FA9A8916}"/>
                  </a:ext>
                </a:extLst>
              </p:cNvPr>
              <p:cNvSpPr/>
              <p:nvPr/>
            </p:nvSpPr>
            <p:spPr>
              <a:xfrm>
                <a:off x="4026159" y="2799840"/>
                <a:ext cx="32052" cy="2033096"/>
              </a:xfrm>
              <a:prstGeom prst="rect">
                <a:avLst/>
              </a:pr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108" name="Forme libre 433">
                <a:extLst>
                  <a:ext uri="{FF2B5EF4-FFF2-40B4-BE49-F238E27FC236}">
                    <a16:creationId xmlns:a16="http://schemas.microsoft.com/office/drawing/2014/main" id="{85A8E677-4922-4A11-8179-A3DFC30A48B9}"/>
                  </a:ext>
                </a:extLst>
              </p:cNvPr>
              <p:cNvSpPr/>
              <p:nvPr/>
            </p:nvSpPr>
            <p:spPr>
              <a:xfrm>
                <a:off x="4035425" y="4542894"/>
                <a:ext cx="459080" cy="254258"/>
              </a:xfrm>
              <a:custGeom>
                <a:avLst/>
                <a:gdLst>
                  <a:gd name="connsiteX0" fmla="*/ 22225 w 459080"/>
                  <a:gd name="connsiteY0" fmla="*/ 187325 h 254258"/>
                  <a:gd name="connsiteX1" fmla="*/ 53975 w 459080"/>
                  <a:gd name="connsiteY1" fmla="*/ 180975 h 254258"/>
                  <a:gd name="connsiteX2" fmla="*/ 76200 w 459080"/>
                  <a:gd name="connsiteY2" fmla="*/ 152400 h 254258"/>
                  <a:gd name="connsiteX3" fmla="*/ 85725 w 459080"/>
                  <a:gd name="connsiteY3" fmla="*/ 149225 h 254258"/>
                  <a:gd name="connsiteX4" fmla="*/ 107950 w 459080"/>
                  <a:gd name="connsiteY4" fmla="*/ 139700 h 254258"/>
                  <a:gd name="connsiteX5" fmla="*/ 127000 w 459080"/>
                  <a:gd name="connsiteY5" fmla="*/ 127000 h 254258"/>
                  <a:gd name="connsiteX6" fmla="*/ 136525 w 459080"/>
                  <a:gd name="connsiteY6" fmla="*/ 114300 h 254258"/>
                  <a:gd name="connsiteX7" fmla="*/ 142875 w 459080"/>
                  <a:gd name="connsiteY7" fmla="*/ 104775 h 254258"/>
                  <a:gd name="connsiteX8" fmla="*/ 152400 w 459080"/>
                  <a:gd name="connsiteY8" fmla="*/ 98425 h 254258"/>
                  <a:gd name="connsiteX9" fmla="*/ 174625 w 459080"/>
                  <a:gd name="connsiteY9" fmla="*/ 82550 h 254258"/>
                  <a:gd name="connsiteX10" fmla="*/ 187325 w 459080"/>
                  <a:gd name="connsiteY10" fmla="*/ 73025 h 254258"/>
                  <a:gd name="connsiteX11" fmla="*/ 206375 w 459080"/>
                  <a:gd name="connsiteY11" fmla="*/ 63500 h 254258"/>
                  <a:gd name="connsiteX12" fmla="*/ 234950 w 459080"/>
                  <a:gd name="connsiteY12" fmla="*/ 38100 h 254258"/>
                  <a:gd name="connsiteX13" fmla="*/ 244475 w 459080"/>
                  <a:gd name="connsiteY13" fmla="*/ 19050 h 254258"/>
                  <a:gd name="connsiteX14" fmla="*/ 254000 w 459080"/>
                  <a:gd name="connsiteY14" fmla="*/ 12700 h 254258"/>
                  <a:gd name="connsiteX15" fmla="*/ 266700 w 459080"/>
                  <a:gd name="connsiteY15" fmla="*/ 6350 h 254258"/>
                  <a:gd name="connsiteX16" fmla="*/ 317500 w 459080"/>
                  <a:gd name="connsiteY16" fmla="*/ 0 h 254258"/>
                  <a:gd name="connsiteX17" fmla="*/ 342900 w 459080"/>
                  <a:gd name="connsiteY17" fmla="*/ 3175 h 254258"/>
                  <a:gd name="connsiteX18" fmla="*/ 349250 w 459080"/>
                  <a:gd name="connsiteY18" fmla="*/ 12700 h 254258"/>
                  <a:gd name="connsiteX19" fmla="*/ 352425 w 459080"/>
                  <a:gd name="connsiteY19" fmla="*/ 22225 h 254258"/>
                  <a:gd name="connsiteX20" fmla="*/ 358775 w 459080"/>
                  <a:gd name="connsiteY20" fmla="*/ 38100 h 254258"/>
                  <a:gd name="connsiteX21" fmla="*/ 361950 w 459080"/>
                  <a:gd name="connsiteY21" fmla="*/ 47625 h 254258"/>
                  <a:gd name="connsiteX22" fmla="*/ 384175 w 459080"/>
                  <a:gd name="connsiteY22" fmla="*/ 63500 h 254258"/>
                  <a:gd name="connsiteX23" fmla="*/ 400050 w 459080"/>
                  <a:gd name="connsiteY23" fmla="*/ 82550 h 254258"/>
                  <a:gd name="connsiteX24" fmla="*/ 406400 w 459080"/>
                  <a:gd name="connsiteY24" fmla="*/ 104775 h 254258"/>
                  <a:gd name="connsiteX25" fmla="*/ 419100 w 459080"/>
                  <a:gd name="connsiteY25" fmla="*/ 187325 h 254258"/>
                  <a:gd name="connsiteX26" fmla="*/ 431800 w 459080"/>
                  <a:gd name="connsiteY26" fmla="*/ 206375 h 254258"/>
                  <a:gd name="connsiteX27" fmla="*/ 438150 w 459080"/>
                  <a:gd name="connsiteY27" fmla="*/ 215900 h 254258"/>
                  <a:gd name="connsiteX28" fmla="*/ 444500 w 459080"/>
                  <a:gd name="connsiteY28" fmla="*/ 234950 h 254258"/>
                  <a:gd name="connsiteX29" fmla="*/ 457200 w 459080"/>
                  <a:gd name="connsiteY29" fmla="*/ 254000 h 254258"/>
                  <a:gd name="connsiteX30" fmla="*/ 438150 w 459080"/>
                  <a:gd name="connsiteY30" fmla="*/ 247650 h 254258"/>
                  <a:gd name="connsiteX31" fmla="*/ 419100 w 459080"/>
                  <a:gd name="connsiteY31" fmla="*/ 238125 h 254258"/>
                  <a:gd name="connsiteX32" fmla="*/ 409575 w 459080"/>
                  <a:gd name="connsiteY32" fmla="*/ 228600 h 254258"/>
                  <a:gd name="connsiteX33" fmla="*/ 400050 w 459080"/>
                  <a:gd name="connsiteY33" fmla="*/ 225425 h 254258"/>
                  <a:gd name="connsiteX34" fmla="*/ 390525 w 459080"/>
                  <a:gd name="connsiteY34" fmla="*/ 219075 h 254258"/>
                  <a:gd name="connsiteX35" fmla="*/ 377825 w 459080"/>
                  <a:gd name="connsiteY35" fmla="*/ 203200 h 254258"/>
                  <a:gd name="connsiteX36" fmla="*/ 368300 w 459080"/>
                  <a:gd name="connsiteY36" fmla="*/ 184150 h 254258"/>
                  <a:gd name="connsiteX37" fmla="*/ 365125 w 459080"/>
                  <a:gd name="connsiteY37" fmla="*/ 123825 h 254258"/>
                  <a:gd name="connsiteX38" fmla="*/ 349250 w 459080"/>
                  <a:gd name="connsiteY38" fmla="*/ 104775 h 254258"/>
                  <a:gd name="connsiteX39" fmla="*/ 339725 w 459080"/>
                  <a:gd name="connsiteY39" fmla="*/ 101600 h 254258"/>
                  <a:gd name="connsiteX40" fmla="*/ 320675 w 459080"/>
                  <a:gd name="connsiteY40" fmla="*/ 88900 h 254258"/>
                  <a:gd name="connsiteX41" fmla="*/ 298450 w 459080"/>
                  <a:gd name="connsiteY41" fmla="*/ 73025 h 254258"/>
                  <a:gd name="connsiteX42" fmla="*/ 282575 w 459080"/>
                  <a:gd name="connsiteY42" fmla="*/ 57150 h 254258"/>
                  <a:gd name="connsiteX43" fmla="*/ 260350 w 459080"/>
                  <a:gd name="connsiteY43" fmla="*/ 60325 h 254258"/>
                  <a:gd name="connsiteX44" fmla="*/ 250825 w 459080"/>
                  <a:gd name="connsiteY44" fmla="*/ 66675 h 254258"/>
                  <a:gd name="connsiteX45" fmla="*/ 231775 w 459080"/>
                  <a:gd name="connsiteY45" fmla="*/ 85725 h 254258"/>
                  <a:gd name="connsiteX46" fmla="*/ 212725 w 459080"/>
                  <a:gd name="connsiteY46" fmla="*/ 101600 h 254258"/>
                  <a:gd name="connsiteX47" fmla="*/ 203200 w 459080"/>
                  <a:gd name="connsiteY47" fmla="*/ 120650 h 254258"/>
                  <a:gd name="connsiteX48" fmla="*/ 193675 w 459080"/>
                  <a:gd name="connsiteY48" fmla="*/ 130175 h 254258"/>
                  <a:gd name="connsiteX49" fmla="*/ 174625 w 459080"/>
                  <a:gd name="connsiteY49" fmla="*/ 139700 h 254258"/>
                  <a:gd name="connsiteX50" fmla="*/ 161925 w 459080"/>
                  <a:gd name="connsiteY50" fmla="*/ 146050 h 254258"/>
                  <a:gd name="connsiteX51" fmla="*/ 130175 w 459080"/>
                  <a:gd name="connsiteY51" fmla="*/ 155575 h 254258"/>
                  <a:gd name="connsiteX52" fmla="*/ 120650 w 459080"/>
                  <a:gd name="connsiteY52" fmla="*/ 158750 h 254258"/>
                  <a:gd name="connsiteX53" fmla="*/ 114300 w 459080"/>
                  <a:gd name="connsiteY53" fmla="*/ 168275 h 254258"/>
                  <a:gd name="connsiteX54" fmla="*/ 104775 w 459080"/>
                  <a:gd name="connsiteY54" fmla="*/ 174625 h 254258"/>
                  <a:gd name="connsiteX55" fmla="*/ 92075 w 459080"/>
                  <a:gd name="connsiteY55" fmla="*/ 190500 h 254258"/>
                  <a:gd name="connsiteX56" fmla="*/ 76200 w 459080"/>
                  <a:gd name="connsiteY56" fmla="*/ 209550 h 254258"/>
                  <a:gd name="connsiteX57" fmla="*/ 63500 w 459080"/>
                  <a:gd name="connsiteY57" fmla="*/ 219075 h 254258"/>
                  <a:gd name="connsiteX58" fmla="*/ 53975 w 459080"/>
                  <a:gd name="connsiteY58" fmla="*/ 228600 h 254258"/>
                  <a:gd name="connsiteX59" fmla="*/ 44450 w 459080"/>
                  <a:gd name="connsiteY59" fmla="*/ 234950 h 254258"/>
                  <a:gd name="connsiteX60" fmla="*/ 34925 w 459080"/>
                  <a:gd name="connsiteY60" fmla="*/ 244475 h 254258"/>
                  <a:gd name="connsiteX61" fmla="*/ 15875 w 459080"/>
                  <a:gd name="connsiteY61" fmla="*/ 250825 h 254258"/>
                  <a:gd name="connsiteX62" fmla="*/ 6350 w 459080"/>
                  <a:gd name="connsiteY62" fmla="*/ 247650 h 254258"/>
                  <a:gd name="connsiteX63" fmla="*/ 3175 w 459080"/>
                  <a:gd name="connsiteY63" fmla="*/ 231775 h 254258"/>
                  <a:gd name="connsiteX64" fmla="*/ 0 w 459080"/>
                  <a:gd name="connsiteY64" fmla="*/ 212725 h 254258"/>
                  <a:gd name="connsiteX65" fmla="*/ 6350 w 459080"/>
                  <a:gd name="connsiteY65" fmla="*/ 193675 h 254258"/>
                  <a:gd name="connsiteX66" fmla="*/ 15875 w 459080"/>
                  <a:gd name="connsiteY66" fmla="*/ 190500 h 254258"/>
                  <a:gd name="connsiteX67" fmla="*/ 22225 w 459080"/>
                  <a:gd name="connsiteY67" fmla="*/ 187325 h 25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459080" h="254258">
                    <a:moveTo>
                      <a:pt x="22225" y="187325"/>
                    </a:moveTo>
                    <a:cubicBezTo>
                      <a:pt x="28575" y="185737"/>
                      <a:pt x="50562" y="191214"/>
                      <a:pt x="53975" y="180975"/>
                    </a:cubicBezTo>
                    <a:cubicBezTo>
                      <a:pt x="57994" y="168917"/>
                      <a:pt x="60138" y="157754"/>
                      <a:pt x="76200" y="152400"/>
                    </a:cubicBezTo>
                    <a:cubicBezTo>
                      <a:pt x="79375" y="151342"/>
                      <a:pt x="82732" y="150722"/>
                      <a:pt x="85725" y="149225"/>
                    </a:cubicBezTo>
                    <a:cubicBezTo>
                      <a:pt x="107651" y="138262"/>
                      <a:pt x="81519" y="146308"/>
                      <a:pt x="107950" y="139700"/>
                    </a:cubicBezTo>
                    <a:cubicBezTo>
                      <a:pt x="114300" y="135467"/>
                      <a:pt x="122421" y="133105"/>
                      <a:pt x="127000" y="127000"/>
                    </a:cubicBezTo>
                    <a:cubicBezTo>
                      <a:pt x="130175" y="122767"/>
                      <a:pt x="133449" y="118606"/>
                      <a:pt x="136525" y="114300"/>
                    </a:cubicBezTo>
                    <a:cubicBezTo>
                      <a:pt x="138743" y="111195"/>
                      <a:pt x="140177" y="107473"/>
                      <a:pt x="142875" y="104775"/>
                    </a:cubicBezTo>
                    <a:cubicBezTo>
                      <a:pt x="145573" y="102077"/>
                      <a:pt x="149503" y="100908"/>
                      <a:pt x="152400" y="98425"/>
                    </a:cubicBezTo>
                    <a:cubicBezTo>
                      <a:pt x="171576" y="81989"/>
                      <a:pt x="157123" y="88384"/>
                      <a:pt x="174625" y="82550"/>
                    </a:cubicBezTo>
                    <a:cubicBezTo>
                      <a:pt x="178858" y="79375"/>
                      <a:pt x="182731" y="75650"/>
                      <a:pt x="187325" y="73025"/>
                    </a:cubicBezTo>
                    <a:cubicBezTo>
                      <a:pt x="202771" y="64198"/>
                      <a:pt x="191441" y="76774"/>
                      <a:pt x="206375" y="63500"/>
                    </a:cubicBezTo>
                    <a:cubicBezTo>
                      <a:pt x="238997" y="34502"/>
                      <a:pt x="213332" y="52512"/>
                      <a:pt x="234950" y="38100"/>
                    </a:cubicBezTo>
                    <a:cubicBezTo>
                      <a:pt x="237532" y="30353"/>
                      <a:pt x="238320" y="25205"/>
                      <a:pt x="244475" y="19050"/>
                    </a:cubicBezTo>
                    <a:cubicBezTo>
                      <a:pt x="247173" y="16352"/>
                      <a:pt x="250687" y="14593"/>
                      <a:pt x="254000" y="12700"/>
                    </a:cubicBezTo>
                    <a:cubicBezTo>
                      <a:pt x="258109" y="10352"/>
                      <a:pt x="262059" y="7278"/>
                      <a:pt x="266700" y="6350"/>
                    </a:cubicBezTo>
                    <a:cubicBezTo>
                      <a:pt x="283434" y="3003"/>
                      <a:pt x="317500" y="0"/>
                      <a:pt x="317500" y="0"/>
                    </a:cubicBezTo>
                    <a:cubicBezTo>
                      <a:pt x="325967" y="1058"/>
                      <a:pt x="334978" y="6"/>
                      <a:pt x="342900" y="3175"/>
                    </a:cubicBezTo>
                    <a:cubicBezTo>
                      <a:pt x="346443" y="4592"/>
                      <a:pt x="347543" y="9287"/>
                      <a:pt x="349250" y="12700"/>
                    </a:cubicBezTo>
                    <a:cubicBezTo>
                      <a:pt x="350747" y="15693"/>
                      <a:pt x="351250" y="19091"/>
                      <a:pt x="352425" y="22225"/>
                    </a:cubicBezTo>
                    <a:cubicBezTo>
                      <a:pt x="354426" y="27561"/>
                      <a:pt x="356774" y="32764"/>
                      <a:pt x="358775" y="38100"/>
                    </a:cubicBezTo>
                    <a:cubicBezTo>
                      <a:pt x="359950" y="41234"/>
                      <a:pt x="360094" y="44840"/>
                      <a:pt x="361950" y="47625"/>
                    </a:cubicBezTo>
                    <a:cubicBezTo>
                      <a:pt x="370956" y="61133"/>
                      <a:pt x="371534" y="54471"/>
                      <a:pt x="384175" y="63500"/>
                    </a:cubicBezTo>
                    <a:cubicBezTo>
                      <a:pt x="389636" y="67401"/>
                      <a:pt x="396956" y="76362"/>
                      <a:pt x="400050" y="82550"/>
                    </a:cubicBezTo>
                    <a:cubicBezTo>
                      <a:pt x="402327" y="87105"/>
                      <a:pt x="405383" y="100706"/>
                      <a:pt x="406400" y="104775"/>
                    </a:cubicBezTo>
                    <a:cubicBezTo>
                      <a:pt x="408878" y="130799"/>
                      <a:pt x="405585" y="162547"/>
                      <a:pt x="419100" y="187325"/>
                    </a:cubicBezTo>
                    <a:cubicBezTo>
                      <a:pt x="422754" y="194025"/>
                      <a:pt x="427567" y="200025"/>
                      <a:pt x="431800" y="206375"/>
                    </a:cubicBezTo>
                    <a:cubicBezTo>
                      <a:pt x="433917" y="209550"/>
                      <a:pt x="436943" y="212280"/>
                      <a:pt x="438150" y="215900"/>
                    </a:cubicBezTo>
                    <a:cubicBezTo>
                      <a:pt x="440267" y="222250"/>
                      <a:pt x="440787" y="229381"/>
                      <a:pt x="444500" y="234950"/>
                    </a:cubicBezTo>
                    <a:cubicBezTo>
                      <a:pt x="448733" y="241300"/>
                      <a:pt x="464440" y="256413"/>
                      <a:pt x="457200" y="254000"/>
                    </a:cubicBezTo>
                    <a:lnTo>
                      <a:pt x="438150" y="247650"/>
                    </a:lnTo>
                    <a:cubicBezTo>
                      <a:pt x="428604" y="244468"/>
                      <a:pt x="427306" y="244964"/>
                      <a:pt x="419100" y="238125"/>
                    </a:cubicBezTo>
                    <a:cubicBezTo>
                      <a:pt x="415651" y="235250"/>
                      <a:pt x="413311" y="231091"/>
                      <a:pt x="409575" y="228600"/>
                    </a:cubicBezTo>
                    <a:cubicBezTo>
                      <a:pt x="406790" y="226744"/>
                      <a:pt x="403043" y="226922"/>
                      <a:pt x="400050" y="225425"/>
                    </a:cubicBezTo>
                    <a:cubicBezTo>
                      <a:pt x="396637" y="223718"/>
                      <a:pt x="393700" y="221192"/>
                      <a:pt x="390525" y="219075"/>
                    </a:cubicBezTo>
                    <a:cubicBezTo>
                      <a:pt x="384344" y="200532"/>
                      <a:pt x="392186" y="217561"/>
                      <a:pt x="377825" y="203200"/>
                    </a:cubicBezTo>
                    <a:cubicBezTo>
                      <a:pt x="371670" y="197045"/>
                      <a:pt x="370882" y="191897"/>
                      <a:pt x="368300" y="184150"/>
                    </a:cubicBezTo>
                    <a:cubicBezTo>
                      <a:pt x="367242" y="164042"/>
                      <a:pt x="367846" y="143777"/>
                      <a:pt x="365125" y="123825"/>
                    </a:cubicBezTo>
                    <a:cubicBezTo>
                      <a:pt x="364539" y="119530"/>
                      <a:pt x="351760" y="106448"/>
                      <a:pt x="349250" y="104775"/>
                    </a:cubicBezTo>
                    <a:cubicBezTo>
                      <a:pt x="346465" y="102919"/>
                      <a:pt x="342651" y="103225"/>
                      <a:pt x="339725" y="101600"/>
                    </a:cubicBezTo>
                    <a:cubicBezTo>
                      <a:pt x="333054" y="97894"/>
                      <a:pt x="327025" y="93133"/>
                      <a:pt x="320675" y="88900"/>
                    </a:cubicBezTo>
                    <a:cubicBezTo>
                      <a:pt x="315267" y="85294"/>
                      <a:pt x="302388" y="76963"/>
                      <a:pt x="298450" y="73025"/>
                    </a:cubicBezTo>
                    <a:cubicBezTo>
                      <a:pt x="277283" y="51858"/>
                      <a:pt x="307975" y="74083"/>
                      <a:pt x="282575" y="57150"/>
                    </a:cubicBezTo>
                    <a:cubicBezTo>
                      <a:pt x="275167" y="58208"/>
                      <a:pt x="267518" y="58175"/>
                      <a:pt x="260350" y="60325"/>
                    </a:cubicBezTo>
                    <a:cubicBezTo>
                      <a:pt x="256695" y="61421"/>
                      <a:pt x="253677" y="64140"/>
                      <a:pt x="250825" y="66675"/>
                    </a:cubicBezTo>
                    <a:cubicBezTo>
                      <a:pt x="244113" y="72641"/>
                      <a:pt x="239247" y="80744"/>
                      <a:pt x="231775" y="85725"/>
                    </a:cubicBezTo>
                    <a:cubicBezTo>
                      <a:pt x="222409" y="91969"/>
                      <a:pt x="220365" y="92433"/>
                      <a:pt x="212725" y="101600"/>
                    </a:cubicBezTo>
                    <a:cubicBezTo>
                      <a:pt x="187746" y="131575"/>
                      <a:pt x="222293" y="92011"/>
                      <a:pt x="203200" y="120650"/>
                    </a:cubicBezTo>
                    <a:cubicBezTo>
                      <a:pt x="200709" y="124386"/>
                      <a:pt x="197124" y="127300"/>
                      <a:pt x="193675" y="130175"/>
                    </a:cubicBezTo>
                    <a:cubicBezTo>
                      <a:pt x="182908" y="139148"/>
                      <a:pt x="186417" y="134646"/>
                      <a:pt x="174625" y="139700"/>
                    </a:cubicBezTo>
                    <a:cubicBezTo>
                      <a:pt x="170275" y="141564"/>
                      <a:pt x="166319" y="144292"/>
                      <a:pt x="161925" y="146050"/>
                    </a:cubicBezTo>
                    <a:cubicBezTo>
                      <a:pt x="143062" y="153595"/>
                      <a:pt x="146548" y="150897"/>
                      <a:pt x="130175" y="155575"/>
                    </a:cubicBezTo>
                    <a:cubicBezTo>
                      <a:pt x="126957" y="156494"/>
                      <a:pt x="123825" y="157692"/>
                      <a:pt x="120650" y="158750"/>
                    </a:cubicBezTo>
                    <a:cubicBezTo>
                      <a:pt x="118533" y="161925"/>
                      <a:pt x="116998" y="165577"/>
                      <a:pt x="114300" y="168275"/>
                    </a:cubicBezTo>
                    <a:cubicBezTo>
                      <a:pt x="111602" y="170973"/>
                      <a:pt x="107159" y="171645"/>
                      <a:pt x="104775" y="174625"/>
                    </a:cubicBezTo>
                    <a:cubicBezTo>
                      <a:pt x="87248" y="196533"/>
                      <a:pt x="119372" y="172302"/>
                      <a:pt x="92075" y="190500"/>
                    </a:cubicBezTo>
                    <a:cubicBezTo>
                      <a:pt x="85543" y="200298"/>
                      <a:pt x="85707" y="201401"/>
                      <a:pt x="76200" y="209550"/>
                    </a:cubicBezTo>
                    <a:cubicBezTo>
                      <a:pt x="72182" y="212994"/>
                      <a:pt x="67518" y="215631"/>
                      <a:pt x="63500" y="219075"/>
                    </a:cubicBezTo>
                    <a:cubicBezTo>
                      <a:pt x="60091" y="221997"/>
                      <a:pt x="57424" y="225725"/>
                      <a:pt x="53975" y="228600"/>
                    </a:cubicBezTo>
                    <a:cubicBezTo>
                      <a:pt x="51044" y="231043"/>
                      <a:pt x="47381" y="232507"/>
                      <a:pt x="44450" y="234950"/>
                    </a:cubicBezTo>
                    <a:cubicBezTo>
                      <a:pt x="41001" y="237825"/>
                      <a:pt x="38850" y="242294"/>
                      <a:pt x="34925" y="244475"/>
                    </a:cubicBezTo>
                    <a:cubicBezTo>
                      <a:pt x="29074" y="247726"/>
                      <a:pt x="15875" y="250825"/>
                      <a:pt x="15875" y="250825"/>
                    </a:cubicBezTo>
                    <a:cubicBezTo>
                      <a:pt x="12700" y="249767"/>
                      <a:pt x="8206" y="250435"/>
                      <a:pt x="6350" y="247650"/>
                    </a:cubicBezTo>
                    <a:cubicBezTo>
                      <a:pt x="3357" y="243160"/>
                      <a:pt x="4140" y="237084"/>
                      <a:pt x="3175" y="231775"/>
                    </a:cubicBezTo>
                    <a:cubicBezTo>
                      <a:pt x="2023" y="225441"/>
                      <a:pt x="1058" y="219075"/>
                      <a:pt x="0" y="212725"/>
                    </a:cubicBezTo>
                    <a:cubicBezTo>
                      <a:pt x="2117" y="206375"/>
                      <a:pt x="2459" y="199122"/>
                      <a:pt x="6350" y="193675"/>
                    </a:cubicBezTo>
                    <a:cubicBezTo>
                      <a:pt x="8295" y="190952"/>
                      <a:pt x="13198" y="192508"/>
                      <a:pt x="15875" y="190500"/>
                    </a:cubicBezTo>
                    <a:cubicBezTo>
                      <a:pt x="17768" y="189080"/>
                      <a:pt x="15875" y="188913"/>
                      <a:pt x="22225" y="18732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109" name="Forme libre 434">
                <a:extLst>
                  <a:ext uri="{FF2B5EF4-FFF2-40B4-BE49-F238E27FC236}">
                    <a16:creationId xmlns:a16="http://schemas.microsoft.com/office/drawing/2014/main" id="{7E5ED1EB-14E6-4940-97D6-2D154068A5FB}"/>
                  </a:ext>
                </a:extLst>
              </p:cNvPr>
              <p:cNvSpPr/>
              <p:nvPr/>
            </p:nvSpPr>
            <p:spPr>
              <a:xfrm>
                <a:off x="4032250" y="3939153"/>
                <a:ext cx="438151" cy="425951"/>
              </a:xfrm>
              <a:custGeom>
                <a:avLst/>
                <a:gdLst>
                  <a:gd name="connsiteX0" fmla="*/ 9525 w 438151"/>
                  <a:gd name="connsiteY0" fmla="*/ 222250 h 425951"/>
                  <a:gd name="connsiteX1" fmla="*/ 12700 w 438151"/>
                  <a:gd name="connsiteY1" fmla="*/ 203200 h 425951"/>
                  <a:gd name="connsiteX2" fmla="*/ 22225 w 438151"/>
                  <a:gd name="connsiteY2" fmla="*/ 193675 h 425951"/>
                  <a:gd name="connsiteX3" fmla="*/ 31750 w 438151"/>
                  <a:gd name="connsiteY3" fmla="*/ 187325 h 425951"/>
                  <a:gd name="connsiteX4" fmla="*/ 53975 w 438151"/>
                  <a:gd name="connsiteY4" fmla="*/ 174625 h 425951"/>
                  <a:gd name="connsiteX5" fmla="*/ 69850 w 438151"/>
                  <a:gd name="connsiteY5" fmla="*/ 158750 h 425951"/>
                  <a:gd name="connsiteX6" fmla="*/ 76200 w 438151"/>
                  <a:gd name="connsiteY6" fmla="*/ 149225 h 425951"/>
                  <a:gd name="connsiteX7" fmla="*/ 104775 w 438151"/>
                  <a:gd name="connsiteY7" fmla="*/ 127000 h 425951"/>
                  <a:gd name="connsiteX8" fmla="*/ 111125 w 438151"/>
                  <a:gd name="connsiteY8" fmla="*/ 117475 h 425951"/>
                  <a:gd name="connsiteX9" fmla="*/ 120650 w 438151"/>
                  <a:gd name="connsiteY9" fmla="*/ 111125 h 425951"/>
                  <a:gd name="connsiteX10" fmla="*/ 123825 w 438151"/>
                  <a:gd name="connsiteY10" fmla="*/ 101600 h 425951"/>
                  <a:gd name="connsiteX11" fmla="*/ 133350 w 438151"/>
                  <a:gd name="connsiteY11" fmla="*/ 92075 h 425951"/>
                  <a:gd name="connsiteX12" fmla="*/ 149225 w 438151"/>
                  <a:gd name="connsiteY12" fmla="*/ 73025 h 425951"/>
                  <a:gd name="connsiteX13" fmla="*/ 152400 w 438151"/>
                  <a:gd name="connsiteY13" fmla="*/ 63500 h 425951"/>
                  <a:gd name="connsiteX14" fmla="*/ 180975 w 438151"/>
                  <a:gd name="connsiteY14" fmla="*/ 41275 h 425951"/>
                  <a:gd name="connsiteX15" fmla="*/ 190500 w 438151"/>
                  <a:gd name="connsiteY15" fmla="*/ 38100 h 425951"/>
                  <a:gd name="connsiteX16" fmla="*/ 200025 w 438151"/>
                  <a:gd name="connsiteY16" fmla="*/ 31750 h 425951"/>
                  <a:gd name="connsiteX17" fmla="*/ 209550 w 438151"/>
                  <a:gd name="connsiteY17" fmla="*/ 28575 h 425951"/>
                  <a:gd name="connsiteX18" fmla="*/ 228600 w 438151"/>
                  <a:gd name="connsiteY18" fmla="*/ 19050 h 425951"/>
                  <a:gd name="connsiteX19" fmla="*/ 250825 w 438151"/>
                  <a:gd name="connsiteY19" fmla="*/ 3175 h 425951"/>
                  <a:gd name="connsiteX20" fmla="*/ 260350 w 438151"/>
                  <a:gd name="connsiteY20" fmla="*/ 0 h 425951"/>
                  <a:gd name="connsiteX21" fmla="*/ 292100 w 438151"/>
                  <a:gd name="connsiteY21" fmla="*/ 3175 h 425951"/>
                  <a:gd name="connsiteX22" fmla="*/ 314325 w 438151"/>
                  <a:gd name="connsiteY22" fmla="*/ 6350 h 425951"/>
                  <a:gd name="connsiteX23" fmla="*/ 355600 w 438151"/>
                  <a:gd name="connsiteY23" fmla="*/ 9525 h 425951"/>
                  <a:gd name="connsiteX24" fmla="*/ 377825 w 438151"/>
                  <a:gd name="connsiteY24" fmla="*/ 19050 h 425951"/>
                  <a:gd name="connsiteX25" fmla="*/ 396875 w 438151"/>
                  <a:gd name="connsiteY25" fmla="*/ 31750 h 425951"/>
                  <a:gd name="connsiteX26" fmla="*/ 406400 w 438151"/>
                  <a:gd name="connsiteY26" fmla="*/ 85725 h 425951"/>
                  <a:gd name="connsiteX27" fmla="*/ 409575 w 438151"/>
                  <a:gd name="connsiteY27" fmla="*/ 98425 h 425951"/>
                  <a:gd name="connsiteX28" fmla="*/ 428625 w 438151"/>
                  <a:gd name="connsiteY28" fmla="*/ 117475 h 425951"/>
                  <a:gd name="connsiteX29" fmla="*/ 438150 w 438151"/>
                  <a:gd name="connsiteY29" fmla="*/ 139700 h 425951"/>
                  <a:gd name="connsiteX30" fmla="*/ 431800 w 438151"/>
                  <a:gd name="connsiteY30" fmla="*/ 200025 h 425951"/>
                  <a:gd name="connsiteX31" fmla="*/ 425450 w 438151"/>
                  <a:gd name="connsiteY31" fmla="*/ 209550 h 425951"/>
                  <a:gd name="connsiteX32" fmla="*/ 409575 w 438151"/>
                  <a:gd name="connsiteY32" fmla="*/ 234950 h 425951"/>
                  <a:gd name="connsiteX33" fmla="*/ 387350 w 438151"/>
                  <a:gd name="connsiteY33" fmla="*/ 263525 h 425951"/>
                  <a:gd name="connsiteX34" fmla="*/ 381000 w 438151"/>
                  <a:gd name="connsiteY34" fmla="*/ 273050 h 425951"/>
                  <a:gd name="connsiteX35" fmla="*/ 374650 w 438151"/>
                  <a:gd name="connsiteY35" fmla="*/ 292100 h 425951"/>
                  <a:gd name="connsiteX36" fmla="*/ 368300 w 438151"/>
                  <a:gd name="connsiteY36" fmla="*/ 314325 h 425951"/>
                  <a:gd name="connsiteX37" fmla="*/ 365125 w 438151"/>
                  <a:gd name="connsiteY37" fmla="*/ 336550 h 425951"/>
                  <a:gd name="connsiteX38" fmla="*/ 371475 w 438151"/>
                  <a:gd name="connsiteY38" fmla="*/ 390525 h 425951"/>
                  <a:gd name="connsiteX39" fmla="*/ 377825 w 438151"/>
                  <a:gd name="connsiteY39" fmla="*/ 412750 h 425951"/>
                  <a:gd name="connsiteX40" fmla="*/ 381000 w 438151"/>
                  <a:gd name="connsiteY40" fmla="*/ 425450 h 425951"/>
                  <a:gd name="connsiteX41" fmla="*/ 374650 w 438151"/>
                  <a:gd name="connsiteY41" fmla="*/ 415925 h 425951"/>
                  <a:gd name="connsiteX42" fmla="*/ 368300 w 438151"/>
                  <a:gd name="connsiteY42" fmla="*/ 403225 h 425951"/>
                  <a:gd name="connsiteX43" fmla="*/ 355600 w 438151"/>
                  <a:gd name="connsiteY43" fmla="*/ 384175 h 425951"/>
                  <a:gd name="connsiteX44" fmla="*/ 346075 w 438151"/>
                  <a:gd name="connsiteY44" fmla="*/ 365125 h 425951"/>
                  <a:gd name="connsiteX45" fmla="*/ 333375 w 438151"/>
                  <a:gd name="connsiteY45" fmla="*/ 346075 h 425951"/>
                  <a:gd name="connsiteX46" fmla="*/ 327025 w 438151"/>
                  <a:gd name="connsiteY46" fmla="*/ 330200 h 425951"/>
                  <a:gd name="connsiteX47" fmla="*/ 330200 w 438151"/>
                  <a:gd name="connsiteY47" fmla="*/ 282575 h 425951"/>
                  <a:gd name="connsiteX48" fmla="*/ 346075 w 438151"/>
                  <a:gd name="connsiteY48" fmla="*/ 266700 h 425951"/>
                  <a:gd name="connsiteX49" fmla="*/ 381000 w 438151"/>
                  <a:gd name="connsiteY49" fmla="*/ 225425 h 425951"/>
                  <a:gd name="connsiteX50" fmla="*/ 384175 w 438151"/>
                  <a:gd name="connsiteY50" fmla="*/ 215900 h 425951"/>
                  <a:gd name="connsiteX51" fmla="*/ 381000 w 438151"/>
                  <a:gd name="connsiteY51" fmla="*/ 177800 h 425951"/>
                  <a:gd name="connsiteX52" fmla="*/ 371475 w 438151"/>
                  <a:gd name="connsiteY52" fmla="*/ 171450 h 425951"/>
                  <a:gd name="connsiteX53" fmla="*/ 365125 w 438151"/>
                  <a:gd name="connsiteY53" fmla="*/ 161925 h 425951"/>
                  <a:gd name="connsiteX54" fmla="*/ 346075 w 438151"/>
                  <a:gd name="connsiteY54" fmla="*/ 149225 h 425951"/>
                  <a:gd name="connsiteX55" fmla="*/ 336550 w 438151"/>
                  <a:gd name="connsiteY55" fmla="*/ 139700 h 425951"/>
                  <a:gd name="connsiteX56" fmla="*/ 333375 w 438151"/>
                  <a:gd name="connsiteY56" fmla="*/ 127000 h 425951"/>
                  <a:gd name="connsiteX57" fmla="*/ 327025 w 438151"/>
                  <a:gd name="connsiteY57" fmla="*/ 107950 h 425951"/>
                  <a:gd name="connsiteX58" fmla="*/ 323850 w 438151"/>
                  <a:gd name="connsiteY58" fmla="*/ 66675 h 425951"/>
                  <a:gd name="connsiteX59" fmla="*/ 320675 w 438151"/>
                  <a:gd name="connsiteY59" fmla="*/ 57150 h 425951"/>
                  <a:gd name="connsiteX60" fmla="*/ 311150 w 438151"/>
                  <a:gd name="connsiteY60" fmla="*/ 47625 h 425951"/>
                  <a:gd name="connsiteX61" fmla="*/ 276225 w 438151"/>
                  <a:gd name="connsiteY61" fmla="*/ 53975 h 425951"/>
                  <a:gd name="connsiteX62" fmla="*/ 250825 w 438151"/>
                  <a:gd name="connsiteY62" fmla="*/ 79375 h 425951"/>
                  <a:gd name="connsiteX63" fmla="*/ 244475 w 438151"/>
                  <a:gd name="connsiteY63" fmla="*/ 92075 h 425951"/>
                  <a:gd name="connsiteX64" fmla="*/ 234950 w 438151"/>
                  <a:gd name="connsiteY64" fmla="*/ 101600 h 425951"/>
                  <a:gd name="connsiteX65" fmla="*/ 228600 w 438151"/>
                  <a:gd name="connsiteY65" fmla="*/ 111125 h 425951"/>
                  <a:gd name="connsiteX66" fmla="*/ 219075 w 438151"/>
                  <a:gd name="connsiteY66" fmla="*/ 123825 h 425951"/>
                  <a:gd name="connsiteX67" fmla="*/ 212725 w 438151"/>
                  <a:gd name="connsiteY67" fmla="*/ 133350 h 425951"/>
                  <a:gd name="connsiteX68" fmla="*/ 203200 w 438151"/>
                  <a:gd name="connsiteY68" fmla="*/ 142875 h 425951"/>
                  <a:gd name="connsiteX69" fmla="*/ 184150 w 438151"/>
                  <a:gd name="connsiteY69" fmla="*/ 161925 h 425951"/>
                  <a:gd name="connsiteX70" fmla="*/ 177800 w 438151"/>
                  <a:gd name="connsiteY70" fmla="*/ 171450 h 425951"/>
                  <a:gd name="connsiteX71" fmla="*/ 168275 w 438151"/>
                  <a:gd name="connsiteY71" fmla="*/ 174625 h 425951"/>
                  <a:gd name="connsiteX72" fmla="*/ 158750 w 438151"/>
                  <a:gd name="connsiteY72" fmla="*/ 180975 h 425951"/>
                  <a:gd name="connsiteX73" fmla="*/ 139700 w 438151"/>
                  <a:gd name="connsiteY73" fmla="*/ 193675 h 425951"/>
                  <a:gd name="connsiteX74" fmla="*/ 130175 w 438151"/>
                  <a:gd name="connsiteY74" fmla="*/ 203200 h 425951"/>
                  <a:gd name="connsiteX75" fmla="*/ 120650 w 438151"/>
                  <a:gd name="connsiteY75" fmla="*/ 206375 h 425951"/>
                  <a:gd name="connsiteX76" fmla="*/ 101600 w 438151"/>
                  <a:gd name="connsiteY76" fmla="*/ 225425 h 425951"/>
                  <a:gd name="connsiteX77" fmla="*/ 95250 w 438151"/>
                  <a:gd name="connsiteY77" fmla="*/ 234950 h 425951"/>
                  <a:gd name="connsiteX78" fmla="*/ 85725 w 438151"/>
                  <a:gd name="connsiteY78" fmla="*/ 241300 h 425951"/>
                  <a:gd name="connsiteX79" fmla="*/ 82550 w 438151"/>
                  <a:gd name="connsiteY79" fmla="*/ 250825 h 425951"/>
                  <a:gd name="connsiteX80" fmla="*/ 69850 w 438151"/>
                  <a:gd name="connsiteY80" fmla="*/ 269875 h 425951"/>
                  <a:gd name="connsiteX81" fmla="*/ 47625 w 438151"/>
                  <a:gd name="connsiteY81" fmla="*/ 298450 h 425951"/>
                  <a:gd name="connsiteX82" fmla="*/ 28575 w 438151"/>
                  <a:gd name="connsiteY82" fmla="*/ 311150 h 425951"/>
                  <a:gd name="connsiteX83" fmla="*/ 9525 w 438151"/>
                  <a:gd name="connsiteY83" fmla="*/ 307975 h 425951"/>
                  <a:gd name="connsiteX84" fmla="*/ 6350 w 438151"/>
                  <a:gd name="connsiteY84" fmla="*/ 298450 h 425951"/>
                  <a:gd name="connsiteX85" fmla="*/ 0 w 438151"/>
                  <a:gd name="connsiteY85" fmla="*/ 276225 h 425951"/>
                  <a:gd name="connsiteX86" fmla="*/ 9525 w 438151"/>
                  <a:gd name="connsiteY86" fmla="*/ 222250 h 425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38151" h="425951">
                    <a:moveTo>
                      <a:pt x="9525" y="222250"/>
                    </a:moveTo>
                    <a:cubicBezTo>
                      <a:pt x="11642" y="210079"/>
                      <a:pt x="10085" y="209083"/>
                      <a:pt x="12700" y="203200"/>
                    </a:cubicBezTo>
                    <a:cubicBezTo>
                      <a:pt x="14524" y="199097"/>
                      <a:pt x="18776" y="196550"/>
                      <a:pt x="22225" y="193675"/>
                    </a:cubicBezTo>
                    <a:cubicBezTo>
                      <a:pt x="25156" y="191232"/>
                      <a:pt x="28645" y="189543"/>
                      <a:pt x="31750" y="187325"/>
                    </a:cubicBezTo>
                    <a:cubicBezTo>
                      <a:pt x="48569" y="175311"/>
                      <a:pt x="38518" y="179777"/>
                      <a:pt x="53975" y="174625"/>
                    </a:cubicBezTo>
                    <a:cubicBezTo>
                      <a:pt x="70908" y="149225"/>
                      <a:pt x="48683" y="179917"/>
                      <a:pt x="69850" y="158750"/>
                    </a:cubicBezTo>
                    <a:cubicBezTo>
                      <a:pt x="72548" y="156052"/>
                      <a:pt x="73665" y="152077"/>
                      <a:pt x="76200" y="149225"/>
                    </a:cubicBezTo>
                    <a:cubicBezTo>
                      <a:pt x="94235" y="128936"/>
                      <a:pt x="87991" y="132595"/>
                      <a:pt x="104775" y="127000"/>
                    </a:cubicBezTo>
                    <a:cubicBezTo>
                      <a:pt x="106892" y="123825"/>
                      <a:pt x="108427" y="120173"/>
                      <a:pt x="111125" y="117475"/>
                    </a:cubicBezTo>
                    <a:cubicBezTo>
                      <a:pt x="113823" y="114777"/>
                      <a:pt x="118266" y="114105"/>
                      <a:pt x="120650" y="111125"/>
                    </a:cubicBezTo>
                    <a:cubicBezTo>
                      <a:pt x="122741" y="108512"/>
                      <a:pt x="121969" y="104385"/>
                      <a:pt x="123825" y="101600"/>
                    </a:cubicBezTo>
                    <a:cubicBezTo>
                      <a:pt x="126316" y="97864"/>
                      <a:pt x="130475" y="95524"/>
                      <a:pt x="133350" y="92075"/>
                    </a:cubicBezTo>
                    <a:cubicBezTo>
                      <a:pt x="155452" y="65553"/>
                      <a:pt x="121398" y="100852"/>
                      <a:pt x="149225" y="73025"/>
                    </a:cubicBezTo>
                    <a:cubicBezTo>
                      <a:pt x="150283" y="69850"/>
                      <a:pt x="150544" y="66285"/>
                      <a:pt x="152400" y="63500"/>
                    </a:cubicBezTo>
                    <a:cubicBezTo>
                      <a:pt x="157096" y="56456"/>
                      <a:pt x="175569" y="43077"/>
                      <a:pt x="180975" y="41275"/>
                    </a:cubicBezTo>
                    <a:cubicBezTo>
                      <a:pt x="184150" y="40217"/>
                      <a:pt x="187507" y="39597"/>
                      <a:pt x="190500" y="38100"/>
                    </a:cubicBezTo>
                    <a:cubicBezTo>
                      <a:pt x="193913" y="36393"/>
                      <a:pt x="196612" y="33457"/>
                      <a:pt x="200025" y="31750"/>
                    </a:cubicBezTo>
                    <a:cubicBezTo>
                      <a:pt x="203018" y="30253"/>
                      <a:pt x="206557" y="30072"/>
                      <a:pt x="209550" y="28575"/>
                    </a:cubicBezTo>
                    <a:cubicBezTo>
                      <a:pt x="234169" y="16265"/>
                      <a:pt x="204659" y="27030"/>
                      <a:pt x="228600" y="19050"/>
                    </a:cubicBezTo>
                    <a:cubicBezTo>
                      <a:pt x="231476" y="16893"/>
                      <a:pt x="246182" y="5496"/>
                      <a:pt x="250825" y="3175"/>
                    </a:cubicBezTo>
                    <a:cubicBezTo>
                      <a:pt x="253818" y="1678"/>
                      <a:pt x="257175" y="1058"/>
                      <a:pt x="260350" y="0"/>
                    </a:cubicBezTo>
                    <a:lnTo>
                      <a:pt x="292100" y="3175"/>
                    </a:lnTo>
                    <a:cubicBezTo>
                      <a:pt x="299532" y="4049"/>
                      <a:pt x="306879" y="5605"/>
                      <a:pt x="314325" y="6350"/>
                    </a:cubicBezTo>
                    <a:cubicBezTo>
                      <a:pt x="328055" y="7723"/>
                      <a:pt x="341842" y="8467"/>
                      <a:pt x="355600" y="9525"/>
                    </a:cubicBezTo>
                    <a:cubicBezTo>
                      <a:pt x="365454" y="12810"/>
                      <a:pt x="368017" y="13165"/>
                      <a:pt x="377825" y="19050"/>
                    </a:cubicBezTo>
                    <a:cubicBezTo>
                      <a:pt x="384369" y="22977"/>
                      <a:pt x="396875" y="31750"/>
                      <a:pt x="396875" y="31750"/>
                    </a:cubicBezTo>
                    <a:cubicBezTo>
                      <a:pt x="405292" y="57000"/>
                      <a:pt x="397302" y="31139"/>
                      <a:pt x="406400" y="85725"/>
                    </a:cubicBezTo>
                    <a:cubicBezTo>
                      <a:pt x="407117" y="90029"/>
                      <a:pt x="407073" y="94850"/>
                      <a:pt x="409575" y="98425"/>
                    </a:cubicBezTo>
                    <a:cubicBezTo>
                      <a:pt x="414725" y="105782"/>
                      <a:pt x="424609" y="109443"/>
                      <a:pt x="428625" y="117475"/>
                    </a:cubicBezTo>
                    <a:cubicBezTo>
                      <a:pt x="436472" y="133168"/>
                      <a:pt x="433478" y="125685"/>
                      <a:pt x="438150" y="139700"/>
                    </a:cubicBezTo>
                    <a:cubicBezTo>
                      <a:pt x="437859" y="144360"/>
                      <a:pt x="439730" y="184165"/>
                      <a:pt x="431800" y="200025"/>
                    </a:cubicBezTo>
                    <a:cubicBezTo>
                      <a:pt x="430093" y="203438"/>
                      <a:pt x="427472" y="206314"/>
                      <a:pt x="425450" y="209550"/>
                    </a:cubicBezTo>
                    <a:cubicBezTo>
                      <a:pt x="423901" y="212028"/>
                      <a:pt x="413202" y="230597"/>
                      <a:pt x="409575" y="234950"/>
                    </a:cubicBezTo>
                    <a:cubicBezTo>
                      <a:pt x="384706" y="264793"/>
                      <a:pt x="419448" y="215377"/>
                      <a:pt x="387350" y="263525"/>
                    </a:cubicBezTo>
                    <a:cubicBezTo>
                      <a:pt x="385233" y="266700"/>
                      <a:pt x="382207" y="269430"/>
                      <a:pt x="381000" y="273050"/>
                    </a:cubicBezTo>
                    <a:lnTo>
                      <a:pt x="374650" y="292100"/>
                    </a:lnTo>
                    <a:cubicBezTo>
                      <a:pt x="371930" y="300261"/>
                      <a:pt x="369895" y="305554"/>
                      <a:pt x="368300" y="314325"/>
                    </a:cubicBezTo>
                    <a:cubicBezTo>
                      <a:pt x="366961" y="321688"/>
                      <a:pt x="366183" y="329142"/>
                      <a:pt x="365125" y="336550"/>
                    </a:cubicBezTo>
                    <a:cubicBezTo>
                      <a:pt x="367340" y="360919"/>
                      <a:pt x="367228" y="369288"/>
                      <a:pt x="371475" y="390525"/>
                    </a:cubicBezTo>
                    <a:cubicBezTo>
                      <a:pt x="374784" y="407068"/>
                      <a:pt x="373790" y="398628"/>
                      <a:pt x="377825" y="412750"/>
                    </a:cubicBezTo>
                    <a:cubicBezTo>
                      <a:pt x="379024" y="416946"/>
                      <a:pt x="384086" y="422364"/>
                      <a:pt x="381000" y="425450"/>
                    </a:cubicBezTo>
                    <a:cubicBezTo>
                      <a:pt x="378302" y="428148"/>
                      <a:pt x="376543" y="419238"/>
                      <a:pt x="374650" y="415925"/>
                    </a:cubicBezTo>
                    <a:cubicBezTo>
                      <a:pt x="372302" y="411816"/>
                      <a:pt x="370735" y="407284"/>
                      <a:pt x="368300" y="403225"/>
                    </a:cubicBezTo>
                    <a:cubicBezTo>
                      <a:pt x="364373" y="396681"/>
                      <a:pt x="358013" y="391415"/>
                      <a:pt x="355600" y="384175"/>
                    </a:cubicBezTo>
                    <a:cubicBezTo>
                      <a:pt x="347620" y="360234"/>
                      <a:pt x="358385" y="389744"/>
                      <a:pt x="346075" y="365125"/>
                    </a:cubicBezTo>
                    <a:cubicBezTo>
                      <a:pt x="336885" y="346745"/>
                      <a:pt x="351431" y="364131"/>
                      <a:pt x="333375" y="346075"/>
                    </a:cubicBezTo>
                    <a:cubicBezTo>
                      <a:pt x="331258" y="340783"/>
                      <a:pt x="327310" y="335892"/>
                      <a:pt x="327025" y="330200"/>
                    </a:cubicBezTo>
                    <a:cubicBezTo>
                      <a:pt x="326230" y="314310"/>
                      <a:pt x="327584" y="298269"/>
                      <a:pt x="330200" y="282575"/>
                    </a:cubicBezTo>
                    <a:cubicBezTo>
                      <a:pt x="331777" y="273112"/>
                      <a:pt x="340265" y="271929"/>
                      <a:pt x="346075" y="266700"/>
                    </a:cubicBezTo>
                    <a:cubicBezTo>
                      <a:pt x="354229" y="259361"/>
                      <a:pt x="376669" y="238418"/>
                      <a:pt x="381000" y="225425"/>
                    </a:cubicBezTo>
                    <a:lnTo>
                      <a:pt x="384175" y="215900"/>
                    </a:lnTo>
                    <a:cubicBezTo>
                      <a:pt x="383117" y="203200"/>
                      <a:pt x="384501" y="190054"/>
                      <a:pt x="381000" y="177800"/>
                    </a:cubicBezTo>
                    <a:cubicBezTo>
                      <a:pt x="379952" y="174131"/>
                      <a:pt x="374173" y="174148"/>
                      <a:pt x="371475" y="171450"/>
                    </a:cubicBezTo>
                    <a:cubicBezTo>
                      <a:pt x="368777" y="168752"/>
                      <a:pt x="367997" y="164438"/>
                      <a:pt x="365125" y="161925"/>
                    </a:cubicBezTo>
                    <a:cubicBezTo>
                      <a:pt x="359382" y="156899"/>
                      <a:pt x="351471" y="154621"/>
                      <a:pt x="346075" y="149225"/>
                    </a:cubicBezTo>
                    <a:lnTo>
                      <a:pt x="336550" y="139700"/>
                    </a:lnTo>
                    <a:cubicBezTo>
                      <a:pt x="335492" y="135467"/>
                      <a:pt x="334629" y="131180"/>
                      <a:pt x="333375" y="127000"/>
                    </a:cubicBezTo>
                    <a:cubicBezTo>
                      <a:pt x="331452" y="120589"/>
                      <a:pt x="327025" y="107950"/>
                      <a:pt x="327025" y="107950"/>
                    </a:cubicBezTo>
                    <a:cubicBezTo>
                      <a:pt x="325967" y="94192"/>
                      <a:pt x="325562" y="80367"/>
                      <a:pt x="323850" y="66675"/>
                    </a:cubicBezTo>
                    <a:cubicBezTo>
                      <a:pt x="323435" y="63354"/>
                      <a:pt x="322531" y="59935"/>
                      <a:pt x="320675" y="57150"/>
                    </a:cubicBezTo>
                    <a:cubicBezTo>
                      <a:pt x="318184" y="53414"/>
                      <a:pt x="314325" y="50800"/>
                      <a:pt x="311150" y="47625"/>
                    </a:cubicBezTo>
                    <a:cubicBezTo>
                      <a:pt x="302394" y="48719"/>
                      <a:pt x="286014" y="49081"/>
                      <a:pt x="276225" y="53975"/>
                    </a:cubicBezTo>
                    <a:cubicBezTo>
                      <a:pt x="265348" y="59413"/>
                      <a:pt x="256774" y="68965"/>
                      <a:pt x="250825" y="79375"/>
                    </a:cubicBezTo>
                    <a:cubicBezTo>
                      <a:pt x="248477" y="83484"/>
                      <a:pt x="247226" y="88224"/>
                      <a:pt x="244475" y="92075"/>
                    </a:cubicBezTo>
                    <a:cubicBezTo>
                      <a:pt x="241865" y="95729"/>
                      <a:pt x="237825" y="98151"/>
                      <a:pt x="234950" y="101600"/>
                    </a:cubicBezTo>
                    <a:cubicBezTo>
                      <a:pt x="232507" y="104531"/>
                      <a:pt x="230818" y="108020"/>
                      <a:pt x="228600" y="111125"/>
                    </a:cubicBezTo>
                    <a:cubicBezTo>
                      <a:pt x="225524" y="115431"/>
                      <a:pt x="222151" y="119519"/>
                      <a:pt x="219075" y="123825"/>
                    </a:cubicBezTo>
                    <a:cubicBezTo>
                      <a:pt x="216857" y="126930"/>
                      <a:pt x="215168" y="130419"/>
                      <a:pt x="212725" y="133350"/>
                    </a:cubicBezTo>
                    <a:cubicBezTo>
                      <a:pt x="209850" y="136799"/>
                      <a:pt x="206122" y="139466"/>
                      <a:pt x="203200" y="142875"/>
                    </a:cubicBezTo>
                    <a:cubicBezTo>
                      <a:pt x="187447" y="161253"/>
                      <a:pt x="200918" y="150746"/>
                      <a:pt x="184150" y="161925"/>
                    </a:cubicBezTo>
                    <a:cubicBezTo>
                      <a:pt x="182033" y="165100"/>
                      <a:pt x="180780" y="169066"/>
                      <a:pt x="177800" y="171450"/>
                    </a:cubicBezTo>
                    <a:cubicBezTo>
                      <a:pt x="175187" y="173541"/>
                      <a:pt x="171268" y="173128"/>
                      <a:pt x="168275" y="174625"/>
                    </a:cubicBezTo>
                    <a:cubicBezTo>
                      <a:pt x="164862" y="176332"/>
                      <a:pt x="161681" y="178532"/>
                      <a:pt x="158750" y="180975"/>
                    </a:cubicBezTo>
                    <a:cubicBezTo>
                      <a:pt x="142895" y="194188"/>
                      <a:pt x="156439" y="188095"/>
                      <a:pt x="139700" y="193675"/>
                    </a:cubicBezTo>
                    <a:cubicBezTo>
                      <a:pt x="136525" y="196850"/>
                      <a:pt x="133911" y="200709"/>
                      <a:pt x="130175" y="203200"/>
                    </a:cubicBezTo>
                    <a:cubicBezTo>
                      <a:pt x="127390" y="205056"/>
                      <a:pt x="123292" y="204320"/>
                      <a:pt x="120650" y="206375"/>
                    </a:cubicBezTo>
                    <a:cubicBezTo>
                      <a:pt x="113561" y="211888"/>
                      <a:pt x="106581" y="217953"/>
                      <a:pt x="101600" y="225425"/>
                    </a:cubicBezTo>
                    <a:cubicBezTo>
                      <a:pt x="99483" y="228600"/>
                      <a:pt x="97948" y="232252"/>
                      <a:pt x="95250" y="234950"/>
                    </a:cubicBezTo>
                    <a:cubicBezTo>
                      <a:pt x="92552" y="237648"/>
                      <a:pt x="88900" y="239183"/>
                      <a:pt x="85725" y="241300"/>
                    </a:cubicBezTo>
                    <a:cubicBezTo>
                      <a:pt x="84667" y="244475"/>
                      <a:pt x="84175" y="247899"/>
                      <a:pt x="82550" y="250825"/>
                    </a:cubicBezTo>
                    <a:cubicBezTo>
                      <a:pt x="78844" y="257496"/>
                      <a:pt x="72263" y="262635"/>
                      <a:pt x="69850" y="269875"/>
                    </a:cubicBezTo>
                    <a:cubicBezTo>
                      <a:pt x="63835" y="287919"/>
                      <a:pt x="69042" y="277033"/>
                      <a:pt x="47625" y="298450"/>
                    </a:cubicBezTo>
                    <a:cubicBezTo>
                      <a:pt x="35733" y="310342"/>
                      <a:pt x="42360" y="306555"/>
                      <a:pt x="28575" y="311150"/>
                    </a:cubicBezTo>
                    <a:cubicBezTo>
                      <a:pt x="22225" y="310092"/>
                      <a:pt x="15114" y="311169"/>
                      <a:pt x="9525" y="307975"/>
                    </a:cubicBezTo>
                    <a:cubicBezTo>
                      <a:pt x="6619" y="306315"/>
                      <a:pt x="7269" y="301668"/>
                      <a:pt x="6350" y="298450"/>
                    </a:cubicBezTo>
                    <a:cubicBezTo>
                      <a:pt x="-1623" y="270543"/>
                      <a:pt x="7613" y="299063"/>
                      <a:pt x="0" y="276225"/>
                    </a:cubicBezTo>
                    <a:cubicBezTo>
                      <a:pt x="3344" y="229415"/>
                      <a:pt x="7408" y="234421"/>
                      <a:pt x="9525" y="2222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110" name="Forme libre 435">
                <a:extLst>
                  <a:ext uri="{FF2B5EF4-FFF2-40B4-BE49-F238E27FC236}">
                    <a16:creationId xmlns:a16="http://schemas.microsoft.com/office/drawing/2014/main" id="{63390118-95BC-435A-AE0F-1EB59AF4127D}"/>
                  </a:ext>
                </a:extLst>
              </p:cNvPr>
              <p:cNvSpPr/>
              <p:nvPr/>
            </p:nvSpPr>
            <p:spPr>
              <a:xfrm>
                <a:off x="4034630" y="3356992"/>
                <a:ext cx="486242" cy="458440"/>
              </a:xfrm>
              <a:custGeom>
                <a:avLst/>
                <a:gdLst>
                  <a:gd name="connsiteX0" fmla="*/ 10320 w 486242"/>
                  <a:gd name="connsiteY0" fmla="*/ 206375 h 458440"/>
                  <a:gd name="connsiteX1" fmla="*/ 13495 w 486242"/>
                  <a:gd name="connsiteY1" fmla="*/ 190500 h 458440"/>
                  <a:gd name="connsiteX2" fmla="*/ 35720 w 486242"/>
                  <a:gd name="connsiteY2" fmla="*/ 174625 h 458440"/>
                  <a:gd name="connsiteX3" fmla="*/ 45245 w 486242"/>
                  <a:gd name="connsiteY3" fmla="*/ 168275 h 458440"/>
                  <a:gd name="connsiteX4" fmla="*/ 57945 w 486242"/>
                  <a:gd name="connsiteY4" fmla="*/ 161925 h 458440"/>
                  <a:gd name="connsiteX5" fmla="*/ 76995 w 486242"/>
                  <a:gd name="connsiteY5" fmla="*/ 149225 h 458440"/>
                  <a:gd name="connsiteX6" fmla="*/ 96045 w 486242"/>
                  <a:gd name="connsiteY6" fmla="*/ 139700 h 458440"/>
                  <a:gd name="connsiteX7" fmla="*/ 118270 w 486242"/>
                  <a:gd name="connsiteY7" fmla="*/ 127000 h 458440"/>
                  <a:gd name="connsiteX8" fmla="*/ 134145 w 486242"/>
                  <a:gd name="connsiteY8" fmla="*/ 114300 h 458440"/>
                  <a:gd name="connsiteX9" fmla="*/ 146845 w 486242"/>
                  <a:gd name="connsiteY9" fmla="*/ 101600 h 458440"/>
                  <a:gd name="connsiteX10" fmla="*/ 159545 w 486242"/>
                  <a:gd name="connsiteY10" fmla="*/ 92075 h 458440"/>
                  <a:gd name="connsiteX11" fmla="*/ 165895 w 486242"/>
                  <a:gd name="connsiteY11" fmla="*/ 82550 h 458440"/>
                  <a:gd name="connsiteX12" fmla="*/ 178595 w 486242"/>
                  <a:gd name="connsiteY12" fmla="*/ 76200 h 458440"/>
                  <a:gd name="connsiteX13" fmla="*/ 197645 w 486242"/>
                  <a:gd name="connsiteY13" fmla="*/ 66675 h 458440"/>
                  <a:gd name="connsiteX14" fmla="*/ 203995 w 486242"/>
                  <a:gd name="connsiteY14" fmla="*/ 57150 h 458440"/>
                  <a:gd name="connsiteX15" fmla="*/ 226220 w 486242"/>
                  <a:gd name="connsiteY15" fmla="*/ 47625 h 458440"/>
                  <a:gd name="connsiteX16" fmla="*/ 251620 w 486242"/>
                  <a:gd name="connsiteY16" fmla="*/ 34925 h 458440"/>
                  <a:gd name="connsiteX17" fmla="*/ 254795 w 486242"/>
                  <a:gd name="connsiteY17" fmla="*/ 25400 h 458440"/>
                  <a:gd name="connsiteX18" fmla="*/ 264320 w 486242"/>
                  <a:gd name="connsiteY18" fmla="*/ 15875 h 458440"/>
                  <a:gd name="connsiteX19" fmla="*/ 273845 w 486242"/>
                  <a:gd name="connsiteY19" fmla="*/ 9525 h 458440"/>
                  <a:gd name="connsiteX20" fmla="*/ 308770 w 486242"/>
                  <a:gd name="connsiteY20" fmla="*/ 0 h 458440"/>
                  <a:gd name="connsiteX21" fmla="*/ 356395 w 486242"/>
                  <a:gd name="connsiteY21" fmla="*/ 3175 h 458440"/>
                  <a:gd name="connsiteX22" fmla="*/ 375445 w 486242"/>
                  <a:gd name="connsiteY22" fmla="*/ 12700 h 458440"/>
                  <a:gd name="connsiteX23" fmla="*/ 384970 w 486242"/>
                  <a:gd name="connsiteY23" fmla="*/ 15875 h 458440"/>
                  <a:gd name="connsiteX24" fmla="*/ 407195 w 486242"/>
                  <a:gd name="connsiteY24" fmla="*/ 31750 h 458440"/>
                  <a:gd name="connsiteX25" fmla="*/ 416720 w 486242"/>
                  <a:gd name="connsiteY25" fmla="*/ 44450 h 458440"/>
                  <a:gd name="connsiteX26" fmla="*/ 426245 w 486242"/>
                  <a:gd name="connsiteY26" fmla="*/ 53975 h 458440"/>
                  <a:gd name="connsiteX27" fmla="*/ 432595 w 486242"/>
                  <a:gd name="connsiteY27" fmla="*/ 66675 h 458440"/>
                  <a:gd name="connsiteX28" fmla="*/ 438945 w 486242"/>
                  <a:gd name="connsiteY28" fmla="*/ 88900 h 458440"/>
                  <a:gd name="connsiteX29" fmla="*/ 435770 w 486242"/>
                  <a:gd name="connsiteY29" fmla="*/ 130175 h 458440"/>
                  <a:gd name="connsiteX30" fmla="*/ 432595 w 486242"/>
                  <a:gd name="connsiteY30" fmla="*/ 139700 h 458440"/>
                  <a:gd name="connsiteX31" fmla="*/ 429420 w 486242"/>
                  <a:gd name="connsiteY31" fmla="*/ 168275 h 458440"/>
                  <a:gd name="connsiteX32" fmla="*/ 435770 w 486242"/>
                  <a:gd name="connsiteY32" fmla="*/ 196850 h 458440"/>
                  <a:gd name="connsiteX33" fmla="*/ 442120 w 486242"/>
                  <a:gd name="connsiteY33" fmla="*/ 206375 h 458440"/>
                  <a:gd name="connsiteX34" fmla="*/ 448470 w 486242"/>
                  <a:gd name="connsiteY34" fmla="*/ 225425 h 458440"/>
                  <a:gd name="connsiteX35" fmla="*/ 454820 w 486242"/>
                  <a:gd name="connsiteY35" fmla="*/ 234950 h 458440"/>
                  <a:gd name="connsiteX36" fmla="*/ 461170 w 486242"/>
                  <a:gd name="connsiteY36" fmla="*/ 260350 h 458440"/>
                  <a:gd name="connsiteX37" fmla="*/ 464345 w 486242"/>
                  <a:gd name="connsiteY37" fmla="*/ 339725 h 458440"/>
                  <a:gd name="connsiteX38" fmla="*/ 467520 w 486242"/>
                  <a:gd name="connsiteY38" fmla="*/ 349250 h 458440"/>
                  <a:gd name="connsiteX39" fmla="*/ 477045 w 486242"/>
                  <a:gd name="connsiteY39" fmla="*/ 358775 h 458440"/>
                  <a:gd name="connsiteX40" fmla="*/ 483395 w 486242"/>
                  <a:gd name="connsiteY40" fmla="*/ 393700 h 458440"/>
                  <a:gd name="connsiteX41" fmla="*/ 480220 w 486242"/>
                  <a:gd name="connsiteY41" fmla="*/ 425450 h 458440"/>
                  <a:gd name="connsiteX42" fmla="*/ 483395 w 486242"/>
                  <a:gd name="connsiteY42" fmla="*/ 457200 h 458440"/>
                  <a:gd name="connsiteX43" fmla="*/ 473870 w 486242"/>
                  <a:gd name="connsiteY43" fmla="*/ 447675 h 458440"/>
                  <a:gd name="connsiteX44" fmla="*/ 457995 w 486242"/>
                  <a:gd name="connsiteY44" fmla="*/ 425450 h 458440"/>
                  <a:gd name="connsiteX45" fmla="*/ 454820 w 486242"/>
                  <a:gd name="connsiteY45" fmla="*/ 393700 h 458440"/>
                  <a:gd name="connsiteX46" fmla="*/ 445295 w 486242"/>
                  <a:gd name="connsiteY46" fmla="*/ 384175 h 458440"/>
                  <a:gd name="connsiteX47" fmla="*/ 426245 w 486242"/>
                  <a:gd name="connsiteY47" fmla="*/ 368300 h 458440"/>
                  <a:gd name="connsiteX48" fmla="*/ 423070 w 486242"/>
                  <a:gd name="connsiteY48" fmla="*/ 358775 h 458440"/>
                  <a:gd name="connsiteX49" fmla="*/ 410370 w 486242"/>
                  <a:gd name="connsiteY49" fmla="*/ 339725 h 458440"/>
                  <a:gd name="connsiteX50" fmla="*/ 400845 w 486242"/>
                  <a:gd name="connsiteY50" fmla="*/ 301625 h 458440"/>
                  <a:gd name="connsiteX51" fmla="*/ 404020 w 486242"/>
                  <a:gd name="connsiteY51" fmla="*/ 273050 h 458440"/>
                  <a:gd name="connsiteX52" fmla="*/ 407195 w 486242"/>
                  <a:gd name="connsiteY52" fmla="*/ 254000 h 458440"/>
                  <a:gd name="connsiteX53" fmla="*/ 413545 w 486242"/>
                  <a:gd name="connsiteY53" fmla="*/ 196850 h 458440"/>
                  <a:gd name="connsiteX54" fmla="*/ 407195 w 486242"/>
                  <a:gd name="connsiteY54" fmla="*/ 174625 h 458440"/>
                  <a:gd name="connsiteX55" fmla="*/ 391320 w 486242"/>
                  <a:gd name="connsiteY55" fmla="*/ 155575 h 458440"/>
                  <a:gd name="connsiteX56" fmla="*/ 384970 w 486242"/>
                  <a:gd name="connsiteY56" fmla="*/ 136525 h 458440"/>
                  <a:gd name="connsiteX57" fmla="*/ 381795 w 486242"/>
                  <a:gd name="connsiteY57" fmla="*/ 127000 h 458440"/>
                  <a:gd name="connsiteX58" fmla="*/ 372270 w 486242"/>
                  <a:gd name="connsiteY58" fmla="*/ 123825 h 458440"/>
                  <a:gd name="connsiteX59" fmla="*/ 365920 w 486242"/>
                  <a:gd name="connsiteY59" fmla="*/ 57150 h 458440"/>
                  <a:gd name="connsiteX60" fmla="*/ 356395 w 486242"/>
                  <a:gd name="connsiteY60" fmla="*/ 60325 h 458440"/>
                  <a:gd name="connsiteX61" fmla="*/ 334170 w 486242"/>
                  <a:gd name="connsiteY61" fmla="*/ 76200 h 458440"/>
                  <a:gd name="connsiteX62" fmla="*/ 302420 w 486242"/>
                  <a:gd name="connsiteY62" fmla="*/ 95250 h 458440"/>
                  <a:gd name="connsiteX63" fmla="*/ 283370 w 486242"/>
                  <a:gd name="connsiteY63" fmla="*/ 107950 h 458440"/>
                  <a:gd name="connsiteX64" fmla="*/ 254795 w 486242"/>
                  <a:gd name="connsiteY64" fmla="*/ 123825 h 458440"/>
                  <a:gd name="connsiteX65" fmla="*/ 242095 w 486242"/>
                  <a:gd name="connsiteY65" fmla="*/ 133350 h 458440"/>
                  <a:gd name="connsiteX66" fmla="*/ 232570 w 486242"/>
                  <a:gd name="connsiteY66" fmla="*/ 136525 h 458440"/>
                  <a:gd name="connsiteX67" fmla="*/ 210345 w 486242"/>
                  <a:gd name="connsiteY67" fmla="*/ 152400 h 458440"/>
                  <a:gd name="connsiteX68" fmla="*/ 200820 w 486242"/>
                  <a:gd name="connsiteY68" fmla="*/ 155575 h 458440"/>
                  <a:gd name="connsiteX69" fmla="*/ 191295 w 486242"/>
                  <a:gd name="connsiteY69" fmla="*/ 161925 h 458440"/>
                  <a:gd name="connsiteX70" fmla="*/ 181770 w 486242"/>
                  <a:gd name="connsiteY70" fmla="*/ 165100 h 458440"/>
                  <a:gd name="connsiteX71" fmla="*/ 172245 w 486242"/>
                  <a:gd name="connsiteY71" fmla="*/ 171450 h 458440"/>
                  <a:gd name="connsiteX72" fmla="*/ 162720 w 486242"/>
                  <a:gd name="connsiteY72" fmla="*/ 174625 h 458440"/>
                  <a:gd name="connsiteX73" fmla="*/ 150020 w 486242"/>
                  <a:gd name="connsiteY73" fmla="*/ 180975 h 458440"/>
                  <a:gd name="connsiteX74" fmla="*/ 140495 w 486242"/>
                  <a:gd name="connsiteY74" fmla="*/ 187325 h 458440"/>
                  <a:gd name="connsiteX75" fmla="*/ 121445 w 486242"/>
                  <a:gd name="connsiteY75" fmla="*/ 193675 h 458440"/>
                  <a:gd name="connsiteX76" fmla="*/ 108745 w 486242"/>
                  <a:gd name="connsiteY76" fmla="*/ 200025 h 458440"/>
                  <a:gd name="connsiteX77" fmla="*/ 99220 w 486242"/>
                  <a:gd name="connsiteY77" fmla="*/ 206375 h 458440"/>
                  <a:gd name="connsiteX78" fmla="*/ 86520 w 486242"/>
                  <a:gd name="connsiteY78" fmla="*/ 209550 h 458440"/>
                  <a:gd name="connsiteX79" fmla="*/ 64295 w 486242"/>
                  <a:gd name="connsiteY79" fmla="*/ 222250 h 458440"/>
                  <a:gd name="connsiteX80" fmla="*/ 54770 w 486242"/>
                  <a:gd name="connsiteY80" fmla="*/ 225425 h 458440"/>
                  <a:gd name="connsiteX81" fmla="*/ 42070 w 486242"/>
                  <a:gd name="connsiteY81" fmla="*/ 234950 h 458440"/>
                  <a:gd name="connsiteX82" fmla="*/ 32545 w 486242"/>
                  <a:gd name="connsiteY82" fmla="*/ 244475 h 458440"/>
                  <a:gd name="connsiteX83" fmla="*/ 23020 w 486242"/>
                  <a:gd name="connsiteY83" fmla="*/ 247650 h 458440"/>
                  <a:gd name="connsiteX84" fmla="*/ 13495 w 486242"/>
                  <a:gd name="connsiteY84" fmla="*/ 257175 h 458440"/>
                  <a:gd name="connsiteX85" fmla="*/ 795 w 486242"/>
                  <a:gd name="connsiteY85" fmla="*/ 254000 h 458440"/>
                  <a:gd name="connsiteX86" fmla="*/ 10320 w 486242"/>
                  <a:gd name="connsiteY86" fmla="*/ 206375 h 458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86242" h="458440">
                    <a:moveTo>
                      <a:pt x="10320" y="206375"/>
                    </a:moveTo>
                    <a:cubicBezTo>
                      <a:pt x="12437" y="195792"/>
                      <a:pt x="11082" y="195327"/>
                      <a:pt x="13495" y="190500"/>
                    </a:cubicBezTo>
                    <a:cubicBezTo>
                      <a:pt x="18149" y="181191"/>
                      <a:pt x="27666" y="179227"/>
                      <a:pt x="35720" y="174625"/>
                    </a:cubicBezTo>
                    <a:cubicBezTo>
                      <a:pt x="39033" y="172732"/>
                      <a:pt x="41932" y="170168"/>
                      <a:pt x="45245" y="168275"/>
                    </a:cubicBezTo>
                    <a:cubicBezTo>
                      <a:pt x="49354" y="165927"/>
                      <a:pt x="53886" y="164360"/>
                      <a:pt x="57945" y="161925"/>
                    </a:cubicBezTo>
                    <a:cubicBezTo>
                      <a:pt x="64489" y="157998"/>
                      <a:pt x="69755" y="151638"/>
                      <a:pt x="76995" y="149225"/>
                    </a:cubicBezTo>
                    <a:cubicBezTo>
                      <a:pt x="94459" y="143404"/>
                      <a:pt x="78811" y="149548"/>
                      <a:pt x="96045" y="139700"/>
                    </a:cubicBezTo>
                    <a:cubicBezTo>
                      <a:pt x="124243" y="123587"/>
                      <a:pt x="95064" y="142471"/>
                      <a:pt x="118270" y="127000"/>
                    </a:cubicBezTo>
                    <a:cubicBezTo>
                      <a:pt x="133743" y="103790"/>
                      <a:pt x="114627" y="128242"/>
                      <a:pt x="134145" y="114300"/>
                    </a:cubicBezTo>
                    <a:cubicBezTo>
                      <a:pt x="139017" y="110820"/>
                      <a:pt x="142339" y="105542"/>
                      <a:pt x="146845" y="101600"/>
                    </a:cubicBezTo>
                    <a:cubicBezTo>
                      <a:pt x="150827" y="98115"/>
                      <a:pt x="155803" y="95817"/>
                      <a:pt x="159545" y="92075"/>
                    </a:cubicBezTo>
                    <a:cubicBezTo>
                      <a:pt x="162243" y="89377"/>
                      <a:pt x="162964" y="84993"/>
                      <a:pt x="165895" y="82550"/>
                    </a:cubicBezTo>
                    <a:cubicBezTo>
                      <a:pt x="169531" y="79520"/>
                      <a:pt x="174486" y="78548"/>
                      <a:pt x="178595" y="76200"/>
                    </a:cubicBezTo>
                    <a:cubicBezTo>
                      <a:pt x="195829" y="66352"/>
                      <a:pt x="180181" y="72496"/>
                      <a:pt x="197645" y="66675"/>
                    </a:cubicBezTo>
                    <a:cubicBezTo>
                      <a:pt x="199762" y="63500"/>
                      <a:pt x="201064" y="59593"/>
                      <a:pt x="203995" y="57150"/>
                    </a:cubicBezTo>
                    <a:cubicBezTo>
                      <a:pt x="210077" y="52082"/>
                      <a:pt x="219001" y="50332"/>
                      <a:pt x="226220" y="47625"/>
                    </a:cubicBezTo>
                    <a:cubicBezTo>
                      <a:pt x="243974" y="40967"/>
                      <a:pt x="238467" y="43693"/>
                      <a:pt x="251620" y="34925"/>
                    </a:cubicBezTo>
                    <a:cubicBezTo>
                      <a:pt x="252678" y="31750"/>
                      <a:pt x="252939" y="28185"/>
                      <a:pt x="254795" y="25400"/>
                    </a:cubicBezTo>
                    <a:cubicBezTo>
                      <a:pt x="257286" y="21664"/>
                      <a:pt x="260871" y="18750"/>
                      <a:pt x="264320" y="15875"/>
                    </a:cubicBezTo>
                    <a:cubicBezTo>
                      <a:pt x="267251" y="13432"/>
                      <a:pt x="270358" y="11075"/>
                      <a:pt x="273845" y="9525"/>
                    </a:cubicBezTo>
                    <a:cubicBezTo>
                      <a:pt x="287028" y="3666"/>
                      <a:pt x="295189" y="2716"/>
                      <a:pt x="308770" y="0"/>
                    </a:cubicBezTo>
                    <a:cubicBezTo>
                      <a:pt x="324645" y="1058"/>
                      <a:pt x="340582" y="1418"/>
                      <a:pt x="356395" y="3175"/>
                    </a:cubicBezTo>
                    <a:cubicBezTo>
                      <a:pt x="366656" y="4315"/>
                      <a:pt x="366424" y="8190"/>
                      <a:pt x="375445" y="12700"/>
                    </a:cubicBezTo>
                    <a:cubicBezTo>
                      <a:pt x="378438" y="14197"/>
                      <a:pt x="381977" y="14378"/>
                      <a:pt x="384970" y="15875"/>
                    </a:cubicBezTo>
                    <a:cubicBezTo>
                      <a:pt x="388576" y="17678"/>
                      <a:pt x="405757" y="30312"/>
                      <a:pt x="407195" y="31750"/>
                    </a:cubicBezTo>
                    <a:cubicBezTo>
                      <a:pt x="410937" y="35492"/>
                      <a:pt x="413276" y="40432"/>
                      <a:pt x="416720" y="44450"/>
                    </a:cubicBezTo>
                    <a:cubicBezTo>
                      <a:pt x="419642" y="47859"/>
                      <a:pt x="423635" y="50321"/>
                      <a:pt x="426245" y="53975"/>
                    </a:cubicBezTo>
                    <a:cubicBezTo>
                      <a:pt x="428996" y="57826"/>
                      <a:pt x="430731" y="62325"/>
                      <a:pt x="432595" y="66675"/>
                    </a:cubicBezTo>
                    <a:cubicBezTo>
                      <a:pt x="435328" y="73052"/>
                      <a:pt x="437334" y="82455"/>
                      <a:pt x="438945" y="88900"/>
                    </a:cubicBezTo>
                    <a:cubicBezTo>
                      <a:pt x="437887" y="102658"/>
                      <a:pt x="437482" y="116483"/>
                      <a:pt x="435770" y="130175"/>
                    </a:cubicBezTo>
                    <a:cubicBezTo>
                      <a:pt x="435355" y="133496"/>
                      <a:pt x="433145" y="136399"/>
                      <a:pt x="432595" y="139700"/>
                    </a:cubicBezTo>
                    <a:cubicBezTo>
                      <a:pt x="431019" y="149153"/>
                      <a:pt x="430478" y="158750"/>
                      <a:pt x="429420" y="168275"/>
                    </a:cubicBezTo>
                    <a:cubicBezTo>
                      <a:pt x="430639" y="175592"/>
                      <a:pt x="431862" y="189034"/>
                      <a:pt x="435770" y="196850"/>
                    </a:cubicBezTo>
                    <a:cubicBezTo>
                      <a:pt x="437477" y="200263"/>
                      <a:pt x="440570" y="202888"/>
                      <a:pt x="442120" y="206375"/>
                    </a:cubicBezTo>
                    <a:cubicBezTo>
                      <a:pt x="444838" y="212492"/>
                      <a:pt x="444757" y="219856"/>
                      <a:pt x="448470" y="225425"/>
                    </a:cubicBezTo>
                    <a:cubicBezTo>
                      <a:pt x="450587" y="228600"/>
                      <a:pt x="453113" y="231537"/>
                      <a:pt x="454820" y="234950"/>
                    </a:cubicBezTo>
                    <a:cubicBezTo>
                      <a:pt x="458074" y="241459"/>
                      <a:pt x="459962" y="254312"/>
                      <a:pt x="461170" y="260350"/>
                    </a:cubicBezTo>
                    <a:cubicBezTo>
                      <a:pt x="462228" y="286808"/>
                      <a:pt x="462458" y="313313"/>
                      <a:pt x="464345" y="339725"/>
                    </a:cubicBezTo>
                    <a:cubicBezTo>
                      <a:pt x="464583" y="343063"/>
                      <a:pt x="465664" y="346465"/>
                      <a:pt x="467520" y="349250"/>
                    </a:cubicBezTo>
                    <a:cubicBezTo>
                      <a:pt x="470011" y="352986"/>
                      <a:pt x="473870" y="355600"/>
                      <a:pt x="477045" y="358775"/>
                    </a:cubicBezTo>
                    <a:cubicBezTo>
                      <a:pt x="481510" y="372170"/>
                      <a:pt x="483395" y="375749"/>
                      <a:pt x="483395" y="393700"/>
                    </a:cubicBezTo>
                    <a:cubicBezTo>
                      <a:pt x="483395" y="404336"/>
                      <a:pt x="481278" y="414867"/>
                      <a:pt x="480220" y="425450"/>
                    </a:cubicBezTo>
                    <a:cubicBezTo>
                      <a:pt x="481278" y="436033"/>
                      <a:pt x="490916" y="464721"/>
                      <a:pt x="483395" y="457200"/>
                    </a:cubicBezTo>
                    <a:cubicBezTo>
                      <a:pt x="480220" y="454025"/>
                      <a:pt x="476792" y="451084"/>
                      <a:pt x="473870" y="447675"/>
                    </a:cubicBezTo>
                    <a:cubicBezTo>
                      <a:pt x="467963" y="440783"/>
                      <a:pt x="463021" y="432988"/>
                      <a:pt x="457995" y="425450"/>
                    </a:cubicBezTo>
                    <a:cubicBezTo>
                      <a:pt x="456937" y="414867"/>
                      <a:pt x="457948" y="403866"/>
                      <a:pt x="454820" y="393700"/>
                    </a:cubicBezTo>
                    <a:cubicBezTo>
                      <a:pt x="453500" y="389408"/>
                      <a:pt x="448170" y="387624"/>
                      <a:pt x="445295" y="384175"/>
                    </a:cubicBezTo>
                    <a:cubicBezTo>
                      <a:pt x="432473" y="368789"/>
                      <a:pt x="447129" y="378742"/>
                      <a:pt x="426245" y="368300"/>
                    </a:cubicBezTo>
                    <a:cubicBezTo>
                      <a:pt x="425187" y="365125"/>
                      <a:pt x="424695" y="361701"/>
                      <a:pt x="423070" y="358775"/>
                    </a:cubicBezTo>
                    <a:cubicBezTo>
                      <a:pt x="419364" y="352104"/>
                      <a:pt x="412783" y="346965"/>
                      <a:pt x="410370" y="339725"/>
                    </a:cubicBezTo>
                    <a:cubicBezTo>
                      <a:pt x="401984" y="314568"/>
                      <a:pt x="405120" y="327277"/>
                      <a:pt x="400845" y="301625"/>
                    </a:cubicBezTo>
                    <a:cubicBezTo>
                      <a:pt x="401903" y="292100"/>
                      <a:pt x="402753" y="282550"/>
                      <a:pt x="404020" y="273050"/>
                    </a:cubicBezTo>
                    <a:cubicBezTo>
                      <a:pt x="404871" y="266669"/>
                      <a:pt x="406585" y="260409"/>
                      <a:pt x="407195" y="254000"/>
                    </a:cubicBezTo>
                    <a:cubicBezTo>
                      <a:pt x="412631" y="196920"/>
                      <a:pt x="404910" y="222755"/>
                      <a:pt x="413545" y="196850"/>
                    </a:cubicBezTo>
                    <a:cubicBezTo>
                      <a:pt x="411428" y="189442"/>
                      <a:pt x="410056" y="181779"/>
                      <a:pt x="407195" y="174625"/>
                    </a:cubicBezTo>
                    <a:cubicBezTo>
                      <a:pt x="404248" y="167258"/>
                      <a:pt x="396608" y="160863"/>
                      <a:pt x="391320" y="155575"/>
                    </a:cubicBezTo>
                    <a:lnTo>
                      <a:pt x="384970" y="136525"/>
                    </a:lnTo>
                    <a:cubicBezTo>
                      <a:pt x="383912" y="133350"/>
                      <a:pt x="384970" y="128058"/>
                      <a:pt x="381795" y="127000"/>
                    </a:cubicBezTo>
                    <a:lnTo>
                      <a:pt x="372270" y="123825"/>
                    </a:lnTo>
                    <a:cubicBezTo>
                      <a:pt x="372485" y="119527"/>
                      <a:pt x="396044" y="57150"/>
                      <a:pt x="365920" y="57150"/>
                    </a:cubicBezTo>
                    <a:cubicBezTo>
                      <a:pt x="362573" y="57150"/>
                      <a:pt x="359570" y="59267"/>
                      <a:pt x="356395" y="60325"/>
                    </a:cubicBezTo>
                    <a:cubicBezTo>
                      <a:pt x="350943" y="64414"/>
                      <a:pt x="340670" y="72486"/>
                      <a:pt x="334170" y="76200"/>
                    </a:cubicBezTo>
                    <a:cubicBezTo>
                      <a:pt x="322478" y="82881"/>
                      <a:pt x="312776" y="84894"/>
                      <a:pt x="302420" y="95250"/>
                    </a:cubicBezTo>
                    <a:cubicBezTo>
                      <a:pt x="281281" y="116389"/>
                      <a:pt x="304047" y="96463"/>
                      <a:pt x="283370" y="107950"/>
                    </a:cubicBezTo>
                    <a:cubicBezTo>
                      <a:pt x="250618" y="126146"/>
                      <a:pt x="276348" y="116641"/>
                      <a:pt x="254795" y="123825"/>
                    </a:cubicBezTo>
                    <a:cubicBezTo>
                      <a:pt x="250562" y="127000"/>
                      <a:pt x="246689" y="130725"/>
                      <a:pt x="242095" y="133350"/>
                    </a:cubicBezTo>
                    <a:cubicBezTo>
                      <a:pt x="239189" y="135010"/>
                      <a:pt x="235476" y="134865"/>
                      <a:pt x="232570" y="136525"/>
                    </a:cubicBezTo>
                    <a:cubicBezTo>
                      <a:pt x="222503" y="142278"/>
                      <a:pt x="220173" y="147486"/>
                      <a:pt x="210345" y="152400"/>
                    </a:cubicBezTo>
                    <a:cubicBezTo>
                      <a:pt x="207352" y="153897"/>
                      <a:pt x="203813" y="154078"/>
                      <a:pt x="200820" y="155575"/>
                    </a:cubicBezTo>
                    <a:cubicBezTo>
                      <a:pt x="197407" y="157282"/>
                      <a:pt x="194708" y="160218"/>
                      <a:pt x="191295" y="161925"/>
                    </a:cubicBezTo>
                    <a:cubicBezTo>
                      <a:pt x="188302" y="163422"/>
                      <a:pt x="184763" y="163603"/>
                      <a:pt x="181770" y="165100"/>
                    </a:cubicBezTo>
                    <a:cubicBezTo>
                      <a:pt x="178357" y="166807"/>
                      <a:pt x="175658" y="169743"/>
                      <a:pt x="172245" y="171450"/>
                    </a:cubicBezTo>
                    <a:cubicBezTo>
                      <a:pt x="169252" y="172947"/>
                      <a:pt x="165796" y="173307"/>
                      <a:pt x="162720" y="174625"/>
                    </a:cubicBezTo>
                    <a:cubicBezTo>
                      <a:pt x="158370" y="176489"/>
                      <a:pt x="154129" y="178627"/>
                      <a:pt x="150020" y="180975"/>
                    </a:cubicBezTo>
                    <a:cubicBezTo>
                      <a:pt x="146707" y="182868"/>
                      <a:pt x="143982" y="185775"/>
                      <a:pt x="140495" y="187325"/>
                    </a:cubicBezTo>
                    <a:cubicBezTo>
                      <a:pt x="134378" y="190043"/>
                      <a:pt x="127432" y="190682"/>
                      <a:pt x="121445" y="193675"/>
                    </a:cubicBezTo>
                    <a:cubicBezTo>
                      <a:pt x="117212" y="195792"/>
                      <a:pt x="112854" y="197677"/>
                      <a:pt x="108745" y="200025"/>
                    </a:cubicBezTo>
                    <a:cubicBezTo>
                      <a:pt x="105432" y="201918"/>
                      <a:pt x="102727" y="204872"/>
                      <a:pt x="99220" y="206375"/>
                    </a:cubicBezTo>
                    <a:cubicBezTo>
                      <a:pt x="95209" y="208094"/>
                      <a:pt x="90753" y="208492"/>
                      <a:pt x="86520" y="209550"/>
                    </a:cubicBezTo>
                    <a:cubicBezTo>
                      <a:pt x="76954" y="215927"/>
                      <a:pt x="75574" y="217416"/>
                      <a:pt x="64295" y="222250"/>
                    </a:cubicBezTo>
                    <a:cubicBezTo>
                      <a:pt x="61219" y="223568"/>
                      <a:pt x="57945" y="224367"/>
                      <a:pt x="54770" y="225425"/>
                    </a:cubicBezTo>
                    <a:cubicBezTo>
                      <a:pt x="50537" y="228600"/>
                      <a:pt x="46088" y="231506"/>
                      <a:pt x="42070" y="234950"/>
                    </a:cubicBezTo>
                    <a:cubicBezTo>
                      <a:pt x="38661" y="237872"/>
                      <a:pt x="36281" y="241984"/>
                      <a:pt x="32545" y="244475"/>
                    </a:cubicBezTo>
                    <a:cubicBezTo>
                      <a:pt x="29760" y="246331"/>
                      <a:pt x="26195" y="246592"/>
                      <a:pt x="23020" y="247650"/>
                    </a:cubicBezTo>
                    <a:cubicBezTo>
                      <a:pt x="19845" y="250825"/>
                      <a:pt x="17812" y="255941"/>
                      <a:pt x="13495" y="257175"/>
                    </a:cubicBezTo>
                    <a:cubicBezTo>
                      <a:pt x="9299" y="258374"/>
                      <a:pt x="1853" y="258233"/>
                      <a:pt x="795" y="254000"/>
                    </a:cubicBezTo>
                    <a:cubicBezTo>
                      <a:pt x="-3055" y="238599"/>
                      <a:pt x="8203" y="216958"/>
                      <a:pt x="10320" y="20637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grpSp>
            <p:nvGrpSpPr>
              <p:cNvPr id="1111" name="Groupe 1110">
                <a:extLst>
                  <a:ext uri="{FF2B5EF4-FFF2-40B4-BE49-F238E27FC236}">
                    <a16:creationId xmlns:a16="http://schemas.microsoft.com/office/drawing/2014/main" id="{8769AA06-D1E5-463A-AA30-F91D4FE9552F}"/>
                  </a:ext>
                </a:extLst>
              </p:cNvPr>
              <p:cNvGrpSpPr/>
              <p:nvPr/>
            </p:nvGrpSpPr>
            <p:grpSpPr>
              <a:xfrm>
                <a:off x="4041279" y="2399184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1125" name="Larme 1124">
                  <a:extLst>
                    <a:ext uri="{FF2B5EF4-FFF2-40B4-BE49-F238E27FC236}">
                      <a16:creationId xmlns:a16="http://schemas.microsoft.com/office/drawing/2014/main" id="{D478A9D7-00E8-49CA-B109-F09716CE6318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126" name="Larme 1125">
                  <a:extLst>
                    <a:ext uri="{FF2B5EF4-FFF2-40B4-BE49-F238E27FC236}">
                      <a16:creationId xmlns:a16="http://schemas.microsoft.com/office/drawing/2014/main" id="{26D0FE3F-F05A-41AF-A649-CF2C4DD7CC42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127" name="Larme 1126">
                  <a:extLst>
                    <a:ext uri="{FF2B5EF4-FFF2-40B4-BE49-F238E27FC236}">
                      <a16:creationId xmlns:a16="http://schemas.microsoft.com/office/drawing/2014/main" id="{C2DD29FA-FCAD-4230-9416-3E2DF383393F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128" name="Larme 1127">
                  <a:extLst>
                    <a:ext uri="{FF2B5EF4-FFF2-40B4-BE49-F238E27FC236}">
                      <a16:creationId xmlns:a16="http://schemas.microsoft.com/office/drawing/2014/main" id="{0E309C2C-C922-4C4A-A6F7-DD816BECCD0D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129" name="Larme 1128">
                  <a:extLst>
                    <a:ext uri="{FF2B5EF4-FFF2-40B4-BE49-F238E27FC236}">
                      <a16:creationId xmlns:a16="http://schemas.microsoft.com/office/drawing/2014/main" id="{A8BC5835-A2AD-4763-989B-C62FEE691CE2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130" name="Larme 1129">
                  <a:extLst>
                    <a:ext uri="{FF2B5EF4-FFF2-40B4-BE49-F238E27FC236}">
                      <a16:creationId xmlns:a16="http://schemas.microsoft.com/office/drawing/2014/main" id="{D32B2AFD-82FE-496F-9290-EB845A4D0E48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1131" name="Connecteur droit 1130">
                  <a:extLst>
                    <a:ext uri="{FF2B5EF4-FFF2-40B4-BE49-F238E27FC236}">
                      <a16:creationId xmlns:a16="http://schemas.microsoft.com/office/drawing/2014/main" id="{B52CC3A4-98AE-4505-89EA-A151B78C02A9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2" name="Connecteur droit 1131">
                  <a:extLst>
                    <a:ext uri="{FF2B5EF4-FFF2-40B4-BE49-F238E27FC236}">
                      <a16:creationId xmlns:a16="http://schemas.microsoft.com/office/drawing/2014/main" id="{6D6AC920-C60E-433E-915A-84776B6A14AD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3" name="Connecteur droit 1132">
                  <a:extLst>
                    <a:ext uri="{FF2B5EF4-FFF2-40B4-BE49-F238E27FC236}">
                      <a16:creationId xmlns:a16="http://schemas.microsoft.com/office/drawing/2014/main" id="{D4A86C6C-0C8C-4F09-A46F-E038671F0C2D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4" name="Connecteur droit 1133">
                  <a:extLst>
                    <a:ext uri="{FF2B5EF4-FFF2-40B4-BE49-F238E27FC236}">
                      <a16:creationId xmlns:a16="http://schemas.microsoft.com/office/drawing/2014/main" id="{81B863B8-F8EF-469C-8DE4-02F82F5167CE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5" name="Connecteur droit 1134">
                  <a:extLst>
                    <a:ext uri="{FF2B5EF4-FFF2-40B4-BE49-F238E27FC236}">
                      <a16:creationId xmlns:a16="http://schemas.microsoft.com/office/drawing/2014/main" id="{EB32330F-CC8A-4476-B8F0-B586B990586C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6" name="Connecteur droit 1135">
                  <a:extLst>
                    <a:ext uri="{FF2B5EF4-FFF2-40B4-BE49-F238E27FC236}">
                      <a16:creationId xmlns:a16="http://schemas.microsoft.com/office/drawing/2014/main" id="{CEBCEE10-CBDB-4263-85FD-AC641B34607F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12" name="Groupe 1111">
                <a:extLst>
                  <a:ext uri="{FF2B5EF4-FFF2-40B4-BE49-F238E27FC236}">
                    <a16:creationId xmlns:a16="http://schemas.microsoft.com/office/drawing/2014/main" id="{6BCA8EAA-BE90-4B9A-B262-E5F10F93F7B5}"/>
                  </a:ext>
                </a:extLst>
              </p:cNvPr>
              <p:cNvGrpSpPr/>
              <p:nvPr/>
            </p:nvGrpSpPr>
            <p:grpSpPr>
              <a:xfrm flipH="1">
                <a:off x="3874403" y="2396717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1113" name="Larme 1112">
                  <a:extLst>
                    <a:ext uri="{FF2B5EF4-FFF2-40B4-BE49-F238E27FC236}">
                      <a16:creationId xmlns:a16="http://schemas.microsoft.com/office/drawing/2014/main" id="{4ED43C7F-E40F-454D-9327-956D07391A81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114" name="Larme 1113">
                  <a:extLst>
                    <a:ext uri="{FF2B5EF4-FFF2-40B4-BE49-F238E27FC236}">
                      <a16:creationId xmlns:a16="http://schemas.microsoft.com/office/drawing/2014/main" id="{D705DAB8-C24C-4D62-8907-86C8DB274658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115" name="Larme 1114">
                  <a:extLst>
                    <a:ext uri="{FF2B5EF4-FFF2-40B4-BE49-F238E27FC236}">
                      <a16:creationId xmlns:a16="http://schemas.microsoft.com/office/drawing/2014/main" id="{2E19E0F7-9E40-49DC-B8AE-95743D1C2320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116" name="Larme 1115">
                  <a:extLst>
                    <a:ext uri="{FF2B5EF4-FFF2-40B4-BE49-F238E27FC236}">
                      <a16:creationId xmlns:a16="http://schemas.microsoft.com/office/drawing/2014/main" id="{23383960-97BA-4A11-8C71-3DA2166D4C10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117" name="Larme 1116">
                  <a:extLst>
                    <a:ext uri="{FF2B5EF4-FFF2-40B4-BE49-F238E27FC236}">
                      <a16:creationId xmlns:a16="http://schemas.microsoft.com/office/drawing/2014/main" id="{5442C450-DED2-4B33-8711-237E3454FE64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118" name="Larme 1117">
                  <a:extLst>
                    <a:ext uri="{FF2B5EF4-FFF2-40B4-BE49-F238E27FC236}">
                      <a16:creationId xmlns:a16="http://schemas.microsoft.com/office/drawing/2014/main" id="{CC5A3FC5-1EFA-4C81-AC89-794E51AC73C3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1119" name="Connecteur droit 1118">
                  <a:extLst>
                    <a:ext uri="{FF2B5EF4-FFF2-40B4-BE49-F238E27FC236}">
                      <a16:creationId xmlns:a16="http://schemas.microsoft.com/office/drawing/2014/main" id="{634952A9-8158-4840-8133-99B5F6DFF172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0" name="Connecteur droit 1119">
                  <a:extLst>
                    <a:ext uri="{FF2B5EF4-FFF2-40B4-BE49-F238E27FC236}">
                      <a16:creationId xmlns:a16="http://schemas.microsoft.com/office/drawing/2014/main" id="{81B56713-F2E2-49D3-9286-39E8D8DCA74F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1" name="Connecteur droit 1120">
                  <a:extLst>
                    <a:ext uri="{FF2B5EF4-FFF2-40B4-BE49-F238E27FC236}">
                      <a16:creationId xmlns:a16="http://schemas.microsoft.com/office/drawing/2014/main" id="{7C3D3FEF-E7CB-4307-857E-9865E71E1D6A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2" name="Connecteur droit 1121">
                  <a:extLst>
                    <a:ext uri="{FF2B5EF4-FFF2-40B4-BE49-F238E27FC236}">
                      <a16:creationId xmlns:a16="http://schemas.microsoft.com/office/drawing/2014/main" id="{452F3821-AFDB-41AC-80CC-37809DEC17F8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3" name="Connecteur droit 1122">
                  <a:extLst>
                    <a:ext uri="{FF2B5EF4-FFF2-40B4-BE49-F238E27FC236}">
                      <a16:creationId xmlns:a16="http://schemas.microsoft.com/office/drawing/2014/main" id="{FF3A2717-3311-4D04-B81A-311871CB6E2F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4" name="Connecteur droit 1123">
                  <a:extLst>
                    <a:ext uri="{FF2B5EF4-FFF2-40B4-BE49-F238E27FC236}">
                      <a16:creationId xmlns:a16="http://schemas.microsoft.com/office/drawing/2014/main" id="{4EF662B8-2517-4F1B-B022-604EC44C9E4E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66" name="Groupe 865">
              <a:extLst>
                <a:ext uri="{FF2B5EF4-FFF2-40B4-BE49-F238E27FC236}">
                  <a16:creationId xmlns:a16="http://schemas.microsoft.com/office/drawing/2014/main" id="{CE23AB38-8429-48A8-84BF-8F03AE701FE4}"/>
                </a:ext>
              </a:extLst>
            </p:cNvPr>
            <p:cNvGrpSpPr/>
            <p:nvPr/>
          </p:nvGrpSpPr>
          <p:grpSpPr>
            <a:xfrm>
              <a:off x="7077239" y="1396806"/>
              <a:ext cx="825238" cy="2422500"/>
              <a:chOff x="3562350" y="2396717"/>
              <a:chExt cx="958522" cy="2436219"/>
            </a:xfrm>
            <a:solidFill>
              <a:srgbClr val="EEF1C7"/>
            </a:solidFill>
          </p:grpSpPr>
          <p:sp>
            <p:nvSpPr>
              <p:cNvPr id="1071" name="Forme libre 429">
                <a:extLst>
                  <a:ext uri="{FF2B5EF4-FFF2-40B4-BE49-F238E27FC236}">
                    <a16:creationId xmlns:a16="http://schemas.microsoft.com/office/drawing/2014/main" id="{812E5A2F-1074-4C5A-A1DF-EF417166B523}"/>
                  </a:ext>
                </a:extLst>
              </p:cNvPr>
              <p:cNvSpPr/>
              <p:nvPr/>
            </p:nvSpPr>
            <p:spPr>
              <a:xfrm>
                <a:off x="3743325" y="3068960"/>
                <a:ext cx="314325" cy="365125"/>
              </a:xfrm>
              <a:custGeom>
                <a:avLst/>
                <a:gdLst>
                  <a:gd name="connsiteX0" fmla="*/ 298450 w 314325"/>
                  <a:gd name="connsiteY0" fmla="*/ 184150 h 365125"/>
                  <a:gd name="connsiteX1" fmla="*/ 314325 w 314325"/>
                  <a:gd name="connsiteY1" fmla="*/ 158750 h 365125"/>
                  <a:gd name="connsiteX2" fmla="*/ 311150 w 314325"/>
                  <a:gd name="connsiteY2" fmla="*/ 136525 h 365125"/>
                  <a:gd name="connsiteX3" fmla="*/ 301625 w 314325"/>
                  <a:gd name="connsiteY3" fmla="*/ 98425 h 365125"/>
                  <a:gd name="connsiteX4" fmla="*/ 292100 w 314325"/>
                  <a:gd name="connsiteY4" fmla="*/ 95250 h 365125"/>
                  <a:gd name="connsiteX5" fmla="*/ 273050 w 314325"/>
                  <a:gd name="connsiteY5" fmla="*/ 82550 h 365125"/>
                  <a:gd name="connsiteX6" fmla="*/ 250825 w 314325"/>
                  <a:gd name="connsiteY6" fmla="*/ 76200 h 365125"/>
                  <a:gd name="connsiteX7" fmla="*/ 231775 w 314325"/>
                  <a:gd name="connsiteY7" fmla="*/ 66675 h 365125"/>
                  <a:gd name="connsiteX8" fmla="*/ 222250 w 314325"/>
                  <a:gd name="connsiteY8" fmla="*/ 57150 h 365125"/>
                  <a:gd name="connsiteX9" fmla="*/ 203200 w 314325"/>
                  <a:gd name="connsiteY9" fmla="*/ 44450 h 365125"/>
                  <a:gd name="connsiteX10" fmla="*/ 180975 w 314325"/>
                  <a:gd name="connsiteY10" fmla="*/ 22225 h 365125"/>
                  <a:gd name="connsiteX11" fmla="*/ 171450 w 314325"/>
                  <a:gd name="connsiteY11" fmla="*/ 12700 h 365125"/>
                  <a:gd name="connsiteX12" fmla="*/ 155575 w 314325"/>
                  <a:gd name="connsiteY12" fmla="*/ 6350 h 365125"/>
                  <a:gd name="connsiteX13" fmla="*/ 142875 w 314325"/>
                  <a:gd name="connsiteY13" fmla="*/ 0 h 365125"/>
                  <a:gd name="connsiteX14" fmla="*/ 104775 w 314325"/>
                  <a:gd name="connsiteY14" fmla="*/ 3175 h 365125"/>
                  <a:gd name="connsiteX15" fmla="*/ 82550 w 314325"/>
                  <a:gd name="connsiteY15" fmla="*/ 12700 h 365125"/>
                  <a:gd name="connsiteX16" fmla="*/ 63500 w 314325"/>
                  <a:gd name="connsiteY16" fmla="*/ 31750 h 365125"/>
                  <a:gd name="connsiteX17" fmla="*/ 50800 w 314325"/>
                  <a:gd name="connsiteY17" fmla="*/ 41275 h 365125"/>
                  <a:gd name="connsiteX18" fmla="*/ 47625 w 314325"/>
                  <a:gd name="connsiteY18" fmla="*/ 50800 h 365125"/>
                  <a:gd name="connsiteX19" fmla="*/ 31750 w 314325"/>
                  <a:gd name="connsiteY19" fmla="*/ 69850 h 365125"/>
                  <a:gd name="connsiteX20" fmla="*/ 28575 w 314325"/>
                  <a:gd name="connsiteY20" fmla="*/ 82550 h 365125"/>
                  <a:gd name="connsiteX21" fmla="*/ 19050 w 314325"/>
                  <a:gd name="connsiteY21" fmla="*/ 155575 h 365125"/>
                  <a:gd name="connsiteX22" fmla="*/ 15875 w 314325"/>
                  <a:gd name="connsiteY22" fmla="*/ 187325 h 365125"/>
                  <a:gd name="connsiteX23" fmla="*/ 6350 w 314325"/>
                  <a:gd name="connsiteY23" fmla="*/ 196850 h 365125"/>
                  <a:gd name="connsiteX24" fmla="*/ 0 w 314325"/>
                  <a:gd name="connsiteY24" fmla="*/ 209550 h 365125"/>
                  <a:gd name="connsiteX25" fmla="*/ 3175 w 314325"/>
                  <a:gd name="connsiteY25" fmla="*/ 238125 h 365125"/>
                  <a:gd name="connsiteX26" fmla="*/ 12700 w 314325"/>
                  <a:gd name="connsiteY26" fmla="*/ 247650 h 365125"/>
                  <a:gd name="connsiteX27" fmla="*/ 22225 w 314325"/>
                  <a:gd name="connsiteY27" fmla="*/ 266700 h 365125"/>
                  <a:gd name="connsiteX28" fmla="*/ 19050 w 314325"/>
                  <a:gd name="connsiteY28" fmla="*/ 295275 h 365125"/>
                  <a:gd name="connsiteX29" fmla="*/ 9525 w 314325"/>
                  <a:gd name="connsiteY29" fmla="*/ 320675 h 365125"/>
                  <a:gd name="connsiteX30" fmla="*/ 12700 w 314325"/>
                  <a:gd name="connsiteY30" fmla="*/ 352425 h 365125"/>
                  <a:gd name="connsiteX31" fmla="*/ 22225 w 314325"/>
                  <a:gd name="connsiteY31" fmla="*/ 358775 h 365125"/>
                  <a:gd name="connsiteX32" fmla="*/ 41275 w 314325"/>
                  <a:gd name="connsiteY32" fmla="*/ 365125 h 365125"/>
                  <a:gd name="connsiteX33" fmla="*/ 34925 w 314325"/>
                  <a:gd name="connsiteY33" fmla="*/ 349250 h 365125"/>
                  <a:gd name="connsiteX34" fmla="*/ 41275 w 314325"/>
                  <a:gd name="connsiteY34" fmla="*/ 266700 h 365125"/>
                  <a:gd name="connsiteX35" fmla="*/ 41275 w 314325"/>
                  <a:gd name="connsiteY35" fmla="*/ 215900 h 365125"/>
                  <a:gd name="connsiteX36" fmla="*/ 60325 w 314325"/>
                  <a:gd name="connsiteY36" fmla="*/ 203200 h 365125"/>
                  <a:gd name="connsiteX37" fmla="*/ 76200 w 314325"/>
                  <a:gd name="connsiteY37" fmla="*/ 184150 h 365125"/>
                  <a:gd name="connsiteX38" fmla="*/ 82550 w 314325"/>
                  <a:gd name="connsiteY38" fmla="*/ 111125 h 365125"/>
                  <a:gd name="connsiteX39" fmla="*/ 88900 w 314325"/>
                  <a:gd name="connsiteY39" fmla="*/ 98425 h 365125"/>
                  <a:gd name="connsiteX40" fmla="*/ 101600 w 314325"/>
                  <a:gd name="connsiteY40" fmla="*/ 69850 h 365125"/>
                  <a:gd name="connsiteX41" fmla="*/ 111125 w 314325"/>
                  <a:gd name="connsiteY41" fmla="*/ 63500 h 365125"/>
                  <a:gd name="connsiteX42" fmla="*/ 120650 w 314325"/>
                  <a:gd name="connsiteY42" fmla="*/ 60325 h 365125"/>
                  <a:gd name="connsiteX43" fmla="*/ 152400 w 314325"/>
                  <a:gd name="connsiteY43" fmla="*/ 66675 h 365125"/>
                  <a:gd name="connsiteX44" fmla="*/ 180975 w 314325"/>
                  <a:gd name="connsiteY44" fmla="*/ 92075 h 365125"/>
                  <a:gd name="connsiteX45" fmla="*/ 200025 w 314325"/>
                  <a:gd name="connsiteY45" fmla="*/ 104775 h 365125"/>
                  <a:gd name="connsiteX46" fmla="*/ 219075 w 314325"/>
                  <a:gd name="connsiteY46" fmla="*/ 117475 h 365125"/>
                  <a:gd name="connsiteX47" fmla="*/ 247650 w 314325"/>
                  <a:gd name="connsiteY47" fmla="*/ 133350 h 365125"/>
                  <a:gd name="connsiteX48" fmla="*/ 266700 w 314325"/>
                  <a:gd name="connsiteY48" fmla="*/ 149225 h 365125"/>
                  <a:gd name="connsiteX49" fmla="*/ 276225 w 314325"/>
                  <a:gd name="connsiteY49" fmla="*/ 155575 h 365125"/>
                  <a:gd name="connsiteX50" fmla="*/ 285750 w 314325"/>
                  <a:gd name="connsiteY50" fmla="*/ 165100 h 365125"/>
                  <a:gd name="connsiteX51" fmla="*/ 298450 w 314325"/>
                  <a:gd name="connsiteY51" fmla="*/ 184150 h 365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314325" h="365125">
                    <a:moveTo>
                      <a:pt x="298450" y="184150"/>
                    </a:moveTo>
                    <a:cubicBezTo>
                      <a:pt x="303212" y="183092"/>
                      <a:pt x="314325" y="168056"/>
                      <a:pt x="314325" y="158750"/>
                    </a:cubicBezTo>
                    <a:cubicBezTo>
                      <a:pt x="314325" y="151266"/>
                      <a:pt x="312139" y="143943"/>
                      <a:pt x="311150" y="136525"/>
                    </a:cubicBezTo>
                    <a:cubicBezTo>
                      <a:pt x="309918" y="127285"/>
                      <a:pt x="310387" y="107187"/>
                      <a:pt x="301625" y="98425"/>
                    </a:cubicBezTo>
                    <a:cubicBezTo>
                      <a:pt x="299258" y="96058"/>
                      <a:pt x="295026" y="96875"/>
                      <a:pt x="292100" y="95250"/>
                    </a:cubicBezTo>
                    <a:cubicBezTo>
                      <a:pt x="285429" y="91544"/>
                      <a:pt x="280454" y="84401"/>
                      <a:pt x="273050" y="82550"/>
                    </a:cubicBezTo>
                    <a:cubicBezTo>
                      <a:pt x="268981" y="81533"/>
                      <a:pt x="255380" y="78477"/>
                      <a:pt x="250825" y="76200"/>
                    </a:cubicBezTo>
                    <a:cubicBezTo>
                      <a:pt x="226206" y="63890"/>
                      <a:pt x="255716" y="74655"/>
                      <a:pt x="231775" y="66675"/>
                    </a:cubicBezTo>
                    <a:cubicBezTo>
                      <a:pt x="228600" y="63500"/>
                      <a:pt x="225794" y="59907"/>
                      <a:pt x="222250" y="57150"/>
                    </a:cubicBezTo>
                    <a:cubicBezTo>
                      <a:pt x="216226" y="52465"/>
                      <a:pt x="203200" y="44450"/>
                      <a:pt x="203200" y="44450"/>
                    </a:cubicBezTo>
                    <a:cubicBezTo>
                      <a:pt x="188644" y="22615"/>
                      <a:pt x="197740" y="27813"/>
                      <a:pt x="180975" y="22225"/>
                    </a:cubicBezTo>
                    <a:cubicBezTo>
                      <a:pt x="177800" y="19050"/>
                      <a:pt x="175258" y="15080"/>
                      <a:pt x="171450" y="12700"/>
                    </a:cubicBezTo>
                    <a:cubicBezTo>
                      <a:pt x="166617" y="9679"/>
                      <a:pt x="160783" y="8665"/>
                      <a:pt x="155575" y="6350"/>
                    </a:cubicBezTo>
                    <a:cubicBezTo>
                      <a:pt x="151250" y="4428"/>
                      <a:pt x="147108" y="2117"/>
                      <a:pt x="142875" y="0"/>
                    </a:cubicBezTo>
                    <a:cubicBezTo>
                      <a:pt x="130175" y="1058"/>
                      <a:pt x="117407" y="1491"/>
                      <a:pt x="104775" y="3175"/>
                    </a:cubicBezTo>
                    <a:cubicBezTo>
                      <a:pt x="99958" y="3817"/>
                      <a:pt x="85235" y="10552"/>
                      <a:pt x="82550" y="12700"/>
                    </a:cubicBezTo>
                    <a:cubicBezTo>
                      <a:pt x="75538" y="18310"/>
                      <a:pt x="70684" y="26362"/>
                      <a:pt x="63500" y="31750"/>
                    </a:cubicBezTo>
                    <a:lnTo>
                      <a:pt x="50800" y="41275"/>
                    </a:lnTo>
                    <a:cubicBezTo>
                      <a:pt x="49742" y="44450"/>
                      <a:pt x="49716" y="48187"/>
                      <a:pt x="47625" y="50800"/>
                    </a:cubicBezTo>
                    <a:cubicBezTo>
                      <a:pt x="31675" y="70738"/>
                      <a:pt x="42891" y="40140"/>
                      <a:pt x="31750" y="69850"/>
                    </a:cubicBezTo>
                    <a:cubicBezTo>
                      <a:pt x="30218" y="73936"/>
                      <a:pt x="29214" y="78233"/>
                      <a:pt x="28575" y="82550"/>
                    </a:cubicBezTo>
                    <a:cubicBezTo>
                      <a:pt x="24978" y="106833"/>
                      <a:pt x="21493" y="131149"/>
                      <a:pt x="19050" y="155575"/>
                    </a:cubicBezTo>
                    <a:cubicBezTo>
                      <a:pt x="17992" y="166158"/>
                      <a:pt x="19003" y="177159"/>
                      <a:pt x="15875" y="187325"/>
                    </a:cubicBezTo>
                    <a:cubicBezTo>
                      <a:pt x="14555" y="191617"/>
                      <a:pt x="8960" y="193196"/>
                      <a:pt x="6350" y="196850"/>
                    </a:cubicBezTo>
                    <a:cubicBezTo>
                      <a:pt x="3599" y="200701"/>
                      <a:pt x="2117" y="205317"/>
                      <a:pt x="0" y="209550"/>
                    </a:cubicBezTo>
                    <a:cubicBezTo>
                      <a:pt x="1058" y="219075"/>
                      <a:pt x="144" y="229033"/>
                      <a:pt x="3175" y="238125"/>
                    </a:cubicBezTo>
                    <a:cubicBezTo>
                      <a:pt x="4595" y="242385"/>
                      <a:pt x="9825" y="244201"/>
                      <a:pt x="12700" y="247650"/>
                    </a:cubicBezTo>
                    <a:cubicBezTo>
                      <a:pt x="19539" y="255856"/>
                      <a:pt x="19043" y="257154"/>
                      <a:pt x="22225" y="266700"/>
                    </a:cubicBezTo>
                    <a:cubicBezTo>
                      <a:pt x="21167" y="276225"/>
                      <a:pt x="20626" y="285822"/>
                      <a:pt x="19050" y="295275"/>
                    </a:cubicBezTo>
                    <a:cubicBezTo>
                      <a:pt x="18339" y="299541"/>
                      <a:pt x="9853" y="319855"/>
                      <a:pt x="9525" y="320675"/>
                    </a:cubicBezTo>
                    <a:cubicBezTo>
                      <a:pt x="10583" y="331258"/>
                      <a:pt x="9337" y="342335"/>
                      <a:pt x="12700" y="352425"/>
                    </a:cubicBezTo>
                    <a:cubicBezTo>
                      <a:pt x="13907" y="356045"/>
                      <a:pt x="18738" y="357225"/>
                      <a:pt x="22225" y="358775"/>
                    </a:cubicBezTo>
                    <a:cubicBezTo>
                      <a:pt x="28342" y="361493"/>
                      <a:pt x="41275" y="365125"/>
                      <a:pt x="41275" y="365125"/>
                    </a:cubicBezTo>
                    <a:cubicBezTo>
                      <a:pt x="39158" y="359833"/>
                      <a:pt x="35144" y="354945"/>
                      <a:pt x="34925" y="349250"/>
                    </a:cubicBezTo>
                    <a:cubicBezTo>
                      <a:pt x="33154" y="303199"/>
                      <a:pt x="34998" y="298084"/>
                      <a:pt x="41275" y="266700"/>
                    </a:cubicBezTo>
                    <a:cubicBezTo>
                      <a:pt x="35357" y="248947"/>
                      <a:pt x="31161" y="240464"/>
                      <a:pt x="41275" y="215900"/>
                    </a:cubicBezTo>
                    <a:cubicBezTo>
                      <a:pt x="44181" y="208843"/>
                      <a:pt x="54929" y="208596"/>
                      <a:pt x="60325" y="203200"/>
                    </a:cubicBezTo>
                    <a:cubicBezTo>
                      <a:pt x="72548" y="190977"/>
                      <a:pt x="67359" y="197411"/>
                      <a:pt x="76200" y="184150"/>
                    </a:cubicBezTo>
                    <a:cubicBezTo>
                      <a:pt x="76569" y="177146"/>
                      <a:pt x="75149" y="130861"/>
                      <a:pt x="82550" y="111125"/>
                    </a:cubicBezTo>
                    <a:cubicBezTo>
                      <a:pt x="84212" y="106693"/>
                      <a:pt x="87142" y="102819"/>
                      <a:pt x="88900" y="98425"/>
                    </a:cubicBezTo>
                    <a:cubicBezTo>
                      <a:pt x="93092" y="87946"/>
                      <a:pt x="93455" y="77995"/>
                      <a:pt x="101600" y="69850"/>
                    </a:cubicBezTo>
                    <a:cubicBezTo>
                      <a:pt x="104298" y="67152"/>
                      <a:pt x="107712" y="65207"/>
                      <a:pt x="111125" y="63500"/>
                    </a:cubicBezTo>
                    <a:cubicBezTo>
                      <a:pt x="114118" y="62003"/>
                      <a:pt x="117475" y="61383"/>
                      <a:pt x="120650" y="60325"/>
                    </a:cubicBezTo>
                    <a:cubicBezTo>
                      <a:pt x="131233" y="62442"/>
                      <a:pt x="142084" y="63501"/>
                      <a:pt x="152400" y="66675"/>
                    </a:cubicBezTo>
                    <a:cubicBezTo>
                      <a:pt x="160981" y="69315"/>
                      <a:pt x="179033" y="90780"/>
                      <a:pt x="180975" y="92075"/>
                    </a:cubicBezTo>
                    <a:cubicBezTo>
                      <a:pt x="187325" y="96308"/>
                      <a:pt x="194629" y="99379"/>
                      <a:pt x="200025" y="104775"/>
                    </a:cubicBezTo>
                    <a:cubicBezTo>
                      <a:pt x="211917" y="116667"/>
                      <a:pt x="205290" y="112880"/>
                      <a:pt x="219075" y="117475"/>
                    </a:cubicBezTo>
                    <a:cubicBezTo>
                      <a:pt x="248970" y="147370"/>
                      <a:pt x="201031" y="102270"/>
                      <a:pt x="247650" y="133350"/>
                    </a:cubicBezTo>
                    <a:cubicBezTo>
                      <a:pt x="271299" y="149116"/>
                      <a:pt x="242254" y="128853"/>
                      <a:pt x="266700" y="149225"/>
                    </a:cubicBezTo>
                    <a:cubicBezTo>
                      <a:pt x="269631" y="151668"/>
                      <a:pt x="273294" y="153132"/>
                      <a:pt x="276225" y="155575"/>
                    </a:cubicBezTo>
                    <a:cubicBezTo>
                      <a:pt x="279674" y="158450"/>
                      <a:pt x="282301" y="162225"/>
                      <a:pt x="285750" y="165100"/>
                    </a:cubicBezTo>
                    <a:cubicBezTo>
                      <a:pt x="288681" y="167543"/>
                      <a:pt x="293688" y="185208"/>
                      <a:pt x="298450" y="1841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072" name="Forme libre 430">
                <a:extLst>
                  <a:ext uri="{FF2B5EF4-FFF2-40B4-BE49-F238E27FC236}">
                    <a16:creationId xmlns:a16="http://schemas.microsoft.com/office/drawing/2014/main" id="{539EA753-D04F-4E3D-B8F2-47BB1E4DD537}"/>
                  </a:ext>
                </a:extLst>
              </p:cNvPr>
              <p:cNvSpPr/>
              <p:nvPr/>
            </p:nvSpPr>
            <p:spPr>
              <a:xfrm>
                <a:off x="3562350" y="3645024"/>
                <a:ext cx="539750" cy="393700"/>
              </a:xfrm>
              <a:custGeom>
                <a:avLst/>
                <a:gdLst>
                  <a:gd name="connsiteX0" fmla="*/ 485775 w 539750"/>
                  <a:gd name="connsiteY0" fmla="*/ 215900 h 393700"/>
                  <a:gd name="connsiteX1" fmla="*/ 517525 w 539750"/>
                  <a:gd name="connsiteY1" fmla="*/ 209550 h 393700"/>
                  <a:gd name="connsiteX2" fmla="*/ 527050 w 539750"/>
                  <a:gd name="connsiteY2" fmla="*/ 203200 h 393700"/>
                  <a:gd name="connsiteX3" fmla="*/ 536575 w 539750"/>
                  <a:gd name="connsiteY3" fmla="*/ 193675 h 393700"/>
                  <a:gd name="connsiteX4" fmla="*/ 539750 w 539750"/>
                  <a:gd name="connsiteY4" fmla="*/ 184150 h 393700"/>
                  <a:gd name="connsiteX5" fmla="*/ 527050 w 539750"/>
                  <a:gd name="connsiteY5" fmla="*/ 161925 h 393700"/>
                  <a:gd name="connsiteX6" fmla="*/ 514350 w 539750"/>
                  <a:gd name="connsiteY6" fmla="*/ 142875 h 393700"/>
                  <a:gd name="connsiteX7" fmla="*/ 504825 w 539750"/>
                  <a:gd name="connsiteY7" fmla="*/ 133350 h 393700"/>
                  <a:gd name="connsiteX8" fmla="*/ 492125 w 539750"/>
                  <a:gd name="connsiteY8" fmla="*/ 114300 h 393700"/>
                  <a:gd name="connsiteX9" fmla="*/ 485775 w 539750"/>
                  <a:gd name="connsiteY9" fmla="*/ 104775 h 393700"/>
                  <a:gd name="connsiteX10" fmla="*/ 476250 w 539750"/>
                  <a:gd name="connsiteY10" fmla="*/ 98425 h 393700"/>
                  <a:gd name="connsiteX11" fmla="*/ 466725 w 539750"/>
                  <a:gd name="connsiteY11" fmla="*/ 95250 h 393700"/>
                  <a:gd name="connsiteX12" fmla="*/ 444500 w 539750"/>
                  <a:gd name="connsiteY12" fmla="*/ 73025 h 393700"/>
                  <a:gd name="connsiteX13" fmla="*/ 425450 w 539750"/>
                  <a:gd name="connsiteY13" fmla="*/ 63500 h 393700"/>
                  <a:gd name="connsiteX14" fmla="*/ 393700 w 539750"/>
                  <a:gd name="connsiteY14" fmla="*/ 34925 h 393700"/>
                  <a:gd name="connsiteX15" fmla="*/ 377825 w 539750"/>
                  <a:gd name="connsiteY15" fmla="*/ 15875 h 393700"/>
                  <a:gd name="connsiteX16" fmla="*/ 365125 w 539750"/>
                  <a:gd name="connsiteY16" fmla="*/ 9525 h 393700"/>
                  <a:gd name="connsiteX17" fmla="*/ 346075 w 539750"/>
                  <a:gd name="connsiteY17" fmla="*/ 0 h 393700"/>
                  <a:gd name="connsiteX18" fmla="*/ 257175 w 539750"/>
                  <a:gd name="connsiteY18" fmla="*/ 3175 h 393700"/>
                  <a:gd name="connsiteX19" fmla="*/ 244475 w 539750"/>
                  <a:gd name="connsiteY19" fmla="*/ 6350 h 393700"/>
                  <a:gd name="connsiteX20" fmla="*/ 225425 w 539750"/>
                  <a:gd name="connsiteY20" fmla="*/ 12700 h 393700"/>
                  <a:gd name="connsiteX21" fmla="*/ 206375 w 539750"/>
                  <a:gd name="connsiteY21" fmla="*/ 25400 h 393700"/>
                  <a:gd name="connsiteX22" fmla="*/ 187325 w 539750"/>
                  <a:gd name="connsiteY22" fmla="*/ 41275 h 393700"/>
                  <a:gd name="connsiteX23" fmla="*/ 184150 w 539750"/>
                  <a:gd name="connsiteY23" fmla="*/ 50800 h 393700"/>
                  <a:gd name="connsiteX24" fmla="*/ 171450 w 539750"/>
                  <a:gd name="connsiteY24" fmla="*/ 69850 h 393700"/>
                  <a:gd name="connsiteX25" fmla="*/ 168275 w 539750"/>
                  <a:gd name="connsiteY25" fmla="*/ 79375 h 393700"/>
                  <a:gd name="connsiteX26" fmla="*/ 161925 w 539750"/>
                  <a:gd name="connsiteY26" fmla="*/ 95250 h 393700"/>
                  <a:gd name="connsiteX27" fmla="*/ 155575 w 539750"/>
                  <a:gd name="connsiteY27" fmla="*/ 120650 h 393700"/>
                  <a:gd name="connsiteX28" fmla="*/ 146050 w 539750"/>
                  <a:gd name="connsiteY28" fmla="*/ 139700 h 393700"/>
                  <a:gd name="connsiteX29" fmla="*/ 142875 w 539750"/>
                  <a:gd name="connsiteY29" fmla="*/ 168275 h 393700"/>
                  <a:gd name="connsiteX30" fmla="*/ 136525 w 539750"/>
                  <a:gd name="connsiteY30" fmla="*/ 177800 h 393700"/>
                  <a:gd name="connsiteX31" fmla="*/ 117475 w 539750"/>
                  <a:gd name="connsiteY31" fmla="*/ 196850 h 393700"/>
                  <a:gd name="connsiteX32" fmla="*/ 107950 w 539750"/>
                  <a:gd name="connsiteY32" fmla="*/ 206375 h 393700"/>
                  <a:gd name="connsiteX33" fmla="*/ 95250 w 539750"/>
                  <a:gd name="connsiteY33" fmla="*/ 209550 h 393700"/>
                  <a:gd name="connsiteX34" fmla="*/ 82550 w 539750"/>
                  <a:gd name="connsiteY34" fmla="*/ 219075 h 393700"/>
                  <a:gd name="connsiteX35" fmla="*/ 73025 w 539750"/>
                  <a:gd name="connsiteY35" fmla="*/ 222250 h 393700"/>
                  <a:gd name="connsiteX36" fmla="*/ 60325 w 539750"/>
                  <a:gd name="connsiteY36" fmla="*/ 231775 h 393700"/>
                  <a:gd name="connsiteX37" fmla="*/ 31750 w 539750"/>
                  <a:gd name="connsiteY37" fmla="*/ 254000 h 393700"/>
                  <a:gd name="connsiteX38" fmla="*/ 22225 w 539750"/>
                  <a:gd name="connsiteY38" fmla="*/ 273050 h 393700"/>
                  <a:gd name="connsiteX39" fmla="*/ 19050 w 539750"/>
                  <a:gd name="connsiteY39" fmla="*/ 282575 h 393700"/>
                  <a:gd name="connsiteX40" fmla="*/ 15875 w 539750"/>
                  <a:gd name="connsiteY40" fmla="*/ 374650 h 393700"/>
                  <a:gd name="connsiteX41" fmla="*/ 9525 w 539750"/>
                  <a:gd name="connsiteY41" fmla="*/ 384175 h 393700"/>
                  <a:gd name="connsiteX42" fmla="*/ 0 w 539750"/>
                  <a:gd name="connsiteY42" fmla="*/ 390525 h 393700"/>
                  <a:gd name="connsiteX43" fmla="*/ 9525 w 539750"/>
                  <a:gd name="connsiteY43" fmla="*/ 393700 h 393700"/>
                  <a:gd name="connsiteX44" fmla="*/ 31750 w 539750"/>
                  <a:gd name="connsiteY44" fmla="*/ 387350 h 393700"/>
                  <a:gd name="connsiteX45" fmla="*/ 47625 w 539750"/>
                  <a:gd name="connsiteY45" fmla="*/ 355600 h 393700"/>
                  <a:gd name="connsiteX46" fmla="*/ 50800 w 539750"/>
                  <a:gd name="connsiteY46" fmla="*/ 346075 h 393700"/>
                  <a:gd name="connsiteX47" fmla="*/ 47625 w 539750"/>
                  <a:gd name="connsiteY47" fmla="*/ 317500 h 393700"/>
                  <a:gd name="connsiteX48" fmla="*/ 44450 w 539750"/>
                  <a:gd name="connsiteY48" fmla="*/ 307975 h 393700"/>
                  <a:gd name="connsiteX49" fmla="*/ 47625 w 539750"/>
                  <a:gd name="connsiteY49" fmla="*/ 292100 h 393700"/>
                  <a:gd name="connsiteX50" fmla="*/ 63500 w 539750"/>
                  <a:gd name="connsiteY50" fmla="*/ 288925 h 393700"/>
                  <a:gd name="connsiteX51" fmla="*/ 82550 w 539750"/>
                  <a:gd name="connsiteY51" fmla="*/ 282575 h 393700"/>
                  <a:gd name="connsiteX52" fmla="*/ 95250 w 539750"/>
                  <a:gd name="connsiteY52" fmla="*/ 279400 h 393700"/>
                  <a:gd name="connsiteX53" fmla="*/ 104775 w 539750"/>
                  <a:gd name="connsiteY53" fmla="*/ 273050 h 393700"/>
                  <a:gd name="connsiteX54" fmla="*/ 117475 w 539750"/>
                  <a:gd name="connsiteY54" fmla="*/ 269875 h 393700"/>
                  <a:gd name="connsiteX55" fmla="*/ 127000 w 539750"/>
                  <a:gd name="connsiteY55" fmla="*/ 260350 h 393700"/>
                  <a:gd name="connsiteX56" fmla="*/ 136525 w 539750"/>
                  <a:gd name="connsiteY56" fmla="*/ 254000 h 393700"/>
                  <a:gd name="connsiteX57" fmla="*/ 146050 w 539750"/>
                  <a:gd name="connsiteY57" fmla="*/ 250825 h 393700"/>
                  <a:gd name="connsiteX58" fmla="*/ 171450 w 539750"/>
                  <a:gd name="connsiteY58" fmla="*/ 241300 h 393700"/>
                  <a:gd name="connsiteX59" fmla="*/ 190500 w 539750"/>
                  <a:gd name="connsiteY59" fmla="*/ 228600 h 393700"/>
                  <a:gd name="connsiteX60" fmla="*/ 212725 w 539750"/>
                  <a:gd name="connsiteY60" fmla="*/ 200025 h 393700"/>
                  <a:gd name="connsiteX61" fmla="*/ 219075 w 539750"/>
                  <a:gd name="connsiteY61" fmla="*/ 190500 h 393700"/>
                  <a:gd name="connsiteX62" fmla="*/ 222250 w 539750"/>
                  <a:gd name="connsiteY62" fmla="*/ 180975 h 393700"/>
                  <a:gd name="connsiteX63" fmla="*/ 234950 w 539750"/>
                  <a:gd name="connsiteY63" fmla="*/ 161925 h 393700"/>
                  <a:gd name="connsiteX64" fmla="*/ 231775 w 539750"/>
                  <a:gd name="connsiteY64" fmla="*/ 92075 h 393700"/>
                  <a:gd name="connsiteX65" fmla="*/ 234950 w 539750"/>
                  <a:gd name="connsiteY65" fmla="*/ 79375 h 393700"/>
                  <a:gd name="connsiteX66" fmla="*/ 257175 w 539750"/>
                  <a:gd name="connsiteY66" fmla="*/ 66675 h 393700"/>
                  <a:gd name="connsiteX67" fmla="*/ 266700 w 539750"/>
                  <a:gd name="connsiteY67" fmla="*/ 57150 h 393700"/>
                  <a:gd name="connsiteX68" fmla="*/ 285750 w 539750"/>
                  <a:gd name="connsiteY68" fmla="*/ 44450 h 393700"/>
                  <a:gd name="connsiteX69" fmla="*/ 336550 w 539750"/>
                  <a:gd name="connsiteY69" fmla="*/ 47625 h 393700"/>
                  <a:gd name="connsiteX70" fmla="*/ 358775 w 539750"/>
                  <a:gd name="connsiteY70" fmla="*/ 73025 h 393700"/>
                  <a:gd name="connsiteX71" fmla="*/ 381000 w 539750"/>
                  <a:gd name="connsiteY71" fmla="*/ 88900 h 393700"/>
                  <a:gd name="connsiteX72" fmla="*/ 387350 w 539750"/>
                  <a:gd name="connsiteY72" fmla="*/ 98425 h 393700"/>
                  <a:gd name="connsiteX73" fmla="*/ 409575 w 539750"/>
                  <a:gd name="connsiteY73" fmla="*/ 117475 h 393700"/>
                  <a:gd name="connsiteX74" fmla="*/ 419100 w 539750"/>
                  <a:gd name="connsiteY74" fmla="*/ 120650 h 393700"/>
                  <a:gd name="connsiteX75" fmla="*/ 434975 w 539750"/>
                  <a:gd name="connsiteY75" fmla="*/ 133350 h 393700"/>
                  <a:gd name="connsiteX76" fmla="*/ 447675 w 539750"/>
                  <a:gd name="connsiteY76" fmla="*/ 152400 h 393700"/>
                  <a:gd name="connsiteX77" fmla="*/ 454025 w 539750"/>
                  <a:gd name="connsiteY77" fmla="*/ 161925 h 393700"/>
                  <a:gd name="connsiteX78" fmla="*/ 476250 w 539750"/>
                  <a:gd name="connsiteY78" fmla="*/ 180975 h 393700"/>
                  <a:gd name="connsiteX79" fmla="*/ 482600 w 539750"/>
                  <a:gd name="connsiteY79" fmla="*/ 190500 h 393700"/>
                  <a:gd name="connsiteX80" fmla="*/ 485775 w 539750"/>
                  <a:gd name="connsiteY80" fmla="*/ 215900 h 393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539750" h="393700">
                    <a:moveTo>
                      <a:pt x="485775" y="215900"/>
                    </a:moveTo>
                    <a:cubicBezTo>
                      <a:pt x="491596" y="219075"/>
                      <a:pt x="508659" y="213983"/>
                      <a:pt x="517525" y="209550"/>
                    </a:cubicBezTo>
                    <a:cubicBezTo>
                      <a:pt x="520938" y="207843"/>
                      <a:pt x="524119" y="205643"/>
                      <a:pt x="527050" y="203200"/>
                    </a:cubicBezTo>
                    <a:cubicBezTo>
                      <a:pt x="530499" y="200325"/>
                      <a:pt x="533400" y="196850"/>
                      <a:pt x="536575" y="193675"/>
                    </a:cubicBezTo>
                    <a:cubicBezTo>
                      <a:pt x="537633" y="190500"/>
                      <a:pt x="539750" y="187497"/>
                      <a:pt x="539750" y="184150"/>
                    </a:cubicBezTo>
                    <a:cubicBezTo>
                      <a:pt x="539750" y="175836"/>
                      <a:pt x="530917" y="167449"/>
                      <a:pt x="527050" y="161925"/>
                    </a:cubicBezTo>
                    <a:cubicBezTo>
                      <a:pt x="522673" y="155673"/>
                      <a:pt x="519746" y="148271"/>
                      <a:pt x="514350" y="142875"/>
                    </a:cubicBezTo>
                    <a:cubicBezTo>
                      <a:pt x="511175" y="139700"/>
                      <a:pt x="507582" y="136894"/>
                      <a:pt x="504825" y="133350"/>
                    </a:cubicBezTo>
                    <a:cubicBezTo>
                      <a:pt x="500140" y="127326"/>
                      <a:pt x="496358" y="120650"/>
                      <a:pt x="492125" y="114300"/>
                    </a:cubicBezTo>
                    <a:cubicBezTo>
                      <a:pt x="490008" y="111125"/>
                      <a:pt x="488950" y="106892"/>
                      <a:pt x="485775" y="104775"/>
                    </a:cubicBezTo>
                    <a:cubicBezTo>
                      <a:pt x="482600" y="102658"/>
                      <a:pt x="479663" y="100132"/>
                      <a:pt x="476250" y="98425"/>
                    </a:cubicBezTo>
                    <a:cubicBezTo>
                      <a:pt x="473257" y="96928"/>
                      <a:pt x="469900" y="96308"/>
                      <a:pt x="466725" y="95250"/>
                    </a:cubicBezTo>
                    <a:cubicBezTo>
                      <a:pt x="459317" y="87842"/>
                      <a:pt x="454439" y="76338"/>
                      <a:pt x="444500" y="73025"/>
                    </a:cubicBezTo>
                    <a:cubicBezTo>
                      <a:pt x="435800" y="70125"/>
                      <a:pt x="432691" y="70017"/>
                      <a:pt x="425450" y="63500"/>
                    </a:cubicBezTo>
                    <a:cubicBezTo>
                      <a:pt x="389845" y="31456"/>
                      <a:pt x="415833" y="49680"/>
                      <a:pt x="393700" y="34925"/>
                    </a:cubicBezTo>
                    <a:cubicBezTo>
                      <a:pt x="388637" y="27330"/>
                      <a:pt x="385603" y="21431"/>
                      <a:pt x="377825" y="15875"/>
                    </a:cubicBezTo>
                    <a:cubicBezTo>
                      <a:pt x="373974" y="13124"/>
                      <a:pt x="369234" y="11873"/>
                      <a:pt x="365125" y="9525"/>
                    </a:cubicBezTo>
                    <a:cubicBezTo>
                      <a:pt x="347891" y="-323"/>
                      <a:pt x="363539" y="5821"/>
                      <a:pt x="346075" y="0"/>
                    </a:cubicBezTo>
                    <a:cubicBezTo>
                      <a:pt x="316442" y="1058"/>
                      <a:pt x="286769" y="1325"/>
                      <a:pt x="257175" y="3175"/>
                    </a:cubicBezTo>
                    <a:cubicBezTo>
                      <a:pt x="252820" y="3447"/>
                      <a:pt x="248655" y="5096"/>
                      <a:pt x="244475" y="6350"/>
                    </a:cubicBezTo>
                    <a:cubicBezTo>
                      <a:pt x="238064" y="8273"/>
                      <a:pt x="230994" y="8987"/>
                      <a:pt x="225425" y="12700"/>
                    </a:cubicBezTo>
                    <a:cubicBezTo>
                      <a:pt x="219075" y="16933"/>
                      <a:pt x="211771" y="20004"/>
                      <a:pt x="206375" y="25400"/>
                    </a:cubicBezTo>
                    <a:cubicBezTo>
                      <a:pt x="194152" y="37623"/>
                      <a:pt x="200586" y="32434"/>
                      <a:pt x="187325" y="41275"/>
                    </a:cubicBezTo>
                    <a:cubicBezTo>
                      <a:pt x="186267" y="44450"/>
                      <a:pt x="185775" y="47874"/>
                      <a:pt x="184150" y="50800"/>
                    </a:cubicBezTo>
                    <a:cubicBezTo>
                      <a:pt x="180444" y="57471"/>
                      <a:pt x="173863" y="62610"/>
                      <a:pt x="171450" y="69850"/>
                    </a:cubicBezTo>
                    <a:cubicBezTo>
                      <a:pt x="170392" y="73025"/>
                      <a:pt x="169450" y="76241"/>
                      <a:pt x="168275" y="79375"/>
                    </a:cubicBezTo>
                    <a:cubicBezTo>
                      <a:pt x="166274" y="84711"/>
                      <a:pt x="163563" y="89791"/>
                      <a:pt x="161925" y="95250"/>
                    </a:cubicBezTo>
                    <a:cubicBezTo>
                      <a:pt x="159208" y="104307"/>
                      <a:pt x="159766" y="112269"/>
                      <a:pt x="155575" y="120650"/>
                    </a:cubicBezTo>
                    <a:cubicBezTo>
                      <a:pt x="143265" y="145269"/>
                      <a:pt x="154030" y="115759"/>
                      <a:pt x="146050" y="139700"/>
                    </a:cubicBezTo>
                    <a:cubicBezTo>
                      <a:pt x="144992" y="149225"/>
                      <a:pt x="145199" y="158978"/>
                      <a:pt x="142875" y="168275"/>
                    </a:cubicBezTo>
                    <a:cubicBezTo>
                      <a:pt x="141950" y="171977"/>
                      <a:pt x="139060" y="174948"/>
                      <a:pt x="136525" y="177800"/>
                    </a:cubicBezTo>
                    <a:cubicBezTo>
                      <a:pt x="130559" y="184512"/>
                      <a:pt x="123825" y="190500"/>
                      <a:pt x="117475" y="196850"/>
                    </a:cubicBezTo>
                    <a:cubicBezTo>
                      <a:pt x="114300" y="200025"/>
                      <a:pt x="112306" y="205286"/>
                      <a:pt x="107950" y="206375"/>
                    </a:cubicBezTo>
                    <a:lnTo>
                      <a:pt x="95250" y="209550"/>
                    </a:lnTo>
                    <a:cubicBezTo>
                      <a:pt x="91017" y="212725"/>
                      <a:pt x="87144" y="216450"/>
                      <a:pt x="82550" y="219075"/>
                    </a:cubicBezTo>
                    <a:cubicBezTo>
                      <a:pt x="79644" y="220735"/>
                      <a:pt x="75931" y="220590"/>
                      <a:pt x="73025" y="222250"/>
                    </a:cubicBezTo>
                    <a:cubicBezTo>
                      <a:pt x="68431" y="224875"/>
                      <a:pt x="64660" y="228740"/>
                      <a:pt x="60325" y="231775"/>
                    </a:cubicBezTo>
                    <a:cubicBezTo>
                      <a:pt x="35007" y="249497"/>
                      <a:pt x="48161" y="237589"/>
                      <a:pt x="31750" y="254000"/>
                    </a:cubicBezTo>
                    <a:cubicBezTo>
                      <a:pt x="23770" y="277941"/>
                      <a:pt x="34535" y="248431"/>
                      <a:pt x="22225" y="273050"/>
                    </a:cubicBezTo>
                    <a:cubicBezTo>
                      <a:pt x="20728" y="276043"/>
                      <a:pt x="20108" y="279400"/>
                      <a:pt x="19050" y="282575"/>
                    </a:cubicBezTo>
                    <a:cubicBezTo>
                      <a:pt x="17992" y="313267"/>
                      <a:pt x="18741" y="344074"/>
                      <a:pt x="15875" y="374650"/>
                    </a:cubicBezTo>
                    <a:cubicBezTo>
                      <a:pt x="15519" y="378449"/>
                      <a:pt x="12223" y="381477"/>
                      <a:pt x="9525" y="384175"/>
                    </a:cubicBezTo>
                    <a:cubicBezTo>
                      <a:pt x="6827" y="386873"/>
                      <a:pt x="3175" y="388408"/>
                      <a:pt x="0" y="390525"/>
                    </a:cubicBezTo>
                    <a:cubicBezTo>
                      <a:pt x="3175" y="391583"/>
                      <a:pt x="6178" y="393700"/>
                      <a:pt x="9525" y="393700"/>
                    </a:cubicBezTo>
                    <a:cubicBezTo>
                      <a:pt x="13512" y="393700"/>
                      <a:pt x="27258" y="388847"/>
                      <a:pt x="31750" y="387350"/>
                    </a:cubicBezTo>
                    <a:cubicBezTo>
                      <a:pt x="45291" y="369295"/>
                      <a:pt x="39602" y="379670"/>
                      <a:pt x="47625" y="355600"/>
                    </a:cubicBezTo>
                    <a:lnTo>
                      <a:pt x="50800" y="346075"/>
                    </a:lnTo>
                    <a:cubicBezTo>
                      <a:pt x="49742" y="336550"/>
                      <a:pt x="49201" y="326953"/>
                      <a:pt x="47625" y="317500"/>
                    </a:cubicBezTo>
                    <a:cubicBezTo>
                      <a:pt x="47075" y="314199"/>
                      <a:pt x="44450" y="311322"/>
                      <a:pt x="44450" y="307975"/>
                    </a:cubicBezTo>
                    <a:cubicBezTo>
                      <a:pt x="44450" y="302579"/>
                      <a:pt x="43809" y="295916"/>
                      <a:pt x="47625" y="292100"/>
                    </a:cubicBezTo>
                    <a:cubicBezTo>
                      <a:pt x="51441" y="288284"/>
                      <a:pt x="58294" y="290345"/>
                      <a:pt x="63500" y="288925"/>
                    </a:cubicBezTo>
                    <a:cubicBezTo>
                      <a:pt x="69958" y="287164"/>
                      <a:pt x="76056" y="284198"/>
                      <a:pt x="82550" y="282575"/>
                    </a:cubicBezTo>
                    <a:lnTo>
                      <a:pt x="95250" y="279400"/>
                    </a:lnTo>
                    <a:cubicBezTo>
                      <a:pt x="98425" y="277283"/>
                      <a:pt x="101268" y="274553"/>
                      <a:pt x="104775" y="273050"/>
                    </a:cubicBezTo>
                    <a:cubicBezTo>
                      <a:pt x="108786" y="271331"/>
                      <a:pt x="113686" y="272040"/>
                      <a:pt x="117475" y="269875"/>
                    </a:cubicBezTo>
                    <a:cubicBezTo>
                      <a:pt x="121374" y="267647"/>
                      <a:pt x="123551" y="263225"/>
                      <a:pt x="127000" y="260350"/>
                    </a:cubicBezTo>
                    <a:cubicBezTo>
                      <a:pt x="129931" y="257907"/>
                      <a:pt x="133112" y="255707"/>
                      <a:pt x="136525" y="254000"/>
                    </a:cubicBezTo>
                    <a:cubicBezTo>
                      <a:pt x="139518" y="252503"/>
                      <a:pt x="142974" y="252143"/>
                      <a:pt x="146050" y="250825"/>
                    </a:cubicBezTo>
                    <a:cubicBezTo>
                      <a:pt x="169294" y="240863"/>
                      <a:pt x="148035" y="247154"/>
                      <a:pt x="171450" y="241300"/>
                    </a:cubicBezTo>
                    <a:cubicBezTo>
                      <a:pt x="201836" y="210914"/>
                      <a:pt x="162931" y="246980"/>
                      <a:pt x="190500" y="228600"/>
                    </a:cubicBezTo>
                    <a:cubicBezTo>
                      <a:pt x="199453" y="222631"/>
                      <a:pt x="207679" y="207594"/>
                      <a:pt x="212725" y="200025"/>
                    </a:cubicBezTo>
                    <a:cubicBezTo>
                      <a:pt x="214842" y="196850"/>
                      <a:pt x="217868" y="194120"/>
                      <a:pt x="219075" y="190500"/>
                    </a:cubicBezTo>
                    <a:cubicBezTo>
                      <a:pt x="220133" y="187325"/>
                      <a:pt x="220625" y="183901"/>
                      <a:pt x="222250" y="180975"/>
                    </a:cubicBezTo>
                    <a:cubicBezTo>
                      <a:pt x="225956" y="174304"/>
                      <a:pt x="234950" y="161925"/>
                      <a:pt x="234950" y="161925"/>
                    </a:cubicBezTo>
                    <a:cubicBezTo>
                      <a:pt x="243551" y="127519"/>
                      <a:pt x="235191" y="167226"/>
                      <a:pt x="231775" y="92075"/>
                    </a:cubicBezTo>
                    <a:cubicBezTo>
                      <a:pt x="231577" y="87716"/>
                      <a:pt x="232414" y="82926"/>
                      <a:pt x="234950" y="79375"/>
                    </a:cubicBezTo>
                    <a:cubicBezTo>
                      <a:pt x="240957" y="70965"/>
                      <a:pt x="248556" y="69548"/>
                      <a:pt x="257175" y="66675"/>
                    </a:cubicBezTo>
                    <a:cubicBezTo>
                      <a:pt x="260350" y="63500"/>
                      <a:pt x="262964" y="59641"/>
                      <a:pt x="266700" y="57150"/>
                    </a:cubicBezTo>
                    <a:cubicBezTo>
                      <a:pt x="294269" y="38770"/>
                      <a:pt x="255364" y="74836"/>
                      <a:pt x="285750" y="44450"/>
                    </a:cubicBezTo>
                    <a:cubicBezTo>
                      <a:pt x="302683" y="45508"/>
                      <a:pt x="319791" y="44979"/>
                      <a:pt x="336550" y="47625"/>
                    </a:cubicBezTo>
                    <a:cubicBezTo>
                      <a:pt x="348684" y="49541"/>
                      <a:pt x="351440" y="68135"/>
                      <a:pt x="358775" y="73025"/>
                    </a:cubicBezTo>
                    <a:cubicBezTo>
                      <a:pt x="364183" y="76631"/>
                      <a:pt x="377062" y="84962"/>
                      <a:pt x="381000" y="88900"/>
                    </a:cubicBezTo>
                    <a:cubicBezTo>
                      <a:pt x="383698" y="91598"/>
                      <a:pt x="384907" y="95494"/>
                      <a:pt x="387350" y="98425"/>
                    </a:cubicBezTo>
                    <a:cubicBezTo>
                      <a:pt x="392468" y="104567"/>
                      <a:pt x="402886" y="113653"/>
                      <a:pt x="409575" y="117475"/>
                    </a:cubicBezTo>
                    <a:cubicBezTo>
                      <a:pt x="412481" y="119135"/>
                      <a:pt x="415925" y="119592"/>
                      <a:pt x="419100" y="120650"/>
                    </a:cubicBezTo>
                    <a:cubicBezTo>
                      <a:pt x="424392" y="124883"/>
                      <a:pt x="430442" y="128313"/>
                      <a:pt x="434975" y="133350"/>
                    </a:cubicBezTo>
                    <a:cubicBezTo>
                      <a:pt x="440080" y="139023"/>
                      <a:pt x="443442" y="146050"/>
                      <a:pt x="447675" y="152400"/>
                    </a:cubicBezTo>
                    <a:cubicBezTo>
                      <a:pt x="449792" y="155575"/>
                      <a:pt x="450850" y="159808"/>
                      <a:pt x="454025" y="161925"/>
                    </a:cubicBezTo>
                    <a:cubicBezTo>
                      <a:pt x="465260" y="169415"/>
                      <a:pt x="465985" y="168999"/>
                      <a:pt x="476250" y="180975"/>
                    </a:cubicBezTo>
                    <a:cubicBezTo>
                      <a:pt x="478733" y="183872"/>
                      <a:pt x="481772" y="186775"/>
                      <a:pt x="482600" y="190500"/>
                    </a:cubicBezTo>
                    <a:cubicBezTo>
                      <a:pt x="483978" y="196699"/>
                      <a:pt x="479954" y="212725"/>
                      <a:pt x="485775" y="21590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073" name="Forme libre 431">
                <a:extLst>
                  <a:ext uri="{FF2B5EF4-FFF2-40B4-BE49-F238E27FC236}">
                    <a16:creationId xmlns:a16="http://schemas.microsoft.com/office/drawing/2014/main" id="{67F627A3-79CE-4A6B-9E39-C71A82A548C2}"/>
                  </a:ext>
                </a:extLst>
              </p:cNvPr>
              <p:cNvSpPr/>
              <p:nvPr/>
            </p:nvSpPr>
            <p:spPr>
              <a:xfrm>
                <a:off x="3663888" y="4206875"/>
                <a:ext cx="415987" cy="444500"/>
              </a:xfrm>
              <a:custGeom>
                <a:avLst/>
                <a:gdLst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371537 w 415987"/>
                  <a:gd name="connsiteY73" fmla="*/ 228600 h 444500"/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406462 w 415987"/>
                  <a:gd name="connsiteY73" fmla="*/ 11430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415987" h="444500">
                    <a:moveTo>
                      <a:pt x="415987" y="120650"/>
                    </a:moveTo>
                    <a:cubicBezTo>
                      <a:pt x="408579" y="117475"/>
                      <a:pt x="401246" y="114118"/>
                      <a:pt x="393762" y="111125"/>
                    </a:cubicBezTo>
                    <a:cubicBezTo>
                      <a:pt x="383871" y="107168"/>
                      <a:pt x="366849" y="103603"/>
                      <a:pt x="358837" y="101600"/>
                    </a:cubicBezTo>
                    <a:cubicBezTo>
                      <a:pt x="319135" y="91674"/>
                      <a:pt x="368496" y="104360"/>
                      <a:pt x="336612" y="95250"/>
                    </a:cubicBezTo>
                    <a:cubicBezTo>
                      <a:pt x="332416" y="94051"/>
                      <a:pt x="328145" y="93133"/>
                      <a:pt x="323912" y="92075"/>
                    </a:cubicBezTo>
                    <a:cubicBezTo>
                      <a:pt x="319679" y="88900"/>
                      <a:pt x="315945" y="84917"/>
                      <a:pt x="311212" y="82550"/>
                    </a:cubicBezTo>
                    <a:cubicBezTo>
                      <a:pt x="305225" y="79557"/>
                      <a:pt x="298149" y="79193"/>
                      <a:pt x="292162" y="76200"/>
                    </a:cubicBezTo>
                    <a:cubicBezTo>
                      <a:pt x="287929" y="74083"/>
                      <a:pt x="283812" y="71714"/>
                      <a:pt x="279462" y="69850"/>
                    </a:cubicBezTo>
                    <a:cubicBezTo>
                      <a:pt x="276386" y="68532"/>
                      <a:pt x="272863" y="68300"/>
                      <a:pt x="269937" y="66675"/>
                    </a:cubicBezTo>
                    <a:cubicBezTo>
                      <a:pt x="263266" y="62969"/>
                      <a:pt x="257237" y="58208"/>
                      <a:pt x="250887" y="53975"/>
                    </a:cubicBezTo>
                    <a:cubicBezTo>
                      <a:pt x="247712" y="51858"/>
                      <a:pt x="244775" y="49332"/>
                      <a:pt x="241362" y="47625"/>
                    </a:cubicBezTo>
                    <a:cubicBezTo>
                      <a:pt x="221836" y="37862"/>
                      <a:pt x="232600" y="43900"/>
                      <a:pt x="209612" y="28575"/>
                    </a:cubicBezTo>
                    <a:lnTo>
                      <a:pt x="190562" y="15875"/>
                    </a:lnTo>
                    <a:cubicBezTo>
                      <a:pt x="187387" y="13758"/>
                      <a:pt x="184657" y="10732"/>
                      <a:pt x="181037" y="9525"/>
                    </a:cubicBezTo>
                    <a:lnTo>
                      <a:pt x="161987" y="3175"/>
                    </a:lnTo>
                    <a:lnTo>
                      <a:pt x="152462" y="0"/>
                    </a:lnTo>
                    <a:cubicBezTo>
                      <a:pt x="138704" y="1058"/>
                      <a:pt x="124879" y="1463"/>
                      <a:pt x="111187" y="3175"/>
                    </a:cubicBezTo>
                    <a:cubicBezTo>
                      <a:pt x="107866" y="3590"/>
                      <a:pt x="104880" y="5431"/>
                      <a:pt x="101662" y="6350"/>
                    </a:cubicBezTo>
                    <a:cubicBezTo>
                      <a:pt x="97466" y="7549"/>
                      <a:pt x="93195" y="8467"/>
                      <a:pt x="88962" y="9525"/>
                    </a:cubicBezTo>
                    <a:cubicBezTo>
                      <a:pt x="86845" y="12700"/>
                      <a:pt x="84319" y="15637"/>
                      <a:pt x="82612" y="19050"/>
                    </a:cubicBezTo>
                    <a:cubicBezTo>
                      <a:pt x="77436" y="29402"/>
                      <a:pt x="79920" y="35431"/>
                      <a:pt x="76262" y="47625"/>
                    </a:cubicBezTo>
                    <a:cubicBezTo>
                      <a:pt x="73599" y="56500"/>
                      <a:pt x="61088" y="73560"/>
                      <a:pt x="57212" y="79375"/>
                    </a:cubicBezTo>
                    <a:cubicBezTo>
                      <a:pt x="55095" y="82550"/>
                      <a:pt x="52069" y="85280"/>
                      <a:pt x="50862" y="88900"/>
                    </a:cubicBezTo>
                    <a:cubicBezTo>
                      <a:pt x="49804" y="92075"/>
                      <a:pt x="49632" y="95702"/>
                      <a:pt x="47687" y="98425"/>
                    </a:cubicBezTo>
                    <a:cubicBezTo>
                      <a:pt x="44207" y="103297"/>
                      <a:pt x="39220" y="106892"/>
                      <a:pt x="34987" y="111125"/>
                    </a:cubicBezTo>
                    <a:cubicBezTo>
                      <a:pt x="29918" y="126331"/>
                      <a:pt x="29345" y="123484"/>
                      <a:pt x="34987" y="146050"/>
                    </a:cubicBezTo>
                    <a:cubicBezTo>
                      <a:pt x="36135" y="150642"/>
                      <a:pt x="39579" y="154356"/>
                      <a:pt x="41337" y="158750"/>
                    </a:cubicBezTo>
                    <a:lnTo>
                      <a:pt x="50862" y="187325"/>
                    </a:lnTo>
                    <a:cubicBezTo>
                      <a:pt x="51920" y="190500"/>
                      <a:pt x="52181" y="194065"/>
                      <a:pt x="54037" y="196850"/>
                    </a:cubicBezTo>
                    <a:lnTo>
                      <a:pt x="60387" y="206375"/>
                    </a:lnTo>
                    <a:cubicBezTo>
                      <a:pt x="59329" y="218017"/>
                      <a:pt x="59661" y="229870"/>
                      <a:pt x="57212" y="241300"/>
                    </a:cubicBezTo>
                    <a:cubicBezTo>
                      <a:pt x="56412" y="245031"/>
                      <a:pt x="52755" y="247512"/>
                      <a:pt x="50862" y="250825"/>
                    </a:cubicBezTo>
                    <a:cubicBezTo>
                      <a:pt x="48514" y="254934"/>
                      <a:pt x="46376" y="259175"/>
                      <a:pt x="44512" y="263525"/>
                    </a:cubicBezTo>
                    <a:cubicBezTo>
                      <a:pt x="43194" y="266601"/>
                      <a:pt x="43428" y="270437"/>
                      <a:pt x="41337" y="273050"/>
                    </a:cubicBezTo>
                    <a:cubicBezTo>
                      <a:pt x="38953" y="276030"/>
                      <a:pt x="34743" y="276957"/>
                      <a:pt x="31812" y="279400"/>
                    </a:cubicBezTo>
                    <a:cubicBezTo>
                      <a:pt x="28363" y="282275"/>
                      <a:pt x="25736" y="286050"/>
                      <a:pt x="22287" y="288925"/>
                    </a:cubicBezTo>
                    <a:cubicBezTo>
                      <a:pt x="-4235" y="311027"/>
                      <a:pt x="31064" y="276973"/>
                      <a:pt x="3237" y="304800"/>
                    </a:cubicBezTo>
                    <a:cubicBezTo>
                      <a:pt x="2179" y="307975"/>
                      <a:pt x="62" y="310978"/>
                      <a:pt x="62" y="314325"/>
                    </a:cubicBezTo>
                    <a:cubicBezTo>
                      <a:pt x="62" y="372904"/>
                      <a:pt x="-1080" y="345255"/>
                      <a:pt x="6412" y="371475"/>
                    </a:cubicBezTo>
                    <a:cubicBezTo>
                      <a:pt x="7611" y="375671"/>
                      <a:pt x="7166" y="380544"/>
                      <a:pt x="9587" y="384175"/>
                    </a:cubicBezTo>
                    <a:cubicBezTo>
                      <a:pt x="11704" y="387350"/>
                      <a:pt x="16026" y="388281"/>
                      <a:pt x="19112" y="390525"/>
                    </a:cubicBezTo>
                    <a:cubicBezTo>
                      <a:pt x="62432" y="422030"/>
                      <a:pt x="27187" y="398025"/>
                      <a:pt x="63562" y="422275"/>
                    </a:cubicBezTo>
                    <a:lnTo>
                      <a:pt x="73087" y="428625"/>
                    </a:lnTo>
                    <a:lnTo>
                      <a:pt x="82612" y="434975"/>
                    </a:lnTo>
                    <a:cubicBezTo>
                      <a:pt x="83670" y="438150"/>
                      <a:pt x="82440" y="444500"/>
                      <a:pt x="85787" y="444500"/>
                    </a:cubicBezTo>
                    <a:cubicBezTo>
                      <a:pt x="89134" y="444500"/>
                      <a:pt x="88962" y="438322"/>
                      <a:pt x="88962" y="434975"/>
                    </a:cubicBezTo>
                    <a:cubicBezTo>
                      <a:pt x="88962" y="428537"/>
                      <a:pt x="87823" y="422032"/>
                      <a:pt x="85787" y="415925"/>
                    </a:cubicBezTo>
                    <a:cubicBezTo>
                      <a:pt x="84114" y="410905"/>
                      <a:pt x="73702" y="399401"/>
                      <a:pt x="69912" y="396875"/>
                    </a:cubicBezTo>
                    <a:cubicBezTo>
                      <a:pt x="67127" y="395019"/>
                      <a:pt x="63562" y="394758"/>
                      <a:pt x="60387" y="393700"/>
                    </a:cubicBezTo>
                    <a:cubicBezTo>
                      <a:pt x="57212" y="390525"/>
                      <a:pt x="53090" y="388074"/>
                      <a:pt x="50862" y="384175"/>
                    </a:cubicBezTo>
                    <a:cubicBezTo>
                      <a:pt x="45660" y="375071"/>
                      <a:pt x="47063" y="352587"/>
                      <a:pt x="50862" y="346075"/>
                    </a:cubicBezTo>
                    <a:cubicBezTo>
                      <a:pt x="54707" y="339483"/>
                      <a:pt x="64516" y="338771"/>
                      <a:pt x="69912" y="333375"/>
                    </a:cubicBezTo>
                    <a:cubicBezTo>
                      <a:pt x="73087" y="330200"/>
                      <a:pt x="75988" y="326725"/>
                      <a:pt x="79437" y="323850"/>
                    </a:cubicBezTo>
                    <a:cubicBezTo>
                      <a:pt x="93752" y="311921"/>
                      <a:pt x="92575" y="321606"/>
                      <a:pt x="108012" y="298450"/>
                    </a:cubicBezTo>
                    <a:cubicBezTo>
                      <a:pt x="110129" y="295275"/>
                      <a:pt x="112655" y="292338"/>
                      <a:pt x="114362" y="288925"/>
                    </a:cubicBezTo>
                    <a:cubicBezTo>
                      <a:pt x="117030" y="283590"/>
                      <a:pt x="119186" y="271786"/>
                      <a:pt x="120712" y="266700"/>
                    </a:cubicBezTo>
                    <a:cubicBezTo>
                      <a:pt x="122635" y="260289"/>
                      <a:pt x="127062" y="247650"/>
                      <a:pt x="127062" y="247650"/>
                    </a:cubicBezTo>
                    <a:cubicBezTo>
                      <a:pt x="126621" y="241041"/>
                      <a:pt x="125958" y="199888"/>
                      <a:pt x="120712" y="184150"/>
                    </a:cubicBezTo>
                    <a:cubicBezTo>
                      <a:pt x="118163" y="176504"/>
                      <a:pt x="114362" y="169333"/>
                      <a:pt x="111187" y="161925"/>
                    </a:cubicBezTo>
                    <a:cubicBezTo>
                      <a:pt x="112245" y="142875"/>
                      <a:pt x="111664" y="123663"/>
                      <a:pt x="114362" y="104775"/>
                    </a:cubicBezTo>
                    <a:cubicBezTo>
                      <a:pt x="114902" y="100997"/>
                      <a:pt x="117732" y="97634"/>
                      <a:pt x="120712" y="95250"/>
                    </a:cubicBezTo>
                    <a:cubicBezTo>
                      <a:pt x="123325" y="93159"/>
                      <a:pt x="127062" y="93133"/>
                      <a:pt x="130237" y="92075"/>
                    </a:cubicBezTo>
                    <a:cubicBezTo>
                      <a:pt x="148229" y="94192"/>
                      <a:pt x="166297" y="95738"/>
                      <a:pt x="184212" y="98425"/>
                    </a:cubicBezTo>
                    <a:cubicBezTo>
                      <a:pt x="187522" y="98921"/>
                      <a:pt x="190811" y="99975"/>
                      <a:pt x="193737" y="101600"/>
                    </a:cubicBezTo>
                    <a:cubicBezTo>
                      <a:pt x="196071" y="102897"/>
                      <a:pt x="221325" y="119663"/>
                      <a:pt x="225487" y="123825"/>
                    </a:cubicBezTo>
                    <a:cubicBezTo>
                      <a:pt x="228185" y="126523"/>
                      <a:pt x="229139" y="130652"/>
                      <a:pt x="231837" y="133350"/>
                    </a:cubicBezTo>
                    <a:cubicBezTo>
                      <a:pt x="234535" y="136048"/>
                      <a:pt x="238431" y="137257"/>
                      <a:pt x="241362" y="139700"/>
                    </a:cubicBezTo>
                    <a:cubicBezTo>
                      <a:pt x="244811" y="142575"/>
                      <a:pt x="247478" y="146303"/>
                      <a:pt x="250887" y="149225"/>
                    </a:cubicBezTo>
                    <a:cubicBezTo>
                      <a:pt x="259114" y="156277"/>
                      <a:pt x="274440" y="165985"/>
                      <a:pt x="282637" y="171450"/>
                    </a:cubicBezTo>
                    <a:cubicBezTo>
                      <a:pt x="285812" y="173567"/>
                      <a:pt x="289109" y="175510"/>
                      <a:pt x="292162" y="177800"/>
                    </a:cubicBezTo>
                    <a:cubicBezTo>
                      <a:pt x="295038" y="179957"/>
                      <a:pt x="309744" y="191354"/>
                      <a:pt x="314387" y="193675"/>
                    </a:cubicBezTo>
                    <a:cubicBezTo>
                      <a:pt x="330357" y="201660"/>
                      <a:pt x="322940" y="189528"/>
                      <a:pt x="342962" y="209550"/>
                    </a:cubicBezTo>
                    <a:cubicBezTo>
                      <a:pt x="349984" y="216572"/>
                      <a:pt x="351429" y="241300"/>
                      <a:pt x="362012" y="225425"/>
                    </a:cubicBezTo>
                    <a:cubicBezTo>
                      <a:pt x="372595" y="209550"/>
                      <a:pt x="406462" y="114300"/>
                      <a:pt x="406462" y="114300"/>
                    </a:cubicBezTo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074" name="Rectangle 1073">
                <a:extLst>
                  <a:ext uri="{FF2B5EF4-FFF2-40B4-BE49-F238E27FC236}">
                    <a16:creationId xmlns:a16="http://schemas.microsoft.com/office/drawing/2014/main" id="{828C8F02-E54F-4C61-9091-ADC4A5C93E33}"/>
                  </a:ext>
                </a:extLst>
              </p:cNvPr>
              <p:cNvSpPr/>
              <p:nvPr/>
            </p:nvSpPr>
            <p:spPr>
              <a:xfrm>
                <a:off x="4026159" y="2799840"/>
                <a:ext cx="32052" cy="2033096"/>
              </a:xfrm>
              <a:prstGeom prst="rect">
                <a:avLst/>
              </a:pr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075" name="Forme libre 433">
                <a:extLst>
                  <a:ext uri="{FF2B5EF4-FFF2-40B4-BE49-F238E27FC236}">
                    <a16:creationId xmlns:a16="http://schemas.microsoft.com/office/drawing/2014/main" id="{275EA5B7-7BBF-4E0D-9C38-659AFB354ADB}"/>
                  </a:ext>
                </a:extLst>
              </p:cNvPr>
              <p:cNvSpPr/>
              <p:nvPr/>
            </p:nvSpPr>
            <p:spPr>
              <a:xfrm>
                <a:off x="4035425" y="4542894"/>
                <a:ext cx="459080" cy="254258"/>
              </a:xfrm>
              <a:custGeom>
                <a:avLst/>
                <a:gdLst>
                  <a:gd name="connsiteX0" fmla="*/ 22225 w 459080"/>
                  <a:gd name="connsiteY0" fmla="*/ 187325 h 254258"/>
                  <a:gd name="connsiteX1" fmla="*/ 53975 w 459080"/>
                  <a:gd name="connsiteY1" fmla="*/ 180975 h 254258"/>
                  <a:gd name="connsiteX2" fmla="*/ 76200 w 459080"/>
                  <a:gd name="connsiteY2" fmla="*/ 152400 h 254258"/>
                  <a:gd name="connsiteX3" fmla="*/ 85725 w 459080"/>
                  <a:gd name="connsiteY3" fmla="*/ 149225 h 254258"/>
                  <a:gd name="connsiteX4" fmla="*/ 107950 w 459080"/>
                  <a:gd name="connsiteY4" fmla="*/ 139700 h 254258"/>
                  <a:gd name="connsiteX5" fmla="*/ 127000 w 459080"/>
                  <a:gd name="connsiteY5" fmla="*/ 127000 h 254258"/>
                  <a:gd name="connsiteX6" fmla="*/ 136525 w 459080"/>
                  <a:gd name="connsiteY6" fmla="*/ 114300 h 254258"/>
                  <a:gd name="connsiteX7" fmla="*/ 142875 w 459080"/>
                  <a:gd name="connsiteY7" fmla="*/ 104775 h 254258"/>
                  <a:gd name="connsiteX8" fmla="*/ 152400 w 459080"/>
                  <a:gd name="connsiteY8" fmla="*/ 98425 h 254258"/>
                  <a:gd name="connsiteX9" fmla="*/ 174625 w 459080"/>
                  <a:gd name="connsiteY9" fmla="*/ 82550 h 254258"/>
                  <a:gd name="connsiteX10" fmla="*/ 187325 w 459080"/>
                  <a:gd name="connsiteY10" fmla="*/ 73025 h 254258"/>
                  <a:gd name="connsiteX11" fmla="*/ 206375 w 459080"/>
                  <a:gd name="connsiteY11" fmla="*/ 63500 h 254258"/>
                  <a:gd name="connsiteX12" fmla="*/ 234950 w 459080"/>
                  <a:gd name="connsiteY12" fmla="*/ 38100 h 254258"/>
                  <a:gd name="connsiteX13" fmla="*/ 244475 w 459080"/>
                  <a:gd name="connsiteY13" fmla="*/ 19050 h 254258"/>
                  <a:gd name="connsiteX14" fmla="*/ 254000 w 459080"/>
                  <a:gd name="connsiteY14" fmla="*/ 12700 h 254258"/>
                  <a:gd name="connsiteX15" fmla="*/ 266700 w 459080"/>
                  <a:gd name="connsiteY15" fmla="*/ 6350 h 254258"/>
                  <a:gd name="connsiteX16" fmla="*/ 317500 w 459080"/>
                  <a:gd name="connsiteY16" fmla="*/ 0 h 254258"/>
                  <a:gd name="connsiteX17" fmla="*/ 342900 w 459080"/>
                  <a:gd name="connsiteY17" fmla="*/ 3175 h 254258"/>
                  <a:gd name="connsiteX18" fmla="*/ 349250 w 459080"/>
                  <a:gd name="connsiteY18" fmla="*/ 12700 h 254258"/>
                  <a:gd name="connsiteX19" fmla="*/ 352425 w 459080"/>
                  <a:gd name="connsiteY19" fmla="*/ 22225 h 254258"/>
                  <a:gd name="connsiteX20" fmla="*/ 358775 w 459080"/>
                  <a:gd name="connsiteY20" fmla="*/ 38100 h 254258"/>
                  <a:gd name="connsiteX21" fmla="*/ 361950 w 459080"/>
                  <a:gd name="connsiteY21" fmla="*/ 47625 h 254258"/>
                  <a:gd name="connsiteX22" fmla="*/ 384175 w 459080"/>
                  <a:gd name="connsiteY22" fmla="*/ 63500 h 254258"/>
                  <a:gd name="connsiteX23" fmla="*/ 400050 w 459080"/>
                  <a:gd name="connsiteY23" fmla="*/ 82550 h 254258"/>
                  <a:gd name="connsiteX24" fmla="*/ 406400 w 459080"/>
                  <a:gd name="connsiteY24" fmla="*/ 104775 h 254258"/>
                  <a:gd name="connsiteX25" fmla="*/ 419100 w 459080"/>
                  <a:gd name="connsiteY25" fmla="*/ 187325 h 254258"/>
                  <a:gd name="connsiteX26" fmla="*/ 431800 w 459080"/>
                  <a:gd name="connsiteY26" fmla="*/ 206375 h 254258"/>
                  <a:gd name="connsiteX27" fmla="*/ 438150 w 459080"/>
                  <a:gd name="connsiteY27" fmla="*/ 215900 h 254258"/>
                  <a:gd name="connsiteX28" fmla="*/ 444500 w 459080"/>
                  <a:gd name="connsiteY28" fmla="*/ 234950 h 254258"/>
                  <a:gd name="connsiteX29" fmla="*/ 457200 w 459080"/>
                  <a:gd name="connsiteY29" fmla="*/ 254000 h 254258"/>
                  <a:gd name="connsiteX30" fmla="*/ 438150 w 459080"/>
                  <a:gd name="connsiteY30" fmla="*/ 247650 h 254258"/>
                  <a:gd name="connsiteX31" fmla="*/ 419100 w 459080"/>
                  <a:gd name="connsiteY31" fmla="*/ 238125 h 254258"/>
                  <a:gd name="connsiteX32" fmla="*/ 409575 w 459080"/>
                  <a:gd name="connsiteY32" fmla="*/ 228600 h 254258"/>
                  <a:gd name="connsiteX33" fmla="*/ 400050 w 459080"/>
                  <a:gd name="connsiteY33" fmla="*/ 225425 h 254258"/>
                  <a:gd name="connsiteX34" fmla="*/ 390525 w 459080"/>
                  <a:gd name="connsiteY34" fmla="*/ 219075 h 254258"/>
                  <a:gd name="connsiteX35" fmla="*/ 377825 w 459080"/>
                  <a:gd name="connsiteY35" fmla="*/ 203200 h 254258"/>
                  <a:gd name="connsiteX36" fmla="*/ 368300 w 459080"/>
                  <a:gd name="connsiteY36" fmla="*/ 184150 h 254258"/>
                  <a:gd name="connsiteX37" fmla="*/ 365125 w 459080"/>
                  <a:gd name="connsiteY37" fmla="*/ 123825 h 254258"/>
                  <a:gd name="connsiteX38" fmla="*/ 349250 w 459080"/>
                  <a:gd name="connsiteY38" fmla="*/ 104775 h 254258"/>
                  <a:gd name="connsiteX39" fmla="*/ 339725 w 459080"/>
                  <a:gd name="connsiteY39" fmla="*/ 101600 h 254258"/>
                  <a:gd name="connsiteX40" fmla="*/ 320675 w 459080"/>
                  <a:gd name="connsiteY40" fmla="*/ 88900 h 254258"/>
                  <a:gd name="connsiteX41" fmla="*/ 298450 w 459080"/>
                  <a:gd name="connsiteY41" fmla="*/ 73025 h 254258"/>
                  <a:gd name="connsiteX42" fmla="*/ 282575 w 459080"/>
                  <a:gd name="connsiteY42" fmla="*/ 57150 h 254258"/>
                  <a:gd name="connsiteX43" fmla="*/ 260350 w 459080"/>
                  <a:gd name="connsiteY43" fmla="*/ 60325 h 254258"/>
                  <a:gd name="connsiteX44" fmla="*/ 250825 w 459080"/>
                  <a:gd name="connsiteY44" fmla="*/ 66675 h 254258"/>
                  <a:gd name="connsiteX45" fmla="*/ 231775 w 459080"/>
                  <a:gd name="connsiteY45" fmla="*/ 85725 h 254258"/>
                  <a:gd name="connsiteX46" fmla="*/ 212725 w 459080"/>
                  <a:gd name="connsiteY46" fmla="*/ 101600 h 254258"/>
                  <a:gd name="connsiteX47" fmla="*/ 203200 w 459080"/>
                  <a:gd name="connsiteY47" fmla="*/ 120650 h 254258"/>
                  <a:gd name="connsiteX48" fmla="*/ 193675 w 459080"/>
                  <a:gd name="connsiteY48" fmla="*/ 130175 h 254258"/>
                  <a:gd name="connsiteX49" fmla="*/ 174625 w 459080"/>
                  <a:gd name="connsiteY49" fmla="*/ 139700 h 254258"/>
                  <a:gd name="connsiteX50" fmla="*/ 161925 w 459080"/>
                  <a:gd name="connsiteY50" fmla="*/ 146050 h 254258"/>
                  <a:gd name="connsiteX51" fmla="*/ 130175 w 459080"/>
                  <a:gd name="connsiteY51" fmla="*/ 155575 h 254258"/>
                  <a:gd name="connsiteX52" fmla="*/ 120650 w 459080"/>
                  <a:gd name="connsiteY52" fmla="*/ 158750 h 254258"/>
                  <a:gd name="connsiteX53" fmla="*/ 114300 w 459080"/>
                  <a:gd name="connsiteY53" fmla="*/ 168275 h 254258"/>
                  <a:gd name="connsiteX54" fmla="*/ 104775 w 459080"/>
                  <a:gd name="connsiteY54" fmla="*/ 174625 h 254258"/>
                  <a:gd name="connsiteX55" fmla="*/ 92075 w 459080"/>
                  <a:gd name="connsiteY55" fmla="*/ 190500 h 254258"/>
                  <a:gd name="connsiteX56" fmla="*/ 76200 w 459080"/>
                  <a:gd name="connsiteY56" fmla="*/ 209550 h 254258"/>
                  <a:gd name="connsiteX57" fmla="*/ 63500 w 459080"/>
                  <a:gd name="connsiteY57" fmla="*/ 219075 h 254258"/>
                  <a:gd name="connsiteX58" fmla="*/ 53975 w 459080"/>
                  <a:gd name="connsiteY58" fmla="*/ 228600 h 254258"/>
                  <a:gd name="connsiteX59" fmla="*/ 44450 w 459080"/>
                  <a:gd name="connsiteY59" fmla="*/ 234950 h 254258"/>
                  <a:gd name="connsiteX60" fmla="*/ 34925 w 459080"/>
                  <a:gd name="connsiteY60" fmla="*/ 244475 h 254258"/>
                  <a:gd name="connsiteX61" fmla="*/ 15875 w 459080"/>
                  <a:gd name="connsiteY61" fmla="*/ 250825 h 254258"/>
                  <a:gd name="connsiteX62" fmla="*/ 6350 w 459080"/>
                  <a:gd name="connsiteY62" fmla="*/ 247650 h 254258"/>
                  <a:gd name="connsiteX63" fmla="*/ 3175 w 459080"/>
                  <a:gd name="connsiteY63" fmla="*/ 231775 h 254258"/>
                  <a:gd name="connsiteX64" fmla="*/ 0 w 459080"/>
                  <a:gd name="connsiteY64" fmla="*/ 212725 h 254258"/>
                  <a:gd name="connsiteX65" fmla="*/ 6350 w 459080"/>
                  <a:gd name="connsiteY65" fmla="*/ 193675 h 254258"/>
                  <a:gd name="connsiteX66" fmla="*/ 15875 w 459080"/>
                  <a:gd name="connsiteY66" fmla="*/ 190500 h 254258"/>
                  <a:gd name="connsiteX67" fmla="*/ 22225 w 459080"/>
                  <a:gd name="connsiteY67" fmla="*/ 187325 h 25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459080" h="254258">
                    <a:moveTo>
                      <a:pt x="22225" y="187325"/>
                    </a:moveTo>
                    <a:cubicBezTo>
                      <a:pt x="28575" y="185737"/>
                      <a:pt x="50562" y="191214"/>
                      <a:pt x="53975" y="180975"/>
                    </a:cubicBezTo>
                    <a:cubicBezTo>
                      <a:pt x="57994" y="168917"/>
                      <a:pt x="60138" y="157754"/>
                      <a:pt x="76200" y="152400"/>
                    </a:cubicBezTo>
                    <a:cubicBezTo>
                      <a:pt x="79375" y="151342"/>
                      <a:pt x="82732" y="150722"/>
                      <a:pt x="85725" y="149225"/>
                    </a:cubicBezTo>
                    <a:cubicBezTo>
                      <a:pt x="107651" y="138262"/>
                      <a:pt x="81519" y="146308"/>
                      <a:pt x="107950" y="139700"/>
                    </a:cubicBezTo>
                    <a:cubicBezTo>
                      <a:pt x="114300" y="135467"/>
                      <a:pt x="122421" y="133105"/>
                      <a:pt x="127000" y="127000"/>
                    </a:cubicBezTo>
                    <a:cubicBezTo>
                      <a:pt x="130175" y="122767"/>
                      <a:pt x="133449" y="118606"/>
                      <a:pt x="136525" y="114300"/>
                    </a:cubicBezTo>
                    <a:cubicBezTo>
                      <a:pt x="138743" y="111195"/>
                      <a:pt x="140177" y="107473"/>
                      <a:pt x="142875" y="104775"/>
                    </a:cubicBezTo>
                    <a:cubicBezTo>
                      <a:pt x="145573" y="102077"/>
                      <a:pt x="149503" y="100908"/>
                      <a:pt x="152400" y="98425"/>
                    </a:cubicBezTo>
                    <a:cubicBezTo>
                      <a:pt x="171576" y="81989"/>
                      <a:pt x="157123" y="88384"/>
                      <a:pt x="174625" y="82550"/>
                    </a:cubicBezTo>
                    <a:cubicBezTo>
                      <a:pt x="178858" y="79375"/>
                      <a:pt x="182731" y="75650"/>
                      <a:pt x="187325" y="73025"/>
                    </a:cubicBezTo>
                    <a:cubicBezTo>
                      <a:pt x="202771" y="64198"/>
                      <a:pt x="191441" y="76774"/>
                      <a:pt x="206375" y="63500"/>
                    </a:cubicBezTo>
                    <a:cubicBezTo>
                      <a:pt x="238997" y="34502"/>
                      <a:pt x="213332" y="52512"/>
                      <a:pt x="234950" y="38100"/>
                    </a:cubicBezTo>
                    <a:cubicBezTo>
                      <a:pt x="237532" y="30353"/>
                      <a:pt x="238320" y="25205"/>
                      <a:pt x="244475" y="19050"/>
                    </a:cubicBezTo>
                    <a:cubicBezTo>
                      <a:pt x="247173" y="16352"/>
                      <a:pt x="250687" y="14593"/>
                      <a:pt x="254000" y="12700"/>
                    </a:cubicBezTo>
                    <a:cubicBezTo>
                      <a:pt x="258109" y="10352"/>
                      <a:pt x="262059" y="7278"/>
                      <a:pt x="266700" y="6350"/>
                    </a:cubicBezTo>
                    <a:cubicBezTo>
                      <a:pt x="283434" y="3003"/>
                      <a:pt x="317500" y="0"/>
                      <a:pt x="317500" y="0"/>
                    </a:cubicBezTo>
                    <a:cubicBezTo>
                      <a:pt x="325967" y="1058"/>
                      <a:pt x="334978" y="6"/>
                      <a:pt x="342900" y="3175"/>
                    </a:cubicBezTo>
                    <a:cubicBezTo>
                      <a:pt x="346443" y="4592"/>
                      <a:pt x="347543" y="9287"/>
                      <a:pt x="349250" y="12700"/>
                    </a:cubicBezTo>
                    <a:cubicBezTo>
                      <a:pt x="350747" y="15693"/>
                      <a:pt x="351250" y="19091"/>
                      <a:pt x="352425" y="22225"/>
                    </a:cubicBezTo>
                    <a:cubicBezTo>
                      <a:pt x="354426" y="27561"/>
                      <a:pt x="356774" y="32764"/>
                      <a:pt x="358775" y="38100"/>
                    </a:cubicBezTo>
                    <a:cubicBezTo>
                      <a:pt x="359950" y="41234"/>
                      <a:pt x="360094" y="44840"/>
                      <a:pt x="361950" y="47625"/>
                    </a:cubicBezTo>
                    <a:cubicBezTo>
                      <a:pt x="370956" y="61133"/>
                      <a:pt x="371534" y="54471"/>
                      <a:pt x="384175" y="63500"/>
                    </a:cubicBezTo>
                    <a:cubicBezTo>
                      <a:pt x="389636" y="67401"/>
                      <a:pt x="396956" y="76362"/>
                      <a:pt x="400050" y="82550"/>
                    </a:cubicBezTo>
                    <a:cubicBezTo>
                      <a:pt x="402327" y="87105"/>
                      <a:pt x="405383" y="100706"/>
                      <a:pt x="406400" y="104775"/>
                    </a:cubicBezTo>
                    <a:cubicBezTo>
                      <a:pt x="408878" y="130799"/>
                      <a:pt x="405585" y="162547"/>
                      <a:pt x="419100" y="187325"/>
                    </a:cubicBezTo>
                    <a:cubicBezTo>
                      <a:pt x="422754" y="194025"/>
                      <a:pt x="427567" y="200025"/>
                      <a:pt x="431800" y="206375"/>
                    </a:cubicBezTo>
                    <a:cubicBezTo>
                      <a:pt x="433917" y="209550"/>
                      <a:pt x="436943" y="212280"/>
                      <a:pt x="438150" y="215900"/>
                    </a:cubicBezTo>
                    <a:cubicBezTo>
                      <a:pt x="440267" y="222250"/>
                      <a:pt x="440787" y="229381"/>
                      <a:pt x="444500" y="234950"/>
                    </a:cubicBezTo>
                    <a:cubicBezTo>
                      <a:pt x="448733" y="241300"/>
                      <a:pt x="464440" y="256413"/>
                      <a:pt x="457200" y="254000"/>
                    </a:cubicBezTo>
                    <a:lnTo>
                      <a:pt x="438150" y="247650"/>
                    </a:lnTo>
                    <a:cubicBezTo>
                      <a:pt x="428604" y="244468"/>
                      <a:pt x="427306" y="244964"/>
                      <a:pt x="419100" y="238125"/>
                    </a:cubicBezTo>
                    <a:cubicBezTo>
                      <a:pt x="415651" y="235250"/>
                      <a:pt x="413311" y="231091"/>
                      <a:pt x="409575" y="228600"/>
                    </a:cubicBezTo>
                    <a:cubicBezTo>
                      <a:pt x="406790" y="226744"/>
                      <a:pt x="403043" y="226922"/>
                      <a:pt x="400050" y="225425"/>
                    </a:cubicBezTo>
                    <a:cubicBezTo>
                      <a:pt x="396637" y="223718"/>
                      <a:pt x="393700" y="221192"/>
                      <a:pt x="390525" y="219075"/>
                    </a:cubicBezTo>
                    <a:cubicBezTo>
                      <a:pt x="384344" y="200532"/>
                      <a:pt x="392186" y="217561"/>
                      <a:pt x="377825" y="203200"/>
                    </a:cubicBezTo>
                    <a:cubicBezTo>
                      <a:pt x="371670" y="197045"/>
                      <a:pt x="370882" y="191897"/>
                      <a:pt x="368300" y="184150"/>
                    </a:cubicBezTo>
                    <a:cubicBezTo>
                      <a:pt x="367242" y="164042"/>
                      <a:pt x="367846" y="143777"/>
                      <a:pt x="365125" y="123825"/>
                    </a:cubicBezTo>
                    <a:cubicBezTo>
                      <a:pt x="364539" y="119530"/>
                      <a:pt x="351760" y="106448"/>
                      <a:pt x="349250" y="104775"/>
                    </a:cubicBezTo>
                    <a:cubicBezTo>
                      <a:pt x="346465" y="102919"/>
                      <a:pt x="342651" y="103225"/>
                      <a:pt x="339725" y="101600"/>
                    </a:cubicBezTo>
                    <a:cubicBezTo>
                      <a:pt x="333054" y="97894"/>
                      <a:pt x="327025" y="93133"/>
                      <a:pt x="320675" y="88900"/>
                    </a:cubicBezTo>
                    <a:cubicBezTo>
                      <a:pt x="315267" y="85294"/>
                      <a:pt x="302388" y="76963"/>
                      <a:pt x="298450" y="73025"/>
                    </a:cubicBezTo>
                    <a:cubicBezTo>
                      <a:pt x="277283" y="51858"/>
                      <a:pt x="307975" y="74083"/>
                      <a:pt x="282575" y="57150"/>
                    </a:cubicBezTo>
                    <a:cubicBezTo>
                      <a:pt x="275167" y="58208"/>
                      <a:pt x="267518" y="58175"/>
                      <a:pt x="260350" y="60325"/>
                    </a:cubicBezTo>
                    <a:cubicBezTo>
                      <a:pt x="256695" y="61421"/>
                      <a:pt x="253677" y="64140"/>
                      <a:pt x="250825" y="66675"/>
                    </a:cubicBezTo>
                    <a:cubicBezTo>
                      <a:pt x="244113" y="72641"/>
                      <a:pt x="239247" y="80744"/>
                      <a:pt x="231775" y="85725"/>
                    </a:cubicBezTo>
                    <a:cubicBezTo>
                      <a:pt x="222409" y="91969"/>
                      <a:pt x="220365" y="92433"/>
                      <a:pt x="212725" y="101600"/>
                    </a:cubicBezTo>
                    <a:cubicBezTo>
                      <a:pt x="187746" y="131575"/>
                      <a:pt x="222293" y="92011"/>
                      <a:pt x="203200" y="120650"/>
                    </a:cubicBezTo>
                    <a:cubicBezTo>
                      <a:pt x="200709" y="124386"/>
                      <a:pt x="197124" y="127300"/>
                      <a:pt x="193675" y="130175"/>
                    </a:cubicBezTo>
                    <a:cubicBezTo>
                      <a:pt x="182908" y="139148"/>
                      <a:pt x="186417" y="134646"/>
                      <a:pt x="174625" y="139700"/>
                    </a:cubicBezTo>
                    <a:cubicBezTo>
                      <a:pt x="170275" y="141564"/>
                      <a:pt x="166319" y="144292"/>
                      <a:pt x="161925" y="146050"/>
                    </a:cubicBezTo>
                    <a:cubicBezTo>
                      <a:pt x="143062" y="153595"/>
                      <a:pt x="146548" y="150897"/>
                      <a:pt x="130175" y="155575"/>
                    </a:cubicBezTo>
                    <a:cubicBezTo>
                      <a:pt x="126957" y="156494"/>
                      <a:pt x="123825" y="157692"/>
                      <a:pt x="120650" y="158750"/>
                    </a:cubicBezTo>
                    <a:cubicBezTo>
                      <a:pt x="118533" y="161925"/>
                      <a:pt x="116998" y="165577"/>
                      <a:pt x="114300" y="168275"/>
                    </a:cubicBezTo>
                    <a:cubicBezTo>
                      <a:pt x="111602" y="170973"/>
                      <a:pt x="107159" y="171645"/>
                      <a:pt x="104775" y="174625"/>
                    </a:cubicBezTo>
                    <a:cubicBezTo>
                      <a:pt x="87248" y="196533"/>
                      <a:pt x="119372" y="172302"/>
                      <a:pt x="92075" y="190500"/>
                    </a:cubicBezTo>
                    <a:cubicBezTo>
                      <a:pt x="85543" y="200298"/>
                      <a:pt x="85707" y="201401"/>
                      <a:pt x="76200" y="209550"/>
                    </a:cubicBezTo>
                    <a:cubicBezTo>
                      <a:pt x="72182" y="212994"/>
                      <a:pt x="67518" y="215631"/>
                      <a:pt x="63500" y="219075"/>
                    </a:cubicBezTo>
                    <a:cubicBezTo>
                      <a:pt x="60091" y="221997"/>
                      <a:pt x="57424" y="225725"/>
                      <a:pt x="53975" y="228600"/>
                    </a:cubicBezTo>
                    <a:cubicBezTo>
                      <a:pt x="51044" y="231043"/>
                      <a:pt x="47381" y="232507"/>
                      <a:pt x="44450" y="234950"/>
                    </a:cubicBezTo>
                    <a:cubicBezTo>
                      <a:pt x="41001" y="237825"/>
                      <a:pt x="38850" y="242294"/>
                      <a:pt x="34925" y="244475"/>
                    </a:cubicBezTo>
                    <a:cubicBezTo>
                      <a:pt x="29074" y="247726"/>
                      <a:pt x="15875" y="250825"/>
                      <a:pt x="15875" y="250825"/>
                    </a:cubicBezTo>
                    <a:cubicBezTo>
                      <a:pt x="12700" y="249767"/>
                      <a:pt x="8206" y="250435"/>
                      <a:pt x="6350" y="247650"/>
                    </a:cubicBezTo>
                    <a:cubicBezTo>
                      <a:pt x="3357" y="243160"/>
                      <a:pt x="4140" y="237084"/>
                      <a:pt x="3175" y="231775"/>
                    </a:cubicBezTo>
                    <a:cubicBezTo>
                      <a:pt x="2023" y="225441"/>
                      <a:pt x="1058" y="219075"/>
                      <a:pt x="0" y="212725"/>
                    </a:cubicBezTo>
                    <a:cubicBezTo>
                      <a:pt x="2117" y="206375"/>
                      <a:pt x="2459" y="199122"/>
                      <a:pt x="6350" y="193675"/>
                    </a:cubicBezTo>
                    <a:cubicBezTo>
                      <a:pt x="8295" y="190952"/>
                      <a:pt x="13198" y="192508"/>
                      <a:pt x="15875" y="190500"/>
                    </a:cubicBezTo>
                    <a:cubicBezTo>
                      <a:pt x="17768" y="189080"/>
                      <a:pt x="15875" y="188913"/>
                      <a:pt x="22225" y="18732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076" name="Forme libre 434">
                <a:extLst>
                  <a:ext uri="{FF2B5EF4-FFF2-40B4-BE49-F238E27FC236}">
                    <a16:creationId xmlns:a16="http://schemas.microsoft.com/office/drawing/2014/main" id="{B4BD5241-10EE-47AE-90C8-7A2996E87BB3}"/>
                  </a:ext>
                </a:extLst>
              </p:cNvPr>
              <p:cNvSpPr/>
              <p:nvPr/>
            </p:nvSpPr>
            <p:spPr>
              <a:xfrm>
                <a:off x="4032250" y="3939153"/>
                <a:ext cx="438151" cy="425951"/>
              </a:xfrm>
              <a:custGeom>
                <a:avLst/>
                <a:gdLst>
                  <a:gd name="connsiteX0" fmla="*/ 9525 w 438151"/>
                  <a:gd name="connsiteY0" fmla="*/ 222250 h 425951"/>
                  <a:gd name="connsiteX1" fmla="*/ 12700 w 438151"/>
                  <a:gd name="connsiteY1" fmla="*/ 203200 h 425951"/>
                  <a:gd name="connsiteX2" fmla="*/ 22225 w 438151"/>
                  <a:gd name="connsiteY2" fmla="*/ 193675 h 425951"/>
                  <a:gd name="connsiteX3" fmla="*/ 31750 w 438151"/>
                  <a:gd name="connsiteY3" fmla="*/ 187325 h 425951"/>
                  <a:gd name="connsiteX4" fmla="*/ 53975 w 438151"/>
                  <a:gd name="connsiteY4" fmla="*/ 174625 h 425951"/>
                  <a:gd name="connsiteX5" fmla="*/ 69850 w 438151"/>
                  <a:gd name="connsiteY5" fmla="*/ 158750 h 425951"/>
                  <a:gd name="connsiteX6" fmla="*/ 76200 w 438151"/>
                  <a:gd name="connsiteY6" fmla="*/ 149225 h 425951"/>
                  <a:gd name="connsiteX7" fmla="*/ 104775 w 438151"/>
                  <a:gd name="connsiteY7" fmla="*/ 127000 h 425951"/>
                  <a:gd name="connsiteX8" fmla="*/ 111125 w 438151"/>
                  <a:gd name="connsiteY8" fmla="*/ 117475 h 425951"/>
                  <a:gd name="connsiteX9" fmla="*/ 120650 w 438151"/>
                  <a:gd name="connsiteY9" fmla="*/ 111125 h 425951"/>
                  <a:gd name="connsiteX10" fmla="*/ 123825 w 438151"/>
                  <a:gd name="connsiteY10" fmla="*/ 101600 h 425951"/>
                  <a:gd name="connsiteX11" fmla="*/ 133350 w 438151"/>
                  <a:gd name="connsiteY11" fmla="*/ 92075 h 425951"/>
                  <a:gd name="connsiteX12" fmla="*/ 149225 w 438151"/>
                  <a:gd name="connsiteY12" fmla="*/ 73025 h 425951"/>
                  <a:gd name="connsiteX13" fmla="*/ 152400 w 438151"/>
                  <a:gd name="connsiteY13" fmla="*/ 63500 h 425951"/>
                  <a:gd name="connsiteX14" fmla="*/ 180975 w 438151"/>
                  <a:gd name="connsiteY14" fmla="*/ 41275 h 425951"/>
                  <a:gd name="connsiteX15" fmla="*/ 190500 w 438151"/>
                  <a:gd name="connsiteY15" fmla="*/ 38100 h 425951"/>
                  <a:gd name="connsiteX16" fmla="*/ 200025 w 438151"/>
                  <a:gd name="connsiteY16" fmla="*/ 31750 h 425951"/>
                  <a:gd name="connsiteX17" fmla="*/ 209550 w 438151"/>
                  <a:gd name="connsiteY17" fmla="*/ 28575 h 425951"/>
                  <a:gd name="connsiteX18" fmla="*/ 228600 w 438151"/>
                  <a:gd name="connsiteY18" fmla="*/ 19050 h 425951"/>
                  <a:gd name="connsiteX19" fmla="*/ 250825 w 438151"/>
                  <a:gd name="connsiteY19" fmla="*/ 3175 h 425951"/>
                  <a:gd name="connsiteX20" fmla="*/ 260350 w 438151"/>
                  <a:gd name="connsiteY20" fmla="*/ 0 h 425951"/>
                  <a:gd name="connsiteX21" fmla="*/ 292100 w 438151"/>
                  <a:gd name="connsiteY21" fmla="*/ 3175 h 425951"/>
                  <a:gd name="connsiteX22" fmla="*/ 314325 w 438151"/>
                  <a:gd name="connsiteY22" fmla="*/ 6350 h 425951"/>
                  <a:gd name="connsiteX23" fmla="*/ 355600 w 438151"/>
                  <a:gd name="connsiteY23" fmla="*/ 9525 h 425951"/>
                  <a:gd name="connsiteX24" fmla="*/ 377825 w 438151"/>
                  <a:gd name="connsiteY24" fmla="*/ 19050 h 425951"/>
                  <a:gd name="connsiteX25" fmla="*/ 396875 w 438151"/>
                  <a:gd name="connsiteY25" fmla="*/ 31750 h 425951"/>
                  <a:gd name="connsiteX26" fmla="*/ 406400 w 438151"/>
                  <a:gd name="connsiteY26" fmla="*/ 85725 h 425951"/>
                  <a:gd name="connsiteX27" fmla="*/ 409575 w 438151"/>
                  <a:gd name="connsiteY27" fmla="*/ 98425 h 425951"/>
                  <a:gd name="connsiteX28" fmla="*/ 428625 w 438151"/>
                  <a:gd name="connsiteY28" fmla="*/ 117475 h 425951"/>
                  <a:gd name="connsiteX29" fmla="*/ 438150 w 438151"/>
                  <a:gd name="connsiteY29" fmla="*/ 139700 h 425951"/>
                  <a:gd name="connsiteX30" fmla="*/ 431800 w 438151"/>
                  <a:gd name="connsiteY30" fmla="*/ 200025 h 425951"/>
                  <a:gd name="connsiteX31" fmla="*/ 425450 w 438151"/>
                  <a:gd name="connsiteY31" fmla="*/ 209550 h 425951"/>
                  <a:gd name="connsiteX32" fmla="*/ 409575 w 438151"/>
                  <a:gd name="connsiteY32" fmla="*/ 234950 h 425951"/>
                  <a:gd name="connsiteX33" fmla="*/ 387350 w 438151"/>
                  <a:gd name="connsiteY33" fmla="*/ 263525 h 425951"/>
                  <a:gd name="connsiteX34" fmla="*/ 381000 w 438151"/>
                  <a:gd name="connsiteY34" fmla="*/ 273050 h 425951"/>
                  <a:gd name="connsiteX35" fmla="*/ 374650 w 438151"/>
                  <a:gd name="connsiteY35" fmla="*/ 292100 h 425951"/>
                  <a:gd name="connsiteX36" fmla="*/ 368300 w 438151"/>
                  <a:gd name="connsiteY36" fmla="*/ 314325 h 425951"/>
                  <a:gd name="connsiteX37" fmla="*/ 365125 w 438151"/>
                  <a:gd name="connsiteY37" fmla="*/ 336550 h 425951"/>
                  <a:gd name="connsiteX38" fmla="*/ 371475 w 438151"/>
                  <a:gd name="connsiteY38" fmla="*/ 390525 h 425951"/>
                  <a:gd name="connsiteX39" fmla="*/ 377825 w 438151"/>
                  <a:gd name="connsiteY39" fmla="*/ 412750 h 425951"/>
                  <a:gd name="connsiteX40" fmla="*/ 381000 w 438151"/>
                  <a:gd name="connsiteY40" fmla="*/ 425450 h 425951"/>
                  <a:gd name="connsiteX41" fmla="*/ 374650 w 438151"/>
                  <a:gd name="connsiteY41" fmla="*/ 415925 h 425951"/>
                  <a:gd name="connsiteX42" fmla="*/ 368300 w 438151"/>
                  <a:gd name="connsiteY42" fmla="*/ 403225 h 425951"/>
                  <a:gd name="connsiteX43" fmla="*/ 355600 w 438151"/>
                  <a:gd name="connsiteY43" fmla="*/ 384175 h 425951"/>
                  <a:gd name="connsiteX44" fmla="*/ 346075 w 438151"/>
                  <a:gd name="connsiteY44" fmla="*/ 365125 h 425951"/>
                  <a:gd name="connsiteX45" fmla="*/ 333375 w 438151"/>
                  <a:gd name="connsiteY45" fmla="*/ 346075 h 425951"/>
                  <a:gd name="connsiteX46" fmla="*/ 327025 w 438151"/>
                  <a:gd name="connsiteY46" fmla="*/ 330200 h 425951"/>
                  <a:gd name="connsiteX47" fmla="*/ 330200 w 438151"/>
                  <a:gd name="connsiteY47" fmla="*/ 282575 h 425951"/>
                  <a:gd name="connsiteX48" fmla="*/ 346075 w 438151"/>
                  <a:gd name="connsiteY48" fmla="*/ 266700 h 425951"/>
                  <a:gd name="connsiteX49" fmla="*/ 381000 w 438151"/>
                  <a:gd name="connsiteY49" fmla="*/ 225425 h 425951"/>
                  <a:gd name="connsiteX50" fmla="*/ 384175 w 438151"/>
                  <a:gd name="connsiteY50" fmla="*/ 215900 h 425951"/>
                  <a:gd name="connsiteX51" fmla="*/ 381000 w 438151"/>
                  <a:gd name="connsiteY51" fmla="*/ 177800 h 425951"/>
                  <a:gd name="connsiteX52" fmla="*/ 371475 w 438151"/>
                  <a:gd name="connsiteY52" fmla="*/ 171450 h 425951"/>
                  <a:gd name="connsiteX53" fmla="*/ 365125 w 438151"/>
                  <a:gd name="connsiteY53" fmla="*/ 161925 h 425951"/>
                  <a:gd name="connsiteX54" fmla="*/ 346075 w 438151"/>
                  <a:gd name="connsiteY54" fmla="*/ 149225 h 425951"/>
                  <a:gd name="connsiteX55" fmla="*/ 336550 w 438151"/>
                  <a:gd name="connsiteY55" fmla="*/ 139700 h 425951"/>
                  <a:gd name="connsiteX56" fmla="*/ 333375 w 438151"/>
                  <a:gd name="connsiteY56" fmla="*/ 127000 h 425951"/>
                  <a:gd name="connsiteX57" fmla="*/ 327025 w 438151"/>
                  <a:gd name="connsiteY57" fmla="*/ 107950 h 425951"/>
                  <a:gd name="connsiteX58" fmla="*/ 323850 w 438151"/>
                  <a:gd name="connsiteY58" fmla="*/ 66675 h 425951"/>
                  <a:gd name="connsiteX59" fmla="*/ 320675 w 438151"/>
                  <a:gd name="connsiteY59" fmla="*/ 57150 h 425951"/>
                  <a:gd name="connsiteX60" fmla="*/ 311150 w 438151"/>
                  <a:gd name="connsiteY60" fmla="*/ 47625 h 425951"/>
                  <a:gd name="connsiteX61" fmla="*/ 276225 w 438151"/>
                  <a:gd name="connsiteY61" fmla="*/ 53975 h 425951"/>
                  <a:gd name="connsiteX62" fmla="*/ 250825 w 438151"/>
                  <a:gd name="connsiteY62" fmla="*/ 79375 h 425951"/>
                  <a:gd name="connsiteX63" fmla="*/ 244475 w 438151"/>
                  <a:gd name="connsiteY63" fmla="*/ 92075 h 425951"/>
                  <a:gd name="connsiteX64" fmla="*/ 234950 w 438151"/>
                  <a:gd name="connsiteY64" fmla="*/ 101600 h 425951"/>
                  <a:gd name="connsiteX65" fmla="*/ 228600 w 438151"/>
                  <a:gd name="connsiteY65" fmla="*/ 111125 h 425951"/>
                  <a:gd name="connsiteX66" fmla="*/ 219075 w 438151"/>
                  <a:gd name="connsiteY66" fmla="*/ 123825 h 425951"/>
                  <a:gd name="connsiteX67" fmla="*/ 212725 w 438151"/>
                  <a:gd name="connsiteY67" fmla="*/ 133350 h 425951"/>
                  <a:gd name="connsiteX68" fmla="*/ 203200 w 438151"/>
                  <a:gd name="connsiteY68" fmla="*/ 142875 h 425951"/>
                  <a:gd name="connsiteX69" fmla="*/ 184150 w 438151"/>
                  <a:gd name="connsiteY69" fmla="*/ 161925 h 425951"/>
                  <a:gd name="connsiteX70" fmla="*/ 177800 w 438151"/>
                  <a:gd name="connsiteY70" fmla="*/ 171450 h 425951"/>
                  <a:gd name="connsiteX71" fmla="*/ 168275 w 438151"/>
                  <a:gd name="connsiteY71" fmla="*/ 174625 h 425951"/>
                  <a:gd name="connsiteX72" fmla="*/ 158750 w 438151"/>
                  <a:gd name="connsiteY72" fmla="*/ 180975 h 425951"/>
                  <a:gd name="connsiteX73" fmla="*/ 139700 w 438151"/>
                  <a:gd name="connsiteY73" fmla="*/ 193675 h 425951"/>
                  <a:gd name="connsiteX74" fmla="*/ 130175 w 438151"/>
                  <a:gd name="connsiteY74" fmla="*/ 203200 h 425951"/>
                  <a:gd name="connsiteX75" fmla="*/ 120650 w 438151"/>
                  <a:gd name="connsiteY75" fmla="*/ 206375 h 425951"/>
                  <a:gd name="connsiteX76" fmla="*/ 101600 w 438151"/>
                  <a:gd name="connsiteY76" fmla="*/ 225425 h 425951"/>
                  <a:gd name="connsiteX77" fmla="*/ 95250 w 438151"/>
                  <a:gd name="connsiteY77" fmla="*/ 234950 h 425951"/>
                  <a:gd name="connsiteX78" fmla="*/ 85725 w 438151"/>
                  <a:gd name="connsiteY78" fmla="*/ 241300 h 425951"/>
                  <a:gd name="connsiteX79" fmla="*/ 82550 w 438151"/>
                  <a:gd name="connsiteY79" fmla="*/ 250825 h 425951"/>
                  <a:gd name="connsiteX80" fmla="*/ 69850 w 438151"/>
                  <a:gd name="connsiteY80" fmla="*/ 269875 h 425951"/>
                  <a:gd name="connsiteX81" fmla="*/ 47625 w 438151"/>
                  <a:gd name="connsiteY81" fmla="*/ 298450 h 425951"/>
                  <a:gd name="connsiteX82" fmla="*/ 28575 w 438151"/>
                  <a:gd name="connsiteY82" fmla="*/ 311150 h 425951"/>
                  <a:gd name="connsiteX83" fmla="*/ 9525 w 438151"/>
                  <a:gd name="connsiteY83" fmla="*/ 307975 h 425951"/>
                  <a:gd name="connsiteX84" fmla="*/ 6350 w 438151"/>
                  <a:gd name="connsiteY84" fmla="*/ 298450 h 425951"/>
                  <a:gd name="connsiteX85" fmla="*/ 0 w 438151"/>
                  <a:gd name="connsiteY85" fmla="*/ 276225 h 425951"/>
                  <a:gd name="connsiteX86" fmla="*/ 9525 w 438151"/>
                  <a:gd name="connsiteY86" fmla="*/ 222250 h 425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38151" h="425951">
                    <a:moveTo>
                      <a:pt x="9525" y="222250"/>
                    </a:moveTo>
                    <a:cubicBezTo>
                      <a:pt x="11642" y="210079"/>
                      <a:pt x="10085" y="209083"/>
                      <a:pt x="12700" y="203200"/>
                    </a:cubicBezTo>
                    <a:cubicBezTo>
                      <a:pt x="14524" y="199097"/>
                      <a:pt x="18776" y="196550"/>
                      <a:pt x="22225" y="193675"/>
                    </a:cubicBezTo>
                    <a:cubicBezTo>
                      <a:pt x="25156" y="191232"/>
                      <a:pt x="28645" y="189543"/>
                      <a:pt x="31750" y="187325"/>
                    </a:cubicBezTo>
                    <a:cubicBezTo>
                      <a:pt x="48569" y="175311"/>
                      <a:pt x="38518" y="179777"/>
                      <a:pt x="53975" y="174625"/>
                    </a:cubicBezTo>
                    <a:cubicBezTo>
                      <a:pt x="70908" y="149225"/>
                      <a:pt x="48683" y="179917"/>
                      <a:pt x="69850" y="158750"/>
                    </a:cubicBezTo>
                    <a:cubicBezTo>
                      <a:pt x="72548" y="156052"/>
                      <a:pt x="73665" y="152077"/>
                      <a:pt x="76200" y="149225"/>
                    </a:cubicBezTo>
                    <a:cubicBezTo>
                      <a:pt x="94235" y="128936"/>
                      <a:pt x="87991" y="132595"/>
                      <a:pt x="104775" y="127000"/>
                    </a:cubicBezTo>
                    <a:cubicBezTo>
                      <a:pt x="106892" y="123825"/>
                      <a:pt x="108427" y="120173"/>
                      <a:pt x="111125" y="117475"/>
                    </a:cubicBezTo>
                    <a:cubicBezTo>
                      <a:pt x="113823" y="114777"/>
                      <a:pt x="118266" y="114105"/>
                      <a:pt x="120650" y="111125"/>
                    </a:cubicBezTo>
                    <a:cubicBezTo>
                      <a:pt x="122741" y="108512"/>
                      <a:pt x="121969" y="104385"/>
                      <a:pt x="123825" y="101600"/>
                    </a:cubicBezTo>
                    <a:cubicBezTo>
                      <a:pt x="126316" y="97864"/>
                      <a:pt x="130475" y="95524"/>
                      <a:pt x="133350" y="92075"/>
                    </a:cubicBezTo>
                    <a:cubicBezTo>
                      <a:pt x="155452" y="65553"/>
                      <a:pt x="121398" y="100852"/>
                      <a:pt x="149225" y="73025"/>
                    </a:cubicBezTo>
                    <a:cubicBezTo>
                      <a:pt x="150283" y="69850"/>
                      <a:pt x="150544" y="66285"/>
                      <a:pt x="152400" y="63500"/>
                    </a:cubicBezTo>
                    <a:cubicBezTo>
                      <a:pt x="157096" y="56456"/>
                      <a:pt x="175569" y="43077"/>
                      <a:pt x="180975" y="41275"/>
                    </a:cubicBezTo>
                    <a:cubicBezTo>
                      <a:pt x="184150" y="40217"/>
                      <a:pt x="187507" y="39597"/>
                      <a:pt x="190500" y="38100"/>
                    </a:cubicBezTo>
                    <a:cubicBezTo>
                      <a:pt x="193913" y="36393"/>
                      <a:pt x="196612" y="33457"/>
                      <a:pt x="200025" y="31750"/>
                    </a:cubicBezTo>
                    <a:cubicBezTo>
                      <a:pt x="203018" y="30253"/>
                      <a:pt x="206557" y="30072"/>
                      <a:pt x="209550" y="28575"/>
                    </a:cubicBezTo>
                    <a:cubicBezTo>
                      <a:pt x="234169" y="16265"/>
                      <a:pt x="204659" y="27030"/>
                      <a:pt x="228600" y="19050"/>
                    </a:cubicBezTo>
                    <a:cubicBezTo>
                      <a:pt x="231476" y="16893"/>
                      <a:pt x="246182" y="5496"/>
                      <a:pt x="250825" y="3175"/>
                    </a:cubicBezTo>
                    <a:cubicBezTo>
                      <a:pt x="253818" y="1678"/>
                      <a:pt x="257175" y="1058"/>
                      <a:pt x="260350" y="0"/>
                    </a:cubicBezTo>
                    <a:lnTo>
                      <a:pt x="292100" y="3175"/>
                    </a:lnTo>
                    <a:cubicBezTo>
                      <a:pt x="299532" y="4049"/>
                      <a:pt x="306879" y="5605"/>
                      <a:pt x="314325" y="6350"/>
                    </a:cubicBezTo>
                    <a:cubicBezTo>
                      <a:pt x="328055" y="7723"/>
                      <a:pt x="341842" y="8467"/>
                      <a:pt x="355600" y="9525"/>
                    </a:cubicBezTo>
                    <a:cubicBezTo>
                      <a:pt x="365454" y="12810"/>
                      <a:pt x="368017" y="13165"/>
                      <a:pt x="377825" y="19050"/>
                    </a:cubicBezTo>
                    <a:cubicBezTo>
                      <a:pt x="384369" y="22977"/>
                      <a:pt x="396875" y="31750"/>
                      <a:pt x="396875" y="31750"/>
                    </a:cubicBezTo>
                    <a:cubicBezTo>
                      <a:pt x="405292" y="57000"/>
                      <a:pt x="397302" y="31139"/>
                      <a:pt x="406400" y="85725"/>
                    </a:cubicBezTo>
                    <a:cubicBezTo>
                      <a:pt x="407117" y="90029"/>
                      <a:pt x="407073" y="94850"/>
                      <a:pt x="409575" y="98425"/>
                    </a:cubicBezTo>
                    <a:cubicBezTo>
                      <a:pt x="414725" y="105782"/>
                      <a:pt x="424609" y="109443"/>
                      <a:pt x="428625" y="117475"/>
                    </a:cubicBezTo>
                    <a:cubicBezTo>
                      <a:pt x="436472" y="133168"/>
                      <a:pt x="433478" y="125685"/>
                      <a:pt x="438150" y="139700"/>
                    </a:cubicBezTo>
                    <a:cubicBezTo>
                      <a:pt x="437859" y="144360"/>
                      <a:pt x="439730" y="184165"/>
                      <a:pt x="431800" y="200025"/>
                    </a:cubicBezTo>
                    <a:cubicBezTo>
                      <a:pt x="430093" y="203438"/>
                      <a:pt x="427472" y="206314"/>
                      <a:pt x="425450" y="209550"/>
                    </a:cubicBezTo>
                    <a:cubicBezTo>
                      <a:pt x="423901" y="212028"/>
                      <a:pt x="413202" y="230597"/>
                      <a:pt x="409575" y="234950"/>
                    </a:cubicBezTo>
                    <a:cubicBezTo>
                      <a:pt x="384706" y="264793"/>
                      <a:pt x="419448" y="215377"/>
                      <a:pt x="387350" y="263525"/>
                    </a:cubicBezTo>
                    <a:cubicBezTo>
                      <a:pt x="385233" y="266700"/>
                      <a:pt x="382207" y="269430"/>
                      <a:pt x="381000" y="273050"/>
                    </a:cubicBezTo>
                    <a:lnTo>
                      <a:pt x="374650" y="292100"/>
                    </a:lnTo>
                    <a:cubicBezTo>
                      <a:pt x="371930" y="300261"/>
                      <a:pt x="369895" y="305554"/>
                      <a:pt x="368300" y="314325"/>
                    </a:cubicBezTo>
                    <a:cubicBezTo>
                      <a:pt x="366961" y="321688"/>
                      <a:pt x="366183" y="329142"/>
                      <a:pt x="365125" y="336550"/>
                    </a:cubicBezTo>
                    <a:cubicBezTo>
                      <a:pt x="367340" y="360919"/>
                      <a:pt x="367228" y="369288"/>
                      <a:pt x="371475" y="390525"/>
                    </a:cubicBezTo>
                    <a:cubicBezTo>
                      <a:pt x="374784" y="407068"/>
                      <a:pt x="373790" y="398628"/>
                      <a:pt x="377825" y="412750"/>
                    </a:cubicBezTo>
                    <a:cubicBezTo>
                      <a:pt x="379024" y="416946"/>
                      <a:pt x="384086" y="422364"/>
                      <a:pt x="381000" y="425450"/>
                    </a:cubicBezTo>
                    <a:cubicBezTo>
                      <a:pt x="378302" y="428148"/>
                      <a:pt x="376543" y="419238"/>
                      <a:pt x="374650" y="415925"/>
                    </a:cubicBezTo>
                    <a:cubicBezTo>
                      <a:pt x="372302" y="411816"/>
                      <a:pt x="370735" y="407284"/>
                      <a:pt x="368300" y="403225"/>
                    </a:cubicBezTo>
                    <a:cubicBezTo>
                      <a:pt x="364373" y="396681"/>
                      <a:pt x="358013" y="391415"/>
                      <a:pt x="355600" y="384175"/>
                    </a:cubicBezTo>
                    <a:cubicBezTo>
                      <a:pt x="347620" y="360234"/>
                      <a:pt x="358385" y="389744"/>
                      <a:pt x="346075" y="365125"/>
                    </a:cubicBezTo>
                    <a:cubicBezTo>
                      <a:pt x="336885" y="346745"/>
                      <a:pt x="351431" y="364131"/>
                      <a:pt x="333375" y="346075"/>
                    </a:cubicBezTo>
                    <a:cubicBezTo>
                      <a:pt x="331258" y="340783"/>
                      <a:pt x="327310" y="335892"/>
                      <a:pt x="327025" y="330200"/>
                    </a:cubicBezTo>
                    <a:cubicBezTo>
                      <a:pt x="326230" y="314310"/>
                      <a:pt x="327584" y="298269"/>
                      <a:pt x="330200" y="282575"/>
                    </a:cubicBezTo>
                    <a:cubicBezTo>
                      <a:pt x="331777" y="273112"/>
                      <a:pt x="340265" y="271929"/>
                      <a:pt x="346075" y="266700"/>
                    </a:cubicBezTo>
                    <a:cubicBezTo>
                      <a:pt x="354229" y="259361"/>
                      <a:pt x="376669" y="238418"/>
                      <a:pt x="381000" y="225425"/>
                    </a:cubicBezTo>
                    <a:lnTo>
                      <a:pt x="384175" y="215900"/>
                    </a:lnTo>
                    <a:cubicBezTo>
                      <a:pt x="383117" y="203200"/>
                      <a:pt x="384501" y="190054"/>
                      <a:pt x="381000" y="177800"/>
                    </a:cubicBezTo>
                    <a:cubicBezTo>
                      <a:pt x="379952" y="174131"/>
                      <a:pt x="374173" y="174148"/>
                      <a:pt x="371475" y="171450"/>
                    </a:cubicBezTo>
                    <a:cubicBezTo>
                      <a:pt x="368777" y="168752"/>
                      <a:pt x="367997" y="164438"/>
                      <a:pt x="365125" y="161925"/>
                    </a:cubicBezTo>
                    <a:cubicBezTo>
                      <a:pt x="359382" y="156899"/>
                      <a:pt x="351471" y="154621"/>
                      <a:pt x="346075" y="149225"/>
                    </a:cubicBezTo>
                    <a:lnTo>
                      <a:pt x="336550" y="139700"/>
                    </a:lnTo>
                    <a:cubicBezTo>
                      <a:pt x="335492" y="135467"/>
                      <a:pt x="334629" y="131180"/>
                      <a:pt x="333375" y="127000"/>
                    </a:cubicBezTo>
                    <a:cubicBezTo>
                      <a:pt x="331452" y="120589"/>
                      <a:pt x="327025" y="107950"/>
                      <a:pt x="327025" y="107950"/>
                    </a:cubicBezTo>
                    <a:cubicBezTo>
                      <a:pt x="325967" y="94192"/>
                      <a:pt x="325562" y="80367"/>
                      <a:pt x="323850" y="66675"/>
                    </a:cubicBezTo>
                    <a:cubicBezTo>
                      <a:pt x="323435" y="63354"/>
                      <a:pt x="322531" y="59935"/>
                      <a:pt x="320675" y="57150"/>
                    </a:cubicBezTo>
                    <a:cubicBezTo>
                      <a:pt x="318184" y="53414"/>
                      <a:pt x="314325" y="50800"/>
                      <a:pt x="311150" y="47625"/>
                    </a:cubicBezTo>
                    <a:cubicBezTo>
                      <a:pt x="302394" y="48719"/>
                      <a:pt x="286014" y="49081"/>
                      <a:pt x="276225" y="53975"/>
                    </a:cubicBezTo>
                    <a:cubicBezTo>
                      <a:pt x="265348" y="59413"/>
                      <a:pt x="256774" y="68965"/>
                      <a:pt x="250825" y="79375"/>
                    </a:cubicBezTo>
                    <a:cubicBezTo>
                      <a:pt x="248477" y="83484"/>
                      <a:pt x="247226" y="88224"/>
                      <a:pt x="244475" y="92075"/>
                    </a:cubicBezTo>
                    <a:cubicBezTo>
                      <a:pt x="241865" y="95729"/>
                      <a:pt x="237825" y="98151"/>
                      <a:pt x="234950" y="101600"/>
                    </a:cubicBezTo>
                    <a:cubicBezTo>
                      <a:pt x="232507" y="104531"/>
                      <a:pt x="230818" y="108020"/>
                      <a:pt x="228600" y="111125"/>
                    </a:cubicBezTo>
                    <a:cubicBezTo>
                      <a:pt x="225524" y="115431"/>
                      <a:pt x="222151" y="119519"/>
                      <a:pt x="219075" y="123825"/>
                    </a:cubicBezTo>
                    <a:cubicBezTo>
                      <a:pt x="216857" y="126930"/>
                      <a:pt x="215168" y="130419"/>
                      <a:pt x="212725" y="133350"/>
                    </a:cubicBezTo>
                    <a:cubicBezTo>
                      <a:pt x="209850" y="136799"/>
                      <a:pt x="206122" y="139466"/>
                      <a:pt x="203200" y="142875"/>
                    </a:cubicBezTo>
                    <a:cubicBezTo>
                      <a:pt x="187447" y="161253"/>
                      <a:pt x="200918" y="150746"/>
                      <a:pt x="184150" y="161925"/>
                    </a:cubicBezTo>
                    <a:cubicBezTo>
                      <a:pt x="182033" y="165100"/>
                      <a:pt x="180780" y="169066"/>
                      <a:pt x="177800" y="171450"/>
                    </a:cubicBezTo>
                    <a:cubicBezTo>
                      <a:pt x="175187" y="173541"/>
                      <a:pt x="171268" y="173128"/>
                      <a:pt x="168275" y="174625"/>
                    </a:cubicBezTo>
                    <a:cubicBezTo>
                      <a:pt x="164862" y="176332"/>
                      <a:pt x="161681" y="178532"/>
                      <a:pt x="158750" y="180975"/>
                    </a:cubicBezTo>
                    <a:cubicBezTo>
                      <a:pt x="142895" y="194188"/>
                      <a:pt x="156439" y="188095"/>
                      <a:pt x="139700" y="193675"/>
                    </a:cubicBezTo>
                    <a:cubicBezTo>
                      <a:pt x="136525" y="196850"/>
                      <a:pt x="133911" y="200709"/>
                      <a:pt x="130175" y="203200"/>
                    </a:cubicBezTo>
                    <a:cubicBezTo>
                      <a:pt x="127390" y="205056"/>
                      <a:pt x="123292" y="204320"/>
                      <a:pt x="120650" y="206375"/>
                    </a:cubicBezTo>
                    <a:cubicBezTo>
                      <a:pt x="113561" y="211888"/>
                      <a:pt x="106581" y="217953"/>
                      <a:pt x="101600" y="225425"/>
                    </a:cubicBezTo>
                    <a:cubicBezTo>
                      <a:pt x="99483" y="228600"/>
                      <a:pt x="97948" y="232252"/>
                      <a:pt x="95250" y="234950"/>
                    </a:cubicBezTo>
                    <a:cubicBezTo>
                      <a:pt x="92552" y="237648"/>
                      <a:pt x="88900" y="239183"/>
                      <a:pt x="85725" y="241300"/>
                    </a:cubicBezTo>
                    <a:cubicBezTo>
                      <a:pt x="84667" y="244475"/>
                      <a:pt x="84175" y="247899"/>
                      <a:pt x="82550" y="250825"/>
                    </a:cubicBezTo>
                    <a:cubicBezTo>
                      <a:pt x="78844" y="257496"/>
                      <a:pt x="72263" y="262635"/>
                      <a:pt x="69850" y="269875"/>
                    </a:cubicBezTo>
                    <a:cubicBezTo>
                      <a:pt x="63835" y="287919"/>
                      <a:pt x="69042" y="277033"/>
                      <a:pt x="47625" y="298450"/>
                    </a:cubicBezTo>
                    <a:cubicBezTo>
                      <a:pt x="35733" y="310342"/>
                      <a:pt x="42360" y="306555"/>
                      <a:pt x="28575" y="311150"/>
                    </a:cubicBezTo>
                    <a:cubicBezTo>
                      <a:pt x="22225" y="310092"/>
                      <a:pt x="15114" y="311169"/>
                      <a:pt x="9525" y="307975"/>
                    </a:cubicBezTo>
                    <a:cubicBezTo>
                      <a:pt x="6619" y="306315"/>
                      <a:pt x="7269" y="301668"/>
                      <a:pt x="6350" y="298450"/>
                    </a:cubicBezTo>
                    <a:cubicBezTo>
                      <a:pt x="-1623" y="270543"/>
                      <a:pt x="7613" y="299063"/>
                      <a:pt x="0" y="276225"/>
                    </a:cubicBezTo>
                    <a:cubicBezTo>
                      <a:pt x="3344" y="229415"/>
                      <a:pt x="7408" y="234421"/>
                      <a:pt x="9525" y="2222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077" name="Forme libre 435">
                <a:extLst>
                  <a:ext uri="{FF2B5EF4-FFF2-40B4-BE49-F238E27FC236}">
                    <a16:creationId xmlns:a16="http://schemas.microsoft.com/office/drawing/2014/main" id="{62A47F6A-0808-417D-83E3-98F2620CA8BA}"/>
                  </a:ext>
                </a:extLst>
              </p:cNvPr>
              <p:cNvSpPr/>
              <p:nvPr/>
            </p:nvSpPr>
            <p:spPr>
              <a:xfrm>
                <a:off x="4034630" y="3356992"/>
                <a:ext cx="486242" cy="458440"/>
              </a:xfrm>
              <a:custGeom>
                <a:avLst/>
                <a:gdLst>
                  <a:gd name="connsiteX0" fmla="*/ 10320 w 486242"/>
                  <a:gd name="connsiteY0" fmla="*/ 206375 h 458440"/>
                  <a:gd name="connsiteX1" fmla="*/ 13495 w 486242"/>
                  <a:gd name="connsiteY1" fmla="*/ 190500 h 458440"/>
                  <a:gd name="connsiteX2" fmla="*/ 35720 w 486242"/>
                  <a:gd name="connsiteY2" fmla="*/ 174625 h 458440"/>
                  <a:gd name="connsiteX3" fmla="*/ 45245 w 486242"/>
                  <a:gd name="connsiteY3" fmla="*/ 168275 h 458440"/>
                  <a:gd name="connsiteX4" fmla="*/ 57945 w 486242"/>
                  <a:gd name="connsiteY4" fmla="*/ 161925 h 458440"/>
                  <a:gd name="connsiteX5" fmla="*/ 76995 w 486242"/>
                  <a:gd name="connsiteY5" fmla="*/ 149225 h 458440"/>
                  <a:gd name="connsiteX6" fmla="*/ 96045 w 486242"/>
                  <a:gd name="connsiteY6" fmla="*/ 139700 h 458440"/>
                  <a:gd name="connsiteX7" fmla="*/ 118270 w 486242"/>
                  <a:gd name="connsiteY7" fmla="*/ 127000 h 458440"/>
                  <a:gd name="connsiteX8" fmla="*/ 134145 w 486242"/>
                  <a:gd name="connsiteY8" fmla="*/ 114300 h 458440"/>
                  <a:gd name="connsiteX9" fmla="*/ 146845 w 486242"/>
                  <a:gd name="connsiteY9" fmla="*/ 101600 h 458440"/>
                  <a:gd name="connsiteX10" fmla="*/ 159545 w 486242"/>
                  <a:gd name="connsiteY10" fmla="*/ 92075 h 458440"/>
                  <a:gd name="connsiteX11" fmla="*/ 165895 w 486242"/>
                  <a:gd name="connsiteY11" fmla="*/ 82550 h 458440"/>
                  <a:gd name="connsiteX12" fmla="*/ 178595 w 486242"/>
                  <a:gd name="connsiteY12" fmla="*/ 76200 h 458440"/>
                  <a:gd name="connsiteX13" fmla="*/ 197645 w 486242"/>
                  <a:gd name="connsiteY13" fmla="*/ 66675 h 458440"/>
                  <a:gd name="connsiteX14" fmla="*/ 203995 w 486242"/>
                  <a:gd name="connsiteY14" fmla="*/ 57150 h 458440"/>
                  <a:gd name="connsiteX15" fmla="*/ 226220 w 486242"/>
                  <a:gd name="connsiteY15" fmla="*/ 47625 h 458440"/>
                  <a:gd name="connsiteX16" fmla="*/ 251620 w 486242"/>
                  <a:gd name="connsiteY16" fmla="*/ 34925 h 458440"/>
                  <a:gd name="connsiteX17" fmla="*/ 254795 w 486242"/>
                  <a:gd name="connsiteY17" fmla="*/ 25400 h 458440"/>
                  <a:gd name="connsiteX18" fmla="*/ 264320 w 486242"/>
                  <a:gd name="connsiteY18" fmla="*/ 15875 h 458440"/>
                  <a:gd name="connsiteX19" fmla="*/ 273845 w 486242"/>
                  <a:gd name="connsiteY19" fmla="*/ 9525 h 458440"/>
                  <a:gd name="connsiteX20" fmla="*/ 308770 w 486242"/>
                  <a:gd name="connsiteY20" fmla="*/ 0 h 458440"/>
                  <a:gd name="connsiteX21" fmla="*/ 356395 w 486242"/>
                  <a:gd name="connsiteY21" fmla="*/ 3175 h 458440"/>
                  <a:gd name="connsiteX22" fmla="*/ 375445 w 486242"/>
                  <a:gd name="connsiteY22" fmla="*/ 12700 h 458440"/>
                  <a:gd name="connsiteX23" fmla="*/ 384970 w 486242"/>
                  <a:gd name="connsiteY23" fmla="*/ 15875 h 458440"/>
                  <a:gd name="connsiteX24" fmla="*/ 407195 w 486242"/>
                  <a:gd name="connsiteY24" fmla="*/ 31750 h 458440"/>
                  <a:gd name="connsiteX25" fmla="*/ 416720 w 486242"/>
                  <a:gd name="connsiteY25" fmla="*/ 44450 h 458440"/>
                  <a:gd name="connsiteX26" fmla="*/ 426245 w 486242"/>
                  <a:gd name="connsiteY26" fmla="*/ 53975 h 458440"/>
                  <a:gd name="connsiteX27" fmla="*/ 432595 w 486242"/>
                  <a:gd name="connsiteY27" fmla="*/ 66675 h 458440"/>
                  <a:gd name="connsiteX28" fmla="*/ 438945 w 486242"/>
                  <a:gd name="connsiteY28" fmla="*/ 88900 h 458440"/>
                  <a:gd name="connsiteX29" fmla="*/ 435770 w 486242"/>
                  <a:gd name="connsiteY29" fmla="*/ 130175 h 458440"/>
                  <a:gd name="connsiteX30" fmla="*/ 432595 w 486242"/>
                  <a:gd name="connsiteY30" fmla="*/ 139700 h 458440"/>
                  <a:gd name="connsiteX31" fmla="*/ 429420 w 486242"/>
                  <a:gd name="connsiteY31" fmla="*/ 168275 h 458440"/>
                  <a:gd name="connsiteX32" fmla="*/ 435770 w 486242"/>
                  <a:gd name="connsiteY32" fmla="*/ 196850 h 458440"/>
                  <a:gd name="connsiteX33" fmla="*/ 442120 w 486242"/>
                  <a:gd name="connsiteY33" fmla="*/ 206375 h 458440"/>
                  <a:gd name="connsiteX34" fmla="*/ 448470 w 486242"/>
                  <a:gd name="connsiteY34" fmla="*/ 225425 h 458440"/>
                  <a:gd name="connsiteX35" fmla="*/ 454820 w 486242"/>
                  <a:gd name="connsiteY35" fmla="*/ 234950 h 458440"/>
                  <a:gd name="connsiteX36" fmla="*/ 461170 w 486242"/>
                  <a:gd name="connsiteY36" fmla="*/ 260350 h 458440"/>
                  <a:gd name="connsiteX37" fmla="*/ 464345 w 486242"/>
                  <a:gd name="connsiteY37" fmla="*/ 339725 h 458440"/>
                  <a:gd name="connsiteX38" fmla="*/ 467520 w 486242"/>
                  <a:gd name="connsiteY38" fmla="*/ 349250 h 458440"/>
                  <a:gd name="connsiteX39" fmla="*/ 477045 w 486242"/>
                  <a:gd name="connsiteY39" fmla="*/ 358775 h 458440"/>
                  <a:gd name="connsiteX40" fmla="*/ 483395 w 486242"/>
                  <a:gd name="connsiteY40" fmla="*/ 393700 h 458440"/>
                  <a:gd name="connsiteX41" fmla="*/ 480220 w 486242"/>
                  <a:gd name="connsiteY41" fmla="*/ 425450 h 458440"/>
                  <a:gd name="connsiteX42" fmla="*/ 483395 w 486242"/>
                  <a:gd name="connsiteY42" fmla="*/ 457200 h 458440"/>
                  <a:gd name="connsiteX43" fmla="*/ 473870 w 486242"/>
                  <a:gd name="connsiteY43" fmla="*/ 447675 h 458440"/>
                  <a:gd name="connsiteX44" fmla="*/ 457995 w 486242"/>
                  <a:gd name="connsiteY44" fmla="*/ 425450 h 458440"/>
                  <a:gd name="connsiteX45" fmla="*/ 454820 w 486242"/>
                  <a:gd name="connsiteY45" fmla="*/ 393700 h 458440"/>
                  <a:gd name="connsiteX46" fmla="*/ 445295 w 486242"/>
                  <a:gd name="connsiteY46" fmla="*/ 384175 h 458440"/>
                  <a:gd name="connsiteX47" fmla="*/ 426245 w 486242"/>
                  <a:gd name="connsiteY47" fmla="*/ 368300 h 458440"/>
                  <a:gd name="connsiteX48" fmla="*/ 423070 w 486242"/>
                  <a:gd name="connsiteY48" fmla="*/ 358775 h 458440"/>
                  <a:gd name="connsiteX49" fmla="*/ 410370 w 486242"/>
                  <a:gd name="connsiteY49" fmla="*/ 339725 h 458440"/>
                  <a:gd name="connsiteX50" fmla="*/ 400845 w 486242"/>
                  <a:gd name="connsiteY50" fmla="*/ 301625 h 458440"/>
                  <a:gd name="connsiteX51" fmla="*/ 404020 w 486242"/>
                  <a:gd name="connsiteY51" fmla="*/ 273050 h 458440"/>
                  <a:gd name="connsiteX52" fmla="*/ 407195 w 486242"/>
                  <a:gd name="connsiteY52" fmla="*/ 254000 h 458440"/>
                  <a:gd name="connsiteX53" fmla="*/ 413545 w 486242"/>
                  <a:gd name="connsiteY53" fmla="*/ 196850 h 458440"/>
                  <a:gd name="connsiteX54" fmla="*/ 407195 w 486242"/>
                  <a:gd name="connsiteY54" fmla="*/ 174625 h 458440"/>
                  <a:gd name="connsiteX55" fmla="*/ 391320 w 486242"/>
                  <a:gd name="connsiteY55" fmla="*/ 155575 h 458440"/>
                  <a:gd name="connsiteX56" fmla="*/ 384970 w 486242"/>
                  <a:gd name="connsiteY56" fmla="*/ 136525 h 458440"/>
                  <a:gd name="connsiteX57" fmla="*/ 381795 w 486242"/>
                  <a:gd name="connsiteY57" fmla="*/ 127000 h 458440"/>
                  <a:gd name="connsiteX58" fmla="*/ 372270 w 486242"/>
                  <a:gd name="connsiteY58" fmla="*/ 123825 h 458440"/>
                  <a:gd name="connsiteX59" fmla="*/ 365920 w 486242"/>
                  <a:gd name="connsiteY59" fmla="*/ 57150 h 458440"/>
                  <a:gd name="connsiteX60" fmla="*/ 356395 w 486242"/>
                  <a:gd name="connsiteY60" fmla="*/ 60325 h 458440"/>
                  <a:gd name="connsiteX61" fmla="*/ 334170 w 486242"/>
                  <a:gd name="connsiteY61" fmla="*/ 76200 h 458440"/>
                  <a:gd name="connsiteX62" fmla="*/ 302420 w 486242"/>
                  <a:gd name="connsiteY62" fmla="*/ 95250 h 458440"/>
                  <a:gd name="connsiteX63" fmla="*/ 283370 w 486242"/>
                  <a:gd name="connsiteY63" fmla="*/ 107950 h 458440"/>
                  <a:gd name="connsiteX64" fmla="*/ 254795 w 486242"/>
                  <a:gd name="connsiteY64" fmla="*/ 123825 h 458440"/>
                  <a:gd name="connsiteX65" fmla="*/ 242095 w 486242"/>
                  <a:gd name="connsiteY65" fmla="*/ 133350 h 458440"/>
                  <a:gd name="connsiteX66" fmla="*/ 232570 w 486242"/>
                  <a:gd name="connsiteY66" fmla="*/ 136525 h 458440"/>
                  <a:gd name="connsiteX67" fmla="*/ 210345 w 486242"/>
                  <a:gd name="connsiteY67" fmla="*/ 152400 h 458440"/>
                  <a:gd name="connsiteX68" fmla="*/ 200820 w 486242"/>
                  <a:gd name="connsiteY68" fmla="*/ 155575 h 458440"/>
                  <a:gd name="connsiteX69" fmla="*/ 191295 w 486242"/>
                  <a:gd name="connsiteY69" fmla="*/ 161925 h 458440"/>
                  <a:gd name="connsiteX70" fmla="*/ 181770 w 486242"/>
                  <a:gd name="connsiteY70" fmla="*/ 165100 h 458440"/>
                  <a:gd name="connsiteX71" fmla="*/ 172245 w 486242"/>
                  <a:gd name="connsiteY71" fmla="*/ 171450 h 458440"/>
                  <a:gd name="connsiteX72" fmla="*/ 162720 w 486242"/>
                  <a:gd name="connsiteY72" fmla="*/ 174625 h 458440"/>
                  <a:gd name="connsiteX73" fmla="*/ 150020 w 486242"/>
                  <a:gd name="connsiteY73" fmla="*/ 180975 h 458440"/>
                  <a:gd name="connsiteX74" fmla="*/ 140495 w 486242"/>
                  <a:gd name="connsiteY74" fmla="*/ 187325 h 458440"/>
                  <a:gd name="connsiteX75" fmla="*/ 121445 w 486242"/>
                  <a:gd name="connsiteY75" fmla="*/ 193675 h 458440"/>
                  <a:gd name="connsiteX76" fmla="*/ 108745 w 486242"/>
                  <a:gd name="connsiteY76" fmla="*/ 200025 h 458440"/>
                  <a:gd name="connsiteX77" fmla="*/ 99220 w 486242"/>
                  <a:gd name="connsiteY77" fmla="*/ 206375 h 458440"/>
                  <a:gd name="connsiteX78" fmla="*/ 86520 w 486242"/>
                  <a:gd name="connsiteY78" fmla="*/ 209550 h 458440"/>
                  <a:gd name="connsiteX79" fmla="*/ 64295 w 486242"/>
                  <a:gd name="connsiteY79" fmla="*/ 222250 h 458440"/>
                  <a:gd name="connsiteX80" fmla="*/ 54770 w 486242"/>
                  <a:gd name="connsiteY80" fmla="*/ 225425 h 458440"/>
                  <a:gd name="connsiteX81" fmla="*/ 42070 w 486242"/>
                  <a:gd name="connsiteY81" fmla="*/ 234950 h 458440"/>
                  <a:gd name="connsiteX82" fmla="*/ 32545 w 486242"/>
                  <a:gd name="connsiteY82" fmla="*/ 244475 h 458440"/>
                  <a:gd name="connsiteX83" fmla="*/ 23020 w 486242"/>
                  <a:gd name="connsiteY83" fmla="*/ 247650 h 458440"/>
                  <a:gd name="connsiteX84" fmla="*/ 13495 w 486242"/>
                  <a:gd name="connsiteY84" fmla="*/ 257175 h 458440"/>
                  <a:gd name="connsiteX85" fmla="*/ 795 w 486242"/>
                  <a:gd name="connsiteY85" fmla="*/ 254000 h 458440"/>
                  <a:gd name="connsiteX86" fmla="*/ 10320 w 486242"/>
                  <a:gd name="connsiteY86" fmla="*/ 206375 h 458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86242" h="458440">
                    <a:moveTo>
                      <a:pt x="10320" y="206375"/>
                    </a:moveTo>
                    <a:cubicBezTo>
                      <a:pt x="12437" y="195792"/>
                      <a:pt x="11082" y="195327"/>
                      <a:pt x="13495" y="190500"/>
                    </a:cubicBezTo>
                    <a:cubicBezTo>
                      <a:pt x="18149" y="181191"/>
                      <a:pt x="27666" y="179227"/>
                      <a:pt x="35720" y="174625"/>
                    </a:cubicBezTo>
                    <a:cubicBezTo>
                      <a:pt x="39033" y="172732"/>
                      <a:pt x="41932" y="170168"/>
                      <a:pt x="45245" y="168275"/>
                    </a:cubicBezTo>
                    <a:cubicBezTo>
                      <a:pt x="49354" y="165927"/>
                      <a:pt x="53886" y="164360"/>
                      <a:pt x="57945" y="161925"/>
                    </a:cubicBezTo>
                    <a:cubicBezTo>
                      <a:pt x="64489" y="157998"/>
                      <a:pt x="69755" y="151638"/>
                      <a:pt x="76995" y="149225"/>
                    </a:cubicBezTo>
                    <a:cubicBezTo>
                      <a:pt x="94459" y="143404"/>
                      <a:pt x="78811" y="149548"/>
                      <a:pt x="96045" y="139700"/>
                    </a:cubicBezTo>
                    <a:cubicBezTo>
                      <a:pt x="124243" y="123587"/>
                      <a:pt x="95064" y="142471"/>
                      <a:pt x="118270" y="127000"/>
                    </a:cubicBezTo>
                    <a:cubicBezTo>
                      <a:pt x="133743" y="103790"/>
                      <a:pt x="114627" y="128242"/>
                      <a:pt x="134145" y="114300"/>
                    </a:cubicBezTo>
                    <a:cubicBezTo>
                      <a:pt x="139017" y="110820"/>
                      <a:pt x="142339" y="105542"/>
                      <a:pt x="146845" y="101600"/>
                    </a:cubicBezTo>
                    <a:cubicBezTo>
                      <a:pt x="150827" y="98115"/>
                      <a:pt x="155803" y="95817"/>
                      <a:pt x="159545" y="92075"/>
                    </a:cubicBezTo>
                    <a:cubicBezTo>
                      <a:pt x="162243" y="89377"/>
                      <a:pt x="162964" y="84993"/>
                      <a:pt x="165895" y="82550"/>
                    </a:cubicBezTo>
                    <a:cubicBezTo>
                      <a:pt x="169531" y="79520"/>
                      <a:pt x="174486" y="78548"/>
                      <a:pt x="178595" y="76200"/>
                    </a:cubicBezTo>
                    <a:cubicBezTo>
                      <a:pt x="195829" y="66352"/>
                      <a:pt x="180181" y="72496"/>
                      <a:pt x="197645" y="66675"/>
                    </a:cubicBezTo>
                    <a:cubicBezTo>
                      <a:pt x="199762" y="63500"/>
                      <a:pt x="201064" y="59593"/>
                      <a:pt x="203995" y="57150"/>
                    </a:cubicBezTo>
                    <a:cubicBezTo>
                      <a:pt x="210077" y="52082"/>
                      <a:pt x="219001" y="50332"/>
                      <a:pt x="226220" y="47625"/>
                    </a:cubicBezTo>
                    <a:cubicBezTo>
                      <a:pt x="243974" y="40967"/>
                      <a:pt x="238467" y="43693"/>
                      <a:pt x="251620" y="34925"/>
                    </a:cubicBezTo>
                    <a:cubicBezTo>
                      <a:pt x="252678" y="31750"/>
                      <a:pt x="252939" y="28185"/>
                      <a:pt x="254795" y="25400"/>
                    </a:cubicBezTo>
                    <a:cubicBezTo>
                      <a:pt x="257286" y="21664"/>
                      <a:pt x="260871" y="18750"/>
                      <a:pt x="264320" y="15875"/>
                    </a:cubicBezTo>
                    <a:cubicBezTo>
                      <a:pt x="267251" y="13432"/>
                      <a:pt x="270358" y="11075"/>
                      <a:pt x="273845" y="9525"/>
                    </a:cubicBezTo>
                    <a:cubicBezTo>
                      <a:pt x="287028" y="3666"/>
                      <a:pt x="295189" y="2716"/>
                      <a:pt x="308770" y="0"/>
                    </a:cubicBezTo>
                    <a:cubicBezTo>
                      <a:pt x="324645" y="1058"/>
                      <a:pt x="340582" y="1418"/>
                      <a:pt x="356395" y="3175"/>
                    </a:cubicBezTo>
                    <a:cubicBezTo>
                      <a:pt x="366656" y="4315"/>
                      <a:pt x="366424" y="8190"/>
                      <a:pt x="375445" y="12700"/>
                    </a:cubicBezTo>
                    <a:cubicBezTo>
                      <a:pt x="378438" y="14197"/>
                      <a:pt x="381977" y="14378"/>
                      <a:pt x="384970" y="15875"/>
                    </a:cubicBezTo>
                    <a:cubicBezTo>
                      <a:pt x="388576" y="17678"/>
                      <a:pt x="405757" y="30312"/>
                      <a:pt x="407195" y="31750"/>
                    </a:cubicBezTo>
                    <a:cubicBezTo>
                      <a:pt x="410937" y="35492"/>
                      <a:pt x="413276" y="40432"/>
                      <a:pt x="416720" y="44450"/>
                    </a:cubicBezTo>
                    <a:cubicBezTo>
                      <a:pt x="419642" y="47859"/>
                      <a:pt x="423635" y="50321"/>
                      <a:pt x="426245" y="53975"/>
                    </a:cubicBezTo>
                    <a:cubicBezTo>
                      <a:pt x="428996" y="57826"/>
                      <a:pt x="430731" y="62325"/>
                      <a:pt x="432595" y="66675"/>
                    </a:cubicBezTo>
                    <a:cubicBezTo>
                      <a:pt x="435328" y="73052"/>
                      <a:pt x="437334" y="82455"/>
                      <a:pt x="438945" y="88900"/>
                    </a:cubicBezTo>
                    <a:cubicBezTo>
                      <a:pt x="437887" y="102658"/>
                      <a:pt x="437482" y="116483"/>
                      <a:pt x="435770" y="130175"/>
                    </a:cubicBezTo>
                    <a:cubicBezTo>
                      <a:pt x="435355" y="133496"/>
                      <a:pt x="433145" y="136399"/>
                      <a:pt x="432595" y="139700"/>
                    </a:cubicBezTo>
                    <a:cubicBezTo>
                      <a:pt x="431019" y="149153"/>
                      <a:pt x="430478" y="158750"/>
                      <a:pt x="429420" y="168275"/>
                    </a:cubicBezTo>
                    <a:cubicBezTo>
                      <a:pt x="430639" y="175592"/>
                      <a:pt x="431862" y="189034"/>
                      <a:pt x="435770" y="196850"/>
                    </a:cubicBezTo>
                    <a:cubicBezTo>
                      <a:pt x="437477" y="200263"/>
                      <a:pt x="440570" y="202888"/>
                      <a:pt x="442120" y="206375"/>
                    </a:cubicBezTo>
                    <a:cubicBezTo>
                      <a:pt x="444838" y="212492"/>
                      <a:pt x="444757" y="219856"/>
                      <a:pt x="448470" y="225425"/>
                    </a:cubicBezTo>
                    <a:cubicBezTo>
                      <a:pt x="450587" y="228600"/>
                      <a:pt x="453113" y="231537"/>
                      <a:pt x="454820" y="234950"/>
                    </a:cubicBezTo>
                    <a:cubicBezTo>
                      <a:pt x="458074" y="241459"/>
                      <a:pt x="459962" y="254312"/>
                      <a:pt x="461170" y="260350"/>
                    </a:cubicBezTo>
                    <a:cubicBezTo>
                      <a:pt x="462228" y="286808"/>
                      <a:pt x="462458" y="313313"/>
                      <a:pt x="464345" y="339725"/>
                    </a:cubicBezTo>
                    <a:cubicBezTo>
                      <a:pt x="464583" y="343063"/>
                      <a:pt x="465664" y="346465"/>
                      <a:pt x="467520" y="349250"/>
                    </a:cubicBezTo>
                    <a:cubicBezTo>
                      <a:pt x="470011" y="352986"/>
                      <a:pt x="473870" y="355600"/>
                      <a:pt x="477045" y="358775"/>
                    </a:cubicBezTo>
                    <a:cubicBezTo>
                      <a:pt x="481510" y="372170"/>
                      <a:pt x="483395" y="375749"/>
                      <a:pt x="483395" y="393700"/>
                    </a:cubicBezTo>
                    <a:cubicBezTo>
                      <a:pt x="483395" y="404336"/>
                      <a:pt x="481278" y="414867"/>
                      <a:pt x="480220" y="425450"/>
                    </a:cubicBezTo>
                    <a:cubicBezTo>
                      <a:pt x="481278" y="436033"/>
                      <a:pt x="490916" y="464721"/>
                      <a:pt x="483395" y="457200"/>
                    </a:cubicBezTo>
                    <a:cubicBezTo>
                      <a:pt x="480220" y="454025"/>
                      <a:pt x="476792" y="451084"/>
                      <a:pt x="473870" y="447675"/>
                    </a:cubicBezTo>
                    <a:cubicBezTo>
                      <a:pt x="467963" y="440783"/>
                      <a:pt x="463021" y="432988"/>
                      <a:pt x="457995" y="425450"/>
                    </a:cubicBezTo>
                    <a:cubicBezTo>
                      <a:pt x="456937" y="414867"/>
                      <a:pt x="457948" y="403866"/>
                      <a:pt x="454820" y="393700"/>
                    </a:cubicBezTo>
                    <a:cubicBezTo>
                      <a:pt x="453500" y="389408"/>
                      <a:pt x="448170" y="387624"/>
                      <a:pt x="445295" y="384175"/>
                    </a:cubicBezTo>
                    <a:cubicBezTo>
                      <a:pt x="432473" y="368789"/>
                      <a:pt x="447129" y="378742"/>
                      <a:pt x="426245" y="368300"/>
                    </a:cubicBezTo>
                    <a:cubicBezTo>
                      <a:pt x="425187" y="365125"/>
                      <a:pt x="424695" y="361701"/>
                      <a:pt x="423070" y="358775"/>
                    </a:cubicBezTo>
                    <a:cubicBezTo>
                      <a:pt x="419364" y="352104"/>
                      <a:pt x="412783" y="346965"/>
                      <a:pt x="410370" y="339725"/>
                    </a:cubicBezTo>
                    <a:cubicBezTo>
                      <a:pt x="401984" y="314568"/>
                      <a:pt x="405120" y="327277"/>
                      <a:pt x="400845" y="301625"/>
                    </a:cubicBezTo>
                    <a:cubicBezTo>
                      <a:pt x="401903" y="292100"/>
                      <a:pt x="402753" y="282550"/>
                      <a:pt x="404020" y="273050"/>
                    </a:cubicBezTo>
                    <a:cubicBezTo>
                      <a:pt x="404871" y="266669"/>
                      <a:pt x="406585" y="260409"/>
                      <a:pt x="407195" y="254000"/>
                    </a:cubicBezTo>
                    <a:cubicBezTo>
                      <a:pt x="412631" y="196920"/>
                      <a:pt x="404910" y="222755"/>
                      <a:pt x="413545" y="196850"/>
                    </a:cubicBezTo>
                    <a:cubicBezTo>
                      <a:pt x="411428" y="189442"/>
                      <a:pt x="410056" y="181779"/>
                      <a:pt x="407195" y="174625"/>
                    </a:cubicBezTo>
                    <a:cubicBezTo>
                      <a:pt x="404248" y="167258"/>
                      <a:pt x="396608" y="160863"/>
                      <a:pt x="391320" y="155575"/>
                    </a:cubicBezTo>
                    <a:lnTo>
                      <a:pt x="384970" y="136525"/>
                    </a:lnTo>
                    <a:cubicBezTo>
                      <a:pt x="383912" y="133350"/>
                      <a:pt x="384970" y="128058"/>
                      <a:pt x="381795" y="127000"/>
                    </a:cubicBezTo>
                    <a:lnTo>
                      <a:pt x="372270" y="123825"/>
                    </a:lnTo>
                    <a:cubicBezTo>
                      <a:pt x="372485" y="119527"/>
                      <a:pt x="396044" y="57150"/>
                      <a:pt x="365920" y="57150"/>
                    </a:cubicBezTo>
                    <a:cubicBezTo>
                      <a:pt x="362573" y="57150"/>
                      <a:pt x="359570" y="59267"/>
                      <a:pt x="356395" y="60325"/>
                    </a:cubicBezTo>
                    <a:cubicBezTo>
                      <a:pt x="350943" y="64414"/>
                      <a:pt x="340670" y="72486"/>
                      <a:pt x="334170" y="76200"/>
                    </a:cubicBezTo>
                    <a:cubicBezTo>
                      <a:pt x="322478" y="82881"/>
                      <a:pt x="312776" y="84894"/>
                      <a:pt x="302420" y="95250"/>
                    </a:cubicBezTo>
                    <a:cubicBezTo>
                      <a:pt x="281281" y="116389"/>
                      <a:pt x="304047" y="96463"/>
                      <a:pt x="283370" y="107950"/>
                    </a:cubicBezTo>
                    <a:cubicBezTo>
                      <a:pt x="250618" y="126146"/>
                      <a:pt x="276348" y="116641"/>
                      <a:pt x="254795" y="123825"/>
                    </a:cubicBezTo>
                    <a:cubicBezTo>
                      <a:pt x="250562" y="127000"/>
                      <a:pt x="246689" y="130725"/>
                      <a:pt x="242095" y="133350"/>
                    </a:cubicBezTo>
                    <a:cubicBezTo>
                      <a:pt x="239189" y="135010"/>
                      <a:pt x="235476" y="134865"/>
                      <a:pt x="232570" y="136525"/>
                    </a:cubicBezTo>
                    <a:cubicBezTo>
                      <a:pt x="222503" y="142278"/>
                      <a:pt x="220173" y="147486"/>
                      <a:pt x="210345" y="152400"/>
                    </a:cubicBezTo>
                    <a:cubicBezTo>
                      <a:pt x="207352" y="153897"/>
                      <a:pt x="203813" y="154078"/>
                      <a:pt x="200820" y="155575"/>
                    </a:cubicBezTo>
                    <a:cubicBezTo>
                      <a:pt x="197407" y="157282"/>
                      <a:pt x="194708" y="160218"/>
                      <a:pt x="191295" y="161925"/>
                    </a:cubicBezTo>
                    <a:cubicBezTo>
                      <a:pt x="188302" y="163422"/>
                      <a:pt x="184763" y="163603"/>
                      <a:pt x="181770" y="165100"/>
                    </a:cubicBezTo>
                    <a:cubicBezTo>
                      <a:pt x="178357" y="166807"/>
                      <a:pt x="175658" y="169743"/>
                      <a:pt x="172245" y="171450"/>
                    </a:cubicBezTo>
                    <a:cubicBezTo>
                      <a:pt x="169252" y="172947"/>
                      <a:pt x="165796" y="173307"/>
                      <a:pt x="162720" y="174625"/>
                    </a:cubicBezTo>
                    <a:cubicBezTo>
                      <a:pt x="158370" y="176489"/>
                      <a:pt x="154129" y="178627"/>
                      <a:pt x="150020" y="180975"/>
                    </a:cubicBezTo>
                    <a:cubicBezTo>
                      <a:pt x="146707" y="182868"/>
                      <a:pt x="143982" y="185775"/>
                      <a:pt x="140495" y="187325"/>
                    </a:cubicBezTo>
                    <a:cubicBezTo>
                      <a:pt x="134378" y="190043"/>
                      <a:pt x="127432" y="190682"/>
                      <a:pt x="121445" y="193675"/>
                    </a:cubicBezTo>
                    <a:cubicBezTo>
                      <a:pt x="117212" y="195792"/>
                      <a:pt x="112854" y="197677"/>
                      <a:pt x="108745" y="200025"/>
                    </a:cubicBezTo>
                    <a:cubicBezTo>
                      <a:pt x="105432" y="201918"/>
                      <a:pt x="102727" y="204872"/>
                      <a:pt x="99220" y="206375"/>
                    </a:cubicBezTo>
                    <a:cubicBezTo>
                      <a:pt x="95209" y="208094"/>
                      <a:pt x="90753" y="208492"/>
                      <a:pt x="86520" y="209550"/>
                    </a:cubicBezTo>
                    <a:cubicBezTo>
                      <a:pt x="76954" y="215927"/>
                      <a:pt x="75574" y="217416"/>
                      <a:pt x="64295" y="222250"/>
                    </a:cubicBezTo>
                    <a:cubicBezTo>
                      <a:pt x="61219" y="223568"/>
                      <a:pt x="57945" y="224367"/>
                      <a:pt x="54770" y="225425"/>
                    </a:cubicBezTo>
                    <a:cubicBezTo>
                      <a:pt x="50537" y="228600"/>
                      <a:pt x="46088" y="231506"/>
                      <a:pt x="42070" y="234950"/>
                    </a:cubicBezTo>
                    <a:cubicBezTo>
                      <a:pt x="38661" y="237872"/>
                      <a:pt x="36281" y="241984"/>
                      <a:pt x="32545" y="244475"/>
                    </a:cubicBezTo>
                    <a:cubicBezTo>
                      <a:pt x="29760" y="246331"/>
                      <a:pt x="26195" y="246592"/>
                      <a:pt x="23020" y="247650"/>
                    </a:cubicBezTo>
                    <a:cubicBezTo>
                      <a:pt x="19845" y="250825"/>
                      <a:pt x="17812" y="255941"/>
                      <a:pt x="13495" y="257175"/>
                    </a:cubicBezTo>
                    <a:cubicBezTo>
                      <a:pt x="9299" y="258374"/>
                      <a:pt x="1853" y="258233"/>
                      <a:pt x="795" y="254000"/>
                    </a:cubicBezTo>
                    <a:cubicBezTo>
                      <a:pt x="-3055" y="238599"/>
                      <a:pt x="8203" y="216958"/>
                      <a:pt x="10320" y="20637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grpSp>
            <p:nvGrpSpPr>
              <p:cNvPr id="1078" name="Groupe 1077">
                <a:extLst>
                  <a:ext uri="{FF2B5EF4-FFF2-40B4-BE49-F238E27FC236}">
                    <a16:creationId xmlns:a16="http://schemas.microsoft.com/office/drawing/2014/main" id="{72FC45ED-311A-4F4F-B66A-7400719F7C94}"/>
                  </a:ext>
                </a:extLst>
              </p:cNvPr>
              <p:cNvGrpSpPr/>
              <p:nvPr/>
            </p:nvGrpSpPr>
            <p:grpSpPr>
              <a:xfrm>
                <a:off x="4041279" y="2399184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1092" name="Larme 1091">
                  <a:extLst>
                    <a:ext uri="{FF2B5EF4-FFF2-40B4-BE49-F238E27FC236}">
                      <a16:creationId xmlns:a16="http://schemas.microsoft.com/office/drawing/2014/main" id="{0D605A78-E8B5-4E5B-B253-1CAB76F3A842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093" name="Larme 1092">
                  <a:extLst>
                    <a:ext uri="{FF2B5EF4-FFF2-40B4-BE49-F238E27FC236}">
                      <a16:creationId xmlns:a16="http://schemas.microsoft.com/office/drawing/2014/main" id="{AE54C992-2348-4397-8175-A97A38DA4064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094" name="Larme 1093">
                  <a:extLst>
                    <a:ext uri="{FF2B5EF4-FFF2-40B4-BE49-F238E27FC236}">
                      <a16:creationId xmlns:a16="http://schemas.microsoft.com/office/drawing/2014/main" id="{AEB250CE-4B44-43E8-917C-1C00503AB2AF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095" name="Larme 1094">
                  <a:extLst>
                    <a:ext uri="{FF2B5EF4-FFF2-40B4-BE49-F238E27FC236}">
                      <a16:creationId xmlns:a16="http://schemas.microsoft.com/office/drawing/2014/main" id="{E0B824EB-C0BC-4B70-A177-7C618891D264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096" name="Larme 1095">
                  <a:extLst>
                    <a:ext uri="{FF2B5EF4-FFF2-40B4-BE49-F238E27FC236}">
                      <a16:creationId xmlns:a16="http://schemas.microsoft.com/office/drawing/2014/main" id="{F43EBA93-CC84-49E8-9161-8D5C598F39A3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097" name="Larme 1096">
                  <a:extLst>
                    <a:ext uri="{FF2B5EF4-FFF2-40B4-BE49-F238E27FC236}">
                      <a16:creationId xmlns:a16="http://schemas.microsoft.com/office/drawing/2014/main" id="{89517DEF-05AD-4645-81D9-10006B515A4B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1098" name="Connecteur droit 1097">
                  <a:extLst>
                    <a:ext uri="{FF2B5EF4-FFF2-40B4-BE49-F238E27FC236}">
                      <a16:creationId xmlns:a16="http://schemas.microsoft.com/office/drawing/2014/main" id="{81204CA7-61C3-4A70-A3FB-40B85BBC277D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9" name="Connecteur droit 1098">
                  <a:extLst>
                    <a:ext uri="{FF2B5EF4-FFF2-40B4-BE49-F238E27FC236}">
                      <a16:creationId xmlns:a16="http://schemas.microsoft.com/office/drawing/2014/main" id="{1C992D4D-765F-4A9E-A673-E401A400CF58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0" name="Connecteur droit 1099">
                  <a:extLst>
                    <a:ext uri="{FF2B5EF4-FFF2-40B4-BE49-F238E27FC236}">
                      <a16:creationId xmlns:a16="http://schemas.microsoft.com/office/drawing/2014/main" id="{5536C663-7893-4AEB-9CD8-CE7C51261DC2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1" name="Connecteur droit 1100">
                  <a:extLst>
                    <a:ext uri="{FF2B5EF4-FFF2-40B4-BE49-F238E27FC236}">
                      <a16:creationId xmlns:a16="http://schemas.microsoft.com/office/drawing/2014/main" id="{F546BC70-2AF2-477F-A780-DB96787F2FE0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2" name="Connecteur droit 1101">
                  <a:extLst>
                    <a:ext uri="{FF2B5EF4-FFF2-40B4-BE49-F238E27FC236}">
                      <a16:creationId xmlns:a16="http://schemas.microsoft.com/office/drawing/2014/main" id="{2F9619F8-51D5-4982-A844-A2AABCD36578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3" name="Connecteur droit 1102">
                  <a:extLst>
                    <a:ext uri="{FF2B5EF4-FFF2-40B4-BE49-F238E27FC236}">
                      <a16:creationId xmlns:a16="http://schemas.microsoft.com/office/drawing/2014/main" id="{44A28C76-B3A9-4C0C-96A4-494867900FB3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79" name="Groupe 1078">
                <a:extLst>
                  <a:ext uri="{FF2B5EF4-FFF2-40B4-BE49-F238E27FC236}">
                    <a16:creationId xmlns:a16="http://schemas.microsoft.com/office/drawing/2014/main" id="{E095F5DB-BF87-481F-97E4-B74EE1FB01DE}"/>
                  </a:ext>
                </a:extLst>
              </p:cNvPr>
              <p:cNvGrpSpPr/>
              <p:nvPr/>
            </p:nvGrpSpPr>
            <p:grpSpPr>
              <a:xfrm flipH="1">
                <a:off x="3874403" y="2396717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1080" name="Larme 1079">
                  <a:extLst>
                    <a:ext uri="{FF2B5EF4-FFF2-40B4-BE49-F238E27FC236}">
                      <a16:creationId xmlns:a16="http://schemas.microsoft.com/office/drawing/2014/main" id="{DBFEDAD0-6CE5-4388-94F1-689EF87765F7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081" name="Larme 1080">
                  <a:extLst>
                    <a:ext uri="{FF2B5EF4-FFF2-40B4-BE49-F238E27FC236}">
                      <a16:creationId xmlns:a16="http://schemas.microsoft.com/office/drawing/2014/main" id="{45685CC2-0137-4F82-B55F-69F3113601FC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082" name="Larme 1081">
                  <a:extLst>
                    <a:ext uri="{FF2B5EF4-FFF2-40B4-BE49-F238E27FC236}">
                      <a16:creationId xmlns:a16="http://schemas.microsoft.com/office/drawing/2014/main" id="{3F07FB21-79EF-4C37-9ACF-DF78D3420BAA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083" name="Larme 1082">
                  <a:extLst>
                    <a:ext uri="{FF2B5EF4-FFF2-40B4-BE49-F238E27FC236}">
                      <a16:creationId xmlns:a16="http://schemas.microsoft.com/office/drawing/2014/main" id="{9B548271-89EF-4542-89DF-3BEAAD03A07C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084" name="Larme 1083">
                  <a:extLst>
                    <a:ext uri="{FF2B5EF4-FFF2-40B4-BE49-F238E27FC236}">
                      <a16:creationId xmlns:a16="http://schemas.microsoft.com/office/drawing/2014/main" id="{146C0912-4CB9-4D9D-925C-7C20C8843728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085" name="Larme 1084">
                  <a:extLst>
                    <a:ext uri="{FF2B5EF4-FFF2-40B4-BE49-F238E27FC236}">
                      <a16:creationId xmlns:a16="http://schemas.microsoft.com/office/drawing/2014/main" id="{15C8F342-E46A-4A8D-9FA4-934C7F76C16C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1086" name="Connecteur droit 1085">
                  <a:extLst>
                    <a:ext uri="{FF2B5EF4-FFF2-40B4-BE49-F238E27FC236}">
                      <a16:creationId xmlns:a16="http://schemas.microsoft.com/office/drawing/2014/main" id="{6F74677B-858A-411B-86BD-B8C2E56B8165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7" name="Connecteur droit 1086">
                  <a:extLst>
                    <a:ext uri="{FF2B5EF4-FFF2-40B4-BE49-F238E27FC236}">
                      <a16:creationId xmlns:a16="http://schemas.microsoft.com/office/drawing/2014/main" id="{5C6E4C7C-0F38-4477-B6E5-A1312D36EA75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8" name="Connecteur droit 1087">
                  <a:extLst>
                    <a:ext uri="{FF2B5EF4-FFF2-40B4-BE49-F238E27FC236}">
                      <a16:creationId xmlns:a16="http://schemas.microsoft.com/office/drawing/2014/main" id="{BABCF4CB-0C6D-4EC9-B548-525F5BEEC88A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9" name="Connecteur droit 1088">
                  <a:extLst>
                    <a:ext uri="{FF2B5EF4-FFF2-40B4-BE49-F238E27FC236}">
                      <a16:creationId xmlns:a16="http://schemas.microsoft.com/office/drawing/2014/main" id="{DC341EF0-F5CD-4BFD-93D6-806A18E25335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0" name="Connecteur droit 1089">
                  <a:extLst>
                    <a:ext uri="{FF2B5EF4-FFF2-40B4-BE49-F238E27FC236}">
                      <a16:creationId xmlns:a16="http://schemas.microsoft.com/office/drawing/2014/main" id="{48DA60CC-3C47-4025-82D0-8DB7F44944E5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1" name="Connecteur droit 1090">
                  <a:extLst>
                    <a:ext uri="{FF2B5EF4-FFF2-40B4-BE49-F238E27FC236}">
                      <a16:creationId xmlns:a16="http://schemas.microsoft.com/office/drawing/2014/main" id="{B29B7332-8857-4B76-9242-8D193A135511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67" name="Groupe 866">
              <a:extLst>
                <a:ext uri="{FF2B5EF4-FFF2-40B4-BE49-F238E27FC236}">
                  <a16:creationId xmlns:a16="http://schemas.microsoft.com/office/drawing/2014/main" id="{94DC2F23-EE61-4657-947B-B63EB1B6ACF2}"/>
                </a:ext>
              </a:extLst>
            </p:cNvPr>
            <p:cNvGrpSpPr/>
            <p:nvPr/>
          </p:nvGrpSpPr>
          <p:grpSpPr>
            <a:xfrm>
              <a:off x="7223763" y="1396806"/>
              <a:ext cx="825238" cy="2422500"/>
              <a:chOff x="3562350" y="2396717"/>
              <a:chExt cx="958522" cy="2436219"/>
            </a:xfrm>
            <a:solidFill>
              <a:srgbClr val="EEF1C7"/>
            </a:solidFill>
          </p:grpSpPr>
          <p:sp>
            <p:nvSpPr>
              <p:cNvPr id="1038" name="Forme libre 429">
                <a:extLst>
                  <a:ext uri="{FF2B5EF4-FFF2-40B4-BE49-F238E27FC236}">
                    <a16:creationId xmlns:a16="http://schemas.microsoft.com/office/drawing/2014/main" id="{9C25B95B-7D6A-49ED-A2E4-94F3AB35AA36}"/>
                  </a:ext>
                </a:extLst>
              </p:cNvPr>
              <p:cNvSpPr/>
              <p:nvPr/>
            </p:nvSpPr>
            <p:spPr>
              <a:xfrm>
                <a:off x="3743325" y="3068960"/>
                <a:ext cx="314325" cy="365125"/>
              </a:xfrm>
              <a:custGeom>
                <a:avLst/>
                <a:gdLst>
                  <a:gd name="connsiteX0" fmla="*/ 298450 w 314325"/>
                  <a:gd name="connsiteY0" fmla="*/ 184150 h 365125"/>
                  <a:gd name="connsiteX1" fmla="*/ 314325 w 314325"/>
                  <a:gd name="connsiteY1" fmla="*/ 158750 h 365125"/>
                  <a:gd name="connsiteX2" fmla="*/ 311150 w 314325"/>
                  <a:gd name="connsiteY2" fmla="*/ 136525 h 365125"/>
                  <a:gd name="connsiteX3" fmla="*/ 301625 w 314325"/>
                  <a:gd name="connsiteY3" fmla="*/ 98425 h 365125"/>
                  <a:gd name="connsiteX4" fmla="*/ 292100 w 314325"/>
                  <a:gd name="connsiteY4" fmla="*/ 95250 h 365125"/>
                  <a:gd name="connsiteX5" fmla="*/ 273050 w 314325"/>
                  <a:gd name="connsiteY5" fmla="*/ 82550 h 365125"/>
                  <a:gd name="connsiteX6" fmla="*/ 250825 w 314325"/>
                  <a:gd name="connsiteY6" fmla="*/ 76200 h 365125"/>
                  <a:gd name="connsiteX7" fmla="*/ 231775 w 314325"/>
                  <a:gd name="connsiteY7" fmla="*/ 66675 h 365125"/>
                  <a:gd name="connsiteX8" fmla="*/ 222250 w 314325"/>
                  <a:gd name="connsiteY8" fmla="*/ 57150 h 365125"/>
                  <a:gd name="connsiteX9" fmla="*/ 203200 w 314325"/>
                  <a:gd name="connsiteY9" fmla="*/ 44450 h 365125"/>
                  <a:gd name="connsiteX10" fmla="*/ 180975 w 314325"/>
                  <a:gd name="connsiteY10" fmla="*/ 22225 h 365125"/>
                  <a:gd name="connsiteX11" fmla="*/ 171450 w 314325"/>
                  <a:gd name="connsiteY11" fmla="*/ 12700 h 365125"/>
                  <a:gd name="connsiteX12" fmla="*/ 155575 w 314325"/>
                  <a:gd name="connsiteY12" fmla="*/ 6350 h 365125"/>
                  <a:gd name="connsiteX13" fmla="*/ 142875 w 314325"/>
                  <a:gd name="connsiteY13" fmla="*/ 0 h 365125"/>
                  <a:gd name="connsiteX14" fmla="*/ 104775 w 314325"/>
                  <a:gd name="connsiteY14" fmla="*/ 3175 h 365125"/>
                  <a:gd name="connsiteX15" fmla="*/ 82550 w 314325"/>
                  <a:gd name="connsiteY15" fmla="*/ 12700 h 365125"/>
                  <a:gd name="connsiteX16" fmla="*/ 63500 w 314325"/>
                  <a:gd name="connsiteY16" fmla="*/ 31750 h 365125"/>
                  <a:gd name="connsiteX17" fmla="*/ 50800 w 314325"/>
                  <a:gd name="connsiteY17" fmla="*/ 41275 h 365125"/>
                  <a:gd name="connsiteX18" fmla="*/ 47625 w 314325"/>
                  <a:gd name="connsiteY18" fmla="*/ 50800 h 365125"/>
                  <a:gd name="connsiteX19" fmla="*/ 31750 w 314325"/>
                  <a:gd name="connsiteY19" fmla="*/ 69850 h 365125"/>
                  <a:gd name="connsiteX20" fmla="*/ 28575 w 314325"/>
                  <a:gd name="connsiteY20" fmla="*/ 82550 h 365125"/>
                  <a:gd name="connsiteX21" fmla="*/ 19050 w 314325"/>
                  <a:gd name="connsiteY21" fmla="*/ 155575 h 365125"/>
                  <a:gd name="connsiteX22" fmla="*/ 15875 w 314325"/>
                  <a:gd name="connsiteY22" fmla="*/ 187325 h 365125"/>
                  <a:gd name="connsiteX23" fmla="*/ 6350 w 314325"/>
                  <a:gd name="connsiteY23" fmla="*/ 196850 h 365125"/>
                  <a:gd name="connsiteX24" fmla="*/ 0 w 314325"/>
                  <a:gd name="connsiteY24" fmla="*/ 209550 h 365125"/>
                  <a:gd name="connsiteX25" fmla="*/ 3175 w 314325"/>
                  <a:gd name="connsiteY25" fmla="*/ 238125 h 365125"/>
                  <a:gd name="connsiteX26" fmla="*/ 12700 w 314325"/>
                  <a:gd name="connsiteY26" fmla="*/ 247650 h 365125"/>
                  <a:gd name="connsiteX27" fmla="*/ 22225 w 314325"/>
                  <a:gd name="connsiteY27" fmla="*/ 266700 h 365125"/>
                  <a:gd name="connsiteX28" fmla="*/ 19050 w 314325"/>
                  <a:gd name="connsiteY28" fmla="*/ 295275 h 365125"/>
                  <a:gd name="connsiteX29" fmla="*/ 9525 w 314325"/>
                  <a:gd name="connsiteY29" fmla="*/ 320675 h 365125"/>
                  <a:gd name="connsiteX30" fmla="*/ 12700 w 314325"/>
                  <a:gd name="connsiteY30" fmla="*/ 352425 h 365125"/>
                  <a:gd name="connsiteX31" fmla="*/ 22225 w 314325"/>
                  <a:gd name="connsiteY31" fmla="*/ 358775 h 365125"/>
                  <a:gd name="connsiteX32" fmla="*/ 41275 w 314325"/>
                  <a:gd name="connsiteY32" fmla="*/ 365125 h 365125"/>
                  <a:gd name="connsiteX33" fmla="*/ 34925 w 314325"/>
                  <a:gd name="connsiteY33" fmla="*/ 349250 h 365125"/>
                  <a:gd name="connsiteX34" fmla="*/ 41275 w 314325"/>
                  <a:gd name="connsiteY34" fmla="*/ 266700 h 365125"/>
                  <a:gd name="connsiteX35" fmla="*/ 41275 w 314325"/>
                  <a:gd name="connsiteY35" fmla="*/ 215900 h 365125"/>
                  <a:gd name="connsiteX36" fmla="*/ 60325 w 314325"/>
                  <a:gd name="connsiteY36" fmla="*/ 203200 h 365125"/>
                  <a:gd name="connsiteX37" fmla="*/ 76200 w 314325"/>
                  <a:gd name="connsiteY37" fmla="*/ 184150 h 365125"/>
                  <a:gd name="connsiteX38" fmla="*/ 82550 w 314325"/>
                  <a:gd name="connsiteY38" fmla="*/ 111125 h 365125"/>
                  <a:gd name="connsiteX39" fmla="*/ 88900 w 314325"/>
                  <a:gd name="connsiteY39" fmla="*/ 98425 h 365125"/>
                  <a:gd name="connsiteX40" fmla="*/ 101600 w 314325"/>
                  <a:gd name="connsiteY40" fmla="*/ 69850 h 365125"/>
                  <a:gd name="connsiteX41" fmla="*/ 111125 w 314325"/>
                  <a:gd name="connsiteY41" fmla="*/ 63500 h 365125"/>
                  <a:gd name="connsiteX42" fmla="*/ 120650 w 314325"/>
                  <a:gd name="connsiteY42" fmla="*/ 60325 h 365125"/>
                  <a:gd name="connsiteX43" fmla="*/ 152400 w 314325"/>
                  <a:gd name="connsiteY43" fmla="*/ 66675 h 365125"/>
                  <a:gd name="connsiteX44" fmla="*/ 180975 w 314325"/>
                  <a:gd name="connsiteY44" fmla="*/ 92075 h 365125"/>
                  <a:gd name="connsiteX45" fmla="*/ 200025 w 314325"/>
                  <a:gd name="connsiteY45" fmla="*/ 104775 h 365125"/>
                  <a:gd name="connsiteX46" fmla="*/ 219075 w 314325"/>
                  <a:gd name="connsiteY46" fmla="*/ 117475 h 365125"/>
                  <a:gd name="connsiteX47" fmla="*/ 247650 w 314325"/>
                  <a:gd name="connsiteY47" fmla="*/ 133350 h 365125"/>
                  <a:gd name="connsiteX48" fmla="*/ 266700 w 314325"/>
                  <a:gd name="connsiteY48" fmla="*/ 149225 h 365125"/>
                  <a:gd name="connsiteX49" fmla="*/ 276225 w 314325"/>
                  <a:gd name="connsiteY49" fmla="*/ 155575 h 365125"/>
                  <a:gd name="connsiteX50" fmla="*/ 285750 w 314325"/>
                  <a:gd name="connsiteY50" fmla="*/ 165100 h 365125"/>
                  <a:gd name="connsiteX51" fmla="*/ 298450 w 314325"/>
                  <a:gd name="connsiteY51" fmla="*/ 184150 h 365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314325" h="365125">
                    <a:moveTo>
                      <a:pt x="298450" y="184150"/>
                    </a:moveTo>
                    <a:cubicBezTo>
                      <a:pt x="303212" y="183092"/>
                      <a:pt x="314325" y="168056"/>
                      <a:pt x="314325" y="158750"/>
                    </a:cubicBezTo>
                    <a:cubicBezTo>
                      <a:pt x="314325" y="151266"/>
                      <a:pt x="312139" y="143943"/>
                      <a:pt x="311150" y="136525"/>
                    </a:cubicBezTo>
                    <a:cubicBezTo>
                      <a:pt x="309918" y="127285"/>
                      <a:pt x="310387" y="107187"/>
                      <a:pt x="301625" y="98425"/>
                    </a:cubicBezTo>
                    <a:cubicBezTo>
                      <a:pt x="299258" y="96058"/>
                      <a:pt x="295026" y="96875"/>
                      <a:pt x="292100" y="95250"/>
                    </a:cubicBezTo>
                    <a:cubicBezTo>
                      <a:pt x="285429" y="91544"/>
                      <a:pt x="280454" y="84401"/>
                      <a:pt x="273050" y="82550"/>
                    </a:cubicBezTo>
                    <a:cubicBezTo>
                      <a:pt x="268981" y="81533"/>
                      <a:pt x="255380" y="78477"/>
                      <a:pt x="250825" y="76200"/>
                    </a:cubicBezTo>
                    <a:cubicBezTo>
                      <a:pt x="226206" y="63890"/>
                      <a:pt x="255716" y="74655"/>
                      <a:pt x="231775" y="66675"/>
                    </a:cubicBezTo>
                    <a:cubicBezTo>
                      <a:pt x="228600" y="63500"/>
                      <a:pt x="225794" y="59907"/>
                      <a:pt x="222250" y="57150"/>
                    </a:cubicBezTo>
                    <a:cubicBezTo>
                      <a:pt x="216226" y="52465"/>
                      <a:pt x="203200" y="44450"/>
                      <a:pt x="203200" y="44450"/>
                    </a:cubicBezTo>
                    <a:cubicBezTo>
                      <a:pt x="188644" y="22615"/>
                      <a:pt x="197740" y="27813"/>
                      <a:pt x="180975" y="22225"/>
                    </a:cubicBezTo>
                    <a:cubicBezTo>
                      <a:pt x="177800" y="19050"/>
                      <a:pt x="175258" y="15080"/>
                      <a:pt x="171450" y="12700"/>
                    </a:cubicBezTo>
                    <a:cubicBezTo>
                      <a:pt x="166617" y="9679"/>
                      <a:pt x="160783" y="8665"/>
                      <a:pt x="155575" y="6350"/>
                    </a:cubicBezTo>
                    <a:cubicBezTo>
                      <a:pt x="151250" y="4428"/>
                      <a:pt x="147108" y="2117"/>
                      <a:pt x="142875" y="0"/>
                    </a:cubicBezTo>
                    <a:cubicBezTo>
                      <a:pt x="130175" y="1058"/>
                      <a:pt x="117407" y="1491"/>
                      <a:pt x="104775" y="3175"/>
                    </a:cubicBezTo>
                    <a:cubicBezTo>
                      <a:pt x="99958" y="3817"/>
                      <a:pt x="85235" y="10552"/>
                      <a:pt x="82550" y="12700"/>
                    </a:cubicBezTo>
                    <a:cubicBezTo>
                      <a:pt x="75538" y="18310"/>
                      <a:pt x="70684" y="26362"/>
                      <a:pt x="63500" y="31750"/>
                    </a:cubicBezTo>
                    <a:lnTo>
                      <a:pt x="50800" y="41275"/>
                    </a:lnTo>
                    <a:cubicBezTo>
                      <a:pt x="49742" y="44450"/>
                      <a:pt x="49716" y="48187"/>
                      <a:pt x="47625" y="50800"/>
                    </a:cubicBezTo>
                    <a:cubicBezTo>
                      <a:pt x="31675" y="70738"/>
                      <a:pt x="42891" y="40140"/>
                      <a:pt x="31750" y="69850"/>
                    </a:cubicBezTo>
                    <a:cubicBezTo>
                      <a:pt x="30218" y="73936"/>
                      <a:pt x="29214" y="78233"/>
                      <a:pt x="28575" y="82550"/>
                    </a:cubicBezTo>
                    <a:cubicBezTo>
                      <a:pt x="24978" y="106833"/>
                      <a:pt x="21493" y="131149"/>
                      <a:pt x="19050" y="155575"/>
                    </a:cubicBezTo>
                    <a:cubicBezTo>
                      <a:pt x="17992" y="166158"/>
                      <a:pt x="19003" y="177159"/>
                      <a:pt x="15875" y="187325"/>
                    </a:cubicBezTo>
                    <a:cubicBezTo>
                      <a:pt x="14555" y="191617"/>
                      <a:pt x="8960" y="193196"/>
                      <a:pt x="6350" y="196850"/>
                    </a:cubicBezTo>
                    <a:cubicBezTo>
                      <a:pt x="3599" y="200701"/>
                      <a:pt x="2117" y="205317"/>
                      <a:pt x="0" y="209550"/>
                    </a:cubicBezTo>
                    <a:cubicBezTo>
                      <a:pt x="1058" y="219075"/>
                      <a:pt x="144" y="229033"/>
                      <a:pt x="3175" y="238125"/>
                    </a:cubicBezTo>
                    <a:cubicBezTo>
                      <a:pt x="4595" y="242385"/>
                      <a:pt x="9825" y="244201"/>
                      <a:pt x="12700" y="247650"/>
                    </a:cubicBezTo>
                    <a:cubicBezTo>
                      <a:pt x="19539" y="255856"/>
                      <a:pt x="19043" y="257154"/>
                      <a:pt x="22225" y="266700"/>
                    </a:cubicBezTo>
                    <a:cubicBezTo>
                      <a:pt x="21167" y="276225"/>
                      <a:pt x="20626" y="285822"/>
                      <a:pt x="19050" y="295275"/>
                    </a:cubicBezTo>
                    <a:cubicBezTo>
                      <a:pt x="18339" y="299541"/>
                      <a:pt x="9853" y="319855"/>
                      <a:pt x="9525" y="320675"/>
                    </a:cubicBezTo>
                    <a:cubicBezTo>
                      <a:pt x="10583" y="331258"/>
                      <a:pt x="9337" y="342335"/>
                      <a:pt x="12700" y="352425"/>
                    </a:cubicBezTo>
                    <a:cubicBezTo>
                      <a:pt x="13907" y="356045"/>
                      <a:pt x="18738" y="357225"/>
                      <a:pt x="22225" y="358775"/>
                    </a:cubicBezTo>
                    <a:cubicBezTo>
                      <a:pt x="28342" y="361493"/>
                      <a:pt x="41275" y="365125"/>
                      <a:pt x="41275" y="365125"/>
                    </a:cubicBezTo>
                    <a:cubicBezTo>
                      <a:pt x="39158" y="359833"/>
                      <a:pt x="35144" y="354945"/>
                      <a:pt x="34925" y="349250"/>
                    </a:cubicBezTo>
                    <a:cubicBezTo>
                      <a:pt x="33154" y="303199"/>
                      <a:pt x="34998" y="298084"/>
                      <a:pt x="41275" y="266700"/>
                    </a:cubicBezTo>
                    <a:cubicBezTo>
                      <a:pt x="35357" y="248947"/>
                      <a:pt x="31161" y="240464"/>
                      <a:pt x="41275" y="215900"/>
                    </a:cubicBezTo>
                    <a:cubicBezTo>
                      <a:pt x="44181" y="208843"/>
                      <a:pt x="54929" y="208596"/>
                      <a:pt x="60325" y="203200"/>
                    </a:cubicBezTo>
                    <a:cubicBezTo>
                      <a:pt x="72548" y="190977"/>
                      <a:pt x="67359" y="197411"/>
                      <a:pt x="76200" y="184150"/>
                    </a:cubicBezTo>
                    <a:cubicBezTo>
                      <a:pt x="76569" y="177146"/>
                      <a:pt x="75149" y="130861"/>
                      <a:pt x="82550" y="111125"/>
                    </a:cubicBezTo>
                    <a:cubicBezTo>
                      <a:pt x="84212" y="106693"/>
                      <a:pt x="87142" y="102819"/>
                      <a:pt x="88900" y="98425"/>
                    </a:cubicBezTo>
                    <a:cubicBezTo>
                      <a:pt x="93092" y="87946"/>
                      <a:pt x="93455" y="77995"/>
                      <a:pt x="101600" y="69850"/>
                    </a:cubicBezTo>
                    <a:cubicBezTo>
                      <a:pt x="104298" y="67152"/>
                      <a:pt x="107712" y="65207"/>
                      <a:pt x="111125" y="63500"/>
                    </a:cubicBezTo>
                    <a:cubicBezTo>
                      <a:pt x="114118" y="62003"/>
                      <a:pt x="117475" y="61383"/>
                      <a:pt x="120650" y="60325"/>
                    </a:cubicBezTo>
                    <a:cubicBezTo>
                      <a:pt x="131233" y="62442"/>
                      <a:pt x="142084" y="63501"/>
                      <a:pt x="152400" y="66675"/>
                    </a:cubicBezTo>
                    <a:cubicBezTo>
                      <a:pt x="160981" y="69315"/>
                      <a:pt x="179033" y="90780"/>
                      <a:pt x="180975" y="92075"/>
                    </a:cubicBezTo>
                    <a:cubicBezTo>
                      <a:pt x="187325" y="96308"/>
                      <a:pt x="194629" y="99379"/>
                      <a:pt x="200025" y="104775"/>
                    </a:cubicBezTo>
                    <a:cubicBezTo>
                      <a:pt x="211917" y="116667"/>
                      <a:pt x="205290" y="112880"/>
                      <a:pt x="219075" y="117475"/>
                    </a:cubicBezTo>
                    <a:cubicBezTo>
                      <a:pt x="248970" y="147370"/>
                      <a:pt x="201031" y="102270"/>
                      <a:pt x="247650" y="133350"/>
                    </a:cubicBezTo>
                    <a:cubicBezTo>
                      <a:pt x="271299" y="149116"/>
                      <a:pt x="242254" y="128853"/>
                      <a:pt x="266700" y="149225"/>
                    </a:cubicBezTo>
                    <a:cubicBezTo>
                      <a:pt x="269631" y="151668"/>
                      <a:pt x="273294" y="153132"/>
                      <a:pt x="276225" y="155575"/>
                    </a:cubicBezTo>
                    <a:cubicBezTo>
                      <a:pt x="279674" y="158450"/>
                      <a:pt x="282301" y="162225"/>
                      <a:pt x="285750" y="165100"/>
                    </a:cubicBezTo>
                    <a:cubicBezTo>
                      <a:pt x="288681" y="167543"/>
                      <a:pt x="293688" y="185208"/>
                      <a:pt x="298450" y="1841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039" name="Forme libre 430">
                <a:extLst>
                  <a:ext uri="{FF2B5EF4-FFF2-40B4-BE49-F238E27FC236}">
                    <a16:creationId xmlns:a16="http://schemas.microsoft.com/office/drawing/2014/main" id="{C3657B36-F2EE-42A1-B7B3-8130CA187E9F}"/>
                  </a:ext>
                </a:extLst>
              </p:cNvPr>
              <p:cNvSpPr/>
              <p:nvPr/>
            </p:nvSpPr>
            <p:spPr>
              <a:xfrm>
                <a:off x="3562350" y="3645024"/>
                <a:ext cx="539750" cy="393700"/>
              </a:xfrm>
              <a:custGeom>
                <a:avLst/>
                <a:gdLst>
                  <a:gd name="connsiteX0" fmla="*/ 485775 w 539750"/>
                  <a:gd name="connsiteY0" fmla="*/ 215900 h 393700"/>
                  <a:gd name="connsiteX1" fmla="*/ 517525 w 539750"/>
                  <a:gd name="connsiteY1" fmla="*/ 209550 h 393700"/>
                  <a:gd name="connsiteX2" fmla="*/ 527050 w 539750"/>
                  <a:gd name="connsiteY2" fmla="*/ 203200 h 393700"/>
                  <a:gd name="connsiteX3" fmla="*/ 536575 w 539750"/>
                  <a:gd name="connsiteY3" fmla="*/ 193675 h 393700"/>
                  <a:gd name="connsiteX4" fmla="*/ 539750 w 539750"/>
                  <a:gd name="connsiteY4" fmla="*/ 184150 h 393700"/>
                  <a:gd name="connsiteX5" fmla="*/ 527050 w 539750"/>
                  <a:gd name="connsiteY5" fmla="*/ 161925 h 393700"/>
                  <a:gd name="connsiteX6" fmla="*/ 514350 w 539750"/>
                  <a:gd name="connsiteY6" fmla="*/ 142875 h 393700"/>
                  <a:gd name="connsiteX7" fmla="*/ 504825 w 539750"/>
                  <a:gd name="connsiteY7" fmla="*/ 133350 h 393700"/>
                  <a:gd name="connsiteX8" fmla="*/ 492125 w 539750"/>
                  <a:gd name="connsiteY8" fmla="*/ 114300 h 393700"/>
                  <a:gd name="connsiteX9" fmla="*/ 485775 w 539750"/>
                  <a:gd name="connsiteY9" fmla="*/ 104775 h 393700"/>
                  <a:gd name="connsiteX10" fmla="*/ 476250 w 539750"/>
                  <a:gd name="connsiteY10" fmla="*/ 98425 h 393700"/>
                  <a:gd name="connsiteX11" fmla="*/ 466725 w 539750"/>
                  <a:gd name="connsiteY11" fmla="*/ 95250 h 393700"/>
                  <a:gd name="connsiteX12" fmla="*/ 444500 w 539750"/>
                  <a:gd name="connsiteY12" fmla="*/ 73025 h 393700"/>
                  <a:gd name="connsiteX13" fmla="*/ 425450 w 539750"/>
                  <a:gd name="connsiteY13" fmla="*/ 63500 h 393700"/>
                  <a:gd name="connsiteX14" fmla="*/ 393700 w 539750"/>
                  <a:gd name="connsiteY14" fmla="*/ 34925 h 393700"/>
                  <a:gd name="connsiteX15" fmla="*/ 377825 w 539750"/>
                  <a:gd name="connsiteY15" fmla="*/ 15875 h 393700"/>
                  <a:gd name="connsiteX16" fmla="*/ 365125 w 539750"/>
                  <a:gd name="connsiteY16" fmla="*/ 9525 h 393700"/>
                  <a:gd name="connsiteX17" fmla="*/ 346075 w 539750"/>
                  <a:gd name="connsiteY17" fmla="*/ 0 h 393700"/>
                  <a:gd name="connsiteX18" fmla="*/ 257175 w 539750"/>
                  <a:gd name="connsiteY18" fmla="*/ 3175 h 393700"/>
                  <a:gd name="connsiteX19" fmla="*/ 244475 w 539750"/>
                  <a:gd name="connsiteY19" fmla="*/ 6350 h 393700"/>
                  <a:gd name="connsiteX20" fmla="*/ 225425 w 539750"/>
                  <a:gd name="connsiteY20" fmla="*/ 12700 h 393700"/>
                  <a:gd name="connsiteX21" fmla="*/ 206375 w 539750"/>
                  <a:gd name="connsiteY21" fmla="*/ 25400 h 393700"/>
                  <a:gd name="connsiteX22" fmla="*/ 187325 w 539750"/>
                  <a:gd name="connsiteY22" fmla="*/ 41275 h 393700"/>
                  <a:gd name="connsiteX23" fmla="*/ 184150 w 539750"/>
                  <a:gd name="connsiteY23" fmla="*/ 50800 h 393700"/>
                  <a:gd name="connsiteX24" fmla="*/ 171450 w 539750"/>
                  <a:gd name="connsiteY24" fmla="*/ 69850 h 393700"/>
                  <a:gd name="connsiteX25" fmla="*/ 168275 w 539750"/>
                  <a:gd name="connsiteY25" fmla="*/ 79375 h 393700"/>
                  <a:gd name="connsiteX26" fmla="*/ 161925 w 539750"/>
                  <a:gd name="connsiteY26" fmla="*/ 95250 h 393700"/>
                  <a:gd name="connsiteX27" fmla="*/ 155575 w 539750"/>
                  <a:gd name="connsiteY27" fmla="*/ 120650 h 393700"/>
                  <a:gd name="connsiteX28" fmla="*/ 146050 w 539750"/>
                  <a:gd name="connsiteY28" fmla="*/ 139700 h 393700"/>
                  <a:gd name="connsiteX29" fmla="*/ 142875 w 539750"/>
                  <a:gd name="connsiteY29" fmla="*/ 168275 h 393700"/>
                  <a:gd name="connsiteX30" fmla="*/ 136525 w 539750"/>
                  <a:gd name="connsiteY30" fmla="*/ 177800 h 393700"/>
                  <a:gd name="connsiteX31" fmla="*/ 117475 w 539750"/>
                  <a:gd name="connsiteY31" fmla="*/ 196850 h 393700"/>
                  <a:gd name="connsiteX32" fmla="*/ 107950 w 539750"/>
                  <a:gd name="connsiteY32" fmla="*/ 206375 h 393700"/>
                  <a:gd name="connsiteX33" fmla="*/ 95250 w 539750"/>
                  <a:gd name="connsiteY33" fmla="*/ 209550 h 393700"/>
                  <a:gd name="connsiteX34" fmla="*/ 82550 w 539750"/>
                  <a:gd name="connsiteY34" fmla="*/ 219075 h 393700"/>
                  <a:gd name="connsiteX35" fmla="*/ 73025 w 539750"/>
                  <a:gd name="connsiteY35" fmla="*/ 222250 h 393700"/>
                  <a:gd name="connsiteX36" fmla="*/ 60325 w 539750"/>
                  <a:gd name="connsiteY36" fmla="*/ 231775 h 393700"/>
                  <a:gd name="connsiteX37" fmla="*/ 31750 w 539750"/>
                  <a:gd name="connsiteY37" fmla="*/ 254000 h 393700"/>
                  <a:gd name="connsiteX38" fmla="*/ 22225 w 539750"/>
                  <a:gd name="connsiteY38" fmla="*/ 273050 h 393700"/>
                  <a:gd name="connsiteX39" fmla="*/ 19050 w 539750"/>
                  <a:gd name="connsiteY39" fmla="*/ 282575 h 393700"/>
                  <a:gd name="connsiteX40" fmla="*/ 15875 w 539750"/>
                  <a:gd name="connsiteY40" fmla="*/ 374650 h 393700"/>
                  <a:gd name="connsiteX41" fmla="*/ 9525 w 539750"/>
                  <a:gd name="connsiteY41" fmla="*/ 384175 h 393700"/>
                  <a:gd name="connsiteX42" fmla="*/ 0 w 539750"/>
                  <a:gd name="connsiteY42" fmla="*/ 390525 h 393700"/>
                  <a:gd name="connsiteX43" fmla="*/ 9525 w 539750"/>
                  <a:gd name="connsiteY43" fmla="*/ 393700 h 393700"/>
                  <a:gd name="connsiteX44" fmla="*/ 31750 w 539750"/>
                  <a:gd name="connsiteY44" fmla="*/ 387350 h 393700"/>
                  <a:gd name="connsiteX45" fmla="*/ 47625 w 539750"/>
                  <a:gd name="connsiteY45" fmla="*/ 355600 h 393700"/>
                  <a:gd name="connsiteX46" fmla="*/ 50800 w 539750"/>
                  <a:gd name="connsiteY46" fmla="*/ 346075 h 393700"/>
                  <a:gd name="connsiteX47" fmla="*/ 47625 w 539750"/>
                  <a:gd name="connsiteY47" fmla="*/ 317500 h 393700"/>
                  <a:gd name="connsiteX48" fmla="*/ 44450 w 539750"/>
                  <a:gd name="connsiteY48" fmla="*/ 307975 h 393700"/>
                  <a:gd name="connsiteX49" fmla="*/ 47625 w 539750"/>
                  <a:gd name="connsiteY49" fmla="*/ 292100 h 393700"/>
                  <a:gd name="connsiteX50" fmla="*/ 63500 w 539750"/>
                  <a:gd name="connsiteY50" fmla="*/ 288925 h 393700"/>
                  <a:gd name="connsiteX51" fmla="*/ 82550 w 539750"/>
                  <a:gd name="connsiteY51" fmla="*/ 282575 h 393700"/>
                  <a:gd name="connsiteX52" fmla="*/ 95250 w 539750"/>
                  <a:gd name="connsiteY52" fmla="*/ 279400 h 393700"/>
                  <a:gd name="connsiteX53" fmla="*/ 104775 w 539750"/>
                  <a:gd name="connsiteY53" fmla="*/ 273050 h 393700"/>
                  <a:gd name="connsiteX54" fmla="*/ 117475 w 539750"/>
                  <a:gd name="connsiteY54" fmla="*/ 269875 h 393700"/>
                  <a:gd name="connsiteX55" fmla="*/ 127000 w 539750"/>
                  <a:gd name="connsiteY55" fmla="*/ 260350 h 393700"/>
                  <a:gd name="connsiteX56" fmla="*/ 136525 w 539750"/>
                  <a:gd name="connsiteY56" fmla="*/ 254000 h 393700"/>
                  <a:gd name="connsiteX57" fmla="*/ 146050 w 539750"/>
                  <a:gd name="connsiteY57" fmla="*/ 250825 h 393700"/>
                  <a:gd name="connsiteX58" fmla="*/ 171450 w 539750"/>
                  <a:gd name="connsiteY58" fmla="*/ 241300 h 393700"/>
                  <a:gd name="connsiteX59" fmla="*/ 190500 w 539750"/>
                  <a:gd name="connsiteY59" fmla="*/ 228600 h 393700"/>
                  <a:gd name="connsiteX60" fmla="*/ 212725 w 539750"/>
                  <a:gd name="connsiteY60" fmla="*/ 200025 h 393700"/>
                  <a:gd name="connsiteX61" fmla="*/ 219075 w 539750"/>
                  <a:gd name="connsiteY61" fmla="*/ 190500 h 393700"/>
                  <a:gd name="connsiteX62" fmla="*/ 222250 w 539750"/>
                  <a:gd name="connsiteY62" fmla="*/ 180975 h 393700"/>
                  <a:gd name="connsiteX63" fmla="*/ 234950 w 539750"/>
                  <a:gd name="connsiteY63" fmla="*/ 161925 h 393700"/>
                  <a:gd name="connsiteX64" fmla="*/ 231775 w 539750"/>
                  <a:gd name="connsiteY64" fmla="*/ 92075 h 393700"/>
                  <a:gd name="connsiteX65" fmla="*/ 234950 w 539750"/>
                  <a:gd name="connsiteY65" fmla="*/ 79375 h 393700"/>
                  <a:gd name="connsiteX66" fmla="*/ 257175 w 539750"/>
                  <a:gd name="connsiteY66" fmla="*/ 66675 h 393700"/>
                  <a:gd name="connsiteX67" fmla="*/ 266700 w 539750"/>
                  <a:gd name="connsiteY67" fmla="*/ 57150 h 393700"/>
                  <a:gd name="connsiteX68" fmla="*/ 285750 w 539750"/>
                  <a:gd name="connsiteY68" fmla="*/ 44450 h 393700"/>
                  <a:gd name="connsiteX69" fmla="*/ 336550 w 539750"/>
                  <a:gd name="connsiteY69" fmla="*/ 47625 h 393700"/>
                  <a:gd name="connsiteX70" fmla="*/ 358775 w 539750"/>
                  <a:gd name="connsiteY70" fmla="*/ 73025 h 393700"/>
                  <a:gd name="connsiteX71" fmla="*/ 381000 w 539750"/>
                  <a:gd name="connsiteY71" fmla="*/ 88900 h 393700"/>
                  <a:gd name="connsiteX72" fmla="*/ 387350 w 539750"/>
                  <a:gd name="connsiteY72" fmla="*/ 98425 h 393700"/>
                  <a:gd name="connsiteX73" fmla="*/ 409575 w 539750"/>
                  <a:gd name="connsiteY73" fmla="*/ 117475 h 393700"/>
                  <a:gd name="connsiteX74" fmla="*/ 419100 w 539750"/>
                  <a:gd name="connsiteY74" fmla="*/ 120650 h 393700"/>
                  <a:gd name="connsiteX75" fmla="*/ 434975 w 539750"/>
                  <a:gd name="connsiteY75" fmla="*/ 133350 h 393700"/>
                  <a:gd name="connsiteX76" fmla="*/ 447675 w 539750"/>
                  <a:gd name="connsiteY76" fmla="*/ 152400 h 393700"/>
                  <a:gd name="connsiteX77" fmla="*/ 454025 w 539750"/>
                  <a:gd name="connsiteY77" fmla="*/ 161925 h 393700"/>
                  <a:gd name="connsiteX78" fmla="*/ 476250 w 539750"/>
                  <a:gd name="connsiteY78" fmla="*/ 180975 h 393700"/>
                  <a:gd name="connsiteX79" fmla="*/ 482600 w 539750"/>
                  <a:gd name="connsiteY79" fmla="*/ 190500 h 393700"/>
                  <a:gd name="connsiteX80" fmla="*/ 485775 w 539750"/>
                  <a:gd name="connsiteY80" fmla="*/ 215900 h 393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539750" h="393700">
                    <a:moveTo>
                      <a:pt x="485775" y="215900"/>
                    </a:moveTo>
                    <a:cubicBezTo>
                      <a:pt x="491596" y="219075"/>
                      <a:pt x="508659" y="213983"/>
                      <a:pt x="517525" y="209550"/>
                    </a:cubicBezTo>
                    <a:cubicBezTo>
                      <a:pt x="520938" y="207843"/>
                      <a:pt x="524119" y="205643"/>
                      <a:pt x="527050" y="203200"/>
                    </a:cubicBezTo>
                    <a:cubicBezTo>
                      <a:pt x="530499" y="200325"/>
                      <a:pt x="533400" y="196850"/>
                      <a:pt x="536575" y="193675"/>
                    </a:cubicBezTo>
                    <a:cubicBezTo>
                      <a:pt x="537633" y="190500"/>
                      <a:pt x="539750" y="187497"/>
                      <a:pt x="539750" y="184150"/>
                    </a:cubicBezTo>
                    <a:cubicBezTo>
                      <a:pt x="539750" y="175836"/>
                      <a:pt x="530917" y="167449"/>
                      <a:pt x="527050" y="161925"/>
                    </a:cubicBezTo>
                    <a:cubicBezTo>
                      <a:pt x="522673" y="155673"/>
                      <a:pt x="519746" y="148271"/>
                      <a:pt x="514350" y="142875"/>
                    </a:cubicBezTo>
                    <a:cubicBezTo>
                      <a:pt x="511175" y="139700"/>
                      <a:pt x="507582" y="136894"/>
                      <a:pt x="504825" y="133350"/>
                    </a:cubicBezTo>
                    <a:cubicBezTo>
                      <a:pt x="500140" y="127326"/>
                      <a:pt x="496358" y="120650"/>
                      <a:pt x="492125" y="114300"/>
                    </a:cubicBezTo>
                    <a:cubicBezTo>
                      <a:pt x="490008" y="111125"/>
                      <a:pt x="488950" y="106892"/>
                      <a:pt x="485775" y="104775"/>
                    </a:cubicBezTo>
                    <a:cubicBezTo>
                      <a:pt x="482600" y="102658"/>
                      <a:pt x="479663" y="100132"/>
                      <a:pt x="476250" y="98425"/>
                    </a:cubicBezTo>
                    <a:cubicBezTo>
                      <a:pt x="473257" y="96928"/>
                      <a:pt x="469900" y="96308"/>
                      <a:pt x="466725" y="95250"/>
                    </a:cubicBezTo>
                    <a:cubicBezTo>
                      <a:pt x="459317" y="87842"/>
                      <a:pt x="454439" y="76338"/>
                      <a:pt x="444500" y="73025"/>
                    </a:cubicBezTo>
                    <a:cubicBezTo>
                      <a:pt x="435800" y="70125"/>
                      <a:pt x="432691" y="70017"/>
                      <a:pt x="425450" y="63500"/>
                    </a:cubicBezTo>
                    <a:cubicBezTo>
                      <a:pt x="389845" y="31456"/>
                      <a:pt x="415833" y="49680"/>
                      <a:pt x="393700" y="34925"/>
                    </a:cubicBezTo>
                    <a:cubicBezTo>
                      <a:pt x="388637" y="27330"/>
                      <a:pt x="385603" y="21431"/>
                      <a:pt x="377825" y="15875"/>
                    </a:cubicBezTo>
                    <a:cubicBezTo>
                      <a:pt x="373974" y="13124"/>
                      <a:pt x="369234" y="11873"/>
                      <a:pt x="365125" y="9525"/>
                    </a:cubicBezTo>
                    <a:cubicBezTo>
                      <a:pt x="347891" y="-323"/>
                      <a:pt x="363539" y="5821"/>
                      <a:pt x="346075" y="0"/>
                    </a:cubicBezTo>
                    <a:cubicBezTo>
                      <a:pt x="316442" y="1058"/>
                      <a:pt x="286769" y="1325"/>
                      <a:pt x="257175" y="3175"/>
                    </a:cubicBezTo>
                    <a:cubicBezTo>
                      <a:pt x="252820" y="3447"/>
                      <a:pt x="248655" y="5096"/>
                      <a:pt x="244475" y="6350"/>
                    </a:cubicBezTo>
                    <a:cubicBezTo>
                      <a:pt x="238064" y="8273"/>
                      <a:pt x="230994" y="8987"/>
                      <a:pt x="225425" y="12700"/>
                    </a:cubicBezTo>
                    <a:cubicBezTo>
                      <a:pt x="219075" y="16933"/>
                      <a:pt x="211771" y="20004"/>
                      <a:pt x="206375" y="25400"/>
                    </a:cubicBezTo>
                    <a:cubicBezTo>
                      <a:pt x="194152" y="37623"/>
                      <a:pt x="200586" y="32434"/>
                      <a:pt x="187325" y="41275"/>
                    </a:cubicBezTo>
                    <a:cubicBezTo>
                      <a:pt x="186267" y="44450"/>
                      <a:pt x="185775" y="47874"/>
                      <a:pt x="184150" y="50800"/>
                    </a:cubicBezTo>
                    <a:cubicBezTo>
                      <a:pt x="180444" y="57471"/>
                      <a:pt x="173863" y="62610"/>
                      <a:pt x="171450" y="69850"/>
                    </a:cubicBezTo>
                    <a:cubicBezTo>
                      <a:pt x="170392" y="73025"/>
                      <a:pt x="169450" y="76241"/>
                      <a:pt x="168275" y="79375"/>
                    </a:cubicBezTo>
                    <a:cubicBezTo>
                      <a:pt x="166274" y="84711"/>
                      <a:pt x="163563" y="89791"/>
                      <a:pt x="161925" y="95250"/>
                    </a:cubicBezTo>
                    <a:cubicBezTo>
                      <a:pt x="159208" y="104307"/>
                      <a:pt x="159766" y="112269"/>
                      <a:pt x="155575" y="120650"/>
                    </a:cubicBezTo>
                    <a:cubicBezTo>
                      <a:pt x="143265" y="145269"/>
                      <a:pt x="154030" y="115759"/>
                      <a:pt x="146050" y="139700"/>
                    </a:cubicBezTo>
                    <a:cubicBezTo>
                      <a:pt x="144992" y="149225"/>
                      <a:pt x="145199" y="158978"/>
                      <a:pt x="142875" y="168275"/>
                    </a:cubicBezTo>
                    <a:cubicBezTo>
                      <a:pt x="141950" y="171977"/>
                      <a:pt x="139060" y="174948"/>
                      <a:pt x="136525" y="177800"/>
                    </a:cubicBezTo>
                    <a:cubicBezTo>
                      <a:pt x="130559" y="184512"/>
                      <a:pt x="123825" y="190500"/>
                      <a:pt x="117475" y="196850"/>
                    </a:cubicBezTo>
                    <a:cubicBezTo>
                      <a:pt x="114300" y="200025"/>
                      <a:pt x="112306" y="205286"/>
                      <a:pt x="107950" y="206375"/>
                    </a:cubicBezTo>
                    <a:lnTo>
                      <a:pt x="95250" y="209550"/>
                    </a:lnTo>
                    <a:cubicBezTo>
                      <a:pt x="91017" y="212725"/>
                      <a:pt x="87144" y="216450"/>
                      <a:pt x="82550" y="219075"/>
                    </a:cubicBezTo>
                    <a:cubicBezTo>
                      <a:pt x="79644" y="220735"/>
                      <a:pt x="75931" y="220590"/>
                      <a:pt x="73025" y="222250"/>
                    </a:cubicBezTo>
                    <a:cubicBezTo>
                      <a:pt x="68431" y="224875"/>
                      <a:pt x="64660" y="228740"/>
                      <a:pt x="60325" y="231775"/>
                    </a:cubicBezTo>
                    <a:cubicBezTo>
                      <a:pt x="35007" y="249497"/>
                      <a:pt x="48161" y="237589"/>
                      <a:pt x="31750" y="254000"/>
                    </a:cubicBezTo>
                    <a:cubicBezTo>
                      <a:pt x="23770" y="277941"/>
                      <a:pt x="34535" y="248431"/>
                      <a:pt x="22225" y="273050"/>
                    </a:cubicBezTo>
                    <a:cubicBezTo>
                      <a:pt x="20728" y="276043"/>
                      <a:pt x="20108" y="279400"/>
                      <a:pt x="19050" y="282575"/>
                    </a:cubicBezTo>
                    <a:cubicBezTo>
                      <a:pt x="17992" y="313267"/>
                      <a:pt x="18741" y="344074"/>
                      <a:pt x="15875" y="374650"/>
                    </a:cubicBezTo>
                    <a:cubicBezTo>
                      <a:pt x="15519" y="378449"/>
                      <a:pt x="12223" y="381477"/>
                      <a:pt x="9525" y="384175"/>
                    </a:cubicBezTo>
                    <a:cubicBezTo>
                      <a:pt x="6827" y="386873"/>
                      <a:pt x="3175" y="388408"/>
                      <a:pt x="0" y="390525"/>
                    </a:cubicBezTo>
                    <a:cubicBezTo>
                      <a:pt x="3175" y="391583"/>
                      <a:pt x="6178" y="393700"/>
                      <a:pt x="9525" y="393700"/>
                    </a:cubicBezTo>
                    <a:cubicBezTo>
                      <a:pt x="13512" y="393700"/>
                      <a:pt x="27258" y="388847"/>
                      <a:pt x="31750" y="387350"/>
                    </a:cubicBezTo>
                    <a:cubicBezTo>
                      <a:pt x="45291" y="369295"/>
                      <a:pt x="39602" y="379670"/>
                      <a:pt x="47625" y="355600"/>
                    </a:cubicBezTo>
                    <a:lnTo>
                      <a:pt x="50800" y="346075"/>
                    </a:lnTo>
                    <a:cubicBezTo>
                      <a:pt x="49742" y="336550"/>
                      <a:pt x="49201" y="326953"/>
                      <a:pt x="47625" y="317500"/>
                    </a:cubicBezTo>
                    <a:cubicBezTo>
                      <a:pt x="47075" y="314199"/>
                      <a:pt x="44450" y="311322"/>
                      <a:pt x="44450" y="307975"/>
                    </a:cubicBezTo>
                    <a:cubicBezTo>
                      <a:pt x="44450" y="302579"/>
                      <a:pt x="43809" y="295916"/>
                      <a:pt x="47625" y="292100"/>
                    </a:cubicBezTo>
                    <a:cubicBezTo>
                      <a:pt x="51441" y="288284"/>
                      <a:pt x="58294" y="290345"/>
                      <a:pt x="63500" y="288925"/>
                    </a:cubicBezTo>
                    <a:cubicBezTo>
                      <a:pt x="69958" y="287164"/>
                      <a:pt x="76056" y="284198"/>
                      <a:pt x="82550" y="282575"/>
                    </a:cubicBezTo>
                    <a:lnTo>
                      <a:pt x="95250" y="279400"/>
                    </a:lnTo>
                    <a:cubicBezTo>
                      <a:pt x="98425" y="277283"/>
                      <a:pt x="101268" y="274553"/>
                      <a:pt x="104775" y="273050"/>
                    </a:cubicBezTo>
                    <a:cubicBezTo>
                      <a:pt x="108786" y="271331"/>
                      <a:pt x="113686" y="272040"/>
                      <a:pt x="117475" y="269875"/>
                    </a:cubicBezTo>
                    <a:cubicBezTo>
                      <a:pt x="121374" y="267647"/>
                      <a:pt x="123551" y="263225"/>
                      <a:pt x="127000" y="260350"/>
                    </a:cubicBezTo>
                    <a:cubicBezTo>
                      <a:pt x="129931" y="257907"/>
                      <a:pt x="133112" y="255707"/>
                      <a:pt x="136525" y="254000"/>
                    </a:cubicBezTo>
                    <a:cubicBezTo>
                      <a:pt x="139518" y="252503"/>
                      <a:pt x="142974" y="252143"/>
                      <a:pt x="146050" y="250825"/>
                    </a:cubicBezTo>
                    <a:cubicBezTo>
                      <a:pt x="169294" y="240863"/>
                      <a:pt x="148035" y="247154"/>
                      <a:pt x="171450" y="241300"/>
                    </a:cubicBezTo>
                    <a:cubicBezTo>
                      <a:pt x="201836" y="210914"/>
                      <a:pt x="162931" y="246980"/>
                      <a:pt x="190500" y="228600"/>
                    </a:cubicBezTo>
                    <a:cubicBezTo>
                      <a:pt x="199453" y="222631"/>
                      <a:pt x="207679" y="207594"/>
                      <a:pt x="212725" y="200025"/>
                    </a:cubicBezTo>
                    <a:cubicBezTo>
                      <a:pt x="214842" y="196850"/>
                      <a:pt x="217868" y="194120"/>
                      <a:pt x="219075" y="190500"/>
                    </a:cubicBezTo>
                    <a:cubicBezTo>
                      <a:pt x="220133" y="187325"/>
                      <a:pt x="220625" y="183901"/>
                      <a:pt x="222250" y="180975"/>
                    </a:cubicBezTo>
                    <a:cubicBezTo>
                      <a:pt x="225956" y="174304"/>
                      <a:pt x="234950" y="161925"/>
                      <a:pt x="234950" y="161925"/>
                    </a:cubicBezTo>
                    <a:cubicBezTo>
                      <a:pt x="243551" y="127519"/>
                      <a:pt x="235191" y="167226"/>
                      <a:pt x="231775" y="92075"/>
                    </a:cubicBezTo>
                    <a:cubicBezTo>
                      <a:pt x="231577" y="87716"/>
                      <a:pt x="232414" y="82926"/>
                      <a:pt x="234950" y="79375"/>
                    </a:cubicBezTo>
                    <a:cubicBezTo>
                      <a:pt x="240957" y="70965"/>
                      <a:pt x="248556" y="69548"/>
                      <a:pt x="257175" y="66675"/>
                    </a:cubicBezTo>
                    <a:cubicBezTo>
                      <a:pt x="260350" y="63500"/>
                      <a:pt x="262964" y="59641"/>
                      <a:pt x="266700" y="57150"/>
                    </a:cubicBezTo>
                    <a:cubicBezTo>
                      <a:pt x="294269" y="38770"/>
                      <a:pt x="255364" y="74836"/>
                      <a:pt x="285750" y="44450"/>
                    </a:cubicBezTo>
                    <a:cubicBezTo>
                      <a:pt x="302683" y="45508"/>
                      <a:pt x="319791" y="44979"/>
                      <a:pt x="336550" y="47625"/>
                    </a:cubicBezTo>
                    <a:cubicBezTo>
                      <a:pt x="348684" y="49541"/>
                      <a:pt x="351440" y="68135"/>
                      <a:pt x="358775" y="73025"/>
                    </a:cubicBezTo>
                    <a:cubicBezTo>
                      <a:pt x="364183" y="76631"/>
                      <a:pt x="377062" y="84962"/>
                      <a:pt x="381000" y="88900"/>
                    </a:cubicBezTo>
                    <a:cubicBezTo>
                      <a:pt x="383698" y="91598"/>
                      <a:pt x="384907" y="95494"/>
                      <a:pt x="387350" y="98425"/>
                    </a:cubicBezTo>
                    <a:cubicBezTo>
                      <a:pt x="392468" y="104567"/>
                      <a:pt x="402886" y="113653"/>
                      <a:pt x="409575" y="117475"/>
                    </a:cubicBezTo>
                    <a:cubicBezTo>
                      <a:pt x="412481" y="119135"/>
                      <a:pt x="415925" y="119592"/>
                      <a:pt x="419100" y="120650"/>
                    </a:cubicBezTo>
                    <a:cubicBezTo>
                      <a:pt x="424392" y="124883"/>
                      <a:pt x="430442" y="128313"/>
                      <a:pt x="434975" y="133350"/>
                    </a:cubicBezTo>
                    <a:cubicBezTo>
                      <a:pt x="440080" y="139023"/>
                      <a:pt x="443442" y="146050"/>
                      <a:pt x="447675" y="152400"/>
                    </a:cubicBezTo>
                    <a:cubicBezTo>
                      <a:pt x="449792" y="155575"/>
                      <a:pt x="450850" y="159808"/>
                      <a:pt x="454025" y="161925"/>
                    </a:cubicBezTo>
                    <a:cubicBezTo>
                      <a:pt x="465260" y="169415"/>
                      <a:pt x="465985" y="168999"/>
                      <a:pt x="476250" y="180975"/>
                    </a:cubicBezTo>
                    <a:cubicBezTo>
                      <a:pt x="478733" y="183872"/>
                      <a:pt x="481772" y="186775"/>
                      <a:pt x="482600" y="190500"/>
                    </a:cubicBezTo>
                    <a:cubicBezTo>
                      <a:pt x="483978" y="196699"/>
                      <a:pt x="479954" y="212725"/>
                      <a:pt x="485775" y="21590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040" name="Forme libre 431">
                <a:extLst>
                  <a:ext uri="{FF2B5EF4-FFF2-40B4-BE49-F238E27FC236}">
                    <a16:creationId xmlns:a16="http://schemas.microsoft.com/office/drawing/2014/main" id="{3549073D-F647-42DE-B069-70CC03217C47}"/>
                  </a:ext>
                </a:extLst>
              </p:cNvPr>
              <p:cNvSpPr/>
              <p:nvPr/>
            </p:nvSpPr>
            <p:spPr>
              <a:xfrm>
                <a:off x="3663888" y="4206875"/>
                <a:ext cx="415987" cy="444500"/>
              </a:xfrm>
              <a:custGeom>
                <a:avLst/>
                <a:gdLst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371537 w 415987"/>
                  <a:gd name="connsiteY73" fmla="*/ 228600 h 444500"/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406462 w 415987"/>
                  <a:gd name="connsiteY73" fmla="*/ 11430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415987" h="444500">
                    <a:moveTo>
                      <a:pt x="415987" y="120650"/>
                    </a:moveTo>
                    <a:cubicBezTo>
                      <a:pt x="408579" y="117475"/>
                      <a:pt x="401246" y="114118"/>
                      <a:pt x="393762" y="111125"/>
                    </a:cubicBezTo>
                    <a:cubicBezTo>
                      <a:pt x="383871" y="107168"/>
                      <a:pt x="366849" y="103603"/>
                      <a:pt x="358837" y="101600"/>
                    </a:cubicBezTo>
                    <a:cubicBezTo>
                      <a:pt x="319135" y="91674"/>
                      <a:pt x="368496" y="104360"/>
                      <a:pt x="336612" y="95250"/>
                    </a:cubicBezTo>
                    <a:cubicBezTo>
                      <a:pt x="332416" y="94051"/>
                      <a:pt x="328145" y="93133"/>
                      <a:pt x="323912" y="92075"/>
                    </a:cubicBezTo>
                    <a:cubicBezTo>
                      <a:pt x="319679" y="88900"/>
                      <a:pt x="315945" y="84917"/>
                      <a:pt x="311212" y="82550"/>
                    </a:cubicBezTo>
                    <a:cubicBezTo>
                      <a:pt x="305225" y="79557"/>
                      <a:pt x="298149" y="79193"/>
                      <a:pt x="292162" y="76200"/>
                    </a:cubicBezTo>
                    <a:cubicBezTo>
                      <a:pt x="287929" y="74083"/>
                      <a:pt x="283812" y="71714"/>
                      <a:pt x="279462" y="69850"/>
                    </a:cubicBezTo>
                    <a:cubicBezTo>
                      <a:pt x="276386" y="68532"/>
                      <a:pt x="272863" y="68300"/>
                      <a:pt x="269937" y="66675"/>
                    </a:cubicBezTo>
                    <a:cubicBezTo>
                      <a:pt x="263266" y="62969"/>
                      <a:pt x="257237" y="58208"/>
                      <a:pt x="250887" y="53975"/>
                    </a:cubicBezTo>
                    <a:cubicBezTo>
                      <a:pt x="247712" y="51858"/>
                      <a:pt x="244775" y="49332"/>
                      <a:pt x="241362" y="47625"/>
                    </a:cubicBezTo>
                    <a:cubicBezTo>
                      <a:pt x="221836" y="37862"/>
                      <a:pt x="232600" y="43900"/>
                      <a:pt x="209612" y="28575"/>
                    </a:cubicBezTo>
                    <a:lnTo>
                      <a:pt x="190562" y="15875"/>
                    </a:lnTo>
                    <a:cubicBezTo>
                      <a:pt x="187387" y="13758"/>
                      <a:pt x="184657" y="10732"/>
                      <a:pt x="181037" y="9525"/>
                    </a:cubicBezTo>
                    <a:lnTo>
                      <a:pt x="161987" y="3175"/>
                    </a:lnTo>
                    <a:lnTo>
                      <a:pt x="152462" y="0"/>
                    </a:lnTo>
                    <a:cubicBezTo>
                      <a:pt x="138704" y="1058"/>
                      <a:pt x="124879" y="1463"/>
                      <a:pt x="111187" y="3175"/>
                    </a:cubicBezTo>
                    <a:cubicBezTo>
                      <a:pt x="107866" y="3590"/>
                      <a:pt x="104880" y="5431"/>
                      <a:pt x="101662" y="6350"/>
                    </a:cubicBezTo>
                    <a:cubicBezTo>
                      <a:pt x="97466" y="7549"/>
                      <a:pt x="93195" y="8467"/>
                      <a:pt x="88962" y="9525"/>
                    </a:cubicBezTo>
                    <a:cubicBezTo>
                      <a:pt x="86845" y="12700"/>
                      <a:pt x="84319" y="15637"/>
                      <a:pt x="82612" y="19050"/>
                    </a:cubicBezTo>
                    <a:cubicBezTo>
                      <a:pt x="77436" y="29402"/>
                      <a:pt x="79920" y="35431"/>
                      <a:pt x="76262" y="47625"/>
                    </a:cubicBezTo>
                    <a:cubicBezTo>
                      <a:pt x="73599" y="56500"/>
                      <a:pt x="61088" y="73560"/>
                      <a:pt x="57212" y="79375"/>
                    </a:cubicBezTo>
                    <a:cubicBezTo>
                      <a:pt x="55095" y="82550"/>
                      <a:pt x="52069" y="85280"/>
                      <a:pt x="50862" y="88900"/>
                    </a:cubicBezTo>
                    <a:cubicBezTo>
                      <a:pt x="49804" y="92075"/>
                      <a:pt x="49632" y="95702"/>
                      <a:pt x="47687" y="98425"/>
                    </a:cubicBezTo>
                    <a:cubicBezTo>
                      <a:pt x="44207" y="103297"/>
                      <a:pt x="39220" y="106892"/>
                      <a:pt x="34987" y="111125"/>
                    </a:cubicBezTo>
                    <a:cubicBezTo>
                      <a:pt x="29918" y="126331"/>
                      <a:pt x="29345" y="123484"/>
                      <a:pt x="34987" y="146050"/>
                    </a:cubicBezTo>
                    <a:cubicBezTo>
                      <a:pt x="36135" y="150642"/>
                      <a:pt x="39579" y="154356"/>
                      <a:pt x="41337" y="158750"/>
                    </a:cubicBezTo>
                    <a:lnTo>
                      <a:pt x="50862" y="187325"/>
                    </a:lnTo>
                    <a:cubicBezTo>
                      <a:pt x="51920" y="190500"/>
                      <a:pt x="52181" y="194065"/>
                      <a:pt x="54037" y="196850"/>
                    </a:cubicBezTo>
                    <a:lnTo>
                      <a:pt x="60387" y="206375"/>
                    </a:lnTo>
                    <a:cubicBezTo>
                      <a:pt x="59329" y="218017"/>
                      <a:pt x="59661" y="229870"/>
                      <a:pt x="57212" y="241300"/>
                    </a:cubicBezTo>
                    <a:cubicBezTo>
                      <a:pt x="56412" y="245031"/>
                      <a:pt x="52755" y="247512"/>
                      <a:pt x="50862" y="250825"/>
                    </a:cubicBezTo>
                    <a:cubicBezTo>
                      <a:pt x="48514" y="254934"/>
                      <a:pt x="46376" y="259175"/>
                      <a:pt x="44512" y="263525"/>
                    </a:cubicBezTo>
                    <a:cubicBezTo>
                      <a:pt x="43194" y="266601"/>
                      <a:pt x="43428" y="270437"/>
                      <a:pt x="41337" y="273050"/>
                    </a:cubicBezTo>
                    <a:cubicBezTo>
                      <a:pt x="38953" y="276030"/>
                      <a:pt x="34743" y="276957"/>
                      <a:pt x="31812" y="279400"/>
                    </a:cubicBezTo>
                    <a:cubicBezTo>
                      <a:pt x="28363" y="282275"/>
                      <a:pt x="25736" y="286050"/>
                      <a:pt x="22287" y="288925"/>
                    </a:cubicBezTo>
                    <a:cubicBezTo>
                      <a:pt x="-4235" y="311027"/>
                      <a:pt x="31064" y="276973"/>
                      <a:pt x="3237" y="304800"/>
                    </a:cubicBezTo>
                    <a:cubicBezTo>
                      <a:pt x="2179" y="307975"/>
                      <a:pt x="62" y="310978"/>
                      <a:pt x="62" y="314325"/>
                    </a:cubicBezTo>
                    <a:cubicBezTo>
                      <a:pt x="62" y="372904"/>
                      <a:pt x="-1080" y="345255"/>
                      <a:pt x="6412" y="371475"/>
                    </a:cubicBezTo>
                    <a:cubicBezTo>
                      <a:pt x="7611" y="375671"/>
                      <a:pt x="7166" y="380544"/>
                      <a:pt x="9587" y="384175"/>
                    </a:cubicBezTo>
                    <a:cubicBezTo>
                      <a:pt x="11704" y="387350"/>
                      <a:pt x="16026" y="388281"/>
                      <a:pt x="19112" y="390525"/>
                    </a:cubicBezTo>
                    <a:cubicBezTo>
                      <a:pt x="62432" y="422030"/>
                      <a:pt x="27187" y="398025"/>
                      <a:pt x="63562" y="422275"/>
                    </a:cubicBezTo>
                    <a:lnTo>
                      <a:pt x="73087" y="428625"/>
                    </a:lnTo>
                    <a:lnTo>
                      <a:pt x="82612" y="434975"/>
                    </a:lnTo>
                    <a:cubicBezTo>
                      <a:pt x="83670" y="438150"/>
                      <a:pt x="82440" y="444500"/>
                      <a:pt x="85787" y="444500"/>
                    </a:cubicBezTo>
                    <a:cubicBezTo>
                      <a:pt x="89134" y="444500"/>
                      <a:pt x="88962" y="438322"/>
                      <a:pt x="88962" y="434975"/>
                    </a:cubicBezTo>
                    <a:cubicBezTo>
                      <a:pt x="88962" y="428537"/>
                      <a:pt x="87823" y="422032"/>
                      <a:pt x="85787" y="415925"/>
                    </a:cubicBezTo>
                    <a:cubicBezTo>
                      <a:pt x="84114" y="410905"/>
                      <a:pt x="73702" y="399401"/>
                      <a:pt x="69912" y="396875"/>
                    </a:cubicBezTo>
                    <a:cubicBezTo>
                      <a:pt x="67127" y="395019"/>
                      <a:pt x="63562" y="394758"/>
                      <a:pt x="60387" y="393700"/>
                    </a:cubicBezTo>
                    <a:cubicBezTo>
                      <a:pt x="57212" y="390525"/>
                      <a:pt x="53090" y="388074"/>
                      <a:pt x="50862" y="384175"/>
                    </a:cubicBezTo>
                    <a:cubicBezTo>
                      <a:pt x="45660" y="375071"/>
                      <a:pt x="47063" y="352587"/>
                      <a:pt x="50862" y="346075"/>
                    </a:cubicBezTo>
                    <a:cubicBezTo>
                      <a:pt x="54707" y="339483"/>
                      <a:pt x="64516" y="338771"/>
                      <a:pt x="69912" y="333375"/>
                    </a:cubicBezTo>
                    <a:cubicBezTo>
                      <a:pt x="73087" y="330200"/>
                      <a:pt x="75988" y="326725"/>
                      <a:pt x="79437" y="323850"/>
                    </a:cubicBezTo>
                    <a:cubicBezTo>
                      <a:pt x="93752" y="311921"/>
                      <a:pt x="92575" y="321606"/>
                      <a:pt x="108012" y="298450"/>
                    </a:cubicBezTo>
                    <a:cubicBezTo>
                      <a:pt x="110129" y="295275"/>
                      <a:pt x="112655" y="292338"/>
                      <a:pt x="114362" y="288925"/>
                    </a:cubicBezTo>
                    <a:cubicBezTo>
                      <a:pt x="117030" y="283590"/>
                      <a:pt x="119186" y="271786"/>
                      <a:pt x="120712" y="266700"/>
                    </a:cubicBezTo>
                    <a:cubicBezTo>
                      <a:pt x="122635" y="260289"/>
                      <a:pt x="127062" y="247650"/>
                      <a:pt x="127062" y="247650"/>
                    </a:cubicBezTo>
                    <a:cubicBezTo>
                      <a:pt x="126621" y="241041"/>
                      <a:pt x="125958" y="199888"/>
                      <a:pt x="120712" y="184150"/>
                    </a:cubicBezTo>
                    <a:cubicBezTo>
                      <a:pt x="118163" y="176504"/>
                      <a:pt x="114362" y="169333"/>
                      <a:pt x="111187" y="161925"/>
                    </a:cubicBezTo>
                    <a:cubicBezTo>
                      <a:pt x="112245" y="142875"/>
                      <a:pt x="111664" y="123663"/>
                      <a:pt x="114362" y="104775"/>
                    </a:cubicBezTo>
                    <a:cubicBezTo>
                      <a:pt x="114902" y="100997"/>
                      <a:pt x="117732" y="97634"/>
                      <a:pt x="120712" y="95250"/>
                    </a:cubicBezTo>
                    <a:cubicBezTo>
                      <a:pt x="123325" y="93159"/>
                      <a:pt x="127062" y="93133"/>
                      <a:pt x="130237" y="92075"/>
                    </a:cubicBezTo>
                    <a:cubicBezTo>
                      <a:pt x="148229" y="94192"/>
                      <a:pt x="166297" y="95738"/>
                      <a:pt x="184212" y="98425"/>
                    </a:cubicBezTo>
                    <a:cubicBezTo>
                      <a:pt x="187522" y="98921"/>
                      <a:pt x="190811" y="99975"/>
                      <a:pt x="193737" y="101600"/>
                    </a:cubicBezTo>
                    <a:cubicBezTo>
                      <a:pt x="196071" y="102897"/>
                      <a:pt x="221325" y="119663"/>
                      <a:pt x="225487" y="123825"/>
                    </a:cubicBezTo>
                    <a:cubicBezTo>
                      <a:pt x="228185" y="126523"/>
                      <a:pt x="229139" y="130652"/>
                      <a:pt x="231837" y="133350"/>
                    </a:cubicBezTo>
                    <a:cubicBezTo>
                      <a:pt x="234535" y="136048"/>
                      <a:pt x="238431" y="137257"/>
                      <a:pt x="241362" y="139700"/>
                    </a:cubicBezTo>
                    <a:cubicBezTo>
                      <a:pt x="244811" y="142575"/>
                      <a:pt x="247478" y="146303"/>
                      <a:pt x="250887" y="149225"/>
                    </a:cubicBezTo>
                    <a:cubicBezTo>
                      <a:pt x="259114" y="156277"/>
                      <a:pt x="274440" y="165985"/>
                      <a:pt x="282637" y="171450"/>
                    </a:cubicBezTo>
                    <a:cubicBezTo>
                      <a:pt x="285812" y="173567"/>
                      <a:pt x="289109" y="175510"/>
                      <a:pt x="292162" y="177800"/>
                    </a:cubicBezTo>
                    <a:cubicBezTo>
                      <a:pt x="295038" y="179957"/>
                      <a:pt x="309744" y="191354"/>
                      <a:pt x="314387" y="193675"/>
                    </a:cubicBezTo>
                    <a:cubicBezTo>
                      <a:pt x="330357" y="201660"/>
                      <a:pt x="322940" y="189528"/>
                      <a:pt x="342962" y="209550"/>
                    </a:cubicBezTo>
                    <a:cubicBezTo>
                      <a:pt x="349984" y="216572"/>
                      <a:pt x="351429" y="241300"/>
                      <a:pt x="362012" y="225425"/>
                    </a:cubicBezTo>
                    <a:cubicBezTo>
                      <a:pt x="372595" y="209550"/>
                      <a:pt x="406462" y="114300"/>
                      <a:pt x="406462" y="114300"/>
                    </a:cubicBezTo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041" name="Rectangle 1040">
                <a:extLst>
                  <a:ext uri="{FF2B5EF4-FFF2-40B4-BE49-F238E27FC236}">
                    <a16:creationId xmlns:a16="http://schemas.microsoft.com/office/drawing/2014/main" id="{F5413C0A-5DA5-4CF2-9A6C-42A396411C0A}"/>
                  </a:ext>
                </a:extLst>
              </p:cNvPr>
              <p:cNvSpPr/>
              <p:nvPr/>
            </p:nvSpPr>
            <p:spPr>
              <a:xfrm>
                <a:off x="4026159" y="2799840"/>
                <a:ext cx="32052" cy="2033096"/>
              </a:xfrm>
              <a:prstGeom prst="rect">
                <a:avLst/>
              </a:pr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042" name="Forme libre 433">
                <a:extLst>
                  <a:ext uri="{FF2B5EF4-FFF2-40B4-BE49-F238E27FC236}">
                    <a16:creationId xmlns:a16="http://schemas.microsoft.com/office/drawing/2014/main" id="{544EC231-7932-4750-9A9D-383D9C64A89D}"/>
                  </a:ext>
                </a:extLst>
              </p:cNvPr>
              <p:cNvSpPr/>
              <p:nvPr/>
            </p:nvSpPr>
            <p:spPr>
              <a:xfrm>
                <a:off x="4035425" y="4542894"/>
                <a:ext cx="459080" cy="254258"/>
              </a:xfrm>
              <a:custGeom>
                <a:avLst/>
                <a:gdLst>
                  <a:gd name="connsiteX0" fmla="*/ 22225 w 459080"/>
                  <a:gd name="connsiteY0" fmla="*/ 187325 h 254258"/>
                  <a:gd name="connsiteX1" fmla="*/ 53975 w 459080"/>
                  <a:gd name="connsiteY1" fmla="*/ 180975 h 254258"/>
                  <a:gd name="connsiteX2" fmla="*/ 76200 w 459080"/>
                  <a:gd name="connsiteY2" fmla="*/ 152400 h 254258"/>
                  <a:gd name="connsiteX3" fmla="*/ 85725 w 459080"/>
                  <a:gd name="connsiteY3" fmla="*/ 149225 h 254258"/>
                  <a:gd name="connsiteX4" fmla="*/ 107950 w 459080"/>
                  <a:gd name="connsiteY4" fmla="*/ 139700 h 254258"/>
                  <a:gd name="connsiteX5" fmla="*/ 127000 w 459080"/>
                  <a:gd name="connsiteY5" fmla="*/ 127000 h 254258"/>
                  <a:gd name="connsiteX6" fmla="*/ 136525 w 459080"/>
                  <a:gd name="connsiteY6" fmla="*/ 114300 h 254258"/>
                  <a:gd name="connsiteX7" fmla="*/ 142875 w 459080"/>
                  <a:gd name="connsiteY7" fmla="*/ 104775 h 254258"/>
                  <a:gd name="connsiteX8" fmla="*/ 152400 w 459080"/>
                  <a:gd name="connsiteY8" fmla="*/ 98425 h 254258"/>
                  <a:gd name="connsiteX9" fmla="*/ 174625 w 459080"/>
                  <a:gd name="connsiteY9" fmla="*/ 82550 h 254258"/>
                  <a:gd name="connsiteX10" fmla="*/ 187325 w 459080"/>
                  <a:gd name="connsiteY10" fmla="*/ 73025 h 254258"/>
                  <a:gd name="connsiteX11" fmla="*/ 206375 w 459080"/>
                  <a:gd name="connsiteY11" fmla="*/ 63500 h 254258"/>
                  <a:gd name="connsiteX12" fmla="*/ 234950 w 459080"/>
                  <a:gd name="connsiteY12" fmla="*/ 38100 h 254258"/>
                  <a:gd name="connsiteX13" fmla="*/ 244475 w 459080"/>
                  <a:gd name="connsiteY13" fmla="*/ 19050 h 254258"/>
                  <a:gd name="connsiteX14" fmla="*/ 254000 w 459080"/>
                  <a:gd name="connsiteY14" fmla="*/ 12700 h 254258"/>
                  <a:gd name="connsiteX15" fmla="*/ 266700 w 459080"/>
                  <a:gd name="connsiteY15" fmla="*/ 6350 h 254258"/>
                  <a:gd name="connsiteX16" fmla="*/ 317500 w 459080"/>
                  <a:gd name="connsiteY16" fmla="*/ 0 h 254258"/>
                  <a:gd name="connsiteX17" fmla="*/ 342900 w 459080"/>
                  <a:gd name="connsiteY17" fmla="*/ 3175 h 254258"/>
                  <a:gd name="connsiteX18" fmla="*/ 349250 w 459080"/>
                  <a:gd name="connsiteY18" fmla="*/ 12700 h 254258"/>
                  <a:gd name="connsiteX19" fmla="*/ 352425 w 459080"/>
                  <a:gd name="connsiteY19" fmla="*/ 22225 h 254258"/>
                  <a:gd name="connsiteX20" fmla="*/ 358775 w 459080"/>
                  <a:gd name="connsiteY20" fmla="*/ 38100 h 254258"/>
                  <a:gd name="connsiteX21" fmla="*/ 361950 w 459080"/>
                  <a:gd name="connsiteY21" fmla="*/ 47625 h 254258"/>
                  <a:gd name="connsiteX22" fmla="*/ 384175 w 459080"/>
                  <a:gd name="connsiteY22" fmla="*/ 63500 h 254258"/>
                  <a:gd name="connsiteX23" fmla="*/ 400050 w 459080"/>
                  <a:gd name="connsiteY23" fmla="*/ 82550 h 254258"/>
                  <a:gd name="connsiteX24" fmla="*/ 406400 w 459080"/>
                  <a:gd name="connsiteY24" fmla="*/ 104775 h 254258"/>
                  <a:gd name="connsiteX25" fmla="*/ 419100 w 459080"/>
                  <a:gd name="connsiteY25" fmla="*/ 187325 h 254258"/>
                  <a:gd name="connsiteX26" fmla="*/ 431800 w 459080"/>
                  <a:gd name="connsiteY26" fmla="*/ 206375 h 254258"/>
                  <a:gd name="connsiteX27" fmla="*/ 438150 w 459080"/>
                  <a:gd name="connsiteY27" fmla="*/ 215900 h 254258"/>
                  <a:gd name="connsiteX28" fmla="*/ 444500 w 459080"/>
                  <a:gd name="connsiteY28" fmla="*/ 234950 h 254258"/>
                  <a:gd name="connsiteX29" fmla="*/ 457200 w 459080"/>
                  <a:gd name="connsiteY29" fmla="*/ 254000 h 254258"/>
                  <a:gd name="connsiteX30" fmla="*/ 438150 w 459080"/>
                  <a:gd name="connsiteY30" fmla="*/ 247650 h 254258"/>
                  <a:gd name="connsiteX31" fmla="*/ 419100 w 459080"/>
                  <a:gd name="connsiteY31" fmla="*/ 238125 h 254258"/>
                  <a:gd name="connsiteX32" fmla="*/ 409575 w 459080"/>
                  <a:gd name="connsiteY32" fmla="*/ 228600 h 254258"/>
                  <a:gd name="connsiteX33" fmla="*/ 400050 w 459080"/>
                  <a:gd name="connsiteY33" fmla="*/ 225425 h 254258"/>
                  <a:gd name="connsiteX34" fmla="*/ 390525 w 459080"/>
                  <a:gd name="connsiteY34" fmla="*/ 219075 h 254258"/>
                  <a:gd name="connsiteX35" fmla="*/ 377825 w 459080"/>
                  <a:gd name="connsiteY35" fmla="*/ 203200 h 254258"/>
                  <a:gd name="connsiteX36" fmla="*/ 368300 w 459080"/>
                  <a:gd name="connsiteY36" fmla="*/ 184150 h 254258"/>
                  <a:gd name="connsiteX37" fmla="*/ 365125 w 459080"/>
                  <a:gd name="connsiteY37" fmla="*/ 123825 h 254258"/>
                  <a:gd name="connsiteX38" fmla="*/ 349250 w 459080"/>
                  <a:gd name="connsiteY38" fmla="*/ 104775 h 254258"/>
                  <a:gd name="connsiteX39" fmla="*/ 339725 w 459080"/>
                  <a:gd name="connsiteY39" fmla="*/ 101600 h 254258"/>
                  <a:gd name="connsiteX40" fmla="*/ 320675 w 459080"/>
                  <a:gd name="connsiteY40" fmla="*/ 88900 h 254258"/>
                  <a:gd name="connsiteX41" fmla="*/ 298450 w 459080"/>
                  <a:gd name="connsiteY41" fmla="*/ 73025 h 254258"/>
                  <a:gd name="connsiteX42" fmla="*/ 282575 w 459080"/>
                  <a:gd name="connsiteY42" fmla="*/ 57150 h 254258"/>
                  <a:gd name="connsiteX43" fmla="*/ 260350 w 459080"/>
                  <a:gd name="connsiteY43" fmla="*/ 60325 h 254258"/>
                  <a:gd name="connsiteX44" fmla="*/ 250825 w 459080"/>
                  <a:gd name="connsiteY44" fmla="*/ 66675 h 254258"/>
                  <a:gd name="connsiteX45" fmla="*/ 231775 w 459080"/>
                  <a:gd name="connsiteY45" fmla="*/ 85725 h 254258"/>
                  <a:gd name="connsiteX46" fmla="*/ 212725 w 459080"/>
                  <a:gd name="connsiteY46" fmla="*/ 101600 h 254258"/>
                  <a:gd name="connsiteX47" fmla="*/ 203200 w 459080"/>
                  <a:gd name="connsiteY47" fmla="*/ 120650 h 254258"/>
                  <a:gd name="connsiteX48" fmla="*/ 193675 w 459080"/>
                  <a:gd name="connsiteY48" fmla="*/ 130175 h 254258"/>
                  <a:gd name="connsiteX49" fmla="*/ 174625 w 459080"/>
                  <a:gd name="connsiteY49" fmla="*/ 139700 h 254258"/>
                  <a:gd name="connsiteX50" fmla="*/ 161925 w 459080"/>
                  <a:gd name="connsiteY50" fmla="*/ 146050 h 254258"/>
                  <a:gd name="connsiteX51" fmla="*/ 130175 w 459080"/>
                  <a:gd name="connsiteY51" fmla="*/ 155575 h 254258"/>
                  <a:gd name="connsiteX52" fmla="*/ 120650 w 459080"/>
                  <a:gd name="connsiteY52" fmla="*/ 158750 h 254258"/>
                  <a:gd name="connsiteX53" fmla="*/ 114300 w 459080"/>
                  <a:gd name="connsiteY53" fmla="*/ 168275 h 254258"/>
                  <a:gd name="connsiteX54" fmla="*/ 104775 w 459080"/>
                  <a:gd name="connsiteY54" fmla="*/ 174625 h 254258"/>
                  <a:gd name="connsiteX55" fmla="*/ 92075 w 459080"/>
                  <a:gd name="connsiteY55" fmla="*/ 190500 h 254258"/>
                  <a:gd name="connsiteX56" fmla="*/ 76200 w 459080"/>
                  <a:gd name="connsiteY56" fmla="*/ 209550 h 254258"/>
                  <a:gd name="connsiteX57" fmla="*/ 63500 w 459080"/>
                  <a:gd name="connsiteY57" fmla="*/ 219075 h 254258"/>
                  <a:gd name="connsiteX58" fmla="*/ 53975 w 459080"/>
                  <a:gd name="connsiteY58" fmla="*/ 228600 h 254258"/>
                  <a:gd name="connsiteX59" fmla="*/ 44450 w 459080"/>
                  <a:gd name="connsiteY59" fmla="*/ 234950 h 254258"/>
                  <a:gd name="connsiteX60" fmla="*/ 34925 w 459080"/>
                  <a:gd name="connsiteY60" fmla="*/ 244475 h 254258"/>
                  <a:gd name="connsiteX61" fmla="*/ 15875 w 459080"/>
                  <a:gd name="connsiteY61" fmla="*/ 250825 h 254258"/>
                  <a:gd name="connsiteX62" fmla="*/ 6350 w 459080"/>
                  <a:gd name="connsiteY62" fmla="*/ 247650 h 254258"/>
                  <a:gd name="connsiteX63" fmla="*/ 3175 w 459080"/>
                  <a:gd name="connsiteY63" fmla="*/ 231775 h 254258"/>
                  <a:gd name="connsiteX64" fmla="*/ 0 w 459080"/>
                  <a:gd name="connsiteY64" fmla="*/ 212725 h 254258"/>
                  <a:gd name="connsiteX65" fmla="*/ 6350 w 459080"/>
                  <a:gd name="connsiteY65" fmla="*/ 193675 h 254258"/>
                  <a:gd name="connsiteX66" fmla="*/ 15875 w 459080"/>
                  <a:gd name="connsiteY66" fmla="*/ 190500 h 254258"/>
                  <a:gd name="connsiteX67" fmla="*/ 22225 w 459080"/>
                  <a:gd name="connsiteY67" fmla="*/ 187325 h 25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459080" h="254258">
                    <a:moveTo>
                      <a:pt x="22225" y="187325"/>
                    </a:moveTo>
                    <a:cubicBezTo>
                      <a:pt x="28575" y="185737"/>
                      <a:pt x="50562" y="191214"/>
                      <a:pt x="53975" y="180975"/>
                    </a:cubicBezTo>
                    <a:cubicBezTo>
                      <a:pt x="57994" y="168917"/>
                      <a:pt x="60138" y="157754"/>
                      <a:pt x="76200" y="152400"/>
                    </a:cubicBezTo>
                    <a:cubicBezTo>
                      <a:pt x="79375" y="151342"/>
                      <a:pt x="82732" y="150722"/>
                      <a:pt x="85725" y="149225"/>
                    </a:cubicBezTo>
                    <a:cubicBezTo>
                      <a:pt x="107651" y="138262"/>
                      <a:pt x="81519" y="146308"/>
                      <a:pt x="107950" y="139700"/>
                    </a:cubicBezTo>
                    <a:cubicBezTo>
                      <a:pt x="114300" y="135467"/>
                      <a:pt x="122421" y="133105"/>
                      <a:pt x="127000" y="127000"/>
                    </a:cubicBezTo>
                    <a:cubicBezTo>
                      <a:pt x="130175" y="122767"/>
                      <a:pt x="133449" y="118606"/>
                      <a:pt x="136525" y="114300"/>
                    </a:cubicBezTo>
                    <a:cubicBezTo>
                      <a:pt x="138743" y="111195"/>
                      <a:pt x="140177" y="107473"/>
                      <a:pt x="142875" y="104775"/>
                    </a:cubicBezTo>
                    <a:cubicBezTo>
                      <a:pt x="145573" y="102077"/>
                      <a:pt x="149503" y="100908"/>
                      <a:pt x="152400" y="98425"/>
                    </a:cubicBezTo>
                    <a:cubicBezTo>
                      <a:pt x="171576" y="81989"/>
                      <a:pt x="157123" y="88384"/>
                      <a:pt x="174625" y="82550"/>
                    </a:cubicBezTo>
                    <a:cubicBezTo>
                      <a:pt x="178858" y="79375"/>
                      <a:pt x="182731" y="75650"/>
                      <a:pt x="187325" y="73025"/>
                    </a:cubicBezTo>
                    <a:cubicBezTo>
                      <a:pt x="202771" y="64198"/>
                      <a:pt x="191441" y="76774"/>
                      <a:pt x="206375" y="63500"/>
                    </a:cubicBezTo>
                    <a:cubicBezTo>
                      <a:pt x="238997" y="34502"/>
                      <a:pt x="213332" y="52512"/>
                      <a:pt x="234950" y="38100"/>
                    </a:cubicBezTo>
                    <a:cubicBezTo>
                      <a:pt x="237532" y="30353"/>
                      <a:pt x="238320" y="25205"/>
                      <a:pt x="244475" y="19050"/>
                    </a:cubicBezTo>
                    <a:cubicBezTo>
                      <a:pt x="247173" y="16352"/>
                      <a:pt x="250687" y="14593"/>
                      <a:pt x="254000" y="12700"/>
                    </a:cubicBezTo>
                    <a:cubicBezTo>
                      <a:pt x="258109" y="10352"/>
                      <a:pt x="262059" y="7278"/>
                      <a:pt x="266700" y="6350"/>
                    </a:cubicBezTo>
                    <a:cubicBezTo>
                      <a:pt x="283434" y="3003"/>
                      <a:pt x="317500" y="0"/>
                      <a:pt x="317500" y="0"/>
                    </a:cubicBezTo>
                    <a:cubicBezTo>
                      <a:pt x="325967" y="1058"/>
                      <a:pt x="334978" y="6"/>
                      <a:pt x="342900" y="3175"/>
                    </a:cubicBezTo>
                    <a:cubicBezTo>
                      <a:pt x="346443" y="4592"/>
                      <a:pt x="347543" y="9287"/>
                      <a:pt x="349250" y="12700"/>
                    </a:cubicBezTo>
                    <a:cubicBezTo>
                      <a:pt x="350747" y="15693"/>
                      <a:pt x="351250" y="19091"/>
                      <a:pt x="352425" y="22225"/>
                    </a:cubicBezTo>
                    <a:cubicBezTo>
                      <a:pt x="354426" y="27561"/>
                      <a:pt x="356774" y="32764"/>
                      <a:pt x="358775" y="38100"/>
                    </a:cubicBezTo>
                    <a:cubicBezTo>
                      <a:pt x="359950" y="41234"/>
                      <a:pt x="360094" y="44840"/>
                      <a:pt x="361950" y="47625"/>
                    </a:cubicBezTo>
                    <a:cubicBezTo>
                      <a:pt x="370956" y="61133"/>
                      <a:pt x="371534" y="54471"/>
                      <a:pt x="384175" y="63500"/>
                    </a:cubicBezTo>
                    <a:cubicBezTo>
                      <a:pt x="389636" y="67401"/>
                      <a:pt x="396956" y="76362"/>
                      <a:pt x="400050" y="82550"/>
                    </a:cubicBezTo>
                    <a:cubicBezTo>
                      <a:pt x="402327" y="87105"/>
                      <a:pt x="405383" y="100706"/>
                      <a:pt x="406400" y="104775"/>
                    </a:cubicBezTo>
                    <a:cubicBezTo>
                      <a:pt x="408878" y="130799"/>
                      <a:pt x="405585" y="162547"/>
                      <a:pt x="419100" y="187325"/>
                    </a:cubicBezTo>
                    <a:cubicBezTo>
                      <a:pt x="422754" y="194025"/>
                      <a:pt x="427567" y="200025"/>
                      <a:pt x="431800" y="206375"/>
                    </a:cubicBezTo>
                    <a:cubicBezTo>
                      <a:pt x="433917" y="209550"/>
                      <a:pt x="436943" y="212280"/>
                      <a:pt x="438150" y="215900"/>
                    </a:cubicBezTo>
                    <a:cubicBezTo>
                      <a:pt x="440267" y="222250"/>
                      <a:pt x="440787" y="229381"/>
                      <a:pt x="444500" y="234950"/>
                    </a:cubicBezTo>
                    <a:cubicBezTo>
                      <a:pt x="448733" y="241300"/>
                      <a:pt x="464440" y="256413"/>
                      <a:pt x="457200" y="254000"/>
                    </a:cubicBezTo>
                    <a:lnTo>
                      <a:pt x="438150" y="247650"/>
                    </a:lnTo>
                    <a:cubicBezTo>
                      <a:pt x="428604" y="244468"/>
                      <a:pt x="427306" y="244964"/>
                      <a:pt x="419100" y="238125"/>
                    </a:cubicBezTo>
                    <a:cubicBezTo>
                      <a:pt x="415651" y="235250"/>
                      <a:pt x="413311" y="231091"/>
                      <a:pt x="409575" y="228600"/>
                    </a:cubicBezTo>
                    <a:cubicBezTo>
                      <a:pt x="406790" y="226744"/>
                      <a:pt x="403043" y="226922"/>
                      <a:pt x="400050" y="225425"/>
                    </a:cubicBezTo>
                    <a:cubicBezTo>
                      <a:pt x="396637" y="223718"/>
                      <a:pt x="393700" y="221192"/>
                      <a:pt x="390525" y="219075"/>
                    </a:cubicBezTo>
                    <a:cubicBezTo>
                      <a:pt x="384344" y="200532"/>
                      <a:pt x="392186" y="217561"/>
                      <a:pt x="377825" y="203200"/>
                    </a:cubicBezTo>
                    <a:cubicBezTo>
                      <a:pt x="371670" y="197045"/>
                      <a:pt x="370882" y="191897"/>
                      <a:pt x="368300" y="184150"/>
                    </a:cubicBezTo>
                    <a:cubicBezTo>
                      <a:pt x="367242" y="164042"/>
                      <a:pt x="367846" y="143777"/>
                      <a:pt x="365125" y="123825"/>
                    </a:cubicBezTo>
                    <a:cubicBezTo>
                      <a:pt x="364539" y="119530"/>
                      <a:pt x="351760" y="106448"/>
                      <a:pt x="349250" y="104775"/>
                    </a:cubicBezTo>
                    <a:cubicBezTo>
                      <a:pt x="346465" y="102919"/>
                      <a:pt x="342651" y="103225"/>
                      <a:pt x="339725" y="101600"/>
                    </a:cubicBezTo>
                    <a:cubicBezTo>
                      <a:pt x="333054" y="97894"/>
                      <a:pt x="327025" y="93133"/>
                      <a:pt x="320675" y="88900"/>
                    </a:cubicBezTo>
                    <a:cubicBezTo>
                      <a:pt x="315267" y="85294"/>
                      <a:pt x="302388" y="76963"/>
                      <a:pt x="298450" y="73025"/>
                    </a:cubicBezTo>
                    <a:cubicBezTo>
                      <a:pt x="277283" y="51858"/>
                      <a:pt x="307975" y="74083"/>
                      <a:pt x="282575" y="57150"/>
                    </a:cubicBezTo>
                    <a:cubicBezTo>
                      <a:pt x="275167" y="58208"/>
                      <a:pt x="267518" y="58175"/>
                      <a:pt x="260350" y="60325"/>
                    </a:cubicBezTo>
                    <a:cubicBezTo>
                      <a:pt x="256695" y="61421"/>
                      <a:pt x="253677" y="64140"/>
                      <a:pt x="250825" y="66675"/>
                    </a:cubicBezTo>
                    <a:cubicBezTo>
                      <a:pt x="244113" y="72641"/>
                      <a:pt x="239247" y="80744"/>
                      <a:pt x="231775" y="85725"/>
                    </a:cubicBezTo>
                    <a:cubicBezTo>
                      <a:pt x="222409" y="91969"/>
                      <a:pt x="220365" y="92433"/>
                      <a:pt x="212725" y="101600"/>
                    </a:cubicBezTo>
                    <a:cubicBezTo>
                      <a:pt x="187746" y="131575"/>
                      <a:pt x="222293" y="92011"/>
                      <a:pt x="203200" y="120650"/>
                    </a:cubicBezTo>
                    <a:cubicBezTo>
                      <a:pt x="200709" y="124386"/>
                      <a:pt x="197124" y="127300"/>
                      <a:pt x="193675" y="130175"/>
                    </a:cubicBezTo>
                    <a:cubicBezTo>
                      <a:pt x="182908" y="139148"/>
                      <a:pt x="186417" y="134646"/>
                      <a:pt x="174625" y="139700"/>
                    </a:cubicBezTo>
                    <a:cubicBezTo>
                      <a:pt x="170275" y="141564"/>
                      <a:pt x="166319" y="144292"/>
                      <a:pt x="161925" y="146050"/>
                    </a:cubicBezTo>
                    <a:cubicBezTo>
                      <a:pt x="143062" y="153595"/>
                      <a:pt x="146548" y="150897"/>
                      <a:pt x="130175" y="155575"/>
                    </a:cubicBezTo>
                    <a:cubicBezTo>
                      <a:pt x="126957" y="156494"/>
                      <a:pt x="123825" y="157692"/>
                      <a:pt x="120650" y="158750"/>
                    </a:cubicBezTo>
                    <a:cubicBezTo>
                      <a:pt x="118533" y="161925"/>
                      <a:pt x="116998" y="165577"/>
                      <a:pt x="114300" y="168275"/>
                    </a:cubicBezTo>
                    <a:cubicBezTo>
                      <a:pt x="111602" y="170973"/>
                      <a:pt x="107159" y="171645"/>
                      <a:pt x="104775" y="174625"/>
                    </a:cubicBezTo>
                    <a:cubicBezTo>
                      <a:pt x="87248" y="196533"/>
                      <a:pt x="119372" y="172302"/>
                      <a:pt x="92075" y="190500"/>
                    </a:cubicBezTo>
                    <a:cubicBezTo>
                      <a:pt x="85543" y="200298"/>
                      <a:pt x="85707" y="201401"/>
                      <a:pt x="76200" y="209550"/>
                    </a:cubicBezTo>
                    <a:cubicBezTo>
                      <a:pt x="72182" y="212994"/>
                      <a:pt x="67518" y="215631"/>
                      <a:pt x="63500" y="219075"/>
                    </a:cubicBezTo>
                    <a:cubicBezTo>
                      <a:pt x="60091" y="221997"/>
                      <a:pt x="57424" y="225725"/>
                      <a:pt x="53975" y="228600"/>
                    </a:cubicBezTo>
                    <a:cubicBezTo>
                      <a:pt x="51044" y="231043"/>
                      <a:pt x="47381" y="232507"/>
                      <a:pt x="44450" y="234950"/>
                    </a:cubicBezTo>
                    <a:cubicBezTo>
                      <a:pt x="41001" y="237825"/>
                      <a:pt x="38850" y="242294"/>
                      <a:pt x="34925" y="244475"/>
                    </a:cubicBezTo>
                    <a:cubicBezTo>
                      <a:pt x="29074" y="247726"/>
                      <a:pt x="15875" y="250825"/>
                      <a:pt x="15875" y="250825"/>
                    </a:cubicBezTo>
                    <a:cubicBezTo>
                      <a:pt x="12700" y="249767"/>
                      <a:pt x="8206" y="250435"/>
                      <a:pt x="6350" y="247650"/>
                    </a:cubicBezTo>
                    <a:cubicBezTo>
                      <a:pt x="3357" y="243160"/>
                      <a:pt x="4140" y="237084"/>
                      <a:pt x="3175" y="231775"/>
                    </a:cubicBezTo>
                    <a:cubicBezTo>
                      <a:pt x="2023" y="225441"/>
                      <a:pt x="1058" y="219075"/>
                      <a:pt x="0" y="212725"/>
                    </a:cubicBezTo>
                    <a:cubicBezTo>
                      <a:pt x="2117" y="206375"/>
                      <a:pt x="2459" y="199122"/>
                      <a:pt x="6350" y="193675"/>
                    </a:cubicBezTo>
                    <a:cubicBezTo>
                      <a:pt x="8295" y="190952"/>
                      <a:pt x="13198" y="192508"/>
                      <a:pt x="15875" y="190500"/>
                    </a:cubicBezTo>
                    <a:cubicBezTo>
                      <a:pt x="17768" y="189080"/>
                      <a:pt x="15875" y="188913"/>
                      <a:pt x="22225" y="18732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043" name="Forme libre 434">
                <a:extLst>
                  <a:ext uri="{FF2B5EF4-FFF2-40B4-BE49-F238E27FC236}">
                    <a16:creationId xmlns:a16="http://schemas.microsoft.com/office/drawing/2014/main" id="{AF9F73BE-334B-4F9D-94AD-E637D14842C3}"/>
                  </a:ext>
                </a:extLst>
              </p:cNvPr>
              <p:cNvSpPr/>
              <p:nvPr/>
            </p:nvSpPr>
            <p:spPr>
              <a:xfrm>
                <a:off x="4032250" y="3939153"/>
                <a:ext cx="438151" cy="425951"/>
              </a:xfrm>
              <a:custGeom>
                <a:avLst/>
                <a:gdLst>
                  <a:gd name="connsiteX0" fmla="*/ 9525 w 438151"/>
                  <a:gd name="connsiteY0" fmla="*/ 222250 h 425951"/>
                  <a:gd name="connsiteX1" fmla="*/ 12700 w 438151"/>
                  <a:gd name="connsiteY1" fmla="*/ 203200 h 425951"/>
                  <a:gd name="connsiteX2" fmla="*/ 22225 w 438151"/>
                  <a:gd name="connsiteY2" fmla="*/ 193675 h 425951"/>
                  <a:gd name="connsiteX3" fmla="*/ 31750 w 438151"/>
                  <a:gd name="connsiteY3" fmla="*/ 187325 h 425951"/>
                  <a:gd name="connsiteX4" fmla="*/ 53975 w 438151"/>
                  <a:gd name="connsiteY4" fmla="*/ 174625 h 425951"/>
                  <a:gd name="connsiteX5" fmla="*/ 69850 w 438151"/>
                  <a:gd name="connsiteY5" fmla="*/ 158750 h 425951"/>
                  <a:gd name="connsiteX6" fmla="*/ 76200 w 438151"/>
                  <a:gd name="connsiteY6" fmla="*/ 149225 h 425951"/>
                  <a:gd name="connsiteX7" fmla="*/ 104775 w 438151"/>
                  <a:gd name="connsiteY7" fmla="*/ 127000 h 425951"/>
                  <a:gd name="connsiteX8" fmla="*/ 111125 w 438151"/>
                  <a:gd name="connsiteY8" fmla="*/ 117475 h 425951"/>
                  <a:gd name="connsiteX9" fmla="*/ 120650 w 438151"/>
                  <a:gd name="connsiteY9" fmla="*/ 111125 h 425951"/>
                  <a:gd name="connsiteX10" fmla="*/ 123825 w 438151"/>
                  <a:gd name="connsiteY10" fmla="*/ 101600 h 425951"/>
                  <a:gd name="connsiteX11" fmla="*/ 133350 w 438151"/>
                  <a:gd name="connsiteY11" fmla="*/ 92075 h 425951"/>
                  <a:gd name="connsiteX12" fmla="*/ 149225 w 438151"/>
                  <a:gd name="connsiteY12" fmla="*/ 73025 h 425951"/>
                  <a:gd name="connsiteX13" fmla="*/ 152400 w 438151"/>
                  <a:gd name="connsiteY13" fmla="*/ 63500 h 425951"/>
                  <a:gd name="connsiteX14" fmla="*/ 180975 w 438151"/>
                  <a:gd name="connsiteY14" fmla="*/ 41275 h 425951"/>
                  <a:gd name="connsiteX15" fmla="*/ 190500 w 438151"/>
                  <a:gd name="connsiteY15" fmla="*/ 38100 h 425951"/>
                  <a:gd name="connsiteX16" fmla="*/ 200025 w 438151"/>
                  <a:gd name="connsiteY16" fmla="*/ 31750 h 425951"/>
                  <a:gd name="connsiteX17" fmla="*/ 209550 w 438151"/>
                  <a:gd name="connsiteY17" fmla="*/ 28575 h 425951"/>
                  <a:gd name="connsiteX18" fmla="*/ 228600 w 438151"/>
                  <a:gd name="connsiteY18" fmla="*/ 19050 h 425951"/>
                  <a:gd name="connsiteX19" fmla="*/ 250825 w 438151"/>
                  <a:gd name="connsiteY19" fmla="*/ 3175 h 425951"/>
                  <a:gd name="connsiteX20" fmla="*/ 260350 w 438151"/>
                  <a:gd name="connsiteY20" fmla="*/ 0 h 425951"/>
                  <a:gd name="connsiteX21" fmla="*/ 292100 w 438151"/>
                  <a:gd name="connsiteY21" fmla="*/ 3175 h 425951"/>
                  <a:gd name="connsiteX22" fmla="*/ 314325 w 438151"/>
                  <a:gd name="connsiteY22" fmla="*/ 6350 h 425951"/>
                  <a:gd name="connsiteX23" fmla="*/ 355600 w 438151"/>
                  <a:gd name="connsiteY23" fmla="*/ 9525 h 425951"/>
                  <a:gd name="connsiteX24" fmla="*/ 377825 w 438151"/>
                  <a:gd name="connsiteY24" fmla="*/ 19050 h 425951"/>
                  <a:gd name="connsiteX25" fmla="*/ 396875 w 438151"/>
                  <a:gd name="connsiteY25" fmla="*/ 31750 h 425951"/>
                  <a:gd name="connsiteX26" fmla="*/ 406400 w 438151"/>
                  <a:gd name="connsiteY26" fmla="*/ 85725 h 425951"/>
                  <a:gd name="connsiteX27" fmla="*/ 409575 w 438151"/>
                  <a:gd name="connsiteY27" fmla="*/ 98425 h 425951"/>
                  <a:gd name="connsiteX28" fmla="*/ 428625 w 438151"/>
                  <a:gd name="connsiteY28" fmla="*/ 117475 h 425951"/>
                  <a:gd name="connsiteX29" fmla="*/ 438150 w 438151"/>
                  <a:gd name="connsiteY29" fmla="*/ 139700 h 425951"/>
                  <a:gd name="connsiteX30" fmla="*/ 431800 w 438151"/>
                  <a:gd name="connsiteY30" fmla="*/ 200025 h 425951"/>
                  <a:gd name="connsiteX31" fmla="*/ 425450 w 438151"/>
                  <a:gd name="connsiteY31" fmla="*/ 209550 h 425951"/>
                  <a:gd name="connsiteX32" fmla="*/ 409575 w 438151"/>
                  <a:gd name="connsiteY32" fmla="*/ 234950 h 425951"/>
                  <a:gd name="connsiteX33" fmla="*/ 387350 w 438151"/>
                  <a:gd name="connsiteY33" fmla="*/ 263525 h 425951"/>
                  <a:gd name="connsiteX34" fmla="*/ 381000 w 438151"/>
                  <a:gd name="connsiteY34" fmla="*/ 273050 h 425951"/>
                  <a:gd name="connsiteX35" fmla="*/ 374650 w 438151"/>
                  <a:gd name="connsiteY35" fmla="*/ 292100 h 425951"/>
                  <a:gd name="connsiteX36" fmla="*/ 368300 w 438151"/>
                  <a:gd name="connsiteY36" fmla="*/ 314325 h 425951"/>
                  <a:gd name="connsiteX37" fmla="*/ 365125 w 438151"/>
                  <a:gd name="connsiteY37" fmla="*/ 336550 h 425951"/>
                  <a:gd name="connsiteX38" fmla="*/ 371475 w 438151"/>
                  <a:gd name="connsiteY38" fmla="*/ 390525 h 425951"/>
                  <a:gd name="connsiteX39" fmla="*/ 377825 w 438151"/>
                  <a:gd name="connsiteY39" fmla="*/ 412750 h 425951"/>
                  <a:gd name="connsiteX40" fmla="*/ 381000 w 438151"/>
                  <a:gd name="connsiteY40" fmla="*/ 425450 h 425951"/>
                  <a:gd name="connsiteX41" fmla="*/ 374650 w 438151"/>
                  <a:gd name="connsiteY41" fmla="*/ 415925 h 425951"/>
                  <a:gd name="connsiteX42" fmla="*/ 368300 w 438151"/>
                  <a:gd name="connsiteY42" fmla="*/ 403225 h 425951"/>
                  <a:gd name="connsiteX43" fmla="*/ 355600 w 438151"/>
                  <a:gd name="connsiteY43" fmla="*/ 384175 h 425951"/>
                  <a:gd name="connsiteX44" fmla="*/ 346075 w 438151"/>
                  <a:gd name="connsiteY44" fmla="*/ 365125 h 425951"/>
                  <a:gd name="connsiteX45" fmla="*/ 333375 w 438151"/>
                  <a:gd name="connsiteY45" fmla="*/ 346075 h 425951"/>
                  <a:gd name="connsiteX46" fmla="*/ 327025 w 438151"/>
                  <a:gd name="connsiteY46" fmla="*/ 330200 h 425951"/>
                  <a:gd name="connsiteX47" fmla="*/ 330200 w 438151"/>
                  <a:gd name="connsiteY47" fmla="*/ 282575 h 425951"/>
                  <a:gd name="connsiteX48" fmla="*/ 346075 w 438151"/>
                  <a:gd name="connsiteY48" fmla="*/ 266700 h 425951"/>
                  <a:gd name="connsiteX49" fmla="*/ 381000 w 438151"/>
                  <a:gd name="connsiteY49" fmla="*/ 225425 h 425951"/>
                  <a:gd name="connsiteX50" fmla="*/ 384175 w 438151"/>
                  <a:gd name="connsiteY50" fmla="*/ 215900 h 425951"/>
                  <a:gd name="connsiteX51" fmla="*/ 381000 w 438151"/>
                  <a:gd name="connsiteY51" fmla="*/ 177800 h 425951"/>
                  <a:gd name="connsiteX52" fmla="*/ 371475 w 438151"/>
                  <a:gd name="connsiteY52" fmla="*/ 171450 h 425951"/>
                  <a:gd name="connsiteX53" fmla="*/ 365125 w 438151"/>
                  <a:gd name="connsiteY53" fmla="*/ 161925 h 425951"/>
                  <a:gd name="connsiteX54" fmla="*/ 346075 w 438151"/>
                  <a:gd name="connsiteY54" fmla="*/ 149225 h 425951"/>
                  <a:gd name="connsiteX55" fmla="*/ 336550 w 438151"/>
                  <a:gd name="connsiteY55" fmla="*/ 139700 h 425951"/>
                  <a:gd name="connsiteX56" fmla="*/ 333375 w 438151"/>
                  <a:gd name="connsiteY56" fmla="*/ 127000 h 425951"/>
                  <a:gd name="connsiteX57" fmla="*/ 327025 w 438151"/>
                  <a:gd name="connsiteY57" fmla="*/ 107950 h 425951"/>
                  <a:gd name="connsiteX58" fmla="*/ 323850 w 438151"/>
                  <a:gd name="connsiteY58" fmla="*/ 66675 h 425951"/>
                  <a:gd name="connsiteX59" fmla="*/ 320675 w 438151"/>
                  <a:gd name="connsiteY59" fmla="*/ 57150 h 425951"/>
                  <a:gd name="connsiteX60" fmla="*/ 311150 w 438151"/>
                  <a:gd name="connsiteY60" fmla="*/ 47625 h 425951"/>
                  <a:gd name="connsiteX61" fmla="*/ 276225 w 438151"/>
                  <a:gd name="connsiteY61" fmla="*/ 53975 h 425951"/>
                  <a:gd name="connsiteX62" fmla="*/ 250825 w 438151"/>
                  <a:gd name="connsiteY62" fmla="*/ 79375 h 425951"/>
                  <a:gd name="connsiteX63" fmla="*/ 244475 w 438151"/>
                  <a:gd name="connsiteY63" fmla="*/ 92075 h 425951"/>
                  <a:gd name="connsiteX64" fmla="*/ 234950 w 438151"/>
                  <a:gd name="connsiteY64" fmla="*/ 101600 h 425951"/>
                  <a:gd name="connsiteX65" fmla="*/ 228600 w 438151"/>
                  <a:gd name="connsiteY65" fmla="*/ 111125 h 425951"/>
                  <a:gd name="connsiteX66" fmla="*/ 219075 w 438151"/>
                  <a:gd name="connsiteY66" fmla="*/ 123825 h 425951"/>
                  <a:gd name="connsiteX67" fmla="*/ 212725 w 438151"/>
                  <a:gd name="connsiteY67" fmla="*/ 133350 h 425951"/>
                  <a:gd name="connsiteX68" fmla="*/ 203200 w 438151"/>
                  <a:gd name="connsiteY68" fmla="*/ 142875 h 425951"/>
                  <a:gd name="connsiteX69" fmla="*/ 184150 w 438151"/>
                  <a:gd name="connsiteY69" fmla="*/ 161925 h 425951"/>
                  <a:gd name="connsiteX70" fmla="*/ 177800 w 438151"/>
                  <a:gd name="connsiteY70" fmla="*/ 171450 h 425951"/>
                  <a:gd name="connsiteX71" fmla="*/ 168275 w 438151"/>
                  <a:gd name="connsiteY71" fmla="*/ 174625 h 425951"/>
                  <a:gd name="connsiteX72" fmla="*/ 158750 w 438151"/>
                  <a:gd name="connsiteY72" fmla="*/ 180975 h 425951"/>
                  <a:gd name="connsiteX73" fmla="*/ 139700 w 438151"/>
                  <a:gd name="connsiteY73" fmla="*/ 193675 h 425951"/>
                  <a:gd name="connsiteX74" fmla="*/ 130175 w 438151"/>
                  <a:gd name="connsiteY74" fmla="*/ 203200 h 425951"/>
                  <a:gd name="connsiteX75" fmla="*/ 120650 w 438151"/>
                  <a:gd name="connsiteY75" fmla="*/ 206375 h 425951"/>
                  <a:gd name="connsiteX76" fmla="*/ 101600 w 438151"/>
                  <a:gd name="connsiteY76" fmla="*/ 225425 h 425951"/>
                  <a:gd name="connsiteX77" fmla="*/ 95250 w 438151"/>
                  <a:gd name="connsiteY77" fmla="*/ 234950 h 425951"/>
                  <a:gd name="connsiteX78" fmla="*/ 85725 w 438151"/>
                  <a:gd name="connsiteY78" fmla="*/ 241300 h 425951"/>
                  <a:gd name="connsiteX79" fmla="*/ 82550 w 438151"/>
                  <a:gd name="connsiteY79" fmla="*/ 250825 h 425951"/>
                  <a:gd name="connsiteX80" fmla="*/ 69850 w 438151"/>
                  <a:gd name="connsiteY80" fmla="*/ 269875 h 425951"/>
                  <a:gd name="connsiteX81" fmla="*/ 47625 w 438151"/>
                  <a:gd name="connsiteY81" fmla="*/ 298450 h 425951"/>
                  <a:gd name="connsiteX82" fmla="*/ 28575 w 438151"/>
                  <a:gd name="connsiteY82" fmla="*/ 311150 h 425951"/>
                  <a:gd name="connsiteX83" fmla="*/ 9525 w 438151"/>
                  <a:gd name="connsiteY83" fmla="*/ 307975 h 425951"/>
                  <a:gd name="connsiteX84" fmla="*/ 6350 w 438151"/>
                  <a:gd name="connsiteY84" fmla="*/ 298450 h 425951"/>
                  <a:gd name="connsiteX85" fmla="*/ 0 w 438151"/>
                  <a:gd name="connsiteY85" fmla="*/ 276225 h 425951"/>
                  <a:gd name="connsiteX86" fmla="*/ 9525 w 438151"/>
                  <a:gd name="connsiteY86" fmla="*/ 222250 h 425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38151" h="425951">
                    <a:moveTo>
                      <a:pt x="9525" y="222250"/>
                    </a:moveTo>
                    <a:cubicBezTo>
                      <a:pt x="11642" y="210079"/>
                      <a:pt x="10085" y="209083"/>
                      <a:pt x="12700" y="203200"/>
                    </a:cubicBezTo>
                    <a:cubicBezTo>
                      <a:pt x="14524" y="199097"/>
                      <a:pt x="18776" y="196550"/>
                      <a:pt x="22225" y="193675"/>
                    </a:cubicBezTo>
                    <a:cubicBezTo>
                      <a:pt x="25156" y="191232"/>
                      <a:pt x="28645" y="189543"/>
                      <a:pt x="31750" y="187325"/>
                    </a:cubicBezTo>
                    <a:cubicBezTo>
                      <a:pt x="48569" y="175311"/>
                      <a:pt x="38518" y="179777"/>
                      <a:pt x="53975" y="174625"/>
                    </a:cubicBezTo>
                    <a:cubicBezTo>
                      <a:pt x="70908" y="149225"/>
                      <a:pt x="48683" y="179917"/>
                      <a:pt x="69850" y="158750"/>
                    </a:cubicBezTo>
                    <a:cubicBezTo>
                      <a:pt x="72548" y="156052"/>
                      <a:pt x="73665" y="152077"/>
                      <a:pt x="76200" y="149225"/>
                    </a:cubicBezTo>
                    <a:cubicBezTo>
                      <a:pt x="94235" y="128936"/>
                      <a:pt x="87991" y="132595"/>
                      <a:pt x="104775" y="127000"/>
                    </a:cubicBezTo>
                    <a:cubicBezTo>
                      <a:pt x="106892" y="123825"/>
                      <a:pt x="108427" y="120173"/>
                      <a:pt x="111125" y="117475"/>
                    </a:cubicBezTo>
                    <a:cubicBezTo>
                      <a:pt x="113823" y="114777"/>
                      <a:pt x="118266" y="114105"/>
                      <a:pt x="120650" y="111125"/>
                    </a:cubicBezTo>
                    <a:cubicBezTo>
                      <a:pt x="122741" y="108512"/>
                      <a:pt x="121969" y="104385"/>
                      <a:pt x="123825" y="101600"/>
                    </a:cubicBezTo>
                    <a:cubicBezTo>
                      <a:pt x="126316" y="97864"/>
                      <a:pt x="130475" y="95524"/>
                      <a:pt x="133350" y="92075"/>
                    </a:cubicBezTo>
                    <a:cubicBezTo>
                      <a:pt x="155452" y="65553"/>
                      <a:pt x="121398" y="100852"/>
                      <a:pt x="149225" y="73025"/>
                    </a:cubicBezTo>
                    <a:cubicBezTo>
                      <a:pt x="150283" y="69850"/>
                      <a:pt x="150544" y="66285"/>
                      <a:pt x="152400" y="63500"/>
                    </a:cubicBezTo>
                    <a:cubicBezTo>
                      <a:pt x="157096" y="56456"/>
                      <a:pt x="175569" y="43077"/>
                      <a:pt x="180975" y="41275"/>
                    </a:cubicBezTo>
                    <a:cubicBezTo>
                      <a:pt x="184150" y="40217"/>
                      <a:pt x="187507" y="39597"/>
                      <a:pt x="190500" y="38100"/>
                    </a:cubicBezTo>
                    <a:cubicBezTo>
                      <a:pt x="193913" y="36393"/>
                      <a:pt x="196612" y="33457"/>
                      <a:pt x="200025" y="31750"/>
                    </a:cubicBezTo>
                    <a:cubicBezTo>
                      <a:pt x="203018" y="30253"/>
                      <a:pt x="206557" y="30072"/>
                      <a:pt x="209550" y="28575"/>
                    </a:cubicBezTo>
                    <a:cubicBezTo>
                      <a:pt x="234169" y="16265"/>
                      <a:pt x="204659" y="27030"/>
                      <a:pt x="228600" y="19050"/>
                    </a:cubicBezTo>
                    <a:cubicBezTo>
                      <a:pt x="231476" y="16893"/>
                      <a:pt x="246182" y="5496"/>
                      <a:pt x="250825" y="3175"/>
                    </a:cubicBezTo>
                    <a:cubicBezTo>
                      <a:pt x="253818" y="1678"/>
                      <a:pt x="257175" y="1058"/>
                      <a:pt x="260350" y="0"/>
                    </a:cubicBezTo>
                    <a:lnTo>
                      <a:pt x="292100" y="3175"/>
                    </a:lnTo>
                    <a:cubicBezTo>
                      <a:pt x="299532" y="4049"/>
                      <a:pt x="306879" y="5605"/>
                      <a:pt x="314325" y="6350"/>
                    </a:cubicBezTo>
                    <a:cubicBezTo>
                      <a:pt x="328055" y="7723"/>
                      <a:pt x="341842" y="8467"/>
                      <a:pt x="355600" y="9525"/>
                    </a:cubicBezTo>
                    <a:cubicBezTo>
                      <a:pt x="365454" y="12810"/>
                      <a:pt x="368017" y="13165"/>
                      <a:pt x="377825" y="19050"/>
                    </a:cubicBezTo>
                    <a:cubicBezTo>
                      <a:pt x="384369" y="22977"/>
                      <a:pt x="396875" y="31750"/>
                      <a:pt x="396875" y="31750"/>
                    </a:cubicBezTo>
                    <a:cubicBezTo>
                      <a:pt x="405292" y="57000"/>
                      <a:pt x="397302" y="31139"/>
                      <a:pt x="406400" y="85725"/>
                    </a:cubicBezTo>
                    <a:cubicBezTo>
                      <a:pt x="407117" y="90029"/>
                      <a:pt x="407073" y="94850"/>
                      <a:pt x="409575" y="98425"/>
                    </a:cubicBezTo>
                    <a:cubicBezTo>
                      <a:pt x="414725" y="105782"/>
                      <a:pt x="424609" y="109443"/>
                      <a:pt x="428625" y="117475"/>
                    </a:cubicBezTo>
                    <a:cubicBezTo>
                      <a:pt x="436472" y="133168"/>
                      <a:pt x="433478" y="125685"/>
                      <a:pt x="438150" y="139700"/>
                    </a:cubicBezTo>
                    <a:cubicBezTo>
                      <a:pt x="437859" y="144360"/>
                      <a:pt x="439730" y="184165"/>
                      <a:pt x="431800" y="200025"/>
                    </a:cubicBezTo>
                    <a:cubicBezTo>
                      <a:pt x="430093" y="203438"/>
                      <a:pt x="427472" y="206314"/>
                      <a:pt x="425450" y="209550"/>
                    </a:cubicBezTo>
                    <a:cubicBezTo>
                      <a:pt x="423901" y="212028"/>
                      <a:pt x="413202" y="230597"/>
                      <a:pt x="409575" y="234950"/>
                    </a:cubicBezTo>
                    <a:cubicBezTo>
                      <a:pt x="384706" y="264793"/>
                      <a:pt x="419448" y="215377"/>
                      <a:pt x="387350" y="263525"/>
                    </a:cubicBezTo>
                    <a:cubicBezTo>
                      <a:pt x="385233" y="266700"/>
                      <a:pt x="382207" y="269430"/>
                      <a:pt x="381000" y="273050"/>
                    </a:cubicBezTo>
                    <a:lnTo>
                      <a:pt x="374650" y="292100"/>
                    </a:lnTo>
                    <a:cubicBezTo>
                      <a:pt x="371930" y="300261"/>
                      <a:pt x="369895" y="305554"/>
                      <a:pt x="368300" y="314325"/>
                    </a:cubicBezTo>
                    <a:cubicBezTo>
                      <a:pt x="366961" y="321688"/>
                      <a:pt x="366183" y="329142"/>
                      <a:pt x="365125" y="336550"/>
                    </a:cubicBezTo>
                    <a:cubicBezTo>
                      <a:pt x="367340" y="360919"/>
                      <a:pt x="367228" y="369288"/>
                      <a:pt x="371475" y="390525"/>
                    </a:cubicBezTo>
                    <a:cubicBezTo>
                      <a:pt x="374784" y="407068"/>
                      <a:pt x="373790" y="398628"/>
                      <a:pt x="377825" y="412750"/>
                    </a:cubicBezTo>
                    <a:cubicBezTo>
                      <a:pt x="379024" y="416946"/>
                      <a:pt x="384086" y="422364"/>
                      <a:pt x="381000" y="425450"/>
                    </a:cubicBezTo>
                    <a:cubicBezTo>
                      <a:pt x="378302" y="428148"/>
                      <a:pt x="376543" y="419238"/>
                      <a:pt x="374650" y="415925"/>
                    </a:cubicBezTo>
                    <a:cubicBezTo>
                      <a:pt x="372302" y="411816"/>
                      <a:pt x="370735" y="407284"/>
                      <a:pt x="368300" y="403225"/>
                    </a:cubicBezTo>
                    <a:cubicBezTo>
                      <a:pt x="364373" y="396681"/>
                      <a:pt x="358013" y="391415"/>
                      <a:pt x="355600" y="384175"/>
                    </a:cubicBezTo>
                    <a:cubicBezTo>
                      <a:pt x="347620" y="360234"/>
                      <a:pt x="358385" y="389744"/>
                      <a:pt x="346075" y="365125"/>
                    </a:cubicBezTo>
                    <a:cubicBezTo>
                      <a:pt x="336885" y="346745"/>
                      <a:pt x="351431" y="364131"/>
                      <a:pt x="333375" y="346075"/>
                    </a:cubicBezTo>
                    <a:cubicBezTo>
                      <a:pt x="331258" y="340783"/>
                      <a:pt x="327310" y="335892"/>
                      <a:pt x="327025" y="330200"/>
                    </a:cubicBezTo>
                    <a:cubicBezTo>
                      <a:pt x="326230" y="314310"/>
                      <a:pt x="327584" y="298269"/>
                      <a:pt x="330200" y="282575"/>
                    </a:cubicBezTo>
                    <a:cubicBezTo>
                      <a:pt x="331777" y="273112"/>
                      <a:pt x="340265" y="271929"/>
                      <a:pt x="346075" y="266700"/>
                    </a:cubicBezTo>
                    <a:cubicBezTo>
                      <a:pt x="354229" y="259361"/>
                      <a:pt x="376669" y="238418"/>
                      <a:pt x="381000" y="225425"/>
                    </a:cubicBezTo>
                    <a:lnTo>
                      <a:pt x="384175" y="215900"/>
                    </a:lnTo>
                    <a:cubicBezTo>
                      <a:pt x="383117" y="203200"/>
                      <a:pt x="384501" y="190054"/>
                      <a:pt x="381000" y="177800"/>
                    </a:cubicBezTo>
                    <a:cubicBezTo>
                      <a:pt x="379952" y="174131"/>
                      <a:pt x="374173" y="174148"/>
                      <a:pt x="371475" y="171450"/>
                    </a:cubicBezTo>
                    <a:cubicBezTo>
                      <a:pt x="368777" y="168752"/>
                      <a:pt x="367997" y="164438"/>
                      <a:pt x="365125" y="161925"/>
                    </a:cubicBezTo>
                    <a:cubicBezTo>
                      <a:pt x="359382" y="156899"/>
                      <a:pt x="351471" y="154621"/>
                      <a:pt x="346075" y="149225"/>
                    </a:cubicBezTo>
                    <a:lnTo>
                      <a:pt x="336550" y="139700"/>
                    </a:lnTo>
                    <a:cubicBezTo>
                      <a:pt x="335492" y="135467"/>
                      <a:pt x="334629" y="131180"/>
                      <a:pt x="333375" y="127000"/>
                    </a:cubicBezTo>
                    <a:cubicBezTo>
                      <a:pt x="331452" y="120589"/>
                      <a:pt x="327025" y="107950"/>
                      <a:pt x="327025" y="107950"/>
                    </a:cubicBezTo>
                    <a:cubicBezTo>
                      <a:pt x="325967" y="94192"/>
                      <a:pt x="325562" y="80367"/>
                      <a:pt x="323850" y="66675"/>
                    </a:cubicBezTo>
                    <a:cubicBezTo>
                      <a:pt x="323435" y="63354"/>
                      <a:pt x="322531" y="59935"/>
                      <a:pt x="320675" y="57150"/>
                    </a:cubicBezTo>
                    <a:cubicBezTo>
                      <a:pt x="318184" y="53414"/>
                      <a:pt x="314325" y="50800"/>
                      <a:pt x="311150" y="47625"/>
                    </a:cubicBezTo>
                    <a:cubicBezTo>
                      <a:pt x="302394" y="48719"/>
                      <a:pt x="286014" y="49081"/>
                      <a:pt x="276225" y="53975"/>
                    </a:cubicBezTo>
                    <a:cubicBezTo>
                      <a:pt x="265348" y="59413"/>
                      <a:pt x="256774" y="68965"/>
                      <a:pt x="250825" y="79375"/>
                    </a:cubicBezTo>
                    <a:cubicBezTo>
                      <a:pt x="248477" y="83484"/>
                      <a:pt x="247226" y="88224"/>
                      <a:pt x="244475" y="92075"/>
                    </a:cubicBezTo>
                    <a:cubicBezTo>
                      <a:pt x="241865" y="95729"/>
                      <a:pt x="237825" y="98151"/>
                      <a:pt x="234950" y="101600"/>
                    </a:cubicBezTo>
                    <a:cubicBezTo>
                      <a:pt x="232507" y="104531"/>
                      <a:pt x="230818" y="108020"/>
                      <a:pt x="228600" y="111125"/>
                    </a:cubicBezTo>
                    <a:cubicBezTo>
                      <a:pt x="225524" y="115431"/>
                      <a:pt x="222151" y="119519"/>
                      <a:pt x="219075" y="123825"/>
                    </a:cubicBezTo>
                    <a:cubicBezTo>
                      <a:pt x="216857" y="126930"/>
                      <a:pt x="215168" y="130419"/>
                      <a:pt x="212725" y="133350"/>
                    </a:cubicBezTo>
                    <a:cubicBezTo>
                      <a:pt x="209850" y="136799"/>
                      <a:pt x="206122" y="139466"/>
                      <a:pt x="203200" y="142875"/>
                    </a:cubicBezTo>
                    <a:cubicBezTo>
                      <a:pt x="187447" y="161253"/>
                      <a:pt x="200918" y="150746"/>
                      <a:pt x="184150" y="161925"/>
                    </a:cubicBezTo>
                    <a:cubicBezTo>
                      <a:pt x="182033" y="165100"/>
                      <a:pt x="180780" y="169066"/>
                      <a:pt x="177800" y="171450"/>
                    </a:cubicBezTo>
                    <a:cubicBezTo>
                      <a:pt x="175187" y="173541"/>
                      <a:pt x="171268" y="173128"/>
                      <a:pt x="168275" y="174625"/>
                    </a:cubicBezTo>
                    <a:cubicBezTo>
                      <a:pt x="164862" y="176332"/>
                      <a:pt x="161681" y="178532"/>
                      <a:pt x="158750" y="180975"/>
                    </a:cubicBezTo>
                    <a:cubicBezTo>
                      <a:pt x="142895" y="194188"/>
                      <a:pt x="156439" y="188095"/>
                      <a:pt x="139700" y="193675"/>
                    </a:cubicBezTo>
                    <a:cubicBezTo>
                      <a:pt x="136525" y="196850"/>
                      <a:pt x="133911" y="200709"/>
                      <a:pt x="130175" y="203200"/>
                    </a:cubicBezTo>
                    <a:cubicBezTo>
                      <a:pt x="127390" y="205056"/>
                      <a:pt x="123292" y="204320"/>
                      <a:pt x="120650" y="206375"/>
                    </a:cubicBezTo>
                    <a:cubicBezTo>
                      <a:pt x="113561" y="211888"/>
                      <a:pt x="106581" y="217953"/>
                      <a:pt x="101600" y="225425"/>
                    </a:cubicBezTo>
                    <a:cubicBezTo>
                      <a:pt x="99483" y="228600"/>
                      <a:pt x="97948" y="232252"/>
                      <a:pt x="95250" y="234950"/>
                    </a:cubicBezTo>
                    <a:cubicBezTo>
                      <a:pt x="92552" y="237648"/>
                      <a:pt x="88900" y="239183"/>
                      <a:pt x="85725" y="241300"/>
                    </a:cubicBezTo>
                    <a:cubicBezTo>
                      <a:pt x="84667" y="244475"/>
                      <a:pt x="84175" y="247899"/>
                      <a:pt x="82550" y="250825"/>
                    </a:cubicBezTo>
                    <a:cubicBezTo>
                      <a:pt x="78844" y="257496"/>
                      <a:pt x="72263" y="262635"/>
                      <a:pt x="69850" y="269875"/>
                    </a:cubicBezTo>
                    <a:cubicBezTo>
                      <a:pt x="63835" y="287919"/>
                      <a:pt x="69042" y="277033"/>
                      <a:pt x="47625" y="298450"/>
                    </a:cubicBezTo>
                    <a:cubicBezTo>
                      <a:pt x="35733" y="310342"/>
                      <a:pt x="42360" y="306555"/>
                      <a:pt x="28575" y="311150"/>
                    </a:cubicBezTo>
                    <a:cubicBezTo>
                      <a:pt x="22225" y="310092"/>
                      <a:pt x="15114" y="311169"/>
                      <a:pt x="9525" y="307975"/>
                    </a:cubicBezTo>
                    <a:cubicBezTo>
                      <a:pt x="6619" y="306315"/>
                      <a:pt x="7269" y="301668"/>
                      <a:pt x="6350" y="298450"/>
                    </a:cubicBezTo>
                    <a:cubicBezTo>
                      <a:pt x="-1623" y="270543"/>
                      <a:pt x="7613" y="299063"/>
                      <a:pt x="0" y="276225"/>
                    </a:cubicBezTo>
                    <a:cubicBezTo>
                      <a:pt x="3344" y="229415"/>
                      <a:pt x="7408" y="234421"/>
                      <a:pt x="9525" y="2222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044" name="Forme libre 435">
                <a:extLst>
                  <a:ext uri="{FF2B5EF4-FFF2-40B4-BE49-F238E27FC236}">
                    <a16:creationId xmlns:a16="http://schemas.microsoft.com/office/drawing/2014/main" id="{99927031-D304-48F3-8A89-894DD70ED034}"/>
                  </a:ext>
                </a:extLst>
              </p:cNvPr>
              <p:cNvSpPr/>
              <p:nvPr/>
            </p:nvSpPr>
            <p:spPr>
              <a:xfrm>
                <a:off x="4034630" y="3356992"/>
                <a:ext cx="486242" cy="458440"/>
              </a:xfrm>
              <a:custGeom>
                <a:avLst/>
                <a:gdLst>
                  <a:gd name="connsiteX0" fmla="*/ 10320 w 486242"/>
                  <a:gd name="connsiteY0" fmla="*/ 206375 h 458440"/>
                  <a:gd name="connsiteX1" fmla="*/ 13495 w 486242"/>
                  <a:gd name="connsiteY1" fmla="*/ 190500 h 458440"/>
                  <a:gd name="connsiteX2" fmla="*/ 35720 w 486242"/>
                  <a:gd name="connsiteY2" fmla="*/ 174625 h 458440"/>
                  <a:gd name="connsiteX3" fmla="*/ 45245 w 486242"/>
                  <a:gd name="connsiteY3" fmla="*/ 168275 h 458440"/>
                  <a:gd name="connsiteX4" fmla="*/ 57945 w 486242"/>
                  <a:gd name="connsiteY4" fmla="*/ 161925 h 458440"/>
                  <a:gd name="connsiteX5" fmla="*/ 76995 w 486242"/>
                  <a:gd name="connsiteY5" fmla="*/ 149225 h 458440"/>
                  <a:gd name="connsiteX6" fmla="*/ 96045 w 486242"/>
                  <a:gd name="connsiteY6" fmla="*/ 139700 h 458440"/>
                  <a:gd name="connsiteX7" fmla="*/ 118270 w 486242"/>
                  <a:gd name="connsiteY7" fmla="*/ 127000 h 458440"/>
                  <a:gd name="connsiteX8" fmla="*/ 134145 w 486242"/>
                  <a:gd name="connsiteY8" fmla="*/ 114300 h 458440"/>
                  <a:gd name="connsiteX9" fmla="*/ 146845 w 486242"/>
                  <a:gd name="connsiteY9" fmla="*/ 101600 h 458440"/>
                  <a:gd name="connsiteX10" fmla="*/ 159545 w 486242"/>
                  <a:gd name="connsiteY10" fmla="*/ 92075 h 458440"/>
                  <a:gd name="connsiteX11" fmla="*/ 165895 w 486242"/>
                  <a:gd name="connsiteY11" fmla="*/ 82550 h 458440"/>
                  <a:gd name="connsiteX12" fmla="*/ 178595 w 486242"/>
                  <a:gd name="connsiteY12" fmla="*/ 76200 h 458440"/>
                  <a:gd name="connsiteX13" fmla="*/ 197645 w 486242"/>
                  <a:gd name="connsiteY13" fmla="*/ 66675 h 458440"/>
                  <a:gd name="connsiteX14" fmla="*/ 203995 w 486242"/>
                  <a:gd name="connsiteY14" fmla="*/ 57150 h 458440"/>
                  <a:gd name="connsiteX15" fmla="*/ 226220 w 486242"/>
                  <a:gd name="connsiteY15" fmla="*/ 47625 h 458440"/>
                  <a:gd name="connsiteX16" fmla="*/ 251620 w 486242"/>
                  <a:gd name="connsiteY16" fmla="*/ 34925 h 458440"/>
                  <a:gd name="connsiteX17" fmla="*/ 254795 w 486242"/>
                  <a:gd name="connsiteY17" fmla="*/ 25400 h 458440"/>
                  <a:gd name="connsiteX18" fmla="*/ 264320 w 486242"/>
                  <a:gd name="connsiteY18" fmla="*/ 15875 h 458440"/>
                  <a:gd name="connsiteX19" fmla="*/ 273845 w 486242"/>
                  <a:gd name="connsiteY19" fmla="*/ 9525 h 458440"/>
                  <a:gd name="connsiteX20" fmla="*/ 308770 w 486242"/>
                  <a:gd name="connsiteY20" fmla="*/ 0 h 458440"/>
                  <a:gd name="connsiteX21" fmla="*/ 356395 w 486242"/>
                  <a:gd name="connsiteY21" fmla="*/ 3175 h 458440"/>
                  <a:gd name="connsiteX22" fmla="*/ 375445 w 486242"/>
                  <a:gd name="connsiteY22" fmla="*/ 12700 h 458440"/>
                  <a:gd name="connsiteX23" fmla="*/ 384970 w 486242"/>
                  <a:gd name="connsiteY23" fmla="*/ 15875 h 458440"/>
                  <a:gd name="connsiteX24" fmla="*/ 407195 w 486242"/>
                  <a:gd name="connsiteY24" fmla="*/ 31750 h 458440"/>
                  <a:gd name="connsiteX25" fmla="*/ 416720 w 486242"/>
                  <a:gd name="connsiteY25" fmla="*/ 44450 h 458440"/>
                  <a:gd name="connsiteX26" fmla="*/ 426245 w 486242"/>
                  <a:gd name="connsiteY26" fmla="*/ 53975 h 458440"/>
                  <a:gd name="connsiteX27" fmla="*/ 432595 w 486242"/>
                  <a:gd name="connsiteY27" fmla="*/ 66675 h 458440"/>
                  <a:gd name="connsiteX28" fmla="*/ 438945 w 486242"/>
                  <a:gd name="connsiteY28" fmla="*/ 88900 h 458440"/>
                  <a:gd name="connsiteX29" fmla="*/ 435770 w 486242"/>
                  <a:gd name="connsiteY29" fmla="*/ 130175 h 458440"/>
                  <a:gd name="connsiteX30" fmla="*/ 432595 w 486242"/>
                  <a:gd name="connsiteY30" fmla="*/ 139700 h 458440"/>
                  <a:gd name="connsiteX31" fmla="*/ 429420 w 486242"/>
                  <a:gd name="connsiteY31" fmla="*/ 168275 h 458440"/>
                  <a:gd name="connsiteX32" fmla="*/ 435770 w 486242"/>
                  <a:gd name="connsiteY32" fmla="*/ 196850 h 458440"/>
                  <a:gd name="connsiteX33" fmla="*/ 442120 w 486242"/>
                  <a:gd name="connsiteY33" fmla="*/ 206375 h 458440"/>
                  <a:gd name="connsiteX34" fmla="*/ 448470 w 486242"/>
                  <a:gd name="connsiteY34" fmla="*/ 225425 h 458440"/>
                  <a:gd name="connsiteX35" fmla="*/ 454820 w 486242"/>
                  <a:gd name="connsiteY35" fmla="*/ 234950 h 458440"/>
                  <a:gd name="connsiteX36" fmla="*/ 461170 w 486242"/>
                  <a:gd name="connsiteY36" fmla="*/ 260350 h 458440"/>
                  <a:gd name="connsiteX37" fmla="*/ 464345 w 486242"/>
                  <a:gd name="connsiteY37" fmla="*/ 339725 h 458440"/>
                  <a:gd name="connsiteX38" fmla="*/ 467520 w 486242"/>
                  <a:gd name="connsiteY38" fmla="*/ 349250 h 458440"/>
                  <a:gd name="connsiteX39" fmla="*/ 477045 w 486242"/>
                  <a:gd name="connsiteY39" fmla="*/ 358775 h 458440"/>
                  <a:gd name="connsiteX40" fmla="*/ 483395 w 486242"/>
                  <a:gd name="connsiteY40" fmla="*/ 393700 h 458440"/>
                  <a:gd name="connsiteX41" fmla="*/ 480220 w 486242"/>
                  <a:gd name="connsiteY41" fmla="*/ 425450 h 458440"/>
                  <a:gd name="connsiteX42" fmla="*/ 483395 w 486242"/>
                  <a:gd name="connsiteY42" fmla="*/ 457200 h 458440"/>
                  <a:gd name="connsiteX43" fmla="*/ 473870 w 486242"/>
                  <a:gd name="connsiteY43" fmla="*/ 447675 h 458440"/>
                  <a:gd name="connsiteX44" fmla="*/ 457995 w 486242"/>
                  <a:gd name="connsiteY44" fmla="*/ 425450 h 458440"/>
                  <a:gd name="connsiteX45" fmla="*/ 454820 w 486242"/>
                  <a:gd name="connsiteY45" fmla="*/ 393700 h 458440"/>
                  <a:gd name="connsiteX46" fmla="*/ 445295 w 486242"/>
                  <a:gd name="connsiteY46" fmla="*/ 384175 h 458440"/>
                  <a:gd name="connsiteX47" fmla="*/ 426245 w 486242"/>
                  <a:gd name="connsiteY47" fmla="*/ 368300 h 458440"/>
                  <a:gd name="connsiteX48" fmla="*/ 423070 w 486242"/>
                  <a:gd name="connsiteY48" fmla="*/ 358775 h 458440"/>
                  <a:gd name="connsiteX49" fmla="*/ 410370 w 486242"/>
                  <a:gd name="connsiteY49" fmla="*/ 339725 h 458440"/>
                  <a:gd name="connsiteX50" fmla="*/ 400845 w 486242"/>
                  <a:gd name="connsiteY50" fmla="*/ 301625 h 458440"/>
                  <a:gd name="connsiteX51" fmla="*/ 404020 w 486242"/>
                  <a:gd name="connsiteY51" fmla="*/ 273050 h 458440"/>
                  <a:gd name="connsiteX52" fmla="*/ 407195 w 486242"/>
                  <a:gd name="connsiteY52" fmla="*/ 254000 h 458440"/>
                  <a:gd name="connsiteX53" fmla="*/ 413545 w 486242"/>
                  <a:gd name="connsiteY53" fmla="*/ 196850 h 458440"/>
                  <a:gd name="connsiteX54" fmla="*/ 407195 w 486242"/>
                  <a:gd name="connsiteY54" fmla="*/ 174625 h 458440"/>
                  <a:gd name="connsiteX55" fmla="*/ 391320 w 486242"/>
                  <a:gd name="connsiteY55" fmla="*/ 155575 h 458440"/>
                  <a:gd name="connsiteX56" fmla="*/ 384970 w 486242"/>
                  <a:gd name="connsiteY56" fmla="*/ 136525 h 458440"/>
                  <a:gd name="connsiteX57" fmla="*/ 381795 w 486242"/>
                  <a:gd name="connsiteY57" fmla="*/ 127000 h 458440"/>
                  <a:gd name="connsiteX58" fmla="*/ 372270 w 486242"/>
                  <a:gd name="connsiteY58" fmla="*/ 123825 h 458440"/>
                  <a:gd name="connsiteX59" fmla="*/ 365920 w 486242"/>
                  <a:gd name="connsiteY59" fmla="*/ 57150 h 458440"/>
                  <a:gd name="connsiteX60" fmla="*/ 356395 w 486242"/>
                  <a:gd name="connsiteY60" fmla="*/ 60325 h 458440"/>
                  <a:gd name="connsiteX61" fmla="*/ 334170 w 486242"/>
                  <a:gd name="connsiteY61" fmla="*/ 76200 h 458440"/>
                  <a:gd name="connsiteX62" fmla="*/ 302420 w 486242"/>
                  <a:gd name="connsiteY62" fmla="*/ 95250 h 458440"/>
                  <a:gd name="connsiteX63" fmla="*/ 283370 w 486242"/>
                  <a:gd name="connsiteY63" fmla="*/ 107950 h 458440"/>
                  <a:gd name="connsiteX64" fmla="*/ 254795 w 486242"/>
                  <a:gd name="connsiteY64" fmla="*/ 123825 h 458440"/>
                  <a:gd name="connsiteX65" fmla="*/ 242095 w 486242"/>
                  <a:gd name="connsiteY65" fmla="*/ 133350 h 458440"/>
                  <a:gd name="connsiteX66" fmla="*/ 232570 w 486242"/>
                  <a:gd name="connsiteY66" fmla="*/ 136525 h 458440"/>
                  <a:gd name="connsiteX67" fmla="*/ 210345 w 486242"/>
                  <a:gd name="connsiteY67" fmla="*/ 152400 h 458440"/>
                  <a:gd name="connsiteX68" fmla="*/ 200820 w 486242"/>
                  <a:gd name="connsiteY68" fmla="*/ 155575 h 458440"/>
                  <a:gd name="connsiteX69" fmla="*/ 191295 w 486242"/>
                  <a:gd name="connsiteY69" fmla="*/ 161925 h 458440"/>
                  <a:gd name="connsiteX70" fmla="*/ 181770 w 486242"/>
                  <a:gd name="connsiteY70" fmla="*/ 165100 h 458440"/>
                  <a:gd name="connsiteX71" fmla="*/ 172245 w 486242"/>
                  <a:gd name="connsiteY71" fmla="*/ 171450 h 458440"/>
                  <a:gd name="connsiteX72" fmla="*/ 162720 w 486242"/>
                  <a:gd name="connsiteY72" fmla="*/ 174625 h 458440"/>
                  <a:gd name="connsiteX73" fmla="*/ 150020 w 486242"/>
                  <a:gd name="connsiteY73" fmla="*/ 180975 h 458440"/>
                  <a:gd name="connsiteX74" fmla="*/ 140495 w 486242"/>
                  <a:gd name="connsiteY74" fmla="*/ 187325 h 458440"/>
                  <a:gd name="connsiteX75" fmla="*/ 121445 w 486242"/>
                  <a:gd name="connsiteY75" fmla="*/ 193675 h 458440"/>
                  <a:gd name="connsiteX76" fmla="*/ 108745 w 486242"/>
                  <a:gd name="connsiteY76" fmla="*/ 200025 h 458440"/>
                  <a:gd name="connsiteX77" fmla="*/ 99220 w 486242"/>
                  <a:gd name="connsiteY77" fmla="*/ 206375 h 458440"/>
                  <a:gd name="connsiteX78" fmla="*/ 86520 w 486242"/>
                  <a:gd name="connsiteY78" fmla="*/ 209550 h 458440"/>
                  <a:gd name="connsiteX79" fmla="*/ 64295 w 486242"/>
                  <a:gd name="connsiteY79" fmla="*/ 222250 h 458440"/>
                  <a:gd name="connsiteX80" fmla="*/ 54770 w 486242"/>
                  <a:gd name="connsiteY80" fmla="*/ 225425 h 458440"/>
                  <a:gd name="connsiteX81" fmla="*/ 42070 w 486242"/>
                  <a:gd name="connsiteY81" fmla="*/ 234950 h 458440"/>
                  <a:gd name="connsiteX82" fmla="*/ 32545 w 486242"/>
                  <a:gd name="connsiteY82" fmla="*/ 244475 h 458440"/>
                  <a:gd name="connsiteX83" fmla="*/ 23020 w 486242"/>
                  <a:gd name="connsiteY83" fmla="*/ 247650 h 458440"/>
                  <a:gd name="connsiteX84" fmla="*/ 13495 w 486242"/>
                  <a:gd name="connsiteY84" fmla="*/ 257175 h 458440"/>
                  <a:gd name="connsiteX85" fmla="*/ 795 w 486242"/>
                  <a:gd name="connsiteY85" fmla="*/ 254000 h 458440"/>
                  <a:gd name="connsiteX86" fmla="*/ 10320 w 486242"/>
                  <a:gd name="connsiteY86" fmla="*/ 206375 h 458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86242" h="458440">
                    <a:moveTo>
                      <a:pt x="10320" y="206375"/>
                    </a:moveTo>
                    <a:cubicBezTo>
                      <a:pt x="12437" y="195792"/>
                      <a:pt x="11082" y="195327"/>
                      <a:pt x="13495" y="190500"/>
                    </a:cubicBezTo>
                    <a:cubicBezTo>
                      <a:pt x="18149" y="181191"/>
                      <a:pt x="27666" y="179227"/>
                      <a:pt x="35720" y="174625"/>
                    </a:cubicBezTo>
                    <a:cubicBezTo>
                      <a:pt x="39033" y="172732"/>
                      <a:pt x="41932" y="170168"/>
                      <a:pt x="45245" y="168275"/>
                    </a:cubicBezTo>
                    <a:cubicBezTo>
                      <a:pt x="49354" y="165927"/>
                      <a:pt x="53886" y="164360"/>
                      <a:pt x="57945" y="161925"/>
                    </a:cubicBezTo>
                    <a:cubicBezTo>
                      <a:pt x="64489" y="157998"/>
                      <a:pt x="69755" y="151638"/>
                      <a:pt x="76995" y="149225"/>
                    </a:cubicBezTo>
                    <a:cubicBezTo>
                      <a:pt x="94459" y="143404"/>
                      <a:pt x="78811" y="149548"/>
                      <a:pt x="96045" y="139700"/>
                    </a:cubicBezTo>
                    <a:cubicBezTo>
                      <a:pt x="124243" y="123587"/>
                      <a:pt x="95064" y="142471"/>
                      <a:pt x="118270" y="127000"/>
                    </a:cubicBezTo>
                    <a:cubicBezTo>
                      <a:pt x="133743" y="103790"/>
                      <a:pt x="114627" y="128242"/>
                      <a:pt x="134145" y="114300"/>
                    </a:cubicBezTo>
                    <a:cubicBezTo>
                      <a:pt x="139017" y="110820"/>
                      <a:pt x="142339" y="105542"/>
                      <a:pt x="146845" y="101600"/>
                    </a:cubicBezTo>
                    <a:cubicBezTo>
                      <a:pt x="150827" y="98115"/>
                      <a:pt x="155803" y="95817"/>
                      <a:pt x="159545" y="92075"/>
                    </a:cubicBezTo>
                    <a:cubicBezTo>
                      <a:pt x="162243" y="89377"/>
                      <a:pt x="162964" y="84993"/>
                      <a:pt x="165895" y="82550"/>
                    </a:cubicBezTo>
                    <a:cubicBezTo>
                      <a:pt x="169531" y="79520"/>
                      <a:pt x="174486" y="78548"/>
                      <a:pt x="178595" y="76200"/>
                    </a:cubicBezTo>
                    <a:cubicBezTo>
                      <a:pt x="195829" y="66352"/>
                      <a:pt x="180181" y="72496"/>
                      <a:pt x="197645" y="66675"/>
                    </a:cubicBezTo>
                    <a:cubicBezTo>
                      <a:pt x="199762" y="63500"/>
                      <a:pt x="201064" y="59593"/>
                      <a:pt x="203995" y="57150"/>
                    </a:cubicBezTo>
                    <a:cubicBezTo>
                      <a:pt x="210077" y="52082"/>
                      <a:pt x="219001" y="50332"/>
                      <a:pt x="226220" y="47625"/>
                    </a:cubicBezTo>
                    <a:cubicBezTo>
                      <a:pt x="243974" y="40967"/>
                      <a:pt x="238467" y="43693"/>
                      <a:pt x="251620" y="34925"/>
                    </a:cubicBezTo>
                    <a:cubicBezTo>
                      <a:pt x="252678" y="31750"/>
                      <a:pt x="252939" y="28185"/>
                      <a:pt x="254795" y="25400"/>
                    </a:cubicBezTo>
                    <a:cubicBezTo>
                      <a:pt x="257286" y="21664"/>
                      <a:pt x="260871" y="18750"/>
                      <a:pt x="264320" y="15875"/>
                    </a:cubicBezTo>
                    <a:cubicBezTo>
                      <a:pt x="267251" y="13432"/>
                      <a:pt x="270358" y="11075"/>
                      <a:pt x="273845" y="9525"/>
                    </a:cubicBezTo>
                    <a:cubicBezTo>
                      <a:pt x="287028" y="3666"/>
                      <a:pt x="295189" y="2716"/>
                      <a:pt x="308770" y="0"/>
                    </a:cubicBezTo>
                    <a:cubicBezTo>
                      <a:pt x="324645" y="1058"/>
                      <a:pt x="340582" y="1418"/>
                      <a:pt x="356395" y="3175"/>
                    </a:cubicBezTo>
                    <a:cubicBezTo>
                      <a:pt x="366656" y="4315"/>
                      <a:pt x="366424" y="8190"/>
                      <a:pt x="375445" y="12700"/>
                    </a:cubicBezTo>
                    <a:cubicBezTo>
                      <a:pt x="378438" y="14197"/>
                      <a:pt x="381977" y="14378"/>
                      <a:pt x="384970" y="15875"/>
                    </a:cubicBezTo>
                    <a:cubicBezTo>
                      <a:pt x="388576" y="17678"/>
                      <a:pt x="405757" y="30312"/>
                      <a:pt x="407195" y="31750"/>
                    </a:cubicBezTo>
                    <a:cubicBezTo>
                      <a:pt x="410937" y="35492"/>
                      <a:pt x="413276" y="40432"/>
                      <a:pt x="416720" y="44450"/>
                    </a:cubicBezTo>
                    <a:cubicBezTo>
                      <a:pt x="419642" y="47859"/>
                      <a:pt x="423635" y="50321"/>
                      <a:pt x="426245" y="53975"/>
                    </a:cubicBezTo>
                    <a:cubicBezTo>
                      <a:pt x="428996" y="57826"/>
                      <a:pt x="430731" y="62325"/>
                      <a:pt x="432595" y="66675"/>
                    </a:cubicBezTo>
                    <a:cubicBezTo>
                      <a:pt x="435328" y="73052"/>
                      <a:pt x="437334" y="82455"/>
                      <a:pt x="438945" y="88900"/>
                    </a:cubicBezTo>
                    <a:cubicBezTo>
                      <a:pt x="437887" y="102658"/>
                      <a:pt x="437482" y="116483"/>
                      <a:pt x="435770" y="130175"/>
                    </a:cubicBezTo>
                    <a:cubicBezTo>
                      <a:pt x="435355" y="133496"/>
                      <a:pt x="433145" y="136399"/>
                      <a:pt x="432595" y="139700"/>
                    </a:cubicBezTo>
                    <a:cubicBezTo>
                      <a:pt x="431019" y="149153"/>
                      <a:pt x="430478" y="158750"/>
                      <a:pt x="429420" y="168275"/>
                    </a:cubicBezTo>
                    <a:cubicBezTo>
                      <a:pt x="430639" y="175592"/>
                      <a:pt x="431862" y="189034"/>
                      <a:pt x="435770" y="196850"/>
                    </a:cubicBezTo>
                    <a:cubicBezTo>
                      <a:pt x="437477" y="200263"/>
                      <a:pt x="440570" y="202888"/>
                      <a:pt x="442120" y="206375"/>
                    </a:cubicBezTo>
                    <a:cubicBezTo>
                      <a:pt x="444838" y="212492"/>
                      <a:pt x="444757" y="219856"/>
                      <a:pt x="448470" y="225425"/>
                    </a:cubicBezTo>
                    <a:cubicBezTo>
                      <a:pt x="450587" y="228600"/>
                      <a:pt x="453113" y="231537"/>
                      <a:pt x="454820" y="234950"/>
                    </a:cubicBezTo>
                    <a:cubicBezTo>
                      <a:pt x="458074" y="241459"/>
                      <a:pt x="459962" y="254312"/>
                      <a:pt x="461170" y="260350"/>
                    </a:cubicBezTo>
                    <a:cubicBezTo>
                      <a:pt x="462228" y="286808"/>
                      <a:pt x="462458" y="313313"/>
                      <a:pt x="464345" y="339725"/>
                    </a:cubicBezTo>
                    <a:cubicBezTo>
                      <a:pt x="464583" y="343063"/>
                      <a:pt x="465664" y="346465"/>
                      <a:pt x="467520" y="349250"/>
                    </a:cubicBezTo>
                    <a:cubicBezTo>
                      <a:pt x="470011" y="352986"/>
                      <a:pt x="473870" y="355600"/>
                      <a:pt x="477045" y="358775"/>
                    </a:cubicBezTo>
                    <a:cubicBezTo>
                      <a:pt x="481510" y="372170"/>
                      <a:pt x="483395" y="375749"/>
                      <a:pt x="483395" y="393700"/>
                    </a:cubicBezTo>
                    <a:cubicBezTo>
                      <a:pt x="483395" y="404336"/>
                      <a:pt x="481278" y="414867"/>
                      <a:pt x="480220" y="425450"/>
                    </a:cubicBezTo>
                    <a:cubicBezTo>
                      <a:pt x="481278" y="436033"/>
                      <a:pt x="490916" y="464721"/>
                      <a:pt x="483395" y="457200"/>
                    </a:cubicBezTo>
                    <a:cubicBezTo>
                      <a:pt x="480220" y="454025"/>
                      <a:pt x="476792" y="451084"/>
                      <a:pt x="473870" y="447675"/>
                    </a:cubicBezTo>
                    <a:cubicBezTo>
                      <a:pt x="467963" y="440783"/>
                      <a:pt x="463021" y="432988"/>
                      <a:pt x="457995" y="425450"/>
                    </a:cubicBezTo>
                    <a:cubicBezTo>
                      <a:pt x="456937" y="414867"/>
                      <a:pt x="457948" y="403866"/>
                      <a:pt x="454820" y="393700"/>
                    </a:cubicBezTo>
                    <a:cubicBezTo>
                      <a:pt x="453500" y="389408"/>
                      <a:pt x="448170" y="387624"/>
                      <a:pt x="445295" y="384175"/>
                    </a:cubicBezTo>
                    <a:cubicBezTo>
                      <a:pt x="432473" y="368789"/>
                      <a:pt x="447129" y="378742"/>
                      <a:pt x="426245" y="368300"/>
                    </a:cubicBezTo>
                    <a:cubicBezTo>
                      <a:pt x="425187" y="365125"/>
                      <a:pt x="424695" y="361701"/>
                      <a:pt x="423070" y="358775"/>
                    </a:cubicBezTo>
                    <a:cubicBezTo>
                      <a:pt x="419364" y="352104"/>
                      <a:pt x="412783" y="346965"/>
                      <a:pt x="410370" y="339725"/>
                    </a:cubicBezTo>
                    <a:cubicBezTo>
                      <a:pt x="401984" y="314568"/>
                      <a:pt x="405120" y="327277"/>
                      <a:pt x="400845" y="301625"/>
                    </a:cubicBezTo>
                    <a:cubicBezTo>
                      <a:pt x="401903" y="292100"/>
                      <a:pt x="402753" y="282550"/>
                      <a:pt x="404020" y="273050"/>
                    </a:cubicBezTo>
                    <a:cubicBezTo>
                      <a:pt x="404871" y="266669"/>
                      <a:pt x="406585" y="260409"/>
                      <a:pt x="407195" y="254000"/>
                    </a:cubicBezTo>
                    <a:cubicBezTo>
                      <a:pt x="412631" y="196920"/>
                      <a:pt x="404910" y="222755"/>
                      <a:pt x="413545" y="196850"/>
                    </a:cubicBezTo>
                    <a:cubicBezTo>
                      <a:pt x="411428" y="189442"/>
                      <a:pt x="410056" y="181779"/>
                      <a:pt x="407195" y="174625"/>
                    </a:cubicBezTo>
                    <a:cubicBezTo>
                      <a:pt x="404248" y="167258"/>
                      <a:pt x="396608" y="160863"/>
                      <a:pt x="391320" y="155575"/>
                    </a:cubicBezTo>
                    <a:lnTo>
                      <a:pt x="384970" y="136525"/>
                    </a:lnTo>
                    <a:cubicBezTo>
                      <a:pt x="383912" y="133350"/>
                      <a:pt x="384970" y="128058"/>
                      <a:pt x="381795" y="127000"/>
                    </a:cubicBezTo>
                    <a:lnTo>
                      <a:pt x="372270" y="123825"/>
                    </a:lnTo>
                    <a:cubicBezTo>
                      <a:pt x="372485" y="119527"/>
                      <a:pt x="396044" y="57150"/>
                      <a:pt x="365920" y="57150"/>
                    </a:cubicBezTo>
                    <a:cubicBezTo>
                      <a:pt x="362573" y="57150"/>
                      <a:pt x="359570" y="59267"/>
                      <a:pt x="356395" y="60325"/>
                    </a:cubicBezTo>
                    <a:cubicBezTo>
                      <a:pt x="350943" y="64414"/>
                      <a:pt x="340670" y="72486"/>
                      <a:pt x="334170" y="76200"/>
                    </a:cubicBezTo>
                    <a:cubicBezTo>
                      <a:pt x="322478" y="82881"/>
                      <a:pt x="312776" y="84894"/>
                      <a:pt x="302420" y="95250"/>
                    </a:cubicBezTo>
                    <a:cubicBezTo>
                      <a:pt x="281281" y="116389"/>
                      <a:pt x="304047" y="96463"/>
                      <a:pt x="283370" y="107950"/>
                    </a:cubicBezTo>
                    <a:cubicBezTo>
                      <a:pt x="250618" y="126146"/>
                      <a:pt x="276348" y="116641"/>
                      <a:pt x="254795" y="123825"/>
                    </a:cubicBezTo>
                    <a:cubicBezTo>
                      <a:pt x="250562" y="127000"/>
                      <a:pt x="246689" y="130725"/>
                      <a:pt x="242095" y="133350"/>
                    </a:cubicBezTo>
                    <a:cubicBezTo>
                      <a:pt x="239189" y="135010"/>
                      <a:pt x="235476" y="134865"/>
                      <a:pt x="232570" y="136525"/>
                    </a:cubicBezTo>
                    <a:cubicBezTo>
                      <a:pt x="222503" y="142278"/>
                      <a:pt x="220173" y="147486"/>
                      <a:pt x="210345" y="152400"/>
                    </a:cubicBezTo>
                    <a:cubicBezTo>
                      <a:pt x="207352" y="153897"/>
                      <a:pt x="203813" y="154078"/>
                      <a:pt x="200820" y="155575"/>
                    </a:cubicBezTo>
                    <a:cubicBezTo>
                      <a:pt x="197407" y="157282"/>
                      <a:pt x="194708" y="160218"/>
                      <a:pt x="191295" y="161925"/>
                    </a:cubicBezTo>
                    <a:cubicBezTo>
                      <a:pt x="188302" y="163422"/>
                      <a:pt x="184763" y="163603"/>
                      <a:pt x="181770" y="165100"/>
                    </a:cubicBezTo>
                    <a:cubicBezTo>
                      <a:pt x="178357" y="166807"/>
                      <a:pt x="175658" y="169743"/>
                      <a:pt x="172245" y="171450"/>
                    </a:cubicBezTo>
                    <a:cubicBezTo>
                      <a:pt x="169252" y="172947"/>
                      <a:pt x="165796" y="173307"/>
                      <a:pt x="162720" y="174625"/>
                    </a:cubicBezTo>
                    <a:cubicBezTo>
                      <a:pt x="158370" y="176489"/>
                      <a:pt x="154129" y="178627"/>
                      <a:pt x="150020" y="180975"/>
                    </a:cubicBezTo>
                    <a:cubicBezTo>
                      <a:pt x="146707" y="182868"/>
                      <a:pt x="143982" y="185775"/>
                      <a:pt x="140495" y="187325"/>
                    </a:cubicBezTo>
                    <a:cubicBezTo>
                      <a:pt x="134378" y="190043"/>
                      <a:pt x="127432" y="190682"/>
                      <a:pt x="121445" y="193675"/>
                    </a:cubicBezTo>
                    <a:cubicBezTo>
                      <a:pt x="117212" y="195792"/>
                      <a:pt x="112854" y="197677"/>
                      <a:pt x="108745" y="200025"/>
                    </a:cubicBezTo>
                    <a:cubicBezTo>
                      <a:pt x="105432" y="201918"/>
                      <a:pt x="102727" y="204872"/>
                      <a:pt x="99220" y="206375"/>
                    </a:cubicBezTo>
                    <a:cubicBezTo>
                      <a:pt x="95209" y="208094"/>
                      <a:pt x="90753" y="208492"/>
                      <a:pt x="86520" y="209550"/>
                    </a:cubicBezTo>
                    <a:cubicBezTo>
                      <a:pt x="76954" y="215927"/>
                      <a:pt x="75574" y="217416"/>
                      <a:pt x="64295" y="222250"/>
                    </a:cubicBezTo>
                    <a:cubicBezTo>
                      <a:pt x="61219" y="223568"/>
                      <a:pt x="57945" y="224367"/>
                      <a:pt x="54770" y="225425"/>
                    </a:cubicBezTo>
                    <a:cubicBezTo>
                      <a:pt x="50537" y="228600"/>
                      <a:pt x="46088" y="231506"/>
                      <a:pt x="42070" y="234950"/>
                    </a:cubicBezTo>
                    <a:cubicBezTo>
                      <a:pt x="38661" y="237872"/>
                      <a:pt x="36281" y="241984"/>
                      <a:pt x="32545" y="244475"/>
                    </a:cubicBezTo>
                    <a:cubicBezTo>
                      <a:pt x="29760" y="246331"/>
                      <a:pt x="26195" y="246592"/>
                      <a:pt x="23020" y="247650"/>
                    </a:cubicBezTo>
                    <a:cubicBezTo>
                      <a:pt x="19845" y="250825"/>
                      <a:pt x="17812" y="255941"/>
                      <a:pt x="13495" y="257175"/>
                    </a:cubicBezTo>
                    <a:cubicBezTo>
                      <a:pt x="9299" y="258374"/>
                      <a:pt x="1853" y="258233"/>
                      <a:pt x="795" y="254000"/>
                    </a:cubicBezTo>
                    <a:cubicBezTo>
                      <a:pt x="-3055" y="238599"/>
                      <a:pt x="8203" y="216958"/>
                      <a:pt x="10320" y="20637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grpSp>
            <p:nvGrpSpPr>
              <p:cNvPr id="1045" name="Groupe 1044">
                <a:extLst>
                  <a:ext uri="{FF2B5EF4-FFF2-40B4-BE49-F238E27FC236}">
                    <a16:creationId xmlns:a16="http://schemas.microsoft.com/office/drawing/2014/main" id="{614933FB-A0F0-4CB5-AAD2-752C25F455DC}"/>
                  </a:ext>
                </a:extLst>
              </p:cNvPr>
              <p:cNvGrpSpPr/>
              <p:nvPr/>
            </p:nvGrpSpPr>
            <p:grpSpPr>
              <a:xfrm>
                <a:off x="4041279" y="2399184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1059" name="Larme 1058">
                  <a:extLst>
                    <a:ext uri="{FF2B5EF4-FFF2-40B4-BE49-F238E27FC236}">
                      <a16:creationId xmlns:a16="http://schemas.microsoft.com/office/drawing/2014/main" id="{8F7CBC83-6EC3-469B-9CBF-D44B81A0C9D3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060" name="Larme 1059">
                  <a:extLst>
                    <a:ext uri="{FF2B5EF4-FFF2-40B4-BE49-F238E27FC236}">
                      <a16:creationId xmlns:a16="http://schemas.microsoft.com/office/drawing/2014/main" id="{DB19FA9D-5E4D-42B0-8814-E699581D25FD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061" name="Larme 1060">
                  <a:extLst>
                    <a:ext uri="{FF2B5EF4-FFF2-40B4-BE49-F238E27FC236}">
                      <a16:creationId xmlns:a16="http://schemas.microsoft.com/office/drawing/2014/main" id="{14F88A99-94D0-486A-8C2D-36D86E8B97A1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062" name="Larme 1061">
                  <a:extLst>
                    <a:ext uri="{FF2B5EF4-FFF2-40B4-BE49-F238E27FC236}">
                      <a16:creationId xmlns:a16="http://schemas.microsoft.com/office/drawing/2014/main" id="{00DDD8FA-082A-422B-B13D-A3BB10E5C5F1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063" name="Larme 1062">
                  <a:extLst>
                    <a:ext uri="{FF2B5EF4-FFF2-40B4-BE49-F238E27FC236}">
                      <a16:creationId xmlns:a16="http://schemas.microsoft.com/office/drawing/2014/main" id="{C18D428A-A9F9-4370-8DB7-91EAC73249B5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064" name="Larme 1063">
                  <a:extLst>
                    <a:ext uri="{FF2B5EF4-FFF2-40B4-BE49-F238E27FC236}">
                      <a16:creationId xmlns:a16="http://schemas.microsoft.com/office/drawing/2014/main" id="{353BD396-5645-431E-A7CE-3043CB58517E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1065" name="Connecteur droit 1064">
                  <a:extLst>
                    <a:ext uri="{FF2B5EF4-FFF2-40B4-BE49-F238E27FC236}">
                      <a16:creationId xmlns:a16="http://schemas.microsoft.com/office/drawing/2014/main" id="{5704761B-C289-4665-8FA5-D9D7845C0BC8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6" name="Connecteur droit 1065">
                  <a:extLst>
                    <a:ext uri="{FF2B5EF4-FFF2-40B4-BE49-F238E27FC236}">
                      <a16:creationId xmlns:a16="http://schemas.microsoft.com/office/drawing/2014/main" id="{FDEF30A7-03A0-4361-969D-B3AE13C497B4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7" name="Connecteur droit 1066">
                  <a:extLst>
                    <a:ext uri="{FF2B5EF4-FFF2-40B4-BE49-F238E27FC236}">
                      <a16:creationId xmlns:a16="http://schemas.microsoft.com/office/drawing/2014/main" id="{13C2633E-FD52-4AD3-9735-248FF8DD5FDF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8" name="Connecteur droit 1067">
                  <a:extLst>
                    <a:ext uri="{FF2B5EF4-FFF2-40B4-BE49-F238E27FC236}">
                      <a16:creationId xmlns:a16="http://schemas.microsoft.com/office/drawing/2014/main" id="{D956E27E-5DC1-4947-83C6-A00AA211937D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9" name="Connecteur droit 1068">
                  <a:extLst>
                    <a:ext uri="{FF2B5EF4-FFF2-40B4-BE49-F238E27FC236}">
                      <a16:creationId xmlns:a16="http://schemas.microsoft.com/office/drawing/2014/main" id="{5D9E69DC-164A-4BB5-8D7C-E57A8A445339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0" name="Connecteur droit 1069">
                  <a:extLst>
                    <a:ext uri="{FF2B5EF4-FFF2-40B4-BE49-F238E27FC236}">
                      <a16:creationId xmlns:a16="http://schemas.microsoft.com/office/drawing/2014/main" id="{71687904-EFE6-435F-8235-3E639D23282B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46" name="Groupe 1045">
                <a:extLst>
                  <a:ext uri="{FF2B5EF4-FFF2-40B4-BE49-F238E27FC236}">
                    <a16:creationId xmlns:a16="http://schemas.microsoft.com/office/drawing/2014/main" id="{AB788DD0-664E-4825-B800-9EE71BB95EA3}"/>
                  </a:ext>
                </a:extLst>
              </p:cNvPr>
              <p:cNvGrpSpPr/>
              <p:nvPr/>
            </p:nvGrpSpPr>
            <p:grpSpPr>
              <a:xfrm flipH="1">
                <a:off x="3874403" y="2396717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1047" name="Larme 1046">
                  <a:extLst>
                    <a:ext uri="{FF2B5EF4-FFF2-40B4-BE49-F238E27FC236}">
                      <a16:creationId xmlns:a16="http://schemas.microsoft.com/office/drawing/2014/main" id="{1A3288A4-7EF8-4672-8EFC-0DCA5FB2E6C6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048" name="Larme 1047">
                  <a:extLst>
                    <a:ext uri="{FF2B5EF4-FFF2-40B4-BE49-F238E27FC236}">
                      <a16:creationId xmlns:a16="http://schemas.microsoft.com/office/drawing/2014/main" id="{24B50E6B-EF10-41FE-A2A1-ED04E4132367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049" name="Larme 1048">
                  <a:extLst>
                    <a:ext uri="{FF2B5EF4-FFF2-40B4-BE49-F238E27FC236}">
                      <a16:creationId xmlns:a16="http://schemas.microsoft.com/office/drawing/2014/main" id="{EC872D0F-25DE-4A26-95BB-E61DA489124D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050" name="Larme 1049">
                  <a:extLst>
                    <a:ext uri="{FF2B5EF4-FFF2-40B4-BE49-F238E27FC236}">
                      <a16:creationId xmlns:a16="http://schemas.microsoft.com/office/drawing/2014/main" id="{9465060B-22F7-45D4-A93C-9AB5D176427D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051" name="Larme 1050">
                  <a:extLst>
                    <a:ext uri="{FF2B5EF4-FFF2-40B4-BE49-F238E27FC236}">
                      <a16:creationId xmlns:a16="http://schemas.microsoft.com/office/drawing/2014/main" id="{2E240B7D-4D6F-4C09-9A6C-C90138950DE5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052" name="Larme 1051">
                  <a:extLst>
                    <a:ext uri="{FF2B5EF4-FFF2-40B4-BE49-F238E27FC236}">
                      <a16:creationId xmlns:a16="http://schemas.microsoft.com/office/drawing/2014/main" id="{279084A5-ABD1-4EE2-97A0-9384C2FACE59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1053" name="Connecteur droit 1052">
                  <a:extLst>
                    <a:ext uri="{FF2B5EF4-FFF2-40B4-BE49-F238E27FC236}">
                      <a16:creationId xmlns:a16="http://schemas.microsoft.com/office/drawing/2014/main" id="{75D31437-6D38-4188-8F88-A1564AC528B3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4" name="Connecteur droit 1053">
                  <a:extLst>
                    <a:ext uri="{FF2B5EF4-FFF2-40B4-BE49-F238E27FC236}">
                      <a16:creationId xmlns:a16="http://schemas.microsoft.com/office/drawing/2014/main" id="{C16C124C-333E-45EB-8CD2-6E5587E6E2B5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5" name="Connecteur droit 1054">
                  <a:extLst>
                    <a:ext uri="{FF2B5EF4-FFF2-40B4-BE49-F238E27FC236}">
                      <a16:creationId xmlns:a16="http://schemas.microsoft.com/office/drawing/2014/main" id="{6044243A-4F71-4313-9C86-DDDE19A07F5B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6" name="Connecteur droit 1055">
                  <a:extLst>
                    <a:ext uri="{FF2B5EF4-FFF2-40B4-BE49-F238E27FC236}">
                      <a16:creationId xmlns:a16="http://schemas.microsoft.com/office/drawing/2014/main" id="{078AEFB3-F258-494D-B556-7055AF7625E0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7" name="Connecteur droit 1056">
                  <a:extLst>
                    <a:ext uri="{FF2B5EF4-FFF2-40B4-BE49-F238E27FC236}">
                      <a16:creationId xmlns:a16="http://schemas.microsoft.com/office/drawing/2014/main" id="{EAA8BCFD-DC92-46FA-93B7-3E26569D08E4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8" name="Connecteur droit 1057">
                  <a:extLst>
                    <a:ext uri="{FF2B5EF4-FFF2-40B4-BE49-F238E27FC236}">
                      <a16:creationId xmlns:a16="http://schemas.microsoft.com/office/drawing/2014/main" id="{A707E528-9D6E-48AF-A95E-4D6D946D61E0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68" name="Groupe 867">
              <a:extLst>
                <a:ext uri="{FF2B5EF4-FFF2-40B4-BE49-F238E27FC236}">
                  <a16:creationId xmlns:a16="http://schemas.microsoft.com/office/drawing/2014/main" id="{CAD5AF0F-F589-4FC7-A581-2906CBB61197}"/>
                </a:ext>
              </a:extLst>
            </p:cNvPr>
            <p:cNvGrpSpPr/>
            <p:nvPr/>
          </p:nvGrpSpPr>
          <p:grpSpPr>
            <a:xfrm>
              <a:off x="7370287" y="1396806"/>
              <a:ext cx="825238" cy="2422500"/>
              <a:chOff x="3562350" y="2396717"/>
              <a:chExt cx="958522" cy="2436219"/>
            </a:xfrm>
            <a:solidFill>
              <a:srgbClr val="EEF1C7"/>
            </a:solidFill>
          </p:grpSpPr>
          <p:sp>
            <p:nvSpPr>
              <p:cNvPr id="1005" name="Forme libre 429">
                <a:extLst>
                  <a:ext uri="{FF2B5EF4-FFF2-40B4-BE49-F238E27FC236}">
                    <a16:creationId xmlns:a16="http://schemas.microsoft.com/office/drawing/2014/main" id="{9D8043E4-5B33-4A0D-A912-A527185EEC0E}"/>
                  </a:ext>
                </a:extLst>
              </p:cNvPr>
              <p:cNvSpPr/>
              <p:nvPr/>
            </p:nvSpPr>
            <p:spPr>
              <a:xfrm>
                <a:off x="3743325" y="3068960"/>
                <a:ext cx="314325" cy="365125"/>
              </a:xfrm>
              <a:custGeom>
                <a:avLst/>
                <a:gdLst>
                  <a:gd name="connsiteX0" fmla="*/ 298450 w 314325"/>
                  <a:gd name="connsiteY0" fmla="*/ 184150 h 365125"/>
                  <a:gd name="connsiteX1" fmla="*/ 314325 w 314325"/>
                  <a:gd name="connsiteY1" fmla="*/ 158750 h 365125"/>
                  <a:gd name="connsiteX2" fmla="*/ 311150 w 314325"/>
                  <a:gd name="connsiteY2" fmla="*/ 136525 h 365125"/>
                  <a:gd name="connsiteX3" fmla="*/ 301625 w 314325"/>
                  <a:gd name="connsiteY3" fmla="*/ 98425 h 365125"/>
                  <a:gd name="connsiteX4" fmla="*/ 292100 w 314325"/>
                  <a:gd name="connsiteY4" fmla="*/ 95250 h 365125"/>
                  <a:gd name="connsiteX5" fmla="*/ 273050 w 314325"/>
                  <a:gd name="connsiteY5" fmla="*/ 82550 h 365125"/>
                  <a:gd name="connsiteX6" fmla="*/ 250825 w 314325"/>
                  <a:gd name="connsiteY6" fmla="*/ 76200 h 365125"/>
                  <a:gd name="connsiteX7" fmla="*/ 231775 w 314325"/>
                  <a:gd name="connsiteY7" fmla="*/ 66675 h 365125"/>
                  <a:gd name="connsiteX8" fmla="*/ 222250 w 314325"/>
                  <a:gd name="connsiteY8" fmla="*/ 57150 h 365125"/>
                  <a:gd name="connsiteX9" fmla="*/ 203200 w 314325"/>
                  <a:gd name="connsiteY9" fmla="*/ 44450 h 365125"/>
                  <a:gd name="connsiteX10" fmla="*/ 180975 w 314325"/>
                  <a:gd name="connsiteY10" fmla="*/ 22225 h 365125"/>
                  <a:gd name="connsiteX11" fmla="*/ 171450 w 314325"/>
                  <a:gd name="connsiteY11" fmla="*/ 12700 h 365125"/>
                  <a:gd name="connsiteX12" fmla="*/ 155575 w 314325"/>
                  <a:gd name="connsiteY12" fmla="*/ 6350 h 365125"/>
                  <a:gd name="connsiteX13" fmla="*/ 142875 w 314325"/>
                  <a:gd name="connsiteY13" fmla="*/ 0 h 365125"/>
                  <a:gd name="connsiteX14" fmla="*/ 104775 w 314325"/>
                  <a:gd name="connsiteY14" fmla="*/ 3175 h 365125"/>
                  <a:gd name="connsiteX15" fmla="*/ 82550 w 314325"/>
                  <a:gd name="connsiteY15" fmla="*/ 12700 h 365125"/>
                  <a:gd name="connsiteX16" fmla="*/ 63500 w 314325"/>
                  <a:gd name="connsiteY16" fmla="*/ 31750 h 365125"/>
                  <a:gd name="connsiteX17" fmla="*/ 50800 w 314325"/>
                  <a:gd name="connsiteY17" fmla="*/ 41275 h 365125"/>
                  <a:gd name="connsiteX18" fmla="*/ 47625 w 314325"/>
                  <a:gd name="connsiteY18" fmla="*/ 50800 h 365125"/>
                  <a:gd name="connsiteX19" fmla="*/ 31750 w 314325"/>
                  <a:gd name="connsiteY19" fmla="*/ 69850 h 365125"/>
                  <a:gd name="connsiteX20" fmla="*/ 28575 w 314325"/>
                  <a:gd name="connsiteY20" fmla="*/ 82550 h 365125"/>
                  <a:gd name="connsiteX21" fmla="*/ 19050 w 314325"/>
                  <a:gd name="connsiteY21" fmla="*/ 155575 h 365125"/>
                  <a:gd name="connsiteX22" fmla="*/ 15875 w 314325"/>
                  <a:gd name="connsiteY22" fmla="*/ 187325 h 365125"/>
                  <a:gd name="connsiteX23" fmla="*/ 6350 w 314325"/>
                  <a:gd name="connsiteY23" fmla="*/ 196850 h 365125"/>
                  <a:gd name="connsiteX24" fmla="*/ 0 w 314325"/>
                  <a:gd name="connsiteY24" fmla="*/ 209550 h 365125"/>
                  <a:gd name="connsiteX25" fmla="*/ 3175 w 314325"/>
                  <a:gd name="connsiteY25" fmla="*/ 238125 h 365125"/>
                  <a:gd name="connsiteX26" fmla="*/ 12700 w 314325"/>
                  <a:gd name="connsiteY26" fmla="*/ 247650 h 365125"/>
                  <a:gd name="connsiteX27" fmla="*/ 22225 w 314325"/>
                  <a:gd name="connsiteY27" fmla="*/ 266700 h 365125"/>
                  <a:gd name="connsiteX28" fmla="*/ 19050 w 314325"/>
                  <a:gd name="connsiteY28" fmla="*/ 295275 h 365125"/>
                  <a:gd name="connsiteX29" fmla="*/ 9525 w 314325"/>
                  <a:gd name="connsiteY29" fmla="*/ 320675 h 365125"/>
                  <a:gd name="connsiteX30" fmla="*/ 12700 w 314325"/>
                  <a:gd name="connsiteY30" fmla="*/ 352425 h 365125"/>
                  <a:gd name="connsiteX31" fmla="*/ 22225 w 314325"/>
                  <a:gd name="connsiteY31" fmla="*/ 358775 h 365125"/>
                  <a:gd name="connsiteX32" fmla="*/ 41275 w 314325"/>
                  <a:gd name="connsiteY32" fmla="*/ 365125 h 365125"/>
                  <a:gd name="connsiteX33" fmla="*/ 34925 w 314325"/>
                  <a:gd name="connsiteY33" fmla="*/ 349250 h 365125"/>
                  <a:gd name="connsiteX34" fmla="*/ 41275 w 314325"/>
                  <a:gd name="connsiteY34" fmla="*/ 266700 h 365125"/>
                  <a:gd name="connsiteX35" fmla="*/ 41275 w 314325"/>
                  <a:gd name="connsiteY35" fmla="*/ 215900 h 365125"/>
                  <a:gd name="connsiteX36" fmla="*/ 60325 w 314325"/>
                  <a:gd name="connsiteY36" fmla="*/ 203200 h 365125"/>
                  <a:gd name="connsiteX37" fmla="*/ 76200 w 314325"/>
                  <a:gd name="connsiteY37" fmla="*/ 184150 h 365125"/>
                  <a:gd name="connsiteX38" fmla="*/ 82550 w 314325"/>
                  <a:gd name="connsiteY38" fmla="*/ 111125 h 365125"/>
                  <a:gd name="connsiteX39" fmla="*/ 88900 w 314325"/>
                  <a:gd name="connsiteY39" fmla="*/ 98425 h 365125"/>
                  <a:gd name="connsiteX40" fmla="*/ 101600 w 314325"/>
                  <a:gd name="connsiteY40" fmla="*/ 69850 h 365125"/>
                  <a:gd name="connsiteX41" fmla="*/ 111125 w 314325"/>
                  <a:gd name="connsiteY41" fmla="*/ 63500 h 365125"/>
                  <a:gd name="connsiteX42" fmla="*/ 120650 w 314325"/>
                  <a:gd name="connsiteY42" fmla="*/ 60325 h 365125"/>
                  <a:gd name="connsiteX43" fmla="*/ 152400 w 314325"/>
                  <a:gd name="connsiteY43" fmla="*/ 66675 h 365125"/>
                  <a:gd name="connsiteX44" fmla="*/ 180975 w 314325"/>
                  <a:gd name="connsiteY44" fmla="*/ 92075 h 365125"/>
                  <a:gd name="connsiteX45" fmla="*/ 200025 w 314325"/>
                  <a:gd name="connsiteY45" fmla="*/ 104775 h 365125"/>
                  <a:gd name="connsiteX46" fmla="*/ 219075 w 314325"/>
                  <a:gd name="connsiteY46" fmla="*/ 117475 h 365125"/>
                  <a:gd name="connsiteX47" fmla="*/ 247650 w 314325"/>
                  <a:gd name="connsiteY47" fmla="*/ 133350 h 365125"/>
                  <a:gd name="connsiteX48" fmla="*/ 266700 w 314325"/>
                  <a:gd name="connsiteY48" fmla="*/ 149225 h 365125"/>
                  <a:gd name="connsiteX49" fmla="*/ 276225 w 314325"/>
                  <a:gd name="connsiteY49" fmla="*/ 155575 h 365125"/>
                  <a:gd name="connsiteX50" fmla="*/ 285750 w 314325"/>
                  <a:gd name="connsiteY50" fmla="*/ 165100 h 365125"/>
                  <a:gd name="connsiteX51" fmla="*/ 298450 w 314325"/>
                  <a:gd name="connsiteY51" fmla="*/ 184150 h 365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314325" h="365125">
                    <a:moveTo>
                      <a:pt x="298450" y="184150"/>
                    </a:moveTo>
                    <a:cubicBezTo>
                      <a:pt x="303212" y="183092"/>
                      <a:pt x="314325" y="168056"/>
                      <a:pt x="314325" y="158750"/>
                    </a:cubicBezTo>
                    <a:cubicBezTo>
                      <a:pt x="314325" y="151266"/>
                      <a:pt x="312139" y="143943"/>
                      <a:pt x="311150" y="136525"/>
                    </a:cubicBezTo>
                    <a:cubicBezTo>
                      <a:pt x="309918" y="127285"/>
                      <a:pt x="310387" y="107187"/>
                      <a:pt x="301625" y="98425"/>
                    </a:cubicBezTo>
                    <a:cubicBezTo>
                      <a:pt x="299258" y="96058"/>
                      <a:pt x="295026" y="96875"/>
                      <a:pt x="292100" y="95250"/>
                    </a:cubicBezTo>
                    <a:cubicBezTo>
                      <a:pt x="285429" y="91544"/>
                      <a:pt x="280454" y="84401"/>
                      <a:pt x="273050" y="82550"/>
                    </a:cubicBezTo>
                    <a:cubicBezTo>
                      <a:pt x="268981" y="81533"/>
                      <a:pt x="255380" y="78477"/>
                      <a:pt x="250825" y="76200"/>
                    </a:cubicBezTo>
                    <a:cubicBezTo>
                      <a:pt x="226206" y="63890"/>
                      <a:pt x="255716" y="74655"/>
                      <a:pt x="231775" y="66675"/>
                    </a:cubicBezTo>
                    <a:cubicBezTo>
                      <a:pt x="228600" y="63500"/>
                      <a:pt x="225794" y="59907"/>
                      <a:pt x="222250" y="57150"/>
                    </a:cubicBezTo>
                    <a:cubicBezTo>
                      <a:pt x="216226" y="52465"/>
                      <a:pt x="203200" y="44450"/>
                      <a:pt x="203200" y="44450"/>
                    </a:cubicBezTo>
                    <a:cubicBezTo>
                      <a:pt x="188644" y="22615"/>
                      <a:pt x="197740" y="27813"/>
                      <a:pt x="180975" y="22225"/>
                    </a:cubicBezTo>
                    <a:cubicBezTo>
                      <a:pt x="177800" y="19050"/>
                      <a:pt x="175258" y="15080"/>
                      <a:pt x="171450" y="12700"/>
                    </a:cubicBezTo>
                    <a:cubicBezTo>
                      <a:pt x="166617" y="9679"/>
                      <a:pt x="160783" y="8665"/>
                      <a:pt x="155575" y="6350"/>
                    </a:cubicBezTo>
                    <a:cubicBezTo>
                      <a:pt x="151250" y="4428"/>
                      <a:pt x="147108" y="2117"/>
                      <a:pt x="142875" y="0"/>
                    </a:cubicBezTo>
                    <a:cubicBezTo>
                      <a:pt x="130175" y="1058"/>
                      <a:pt x="117407" y="1491"/>
                      <a:pt x="104775" y="3175"/>
                    </a:cubicBezTo>
                    <a:cubicBezTo>
                      <a:pt x="99958" y="3817"/>
                      <a:pt x="85235" y="10552"/>
                      <a:pt x="82550" y="12700"/>
                    </a:cubicBezTo>
                    <a:cubicBezTo>
                      <a:pt x="75538" y="18310"/>
                      <a:pt x="70684" y="26362"/>
                      <a:pt x="63500" y="31750"/>
                    </a:cubicBezTo>
                    <a:lnTo>
                      <a:pt x="50800" y="41275"/>
                    </a:lnTo>
                    <a:cubicBezTo>
                      <a:pt x="49742" y="44450"/>
                      <a:pt x="49716" y="48187"/>
                      <a:pt x="47625" y="50800"/>
                    </a:cubicBezTo>
                    <a:cubicBezTo>
                      <a:pt x="31675" y="70738"/>
                      <a:pt x="42891" y="40140"/>
                      <a:pt x="31750" y="69850"/>
                    </a:cubicBezTo>
                    <a:cubicBezTo>
                      <a:pt x="30218" y="73936"/>
                      <a:pt x="29214" y="78233"/>
                      <a:pt x="28575" y="82550"/>
                    </a:cubicBezTo>
                    <a:cubicBezTo>
                      <a:pt x="24978" y="106833"/>
                      <a:pt x="21493" y="131149"/>
                      <a:pt x="19050" y="155575"/>
                    </a:cubicBezTo>
                    <a:cubicBezTo>
                      <a:pt x="17992" y="166158"/>
                      <a:pt x="19003" y="177159"/>
                      <a:pt x="15875" y="187325"/>
                    </a:cubicBezTo>
                    <a:cubicBezTo>
                      <a:pt x="14555" y="191617"/>
                      <a:pt x="8960" y="193196"/>
                      <a:pt x="6350" y="196850"/>
                    </a:cubicBezTo>
                    <a:cubicBezTo>
                      <a:pt x="3599" y="200701"/>
                      <a:pt x="2117" y="205317"/>
                      <a:pt x="0" y="209550"/>
                    </a:cubicBezTo>
                    <a:cubicBezTo>
                      <a:pt x="1058" y="219075"/>
                      <a:pt x="144" y="229033"/>
                      <a:pt x="3175" y="238125"/>
                    </a:cubicBezTo>
                    <a:cubicBezTo>
                      <a:pt x="4595" y="242385"/>
                      <a:pt x="9825" y="244201"/>
                      <a:pt x="12700" y="247650"/>
                    </a:cubicBezTo>
                    <a:cubicBezTo>
                      <a:pt x="19539" y="255856"/>
                      <a:pt x="19043" y="257154"/>
                      <a:pt x="22225" y="266700"/>
                    </a:cubicBezTo>
                    <a:cubicBezTo>
                      <a:pt x="21167" y="276225"/>
                      <a:pt x="20626" y="285822"/>
                      <a:pt x="19050" y="295275"/>
                    </a:cubicBezTo>
                    <a:cubicBezTo>
                      <a:pt x="18339" y="299541"/>
                      <a:pt x="9853" y="319855"/>
                      <a:pt x="9525" y="320675"/>
                    </a:cubicBezTo>
                    <a:cubicBezTo>
                      <a:pt x="10583" y="331258"/>
                      <a:pt x="9337" y="342335"/>
                      <a:pt x="12700" y="352425"/>
                    </a:cubicBezTo>
                    <a:cubicBezTo>
                      <a:pt x="13907" y="356045"/>
                      <a:pt x="18738" y="357225"/>
                      <a:pt x="22225" y="358775"/>
                    </a:cubicBezTo>
                    <a:cubicBezTo>
                      <a:pt x="28342" y="361493"/>
                      <a:pt x="41275" y="365125"/>
                      <a:pt x="41275" y="365125"/>
                    </a:cubicBezTo>
                    <a:cubicBezTo>
                      <a:pt x="39158" y="359833"/>
                      <a:pt x="35144" y="354945"/>
                      <a:pt x="34925" y="349250"/>
                    </a:cubicBezTo>
                    <a:cubicBezTo>
                      <a:pt x="33154" y="303199"/>
                      <a:pt x="34998" y="298084"/>
                      <a:pt x="41275" y="266700"/>
                    </a:cubicBezTo>
                    <a:cubicBezTo>
                      <a:pt x="35357" y="248947"/>
                      <a:pt x="31161" y="240464"/>
                      <a:pt x="41275" y="215900"/>
                    </a:cubicBezTo>
                    <a:cubicBezTo>
                      <a:pt x="44181" y="208843"/>
                      <a:pt x="54929" y="208596"/>
                      <a:pt x="60325" y="203200"/>
                    </a:cubicBezTo>
                    <a:cubicBezTo>
                      <a:pt x="72548" y="190977"/>
                      <a:pt x="67359" y="197411"/>
                      <a:pt x="76200" y="184150"/>
                    </a:cubicBezTo>
                    <a:cubicBezTo>
                      <a:pt x="76569" y="177146"/>
                      <a:pt x="75149" y="130861"/>
                      <a:pt x="82550" y="111125"/>
                    </a:cubicBezTo>
                    <a:cubicBezTo>
                      <a:pt x="84212" y="106693"/>
                      <a:pt x="87142" y="102819"/>
                      <a:pt x="88900" y="98425"/>
                    </a:cubicBezTo>
                    <a:cubicBezTo>
                      <a:pt x="93092" y="87946"/>
                      <a:pt x="93455" y="77995"/>
                      <a:pt x="101600" y="69850"/>
                    </a:cubicBezTo>
                    <a:cubicBezTo>
                      <a:pt x="104298" y="67152"/>
                      <a:pt x="107712" y="65207"/>
                      <a:pt x="111125" y="63500"/>
                    </a:cubicBezTo>
                    <a:cubicBezTo>
                      <a:pt x="114118" y="62003"/>
                      <a:pt x="117475" y="61383"/>
                      <a:pt x="120650" y="60325"/>
                    </a:cubicBezTo>
                    <a:cubicBezTo>
                      <a:pt x="131233" y="62442"/>
                      <a:pt x="142084" y="63501"/>
                      <a:pt x="152400" y="66675"/>
                    </a:cubicBezTo>
                    <a:cubicBezTo>
                      <a:pt x="160981" y="69315"/>
                      <a:pt x="179033" y="90780"/>
                      <a:pt x="180975" y="92075"/>
                    </a:cubicBezTo>
                    <a:cubicBezTo>
                      <a:pt x="187325" y="96308"/>
                      <a:pt x="194629" y="99379"/>
                      <a:pt x="200025" y="104775"/>
                    </a:cubicBezTo>
                    <a:cubicBezTo>
                      <a:pt x="211917" y="116667"/>
                      <a:pt x="205290" y="112880"/>
                      <a:pt x="219075" y="117475"/>
                    </a:cubicBezTo>
                    <a:cubicBezTo>
                      <a:pt x="248970" y="147370"/>
                      <a:pt x="201031" y="102270"/>
                      <a:pt x="247650" y="133350"/>
                    </a:cubicBezTo>
                    <a:cubicBezTo>
                      <a:pt x="271299" y="149116"/>
                      <a:pt x="242254" y="128853"/>
                      <a:pt x="266700" y="149225"/>
                    </a:cubicBezTo>
                    <a:cubicBezTo>
                      <a:pt x="269631" y="151668"/>
                      <a:pt x="273294" y="153132"/>
                      <a:pt x="276225" y="155575"/>
                    </a:cubicBezTo>
                    <a:cubicBezTo>
                      <a:pt x="279674" y="158450"/>
                      <a:pt x="282301" y="162225"/>
                      <a:pt x="285750" y="165100"/>
                    </a:cubicBezTo>
                    <a:cubicBezTo>
                      <a:pt x="288681" y="167543"/>
                      <a:pt x="293688" y="185208"/>
                      <a:pt x="298450" y="1841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006" name="Forme libre 430">
                <a:extLst>
                  <a:ext uri="{FF2B5EF4-FFF2-40B4-BE49-F238E27FC236}">
                    <a16:creationId xmlns:a16="http://schemas.microsoft.com/office/drawing/2014/main" id="{B2249B9C-B8B2-4E77-8BCC-32370A1D27BD}"/>
                  </a:ext>
                </a:extLst>
              </p:cNvPr>
              <p:cNvSpPr/>
              <p:nvPr/>
            </p:nvSpPr>
            <p:spPr>
              <a:xfrm>
                <a:off x="3562350" y="3645024"/>
                <a:ext cx="539750" cy="393700"/>
              </a:xfrm>
              <a:custGeom>
                <a:avLst/>
                <a:gdLst>
                  <a:gd name="connsiteX0" fmla="*/ 485775 w 539750"/>
                  <a:gd name="connsiteY0" fmla="*/ 215900 h 393700"/>
                  <a:gd name="connsiteX1" fmla="*/ 517525 w 539750"/>
                  <a:gd name="connsiteY1" fmla="*/ 209550 h 393700"/>
                  <a:gd name="connsiteX2" fmla="*/ 527050 w 539750"/>
                  <a:gd name="connsiteY2" fmla="*/ 203200 h 393700"/>
                  <a:gd name="connsiteX3" fmla="*/ 536575 w 539750"/>
                  <a:gd name="connsiteY3" fmla="*/ 193675 h 393700"/>
                  <a:gd name="connsiteX4" fmla="*/ 539750 w 539750"/>
                  <a:gd name="connsiteY4" fmla="*/ 184150 h 393700"/>
                  <a:gd name="connsiteX5" fmla="*/ 527050 w 539750"/>
                  <a:gd name="connsiteY5" fmla="*/ 161925 h 393700"/>
                  <a:gd name="connsiteX6" fmla="*/ 514350 w 539750"/>
                  <a:gd name="connsiteY6" fmla="*/ 142875 h 393700"/>
                  <a:gd name="connsiteX7" fmla="*/ 504825 w 539750"/>
                  <a:gd name="connsiteY7" fmla="*/ 133350 h 393700"/>
                  <a:gd name="connsiteX8" fmla="*/ 492125 w 539750"/>
                  <a:gd name="connsiteY8" fmla="*/ 114300 h 393700"/>
                  <a:gd name="connsiteX9" fmla="*/ 485775 w 539750"/>
                  <a:gd name="connsiteY9" fmla="*/ 104775 h 393700"/>
                  <a:gd name="connsiteX10" fmla="*/ 476250 w 539750"/>
                  <a:gd name="connsiteY10" fmla="*/ 98425 h 393700"/>
                  <a:gd name="connsiteX11" fmla="*/ 466725 w 539750"/>
                  <a:gd name="connsiteY11" fmla="*/ 95250 h 393700"/>
                  <a:gd name="connsiteX12" fmla="*/ 444500 w 539750"/>
                  <a:gd name="connsiteY12" fmla="*/ 73025 h 393700"/>
                  <a:gd name="connsiteX13" fmla="*/ 425450 w 539750"/>
                  <a:gd name="connsiteY13" fmla="*/ 63500 h 393700"/>
                  <a:gd name="connsiteX14" fmla="*/ 393700 w 539750"/>
                  <a:gd name="connsiteY14" fmla="*/ 34925 h 393700"/>
                  <a:gd name="connsiteX15" fmla="*/ 377825 w 539750"/>
                  <a:gd name="connsiteY15" fmla="*/ 15875 h 393700"/>
                  <a:gd name="connsiteX16" fmla="*/ 365125 w 539750"/>
                  <a:gd name="connsiteY16" fmla="*/ 9525 h 393700"/>
                  <a:gd name="connsiteX17" fmla="*/ 346075 w 539750"/>
                  <a:gd name="connsiteY17" fmla="*/ 0 h 393700"/>
                  <a:gd name="connsiteX18" fmla="*/ 257175 w 539750"/>
                  <a:gd name="connsiteY18" fmla="*/ 3175 h 393700"/>
                  <a:gd name="connsiteX19" fmla="*/ 244475 w 539750"/>
                  <a:gd name="connsiteY19" fmla="*/ 6350 h 393700"/>
                  <a:gd name="connsiteX20" fmla="*/ 225425 w 539750"/>
                  <a:gd name="connsiteY20" fmla="*/ 12700 h 393700"/>
                  <a:gd name="connsiteX21" fmla="*/ 206375 w 539750"/>
                  <a:gd name="connsiteY21" fmla="*/ 25400 h 393700"/>
                  <a:gd name="connsiteX22" fmla="*/ 187325 w 539750"/>
                  <a:gd name="connsiteY22" fmla="*/ 41275 h 393700"/>
                  <a:gd name="connsiteX23" fmla="*/ 184150 w 539750"/>
                  <a:gd name="connsiteY23" fmla="*/ 50800 h 393700"/>
                  <a:gd name="connsiteX24" fmla="*/ 171450 w 539750"/>
                  <a:gd name="connsiteY24" fmla="*/ 69850 h 393700"/>
                  <a:gd name="connsiteX25" fmla="*/ 168275 w 539750"/>
                  <a:gd name="connsiteY25" fmla="*/ 79375 h 393700"/>
                  <a:gd name="connsiteX26" fmla="*/ 161925 w 539750"/>
                  <a:gd name="connsiteY26" fmla="*/ 95250 h 393700"/>
                  <a:gd name="connsiteX27" fmla="*/ 155575 w 539750"/>
                  <a:gd name="connsiteY27" fmla="*/ 120650 h 393700"/>
                  <a:gd name="connsiteX28" fmla="*/ 146050 w 539750"/>
                  <a:gd name="connsiteY28" fmla="*/ 139700 h 393700"/>
                  <a:gd name="connsiteX29" fmla="*/ 142875 w 539750"/>
                  <a:gd name="connsiteY29" fmla="*/ 168275 h 393700"/>
                  <a:gd name="connsiteX30" fmla="*/ 136525 w 539750"/>
                  <a:gd name="connsiteY30" fmla="*/ 177800 h 393700"/>
                  <a:gd name="connsiteX31" fmla="*/ 117475 w 539750"/>
                  <a:gd name="connsiteY31" fmla="*/ 196850 h 393700"/>
                  <a:gd name="connsiteX32" fmla="*/ 107950 w 539750"/>
                  <a:gd name="connsiteY32" fmla="*/ 206375 h 393700"/>
                  <a:gd name="connsiteX33" fmla="*/ 95250 w 539750"/>
                  <a:gd name="connsiteY33" fmla="*/ 209550 h 393700"/>
                  <a:gd name="connsiteX34" fmla="*/ 82550 w 539750"/>
                  <a:gd name="connsiteY34" fmla="*/ 219075 h 393700"/>
                  <a:gd name="connsiteX35" fmla="*/ 73025 w 539750"/>
                  <a:gd name="connsiteY35" fmla="*/ 222250 h 393700"/>
                  <a:gd name="connsiteX36" fmla="*/ 60325 w 539750"/>
                  <a:gd name="connsiteY36" fmla="*/ 231775 h 393700"/>
                  <a:gd name="connsiteX37" fmla="*/ 31750 w 539750"/>
                  <a:gd name="connsiteY37" fmla="*/ 254000 h 393700"/>
                  <a:gd name="connsiteX38" fmla="*/ 22225 w 539750"/>
                  <a:gd name="connsiteY38" fmla="*/ 273050 h 393700"/>
                  <a:gd name="connsiteX39" fmla="*/ 19050 w 539750"/>
                  <a:gd name="connsiteY39" fmla="*/ 282575 h 393700"/>
                  <a:gd name="connsiteX40" fmla="*/ 15875 w 539750"/>
                  <a:gd name="connsiteY40" fmla="*/ 374650 h 393700"/>
                  <a:gd name="connsiteX41" fmla="*/ 9525 w 539750"/>
                  <a:gd name="connsiteY41" fmla="*/ 384175 h 393700"/>
                  <a:gd name="connsiteX42" fmla="*/ 0 w 539750"/>
                  <a:gd name="connsiteY42" fmla="*/ 390525 h 393700"/>
                  <a:gd name="connsiteX43" fmla="*/ 9525 w 539750"/>
                  <a:gd name="connsiteY43" fmla="*/ 393700 h 393700"/>
                  <a:gd name="connsiteX44" fmla="*/ 31750 w 539750"/>
                  <a:gd name="connsiteY44" fmla="*/ 387350 h 393700"/>
                  <a:gd name="connsiteX45" fmla="*/ 47625 w 539750"/>
                  <a:gd name="connsiteY45" fmla="*/ 355600 h 393700"/>
                  <a:gd name="connsiteX46" fmla="*/ 50800 w 539750"/>
                  <a:gd name="connsiteY46" fmla="*/ 346075 h 393700"/>
                  <a:gd name="connsiteX47" fmla="*/ 47625 w 539750"/>
                  <a:gd name="connsiteY47" fmla="*/ 317500 h 393700"/>
                  <a:gd name="connsiteX48" fmla="*/ 44450 w 539750"/>
                  <a:gd name="connsiteY48" fmla="*/ 307975 h 393700"/>
                  <a:gd name="connsiteX49" fmla="*/ 47625 w 539750"/>
                  <a:gd name="connsiteY49" fmla="*/ 292100 h 393700"/>
                  <a:gd name="connsiteX50" fmla="*/ 63500 w 539750"/>
                  <a:gd name="connsiteY50" fmla="*/ 288925 h 393700"/>
                  <a:gd name="connsiteX51" fmla="*/ 82550 w 539750"/>
                  <a:gd name="connsiteY51" fmla="*/ 282575 h 393700"/>
                  <a:gd name="connsiteX52" fmla="*/ 95250 w 539750"/>
                  <a:gd name="connsiteY52" fmla="*/ 279400 h 393700"/>
                  <a:gd name="connsiteX53" fmla="*/ 104775 w 539750"/>
                  <a:gd name="connsiteY53" fmla="*/ 273050 h 393700"/>
                  <a:gd name="connsiteX54" fmla="*/ 117475 w 539750"/>
                  <a:gd name="connsiteY54" fmla="*/ 269875 h 393700"/>
                  <a:gd name="connsiteX55" fmla="*/ 127000 w 539750"/>
                  <a:gd name="connsiteY55" fmla="*/ 260350 h 393700"/>
                  <a:gd name="connsiteX56" fmla="*/ 136525 w 539750"/>
                  <a:gd name="connsiteY56" fmla="*/ 254000 h 393700"/>
                  <a:gd name="connsiteX57" fmla="*/ 146050 w 539750"/>
                  <a:gd name="connsiteY57" fmla="*/ 250825 h 393700"/>
                  <a:gd name="connsiteX58" fmla="*/ 171450 w 539750"/>
                  <a:gd name="connsiteY58" fmla="*/ 241300 h 393700"/>
                  <a:gd name="connsiteX59" fmla="*/ 190500 w 539750"/>
                  <a:gd name="connsiteY59" fmla="*/ 228600 h 393700"/>
                  <a:gd name="connsiteX60" fmla="*/ 212725 w 539750"/>
                  <a:gd name="connsiteY60" fmla="*/ 200025 h 393700"/>
                  <a:gd name="connsiteX61" fmla="*/ 219075 w 539750"/>
                  <a:gd name="connsiteY61" fmla="*/ 190500 h 393700"/>
                  <a:gd name="connsiteX62" fmla="*/ 222250 w 539750"/>
                  <a:gd name="connsiteY62" fmla="*/ 180975 h 393700"/>
                  <a:gd name="connsiteX63" fmla="*/ 234950 w 539750"/>
                  <a:gd name="connsiteY63" fmla="*/ 161925 h 393700"/>
                  <a:gd name="connsiteX64" fmla="*/ 231775 w 539750"/>
                  <a:gd name="connsiteY64" fmla="*/ 92075 h 393700"/>
                  <a:gd name="connsiteX65" fmla="*/ 234950 w 539750"/>
                  <a:gd name="connsiteY65" fmla="*/ 79375 h 393700"/>
                  <a:gd name="connsiteX66" fmla="*/ 257175 w 539750"/>
                  <a:gd name="connsiteY66" fmla="*/ 66675 h 393700"/>
                  <a:gd name="connsiteX67" fmla="*/ 266700 w 539750"/>
                  <a:gd name="connsiteY67" fmla="*/ 57150 h 393700"/>
                  <a:gd name="connsiteX68" fmla="*/ 285750 w 539750"/>
                  <a:gd name="connsiteY68" fmla="*/ 44450 h 393700"/>
                  <a:gd name="connsiteX69" fmla="*/ 336550 w 539750"/>
                  <a:gd name="connsiteY69" fmla="*/ 47625 h 393700"/>
                  <a:gd name="connsiteX70" fmla="*/ 358775 w 539750"/>
                  <a:gd name="connsiteY70" fmla="*/ 73025 h 393700"/>
                  <a:gd name="connsiteX71" fmla="*/ 381000 w 539750"/>
                  <a:gd name="connsiteY71" fmla="*/ 88900 h 393700"/>
                  <a:gd name="connsiteX72" fmla="*/ 387350 w 539750"/>
                  <a:gd name="connsiteY72" fmla="*/ 98425 h 393700"/>
                  <a:gd name="connsiteX73" fmla="*/ 409575 w 539750"/>
                  <a:gd name="connsiteY73" fmla="*/ 117475 h 393700"/>
                  <a:gd name="connsiteX74" fmla="*/ 419100 w 539750"/>
                  <a:gd name="connsiteY74" fmla="*/ 120650 h 393700"/>
                  <a:gd name="connsiteX75" fmla="*/ 434975 w 539750"/>
                  <a:gd name="connsiteY75" fmla="*/ 133350 h 393700"/>
                  <a:gd name="connsiteX76" fmla="*/ 447675 w 539750"/>
                  <a:gd name="connsiteY76" fmla="*/ 152400 h 393700"/>
                  <a:gd name="connsiteX77" fmla="*/ 454025 w 539750"/>
                  <a:gd name="connsiteY77" fmla="*/ 161925 h 393700"/>
                  <a:gd name="connsiteX78" fmla="*/ 476250 w 539750"/>
                  <a:gd name="connsiteY78" fmla="*/ 180975 h 393700"/>
                  <a:gd name="connsiteX79" fmla="*/ 482600 w 539750"/>
                  <a:gd name="connsiteY79" fmla="*/ 190500 h 393700"/>
                  <a:gd name="connsiteX80" fmla="*/ 485775 w 539750"/>
                  <a:gd name="connsiteY80" fmla="*/ 215900 h 393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539750" h="393700">
                    <a:moveTo>
                      <a:pt x="485775" y="215900"/>
                    </a:moveTo>
                    <a:cubicBezTo>
                      <a:pt x="491596" y="219075"/>
                      <a:pt x="508659" y="213983"/>
                      <a:pt x="517525" y="209550"/>
                    </a:cubicBezTo>
                    <a:cubicBezTo>
                      <a:pt x="520938" y="207843"/>
                      <a:pt x="524119" y="205643"/>
                      <a:pt x="527050" y="203200"/>
                    </a:cubicBezTo>
                    <a:cubicBezTo>
                      <a:pt x="530499" y="200325"/>
                      <a:pt x="533400" y="196850"/>
                      <a:pt x="536575" y="193675"/>
                    </a:cubicBezTo>
                    <a:cubicBezTo>
                      <a:pt x="537633" y="190500"/>
                      <a:pt x="539750" y="187497"/>
                      <a:pt x="539750" y="184150"/>
                    </a:cubicBezTo>
                    <a:cubicBezTo>
                      <a:pt x="539750" y="175836"/>
                      <a:pt x="530917" y="167449"/>
                      <a:pt x="527050" y="161925"/>
                    </a:cubicBezTo>
                    <a:cubicBezTo>
                      <a:pt x="522673" y="155673"/>
                      <a:pt x="519746" y="148271"/>
                      <a:pt x="514350" y="142875"/>
                    </a:cubicBezTo>
                    <a:cubicBezTo>
                      <a:pt x="511175" y="139700"/>
                      <a:pt x="507582" y="136894"/>
                      <a:pt x="504825" y="133350"/>
                    </a:cubicBezTo>
                    <a:cubicBezTo>
                      <a:pt x="500140" y="127326"/>
                      <a:pt x="496358" y="120650"/>
                      <a:pt x="492125" y="114300"/>
                    </a:cubicBezTo>
                    <a:cubicBezTo>
                      <a:pt x="490008" y="111125"/>
                      <a:pt x="488950" y="106892"/>
                      <a:pt x="485775" y="104775"/>
                    </a:cubicBezTo>
                    <a:cubicBezTo>
                      <a:pt x="482600" y="102658"/>
                      <a:pt x="479663" y="100132"/>
                      <a:pt x="476250" y="98425"/>
                    </a:cubicBezTo>
                    <a:cubicBezTo>
                      <a:pt x="473257" y="96928"/>
                      <a:pt x="469900" y="96308"/>
                      <a:pt x="466725" y="95250"/>
                    </a:cubicBezTo>
                    <a:cubicBezTo>
                      <a:pt x="459317" y="87842"/>
                      <a:pt x="454439" y="76338"/>
                      <a:pt x="444500" y="73025"/>
                    </a:cubicBezTo>
                    <a:cubicBezTo>
                      <a:pt x="435800" y="70125"/>
                      <a:pt x="432691" y="70017"/>
                      <a:pt x="425450" y="63500"/>
                    </a:cubicBezTo>
                    <a:cubicBezTo>
                      <a:pt x="389845" y="31456"/>
                      <a:pt x="415833" y="49680"/>
                      <a:pt x="393700" y="34925"/>
                    </a:cubicBezTo>
                    <a:cubicBezTo>
                      <a:pt x="388637" y="27330"/>
                      <a:pt x="385603" y="21431"/>
                      <a:pt x="377825" y="15875"/>
                    </a:cubicBezTo>
                    <a:cubicBezTo>
                      <a:pt x="373974" y="13124"/>
                      <a:pt x="369234" y="11873"/>
                      <a:pt x="365125" y="9525"/>
                    </a:cubicBezTo>
                    <a:cubicBezTo>
                      <a:pt x="347891" y="-323"/>
                      <a:pt x="363539" y="5821"/>
                      <a:pt x="346075" y="0"/>
                    </a:cubicBezTo>
                    <a:cubicBezTo>
                      <a:pt x="316442" y="1058"/>
                      <a:pt x="286769" y="1325"/>
                      <a:pt x="257175" y="3175"/>
                    </a:cubicBezTo>
                    <a:cubicBezTo>
                      <a:pt x="252820" y="3447"/>
                      <a:pt x="248655" y="5096"/>
                      <a:pt x="244475" y="6350"/>
                    </a:cubicBezTo>
                    <a:cubicBezTo>
                      <a:pt x="238064" y="8273"/>
                      <a:pt x="230994" y="8987"/>
                      <a:pt x="225425" y="12700"/>
                    </a:cubicBezTo>
                    <a:cubicBezTo>
                      <a:pt x="219075" y="16933"/>
                      <a:pt x="211771" y="20004"/>
                      <a:pt x="206375" y="25400"/>
                    </a:cubicBezTo>
                    <a:cubicBezTo>
                      <a:pt x="194152" y="37623"/>
                      <a:pt x="200586" y="32434"/>
                      <a:pt x="187325" y="41275"/>
                    </a:cubicBezTo>
                    <a:cubicBezTo>
                      <a:pt x="186267" y="44450"/>
                      <a:pt x="185775" y="47874"/>
                      <a:pt x="184150" y="50800"/>
                    </a:cubicBezTo>
                    <a:cubicBezTo>
                      <a:pt x="180444" y="57471"/>
                      <a:pt x="173863" y="62610"/>
                      <a:pt x="171450" y="69850"/>
                    </a:cubicBezTo>
                    <a:cubicBezTo>
                      <a:pt x="170392" y="73025"/>
                      <a:pt x="169450" y="76241"/>
                      <a:pt x="168275" y="79375"/>
                    </a:cubicBezTo>
                    <a:cubicBezTo>
                      <a:pt x="166274" y="84711"/>
                      <a:pt x="163563" y="89791"/>
                      <a:pt x="161925" y="95250"/>
                    </a:cubicBezTo>
                    <a:cubicBezTo>
                      <a:pt x="159208" y="104307"/>
                      <a:pt x="159766" y="112269"/>
                      <a:pt x="155575" y="120650"/>
                    </a:cubicBezTo>
                    <a:cubicBezTo>
                      <a:pt x="143265" y="145269"/>
                      <a:pt x="154030" y="115759"/>
                      <a:pt x="146050" y="139700"/>
                    </a:cubicBezTo>
                    <a:cubicBezTo>
                      <a:pt x="144992" y="149225"/>
                      <a:pt x="145199" y="158978"/>
                      <a:pt x="142875" y="168275"/>
                    </a:cubicBezTo>
                    <a:cubicBezTo>
                      <a:pt x="141950" y="171977"/>
                      <a:pt x="139060" y="174948"/>
                      <a:pt x="136525" y="177800"/>
                    </a:cubicBezTo>
                    <a:cubicBezTo>
                      <a:pt x="130559" y="184512"/>
                      <a:pt x="123825" y="190500"/>
                      <a:pt x="117475" y="196850"/>
                    </a:cubicBezTo>
                    <a:cubicBezTo>
                      <a:pt x="114300" y="200025"/>
                      <a:pt x="112306" y="205286"/>
                      <a:pt x="107950" y="206375"/>
                    </a:cubicBezTo>
                    <a:lnTo>
                      <a:pt x="95250" y="209550"/>
                    </a:lnTo>
                    <a:cubicBezTo>
                      <a:pt x="91017" y="212725"/>
                      <a:pt x="87144" y="216450"/>
                      <a:pt x="82550" y="219075"/>
                    </a:cubicBezTo>
                    <a:cubicBezTo>
                      <a:pt x="79644" y="220735"/>
                      <a:pt x="75931" y="220590"/>
                      <a:pt x="73025" y="222250"/>
                    </a:cubicBezTo>
                    <a:cubicBezTo>
                      <a:pt x="68431" y="224875"/>
                      <a:pt x="64660" y="228740"/>
                      <a:pt x="60325" y="231775"/>
                    </a:cubicBezTo>
                    <a:cubicBezTo>
                      <a:pt x="35007" y="249497"/>
                      <a:pt x="48161" y="237589"/>
                      <a:pt x="31750" y="254000"/>
                    </a:cubicBezTo>
                    <a:cubicBezTo>
                      <a:pt x="23770" y="277941"/>
                      <a:pt x="34535" y="248431"/>
                      <a:pt x="22225" y="273050"/>
                    </a:cubicBezTo>
                    <a:cubicBezTo>
                      <a:pt x="20728" y="276043"/>
                      <a:pt x="20108" y="279400"/>
                      <a:pt x="19050" y="282575"/>
                    </a:cubicBezTo>
                    <a:cubicBezTo>
                      <a:pt x="17992" y="313267"/>
                      <a:pt x="18741" y="344074"/>
                      <a:pt x="15875" y="374650"/>
                    </a:cubicBezTo>
                    <a:cubicBezTo>
                      <a:pt x="15519" y="378449"/>
                      <a:pt x="12223" y="381477"/>
                      <a:pt x="9525" y="384175"/>
                    </a:cubicBezTo>
                    <a:cubicBezTo>
                      <a:pt x="6827" y="386873"/>
                      <a:pt x="3175" y="388408"/>
                      <a:pt x="0" y="390525"/>
                    </a:cubicBezTo>
                    <a:cubicBezTo>
                      <a:pt x="3175" y="391583"/>
                      <a:pt x="6178" y="393700"/>
                      <a:pt x="9525" y="393700"/>
                    </a:cubicBezTo>
                    <a:cubicBezTo>
                      <a:pt x="13512" y="393700"/>
                      <a:pt x="27258" y="388847"/>
                      <a:pt x="31750" y="387350"/>
                    </a:cubicBezTo>
                    <a:cubicBezTo>
                      <a:pt x="45291" y="369295"/>
                      <a:pt x="39602" y="379670"/>
                      <a:pt x="47625" y="355600"/>
                    </a:cubicBezTo>
                    <a:lnTo>
                      <a:pt x="50800" y="346075"/>
                    </a:lnTo>
                    <a:cubicBezTo>
                      <a:pt x="49742" y="336550"/>
                      <a:pt x="49201" y="326953"/>
                      <a:pt x="47625" y="317500"/>
                    </a:cubicBezTo>
                    <a:cubicBezTo>
                      <a:pt x="47075" y="314199"/>
                      <a:pt x="44450" y="311322"/>
                      <a:pt x="44450" y="307975"/>
                    </a:cubicBezTo>
                    <a:cubicBezTo>
                      <a:pt x="44450" y="302579"/>
                      <a:pt x="43809" y="295916"/>
                      <a:pt x="47625" y="292100"/>
                    </a:cubicBezTo>
                    <a:cubicBezTo>
                      <a:pt x="51441" y="288284"/>
                      <a:pt x="58294" y="290345"/>
                      <a:pt x="63500" y="288925"/>
                    </a:cubicBezTo>
                    <a:cubicBezTo>
                      <a:pt x="69958" y="287164"/>
                      <a:pt x="76056" y="284198"/>
                      <a:pt x="82550" y="282575"/>
                    </a:cubicBezTo>
                    <a:lnTo>
                      <a:pt x="95250" y="279400"/>
                    </a:lnTo>
                    <a:cubicBezTo>
                      <a:pt x="98425" y="277283"/>
                      <a:pt x="101268" y="274553"/>
                      <a:pt x="104775" y="273050"/>
                    </a:cubicBezTo>
                    <a:cubicBezTo>
                      <a:pt x="108786" y="271331"/>
                      <a:pt x="113686" y="272040"/>
                      <a:pt x="117475" y="269875"/>
                    </a:cubicBezTo>
                    <a:cubicBezTo>
                      <a:pt x="121374" y="267647"/>
                      <a:pt x="123551" y="263225"/>
                      <a:pt x="127000" y="260350"/>
                    </a:cubicBezTo>
                    <a:cubicBezTo>
                      <a:pt x="129931" y="257907"/>
                      <a:pt x="133112" y="255707"/>
                      <a:pt x="136525" y="254000"/>
                    </a:cubicBezTo>
                    <a:cubicBezTo>
                      <a:pt x="139518" y="252503"/>
                      <a:pt x="142974" y="252143"/>
                      <a:pt x="146050" y="250825"/>
                    </a:cubicBezTo>
                    <a:cubicBezTo>
                      <a:pt x="169294" y="240863"/>
                      <a:pt x="148035" y="247154"/>
                      <a:pt x="171450" y="241300"/>
                    </a:cubicBezTo>
                    <a:cubicBezTo>
                      <a:pt x="201836" y="210914"/>
                      <a:pt x="162931" y="246980"/>
                      <a:pt x="190500" y="228600"/>
                    </a:cubicBezTo>
                    <a:cubicBezTo>
                      <a:pt x="199453" y="222631"/>
                      <a:pt x="207679" y="207594"/>
                      <a:pt x="212725" y="200025"/>
                    </a:cubicBezTo>
                    <a:cubicBezTo>
                      <a:pt x="214842" y="196850"/>
                      <a:pt x="217868" y="194120"/>
                      <a:pt x="219075" y="190500"/>
                    </a:cubicBezTo>
                    <a:cubicBezTo>
                      <a:pt x="220133" y="187325"/>
                      <a:pt x="220625" y="183901"/>
                      <a:pt x="222250" y="180975"/>
                    </a:cubicBezTo>
                    <a:cubicBezTo>
                      <a:pt x="225956" y="174304"/>
                      <a:pt x="234950" y="161925"/>
                      <a:pt x="234950" y="161925"/>
                    </a:cubicBezTo>
                    <a:cubicBezTo>
                      <a:pt x="243551" y="127519"/>
                      <a:pt x="235191" y="167226"/>
                      <a:pt x="231775" y="92075"/>
                    </a:cubicBezTo>
                    <a:cubicBezTo>
                      <a:pt x="231577" y="87716"/>
                      <a:pt x="232414" y="82926"/>
                      <a:pt x="234950" y="79375"/>
                    </a:cubicBezTo>
                    <a:cubicBezTo>
                      <a:pt x="240957" y="70965"/>
                      <a:pt x="248556" y="69548"/>
                      <a:pt x="257175" y="66675"/>
                    </a:cubicBezTo>
                    <a:cubicBezTo>
                      <a:pt x="260350" y="63500"/>
                      <a:pt x="262964" y="59641"/>
                      <a:pt x="266700" y="57150"/>
                    </a:cubicBezTo>
                    <a:cubicBezTo>
                      <a:pt x="294269" y="38770"/>
                      <a:pt x="255364" y="74836"/>
                      <a:pt x="285750" y="44450"/>
                    </a:cubicBezTo>
                    <a:cubicBezTo>
                      <a:pt x="302683" y="45508"/>
                      <a:pt x="319791" y="44979"/>
                      <a:pt x="336550" y="47625"/>
                    </a:cubicBezTo>
                    <a:cubicBezTo>
                      <a:pt x="348684" y="49541"/>
                      <a:pt x="351440" y="68135"/>
                      <a:pt x="358775" y="73025"/>
                    </a:cubicBezTo>
                    <a:cubicBezTo>
                      <a:pt x="364183" y="76631"/>
                      <a:pt x="377062" y="84962"/>
                      <a:pt x="381000" y="88900"/>
                    </a:cubicBezTo>
                    <a:cubicBezTo>
                      <a:pt x="383698" y="91598"/>
                      <a:pt x="384907" y="95494"/>
                      <a:pt x="387350" y="98425"/>
                    </a:cubicBezTo>
                    <a:cubicBezTo>
                      <a:pt x="392468" y="104567"/>
                      <a:pt x="402886" y="113653"/>
                      <a:pt x="409575" y="117475"/>
                    </a:cubicBezTo>
                    <a:cubicBezTo>
                      <a:pt x="412481" y="119135"/>
                      <a:pt x="415925" y="119592"/>
                      <a:pt x="419100" y="120650"/>
                    </a:cubicBezTo>
                    <a:cubicBezTo>
                      <a:pt x="424392" y="124883"/>
                      <a:pt x="430442" y="128313"/>
                      <a:pt x="434975" y="133350"/>
                    </a:cubicBezTo>
                    <a:cubicBezTo>
                      <a:pt x="440080" y="139023"/>
                      <a:pt x="443442" y="146050"/>
                      <a:pt x="447675" y="152400"/>
                    </a:cubicBezTo>
                    <a:cubicBezTo>
                      <a:pt x="449792" y="155575"/>
                      <a:pt x="450850" y="159808"/>
                      <a:pt x="454025" y="161925"/>
                    </a:cubicBezTo>
                    <a:cubicBezTo>
                      <a:pt x="465260" y="169415"/>
                      <a:pt x="465985" y="168999"/>
                      <a:pt x="476250" y="180975"/>
                    </a:cubicBezTo>
                    <a:cubicBezTo>
                      <a:pt x="478733" y="183872"/>
                      <a:pt x="481772" y="186775"/>
                      <a:pt x="482600" y="190500"/>
                    </a:cubicBezTo>
                    <a:cubicBezTo>
                      <a:pt x="483978" y="196699"/>
                      <a:pt x="479954" y="212725"/>
                      <a:pt x="485775" y="21590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007" name="Forme libre 431">
                <a:extLst>
                  <a:ext uri="{FF2B5EF4-FFF2-40B4-BE49-F238E27FC236}">
                    <a16:creationId xmlns:a16="http://schemas.microsoft.com/office/drawing/2014/main" id="{24565245-D5D5-4477-907D-B0C55C3D12D3}"/>
                  </a:ext>
                </a:extLst>
              </p:cNvPr>
              <p:cNvSpPr/>
              <p:nvPr/>
            </p:nvSpPr>
            <p:spPr>
              <a:xfrm>
                <a:off x="3663888" y="4206875"/>
                <a:ext cx="415987" cy="444500"/>
              </a:xfrm>
              <a:custGeom>
                <a:avLst/>
                <a:gdLst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371537 w 415987"/>
                  <a:gd name="connsiteY73" fmla="*/ 228600 h 444500"/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406462 w 415987"/>
                  <a:gd name="connsiteY73" fmla="*/ 11430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415987" h="444500">
                    <a:moveTo>
                      <a:pt x="415987" y="120650"/>
                    </a:moveTo>
                    <a:cubicBezTo>
                      <a:pt x="408579" y="117475"/>
                      <a:pt x="401246" y="114118"/>
                      <a:pt x="393762" y="111125"/>
                    </a:cubicBezTo>
                    <a:cubicBezTo>
                      <a:pt x="383871" y="107168"/>
                      <a:pt x="366849" y="103603"/>
                      <a:pt x="358837" y="101600"/>
                    </a:cubicBezTo>
                    <a:cubicBezTo>
                      <a:pt x="319135" y="91674"/>
                      <a:pt x="368496" y="104360"/>
                      <a:pt x="336612" y="95250"/>
                    </a:cubicBezTo>
                    <a:cubicBezTo>
                      <a:pt x="332416" y="94051"/>
                      <a:pt x="328145" y="93133"/>
                      <a:pt x="323912" y="92075"/>
                    </a:cubicBezTo>
                    <a:cubicBezTo>
                      <a:pt x="319679" y="88900"/>
                      <a:pt x="315945" y="84917"/>
                      <a:pt x="311212" y="82550"/>
                    </a:cubicBezTo>
                    <a:cubicBezTo>
                      <a:pt x="305225" y="79557"/>
                      <a:pt x="298149" y="79193"/>
                      <a:pt x="292162" y="76200"/>
                    </a:cubicBezTo>
                    <a:cubicBezTo>
                      <a:pt x="287929" y="74083"/>
                      <a:pt x="283812" y="71714"/>
                      <a:pt x="279462" y="69850"/>
                    </a:cubicBezTo>
                    <a:cubicBezTo>
                      <a:pt x="276386" y="68532"/>
                      <a:pt x="272863" y="68300"/>
                      <a:pt x="269937" y="66675"/>
                    </a:cubicBezTo>
                    <a:cubicBezTo>
                      <a:pt x="263266" y="62969"/>
                      <a:pt x="257237" y="58208"/>
                      <a:pt x="250887" y="53975"/>
                    </a:cubicBezTo>
                    <a:cubicBezTo>
                      <a:pt x="247712" y="51858"/>
                      <a:pt x="244775" y="49332"/>
                      <a:pt x="241362" y="47625"/>
                    </a:cubicBezTo>
                    <a:cubicBezTo>
                      <a:pt x="221836" y="37862"/>
                      <a:pt x="232600" y="43900"/>
                      <a:pt x="209612" y="28575"/>
                    </a:cubicBezTo>
                    <a:lnTo>
                      <a:pt x="190562" y="15875"/>
                    </a:lnTo>
                    <a:cubicBezTo>
                      <a:pt x="187387" y="13758"/>
                      <a:pt x="184657" y="10732"/>
                      <a:pt x="181037" y="9525"/>
                    </a:cubicBezTo>
                    <a:lnTo>
                      <a:pt x="161987" y="3175"/>
                    </a:lnTo>
                    <a:lnTo>
                      <a:pt x="152462" y="0"/>
                    </a:lnTo>
                    <a:cubicBezTo>
                      <a:pt x="138704" y="1058"/>
                      <a:pt x="124879" y="1463"/>
                      <a:pt x="111187" y="3175"/>
                    </a:cubicBezTo>
                    <a:cubicBezTo>
                      <a:pt x="107866" y="3590"/>
                      <a:pt x="104880" y="5431"/>
                      <a:pt x="101662" y="6350"/>
                    </a:cubicBezTo>
                    <a:cubicBezTo>
                      <a:pt x="97466" y="7549"/>
                      <a:pt x="93195" y="8467"/>
                      <a:pt x="88962" y="9525"/>
                    </a:cubicBezTo>
                    <a:cubicBezTo>
                      <a:pt x="86845" y="12700"/>
                      <a:pt x="84319" y="15637"/>
                      <a:pt x="82612" y="19050"/>
                    </a:cubicBezTo>
                    <a:cubicBezTo>
                      <a:pt x="77436" y="29402"/>
                      <a:pt x="79920" y="35431"/>
                      <a:pt x="76262" y="47625"/>
                    </a:cubicBezTo>
                    <a:cubicBezTo>
                      <a:pt x="73599" y="56500"/>
                      <a:pt x="61088" y="73560"/>
                      <a:pt x="57212" y="79375"/>
                    </a:cubicBezTo>
                    <a:cubicBezTo>
                      <a:pt x="55095" y="82550"/>
                      <a:pt x="52069" y="85280"/>
                      <a:pt x="50862" y="88900"/>
                    </a:cubicBezTo>
                    <a:cubicBezTo>
                      <a:pt x="49804" y="92075"/>
                      <a:pt x="49632" y="95702"/>
                      <a:pt x="47687" y="98425"/>
                    </a:cubicBezTo>
                    <a:cubicBezTo>
                      <a:pt x="44207" y="103297"/>
                      <a:pt x="39220" y="106892"/>
                      <a:pt x="34987" y="111125"/>
                    </a:cubicBezTo>
                    <a:cubicBezTo>
                      <a:pt x="29918" y="126331"/>
                      <a:pt x="29345" y="123484"/>
                      <a:pt x="34987" y="146050"/>
                    </a:cubicBezTo>
                    <a:cubicBezTo>
                      <a:pt x="36135" y="150642"/>
                      <a:pt x="39579" y="154356"/>
                      <a:pt x="41337" y="158750"/>
                    </a:cubicBezTo>
                    <a:lnTo>
                      <a:pt x="50862" y="187325"/>
                    </a:lnTo>
                    <a:cubicBezTo>
                      <a:pt x="51920" y="190500"/>
                      <a:pt x="52181" y="194065"/>
                      <a:pt x="54037" y="196850"/>
                    </a:cubicBezTo>
                    <a:lnTo>
                      <a:pt x="60387" y="206375"/>
                    </a:lnTo>
                    <a:cubicBezTo>
                      <a:pt x="59329" y="218017"/>
                      <a:pt x="59661" y="229870"/>
                      <a:pt x="57212" y="241300"/>
                    </a:cubicBezTo>
                    <a:cubicBezTo>
                      <a:pt x="56412" y="245031"/>
                      <a:pt x="52755" y="247512"/>
                      <a:pt x="50862" y="250825"/>
                    </a:cubicBezTo>
                    <a:cubicBezTo>
                      <a:pt x="48514" y="254934"/>
                      <a:pt x="46376" y="259175"/>
                      <a:pt x="44512" y="263525"/>
                    </a:cubicBezTo>
                    <a:cubicBezTo>
                      <a:pt x="43194" y="266601"/>
                      <a:pt x="43428" y="270437"/>
                      <a:pt x="41337" y="273050"/>
                    </a:cubicBezTo>
                    <a:cubicBezTo>
                      <a:pt x="38953" y="276030"/>
                      <a:pt x="34743" y="276957"/>
                      <a:pt x="31812" y="279400"/>
                    </a:cubicBezTo>
                    <a:cubicBezTo>
                      <a:pt x="28363" y="282275"/>
                      <a:pt x="25736" y="286050"/>
                      <a:pt x="22287" y="288925"/>
                    </a:cubicBezTo>
                    <a:cubicBezTo>
                      <a:pt x="-4235" y="311027"/>
                      <a:pt x="31064" y="276973"/>
                      <a:pt x="3237" y="304800"/>
                    </a:cubicBezTo>
                    <a:cubicBezTo>
                      <a:pt x="2179" y="307975"/>
                      <a:pt x="62" y="310978"/>
                      <a:pt x="62" y="314325"/>
                    </a:cubicBezTo>
                    <a:cubicBezTo>
                      <a:pt x="62" y="372904"/>
                      <a:pt x="-1080" y="345255"/>
                      <a:pt x="6412" y="371475"/>
                    </a:cubicBezTo>
                    <a:cubicBezTo>
                      <a:pt x="7611" y="375671"/>
                      <a:pt x="7166" y="380544"/>
                      <a:pt x="9587" y="384175"/>
                    </a:cubicBezTo>
                    <a:cubicBezTo>
                      <a:pt x="11704" y="387350"/>
                      <a:pt x="16026" y="388281"/>
                      <a:pt x="19112" y="390525"/>
                    </a:cubicBezTo>
                    <a:cubicBezTo>
                      <a:pt x="62432" y="422030"/>
                      <a:pt x="27187" y="398025"/>
                      <a:pt x="63562" y="422275"/>
                    </a:cubicBezTo>
                    <a:lnTo>
                      <a:pt x="73087" y="428625"/>
                    </a:lnTo>
                    <a:lnTo>
                      <a:pt x="82612" y="434975"/>
                    </a:lnTo>
                    <a:cubicBezTo>
                      <a:pt x="83670" y="438150"/>
                      <a:pt x="82440" y="444500"/>
                      <a:pt x="85787" y="444500"/>
                    </a:cubicBezTo>
                    <a:cubicBezTo>
                      <a:pt x="89134" y="444500"/>
                      <a:pt x="88962" y="438322"/>
                      <a:pt x="88962" y="434975"/>
                    </a:cubicBezTo>
                    <a:cubicBezTo>
                      <a:pt x="88962" y="428537"/>
                      <a:pt x="87823" y="422032"/>
                      <a:pt x="85787" y="415925"/>
                    </a:cubicBezTo>
                    <a:cubicBezTo>
                      <a:pt x="84114" y="410905"/>
                      <a:pt x="73702" y="399401"/>
                      <a:pt x="69912" y="396875"/>
                    </a:cubicBezTo>
                    <a:cubicBezTo>
                      <a:pt x="67127" y="395019"/>
                      <a:pt x="63562" y="394758"/>
                      <a:pt x="60387" y="393700"/>
                    </a:cubicBezTo>
                    <a:cubicBezTo>
                      <a:pt x="57212" y="390525"/>
                      <a:pt x="53090" y="388074"/>
                      <a:pt x="50862" y="384175"/>
                    </a:cubicBezTo>
                    <a:cubicBezTo>
                      <a:pt x="45660" y="375071"/>
                      <a:pt x="47063" y="352587"/>
                      <a:pt x="50862" y="346075"/>
                    </a:cubicBezTo>
                    <a:cubicBezTo>
                      <a:pt x="54707" y="339483"/>
                      <a:pt x="64516" y="338771"/>
                      <a:pt x="69912" y="333375"/>
                    </a:cubicBezTo>
                    <a:cubicBezTo>
                      <a:pt x="73087" y="330200"/>
                      <a:pt x="75988" y="326725"/>
                      <a:pt x="79437" y="323850"/>
                    </a:cubicBezTo>
                    <a:cubicBezTo>
                      <a:pt x="93752" y="311921"/>
                      <a:pt x="92575" y="321606"/>
                      <a:pt x="108012" y="298450"/>
                    </a:cubicBezTo>
                    <a:cubicBezTo>
                      <a:pt x="110129" y="295275"/>
                      <a:pt x="112655" y="292338"/>
                      <a:pt x="114362" y="288925"/>
                    </a:cubicBezTo>
                    <a:cubicBezTo>
                      <a:pt x="117030" y="283590"/>
                      <a:pt x="119186" y="271786"/>
                      <a:pt x="120712" y="266700"/>
                    </a:cubicBezTo>
                    <a:cubicBezTo>
                      <a:pt x="122635" y="260289"/>
                      <a:pt x="127062" y="247650"/>
                      <a:pt x="127062" y="247650"/>
                    </a:cubicBezTo>
                    <a:cubicBezTo>
                      <a:pt x="126621" y="241041"/>
                      <a:pt x="125958" y="199888"/>
                      <a:pt x="120712" y="184150"/>
                    </a:cubicBezTo>
                    <a:cubicBezTo>
                      <a:pt x="118163" y="176504"/>
                      <a:pt x="114362" y="169333"/>
                      <a:pt x="111187" y="161925"/>
                    </a:cubicBezTo>
                    <a:cubicBezTo>
                      <a:pt x="112245" y="142875"/>
                      <a:pt x="111664" y="123663"/>
                      <a:pt x="114362" y="104775"/>
                    </a:cubicBezTo>
                    <a:cubicBezTo>
                      <a:pt x="114902" y="100997"/>
                      <a:pt x="117732" y="97634"/>
                      <a:pt x="120712" y="95250"/>
                    </a:cubicBezTo>
                    <a:cubicBezTo>
                      <a:pt x="123325" y="93159"/>
                      <a:pt x="127062" y="93133"/>
                      <a:pt x="130237" y="92075"/>
                    </a:cubicBezTo>
                    <a:cubicBezTo>
                      <a:pt x="148229" y="94192"/>
                      <a:pt x="166297" y="95738"/>
                      <a:pt x="184212" y="98425"/>
                    </a:cubicBezTo>
                    <a:cubicBezTo>
                      <a:pt x="187522" y="98921"/>
                      <a:pt x="190811" y="99975"/>
                      <a:pt x="193737" y="101600"/>
                    </a:cubicBezTo>
                    <a:cubicBezTo>
                      <a:pt x="196071" y="102897"/>
                      <a:pt x="221325" y="119663"/>
                      <a:pt x="225487" y="123825"/>
                    </a:cubicBezTo>
                    <a:cubicBezTo>
                      <a:pt x="228185" y="126523"/>
                      <a:pt x="229139" y="130652"/>
                      <a:pt x="231837" y="133350"/>
                    </a:cubicBezTo>
                    <a:cubicBezTo>
                      <a:pt x="234535" y="136048"/>
                      <a:pt x="238431" y="137257"/>
                      <a:pt x="241362" y="139700"/>
                    </a:cubicBezTo>
                    <a:cubicBezTo>
                      <a:pt x="244811" y="142575"/>
                      <a:pt x="247478" y="146303"/>
                      <a:pt x="250887" y="149225"/>
                    </a:cubicBezTo>
                    <a:cubicBezTo>
                      <a:pt x="259114" y="156277"/>
                      <a:pt x="274440" y="165985"/>
                      <a:pt x="282637" y="171450"/>
                    </a:cubicBezTo>
                    <a:cubicBezTo>
                      <a:pt x="285812" y="173567"/>
                      <a:pt x="289109" y="175510"/>
                      <a:pt x="292162" y="177800"/>
                    </a:cubicBezTo>
                    <a:cubicBezTo>
                      <a:pt x="295038" y="179957"/>
                      <a:pt x="309744" y="191354"/>
                      <a:pt x="314387" y="193675"/>
                    </a:cubicBezTo>
                    <a:cubicBezTo>
                      <a:pt x="330357" y="201660"/>
                      <a:pt x="322940" y="189528"/>
                      <a:pt x="342962" y="209550"/>
                    </a:cubicBezTo>
                    <a:cubicBezTo>
                      <a:pt x="349984" y="216572"/>
                      <a:pt x="351429" y="241300"/>
                      <a:pt x="362012" y="225425"/>
                    </a:cubicBezTo>
                    <a:cubicBezTo>
                      <a:pt x="372595" y="209550"/>
                      <a:pt x="406462" y="114300"/>
                      <a:pt x="406462" y="114300"/>
                    </a:cubicBezTo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008" name="Rectangle 1007">
                <a:extLst>
                  <a:ext uri="{FF2B5EF4-FFF2-40B4-BE49-F238E27FC236}">
                    <a16:creationId xmlns:a16="http://schemas.microsoft.com/office/drawing/2014/main" id="{CC79B7D0-C3B4-41EA-A79B-FBD5EC93E5A5}"/>
                  </a:ext>
                </a:extLst>
              </p:cNvPr>
              <p:cNvSpPr/>
              <p:nvPr/>
            </p:nvSpPr>
            <p:spPr>
              <a:xfrm>
                <a:off x="4026159" y="2799840"/>
                <a:ext cx="32052" cy="2033096"/>
              </a:xfrm>
              <a:prstGeom prst="rect">
                <a:avLst/>
              </a:pr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009" name="Forme libre 433">
                <a:extLst>
                  <a:ext uri="{FF2B5EF4-FFF2-40B4-BE49-F238E27FC236}">
                    <a16:creationId xmlns:a16="http://schemas.microsoft.com/office/drawing/2014/main" id="{4649A9BD-1A3E-48E3-B759-1E2A83B7E948}"/>
                  </a:ext>
                </a:extLst>
              </p:cNvPr>
              <p:cNvSpPr/>
              <p:nvPr/>
            </p:nvSpPr>
            <p:spPr>
              <a:xfrm>
                <a:off x="4035425" y="4542894"/>
                <a:ext cx="459080" cy="254258"/>
              </a:xfrm>
              <a:custGeom>
                <a:avLst/>
                <a:gdLst>
                  <a:gd name="connsiteX0" fmla="*/ 22225 w 459080"/>
                  <a:gd name="connsiteY0" fmla="*/ 187325 h 254258"/>
                  <a:gd name="connsiteX1" fmla="*/ 53975 w 459080"/>
                  <a:gd name="connsiteY1" fmla="*/ 180975 h 254258"/>
                  <a:gd name="connsiteX2" fmla="*/ 76200 w 459080"/>
                  <a:gd name="connsiteY2" fmla="*/ 152400 h 254258"/>
                  <a:gd name="connsiteX3" fmla="*/ 85725 w 459080"/>
                  <a:gd name="connsiteY3" fmla="*/ 149225 h 254258"/>
                  <a:gd name="connsiteX4" fmla="*/ 107950 w 459080"/>
                  <a:gd name="connsiteY4" fmla="*/ 139700 h 254258"/>
                  <a:gd name="connsiteX5" fmla="*/ 127000 w 459080"/>
                  <a:gd name="connsiteY5" fmla="*/ 127000 h 254258"/>
                  <a:gd name="connsiteX6" fmla="*/ 136525 w 459080"/>
                  <a:gd name="connsiteY6" fmla="*/ 114300 h 254258"/>
                  <a:gd name="connsiteX7" fmla="*/ 142875 w 459080"/>
                  <a:gd name="connsiteY7" fmla="*/ 104775 h 254258"/>
                  <a:gd name="connsiteX8" fmla="*/ 152400 w 459080"/>
                  <a:gd name="connsiteY8" fmla="*/ 98425 h 254258"/>
                  <a:gd name="connsiteX9" fmla="*/ 174625 w 459080"/>
                  <a:gd name="connsiteY9" fmla="*/ 82550 h 254258"/>
                  <a:gd name="connsiteX10" fmla="*/ 187325 w 459080"/>
                  <a:gd name="connsiteY10" fmla="*/ 73025 h 254258"/>
                  <a:gd name="connsiteX11" fmla="*/ 206375 w 459080"/>
                  <a:gd name="connsiteY11" fmla="*/ 63500 h 254258"/>
                  <a:gd name="connsiteX12" fmla="*/ 234950 w 459080"/>
                  <a:gd name="connsiteY12" fmla="*/ 38100 h 254258"/>
                  <a:gd name="connsiteX13" fmla="*/ 244475 w 459080"/>
                  <a:gd name="connsiteY13" fmla="*/ 19050 h 254258"/>
                  <a:gd name="connsiteX14" fmla="*/ 254000 w 459080"/>
                  <a:gd name="connsiteY14" fmla="*/ 12700 h 254258"/>
                  <a:gd name="connsiteX15" fmla="*/ 266700 w 459080"/>
                  <a:gd name="connsiteY15" fmla="*/ 6350 h 254258"/>
                  <a:gd name="connsiteX16" fmla="*/ 317500 w 459080"/>
                  <a:gd name="connsiteY16" fmla="*/ 0 h 254258"/>
                  <a:gd name="connsiteX17" fmla="*/ 342900 w 459080"/>
                  <a:gd name="connsiteY17" fmla="*/ 3175 h 254258"/>
                  <a:gd name="connsiteX18" fmla="*/ 349250 w 459080"/>
                  <a:gd name="connsiteY18" fmla="*/ 12700 h 254258"/>
                  <a:gd name="connsiteX19" fmla="*/ 352425 w 459080"/>
                  <a:gd name="connsiteY19" fmla="*/ 22225 h 254258"/>
                  <a:gd name="connsiteX20" fmla="*/ 358775 w 459080"/>
                  <a:gd name="connsiteY20" fmla="*/ 38100 h 254258"/>
                  <a:gd name="connsiteX21" fmla="*/ 361950 w 459080"/>
                  <a:gd name="connsiteY21" fmla="*/ 47625 h 254258"/>
                  <a:gd name="connsiteX22" fmla="*/ 384175 w 459080"/>
                  <a:gd name="connsiteY22" fmla="*/ 63500 h 254258"/>
                  <a:gd name="connsiteX23" fmla="*/ 400050 w 459080"/>
                  <a:gd name="connsiteY23" fmla="*/ 82550 h 254258"/>
                  <a:gd name="connsiteX24" fmla="*/ 406400 w 459080"/>
                  <a:gd name="connsiteY24" fmla="*/ 104775 h 254258"/>
                  <a:gd name="connsiteX25" fmla="*/ 419100 w 459080"/>
                  <a:gd name="connsiteY25" fmla="*/ 187325 h 254258"/>
                  <a:gd name="connsiteX26" fmla="*/ 431800 w 459080"/>
                  <a:gd name="connsiteY26" fmla="*/ 206375 h 254258"/>
                  <a:gd name="connsiteX27" fmla="*/ 438150 w 459080"/>
                  <a:gd name="connsiteY27" fmla="*/ 215900 h 254258"/>
                  <a:gd name="connsiteX28" fmla="*/ 444500 w 459080"/>
                  <a:gd name="connsiteY28" fmla="*/ 234950 h 254258"/>
                  <a:gd name="connsiteX29" fmla="*/ 457200 w 459080"/>
                  <a:gd name="connsiteY29" fmla="*/ 254000 h 254258"/>
                  <a:gd name="connsiteX30" fmla="*/ 438150 w 459080"/>
                  <a:gd name="connsiteY30" fmla="*/ 247650 h 254258"/>
                  <a:gd name="connsiteX31" fmla="*/ 419100 w 459080"/>
                  <a:gd name="connsiteY31" fmla="*/ 238125 h 254258"/>
                  <a:gd name="connsiteX32" fmla="*/ 409575 w 459080"/>
                  <a:gd name="connsiteY32" fmla="*/ 228600 h 254258"/>
                  <a:gd name="connsiteX33" fmla="*/ 400050 w 459080"/>
                  <a:gd name="connsiteY33" fmla="*/ 225425 h 254258"/>
                  <a:gd name="connsiteX34" fmla="*/ 390525 w 459080"/>
                  <a:gd name="connsiteY34" fmla="*/ 219075 h 254258"/>
                  <a:gd name="connsiteX35" fmla="*/ 377825 w 459080"/>
                  <a:gd name="connsiteY35" fmla="*/ 203200 h 254258"/>
                  <a:gd name="connsiteX36" fmla="*/ 368300 w 459080"/>
                  <a:gd name="connsiteY36" fmla="*/ 184150 h 254258"/>
                  <a:gd name="connsiteX37" fmla="*/ 365125 w 459080"/>
                  <a:gd name="connsiteY37" fmla="*/ 123825 h 254258"/>
                  <a:gd name="connsiteX38" fmla="*/ 349250 w 459080"/>
                  <a:gd name="connsiteY38" fmla="*/ 104775 h 254258"/>
                  <a:gd name="connsiteX39" fmla="*/ 339725 w 459080"/>
                  <a:gd name="connsiteY39" fmla="*/ 101600 h 254258"/>
                  <a:gd name="connsiteX40" fmla="*/ 320675 w 459080"/>
                  <a:gd name="connsiteY40" fmla="*/ 88900 h 254258"/>
                  <a:gd name="connsiteX41" fmla="*/ 298450 w 459080"/>
                  <a:gd name="connsiteY41" fmla="*/ 73025 h 254258"/>
                  <a:gd name="connsiteX42" fmla="*/ 282575 w 459080"/>
                  <a:gd name="connsiteY42" fmla="*/ 57150 h 254258"/>
                  <a:gd name="connsiteX43" fmla="*/ 260350 w 459080"/>
                  <a:gd name="connsiteY43" fmla="*/ 60325 h 254258"/>
                  <a:gd name="connsiteX44" fmla="*/ 250825 w 459080"/>
                  <a:gd name="connsiteY44" fmla="*/ 66675 h 254258"/>
                  <a:gd name="connsiteX45" fmla="*/ 231775 w 459080"/>
                  <a:gd name="connsiteY45" fmla="*/ 85725 h 254258"/>
                  <a:gd name="connsiteX46" fmla="*/ 212725 w 459080"/>
                  <a:gd name="connsiteY46" fmla="*/ 101600 h 254258"/>
                  <a:gd name="connsiteX47" fmla="*/ 203200 w 459080"/>
                  <a:gd name="connsiteY47" fmla="*/ 120650 h 254258"/>
                  <a:gd name="connsiteX48" fmla="*/ 193675 w 459080"/>
                  <a:gd name="connsiteY48" fmla="*/ 130175 h 254258"/>
                  <a:gd name="connsiteX49" fmla="*/ 174625 w 459080"/>
                  <a:gd name="connsiteY49" fmla="*/ 139700 h 254258"/>
                  <a:gd name="connsiteX50" fmla="*/ 161925 w 459080"/>
                  <a:gd name="connsiteY50" fmla="*/ 146050 h 254258"/>
                  <a:gd name="connsiteX51" fmla="*/ 130175 w 459080"/>
                  <a:gd name="connsiteY51" fmla="*/ 155575 h 254258"/>
                  <a:gd name="connsiteX52" fmla="*/ 120650 w 459080"/>
                  <a:gd name="connsiteY52" fmla="*/ 158750 h 254258"/>
                  <a:gd name="connsiteX53" fmla="*/ 114300 w 459080"/>
                  <a:gd name="connsiteY53" fmla="*/ 168275 h 254258"/>
                  <a:gd name="connsiteX54" fmla="*/ 104775 w 459080"/>
                  <a:gd name="connsiteY54" fmla="*/ 174625 h 254258"/>
                  <a:gd name="connsiteX55" fmla="*/ 92075 w 459080"/>
                  <a:gd name="connsiteY55" fmla="*/ 190500 h 254258"/>
                  <a:gd name="connsiteX56" fmla="*/ 76200 w 459080"/>
                  <a:gd name="connsiteY56" fmla="*/ 209550 h 254258"/>
                  <a:gd name="connsiteX57" fmla="*/ 63500 w 459080"/>
                  <a:gd name="connsiteY57" fmla="*/ 219075 h 254258"/>
                  <a:gd name="connsiteX58" fmla="*/ 53975 w 459080"/>
                  <a:gd name="connsiteY58" fmla="*/ 228600 h 254258"/>
                  <a:gd name="connsiteX59" fmla="*/ 44450 w 459080"/>
                  <a:gd name="connsiteY59" fmla="*/ 234950 h 254258"/>
                  <a:gd name="connsiteX60" fmla="*/ 34925 w 459080"/>
                  <a:gd name="connsiteY60" fmla="*/ 244475 h 254258"/>
                  <a:gd name="connsiteX61" fmla="*/ 15875 w 459080"/>
                  <a:gd name="connsiteY61" fmla="*/ 250825 h 254258"/>
                  <a:gd name="connsiteX62" fmla="*/ 6350 w 459080"/>
                  <a:gd name="connsiteY62" fmla="*/ 247650 h 254258"/>
                  <a:gd name="connsiteX63" fmla="*/ 3175 w 459080"/>
                  <a:gd name="connsiteY63" fmla="*/ 231775 h 254258"/>
                  <a:gd name="connsiteX64" fmla="*/ 0 w 459080"/>
                  <a:gd name="connsiteY64" fmla="*/ 212725 h 254258"/>
                  <a:gd name="connsiteX65" fmla="*/ 6350 w 459080"/>
                  <a:gd name="connsiteY65" fmla="*/ 193675 h 254258"/>
                  <a:gd name="connsiteX66" fmla="*/ 15875 w 459080"/>
                  <a:gd name="connsiteY66" fmla="*/ 190500 h 254258"/>
                  <a:gd name="connsiteX67" fmla="*/ 22225 w 459080"/>
                  <a:gd name="connsiteY67" fmla="*/ 187325 h 25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459080" h="254258">
                    <a:moveTo>
                      <a:pt x="22225" y="187325"/>
                    </a:moveTo>
                    <a:cubicBezTo>
                      <a:pt x="28575" y="185737"/>
                      <a:pt x="50562" y="191214"/>
                      <a:pt x="53975" y="180975"/>
                    </a:cubicBezTo>
                    <a:cubicBezTo>
                      <a:pt x="57994" y="168917"/>
                      <a:pt x="60138" y="157754"/>
                      <a:pt x="76200" y="152400"/>
                    </a:cubicBezTo>
                    <a:cubicBezTo>
                      <a:pt x="79375" y="151342"/>
                      <a:pt x="82732" y="150722"/>
                      <a:pt x="85725" y="149225"/>
                    </a:cubicBezTo>
                    <a:cubicBezTo>
                      <a:pt x="107651" y="138262"/>
                      <a:pt x="81519" y="146308"/>
                      <a:pt x="107950" y="139700"/>
                    </a:cubicBezTo>
                    <a:cubicBezTo>
                      <a:pt x="114300" y="135467"/>
                      <a:pt x="122421" y="133105"/>
                      <a:pt x="127000" y="127000"/>
                    </a:cubicBezTo>
                    <a:cubicBezTo>
                      <a:pt x="130175" y="122767"/>
                      <a:pt x="133449" y="118606"/>
                      <a:pt x="136525" y="114300"/>
                    </a:cubicBezTo>
                    <a:cubicBezTo>
                      <a:pt x="138743" y="111195"/>
                      <a:pt x="140177" y="107473"/>
                      <a:pt x="142875" y="104775"/>
                    </a:cubicBezTo>
                    <a:cubicBezTo>
                      <a:pt x="145573" y="102077"/>
                      <a:pt x="149503" y="100908"/>
                      <a:pt x="152400" y="98425"/>
                    </a:cubicBezTo>
                    <a:cubicBezTo>
                      <a:pt x="171576" y="81989"/>
                      <a:pt x="157123" y="88384"/>
                      <a:pt x="174625" y="82550"/>
                    </a:cubicBezTo>
                    <a:cubicBezTo>
                      <a:pt x="178858" y="79375"/>
                      <a:pt x="182731" y="75650"/>
                      <a:pt x="187325" y="73025"/>
                    </a:cubicBezTo>
                    <a:cubicBezTo>
                      <a:pt x="202771" y="64198"/>
                      <a:pt x="191441" y="76774"/>
                      <a:pt x="206375" y="63500"/>
                    </a:cubicBezTo>
                    <a:cubicBezTo>
                      <a:pt x="238997" y="34502"/>
                      <a:pt x="213332" y="52512"/>
                      <a:pt x="234950" y="38100"/>
                    </a:cubicBezTo>
                    <a:cubicBezTo>
                      <a:pt x="237532" y="30353"/>
                      <a:pt x="238320" y="25205"/>
                      <a:pt x="244475" y="19050"/>
                    </a:cubicBezTo>
                    <a:cubicBezTo>
                      <a:pt x="247173" y="16352"/>
                      <a:pt x="250687" y="14593"/>
                      <a:pt x="254000" y="12700"/>
                    </a:cubicBezTo>
                    <a:cubicBezTo>
                      <a:pt x="258109" y="10352"/>
                      <a:pt x="262059" y="7278"/>
                      <a:pt x="266700" y="6350"/>
                    </a:cubicBezTo>
                    <a:cubicBezTo>
                      <a:pt x="283434" y="3003"/>
                      <a:pt x="317500" y="0"/>
                      <a:pt x="317500" y="0"/>
                    </a:cubicBezTo>
                    <a:cubicBezTo>
                      <a:pt x="325967" y="1058"/>
                      <a:pt x="334978" y="6"/>
                      <a:pt x="342900" y="3175"/>
                    </a:cubicBezTo>
                    <a:cubicBezTo>
                      <a:pt x="346443" y="4592"/>
                      <a:pt x="347543" y="9287"/>
                      <a:pt x="349250" y="12700"/>
                    </a:cubicBezTo>
                    <a:cubicBezTo>
                      <a:pt x="350747" y="15693"/>
                      <a:pt x="351250" y="19091"/>
                      <a:pt x="352425" y="22225"/>
                    </a:cubicBezTo>
                    <a:cubicBezTo>
                      <a:pt x="354426" y="27561"/>
                      <a:pt x="356774" y="32764"/>
                      <a:pt x="358775" y="38100"/>
                    </a:cubicBezTo>
                    <a:cubicBezTo>
                      <a:pt x="359950" y="41234"/>
                      <a:pt x="360094" y="44840"/>
                      <a:pt x="361950" y="47625"/>
                    </a:cubicBezTo>
                    <a:cubicBezTo>
                      <a:pt x="370956" y="61133"/>
                      <a:pt x="371534" y="54471"/>
                      <a:pt x="384175" y="63500"/>
                    </a:cubicBezTo>
                    <a:cubicBezTo>
                      <a:pt x="389636" y="67401"/>
                      <a:pt x="396956" y="76362"/>
                      <a:pt x="400050" y="82550"/>
                    </a:cubicBezTo>
                    <a:cubicBezTo>
                      <a:pt x="402327" y="87105"/>
                      <a:pt x="405383" y="100706"/>
                      <a:pt x="406400" y="104775"/>
                    </a:cubicBezTo>
                    <a:cubicBezTo>
                      <a:pt x="408878" y="130799"/>
                      <a:pt x="405585" y="162547"/>
                      <a:pt x="419100" y="187325"/>
                    </a:cubicBezTo>
                    <a:cubicBezTo>
                      <a:pt x="422754" y="194025"/>
                      <a:pt x="427567" y="200025"/>
                      <a:pt x="431800" y="206375"/>
                    </a:cubicBezTo>
                    <a:cubicBezTo>
                      <a:pt x="433917" y="209550"/>
                      <a:pt x="436943" y="212280"/>
                      <a:pt x="438150" y="215900"/>
                    </a:cubicBezTo>
                    <a:cubicBezTo>
                      <a:pt x="440267" y="222250"/>
                      <a:pt x="440787" y="229381"/>
                      <a:pt x="444500" y="234950"/>
                    </a:cubicBezTo>
                    <a:cubicBezTo>
                      <a:pt x="448733" y="241300"/>
                      <a:pt x="464440" y="256413"/>
                      <a:pt x="457200" y="254000"/>
                    </a:cubicBezTo>
                    <a:lnTo>
                      <a:pt x="438150" y="247650"/>
                    </a:lnTo>
                    <a:cubicBezTo>
                      <a:pt x="428604" y="244468"/>
                      <a:pt x="427306" y="244964"/>
                      <a:pt x="419100" y="238125"/>
                    </a:cubicBezTo>
                    <a:cubicBezTo>
                      <a:pt x="415651" y="235250"/>
                      <a:pt x="413311" y="231091"/>
                      <a:pt x="409575" y="228600"/>
                    </a:cubicBezTo>
                    <a:cubicBezTo>
                      <a:pt x="406790" y="226744"/>
                      <a:pt x="403043" y="226922"/>
                      <a:pt x="400050" y="225425"/>
                    </a:cubicBezTo>
                    <a:cubicBezTo>
                      <a:pt x="396637" y="223718"/>
                      <a:pt x="393700" y="221192"/>
                      <a:pt x="390525" y="219075"/>
                    </a:cubicBezTo>
                    <a:cubicBezTo>
                      <a:pt x="384344" y="200532"/>
                      <a:pt x="392186" y="217561"/>
                      <a:pt x="377825" y="203200"/>
                    </a:cubicBezTo>
                    <a:cubicBezTo>
                      <a:pt x="371670" y="197045"/>
                      <a:pt x="370882" y="191897"/>
                      <a:pt x="368300" y="184150"/>
                    </a:cubicBezTo>
                    <a:cubicBezTo>
                      <a:pt x="367242" y="164042"/>
                      <a:pt x="367846" y="143777"/>
                      <a:pt x="365125" y="123825"/>
                    </a:cubicBezTo>
                    <a:cubicBezTo>
                      <a:pt x="364539" y="119530"/>
                      <a:pt x="351760" y="106448"/>
                      <a:pt x="349250" y="104775"/>
                    </a:cubicBezTo>
                    <a:cubicBezTo>
                      <a:pt x="346465" y="102919"/>
                      <a:pt x="342651" y="103225"/>
                      <a:pt x="339725" y="101600"/>
                    </a:cubicBezTo>
                    <a:cubicBezTo>
                      <a:pt x="333054" y="97894"/>
                      <a:pt x="327025" y="93133"/>
                      <a:pt x="320675" y="88900"/>
                    </a:cubicBezTo>
                    <a:cubicBezTo>
                      <a:pt x="315267" y="85294"/>
                      <a:pt x="302388" y="76963"/>
                      <a:pt x="298450" y="73025"/>
                    </a:cubicBezTo>
                    <a:cubicBezTo>
                      <a:pt x="277283" y="51858"/>
                      <a:pt x="307975" y="74083"/>
                      <a:pt x="282575" y="57150"/>
                    </a:cubicBezTo>
                    <a:cubicBezTo>
                      <a:pt x="275167" y="58208"/>
                      <a:pt x="267518" y="58175"/>
                      <a:pt x="260350" y="60325"/>
                    </a:cubicBezTo>
                    <a:cubicBezTo>
                      <a:pt x="256695" y="61421"/>
                      <a:pt x="253677" y="64140"/>
                      <a:pt x="250825" y="66675"/>
                    </a:cubicBezTo>
                    <a:cubicBezTo>
                      <a:pt x="244113" y="72641"/>
                      <a:pt x="239247" y="80744"/>
                      <a:pt x="231775" y="85725"/>
                    </a:cubicBezTo>
                    <a:cubicBezTo>
                      <a:pt x="222409" y="91969"/>
                      <a:pt x="220365" y="92433"/>
                      <a:pt x="212725" y="101600"/>
                    </a:cubicBezTo>
                    <a:cubicBezTo>
                      <a:pt x="187746" y="131575"/>
                      <a:pt x="222293" y="92011"/>
                      <a:pt x="203200" y="120650"/>
                    </a:cubicBezTo>
                    <a:cubicBezTo>
                      <a:pt x="200709" y="124386"/>
                      <a:pt x="197124" y="127300"/>
                      <a:pt x="193675" y="130175"/>
                    </a:cubicBezTo>
                    <a:cubicBezTo>
                      <a:pt x="182908" y="139148"/>
                      <a:pt x="186417" y="134646"/>
                      <a:pt x="174625" y="139700"/>
                    </a:cubicBezTo>
                    <a:cubicBezTo>
                      <a:pt x="170275" y="141564"/>
                      <a:pt x="166319" y="144292"/>
                      <a:pt x="161925" y="146050"/>
                    </a:cubicBezTo>
                    <a:cubicBezTo>
                      <a:pt x="143062" y="153595"/>
                      <a:pt x="146548" y="150897"/>
                      <a:pt x="130175" y="155575"/>
                    </a:cubicBezTo>
                    <a:cubicBezTo>
                      <a:pt x="126957" y="156494"/>
                      <a:pt x="123825" y="157692"/>
                      <a:pt x="120650" y="158750"/>
                    </a:cubicBezTo>
                    <a:cubicBezTo>
                      <a:pt x="118533" y="161925"/>
                      <a:pt x="116998" y="165577"/>
                      <a:pt x="114300" y="168275"/>
                    </a:cubicBezTo>
                    <a:cubicBezTo>
                      <a:pt x="111602" y="170973"/>
                      <a:pt x="107159" y="171645"/>
                      <a:pt x="104775" y="174625"/>
                    </a:cubicBezTo>
                    <a:cubicBezTo>
                      <a:pt x="87248" y="196533"/>
                      <a:pt x="119372" y="172302"/>
                      <a:pt x="92075" y="190500"/>
                    </a:cubicBezTo>
                    <a:cubicBezTo>
                      <a:pt x="85543" y="200298"/>
                      <a:pt x="85707" y="201401"/>
                      <a:pt x="76200" y="209550"/>
                    </a:cubicBezTo>
                    <a:cubicBezTo>
                      <a:pt x="72182" y="212994"/>
                      <a:pt x="67518" y="215631"/>
                      <a:pt x="63500" y="219075"/>
                    </a:cubicBezTo>
                    <a:cubicBezTo>
                      <a:pt x="60091" y="221997"/>
                      <a:pt x="57424" y="225725"/>
                      <a:pt x="53975" y="228600"/>
                    </a:cubicBezTo>
                    <a:cubicBezTo>
                      <a:pt x="51044" y="231043"/>
                      <a:pt x="47381" y="232507"/>
                      <a:pt x="44450" y="234950"/>
                    </a:cubicBezTo>
                    <a:cubicBezTo>
                      <a:pt x="41001" y="237825"/>
                      <a:pt x="38850" y="242294"/>
                      <a:pt x="34925" y="244475"/>
                    </a:cubicBezTo>
                    <a:cubicBezTo>
                      <a:pt x="29074" y="247726"/>
                      <a:pt x="15875" y="250825"/>
                      <a:pt x="15875" y="250825"/>
                    </a:cubicBezTo>
                    <a:cubicBezTo>
                      <a:pt x="12700" y="249767"/>
                      <a:pt x="8206" y="250435"/>
                      <a:pt x="6350" y="247650"/>
                    </a:cubicBezTo>
                    <a:cubicBezTo>
                      <a:pt x="3357" y="243160"/>
                      <a:pt x="4140" y="237084"/>
                      <a:pt x="3175" y="231775"/>
                    </a:cubicBezTo>
                    <a:cubicBezTo>
                      <a:pt x="2023" y="225441"/>
                      <a:pt x="1058" y="219075"/>
                      <a:pt x="0" y="212725"/>
                    </a:cubicBezTo>
                    <a:cubicBezTo>
                      <a:pt x="2117" y="206375"/>
                      <a:pt x="2459" y="199122"/>
                      <a:pt x="6350" y="193675"/>
                    </a:cubicBezTo>
                    <a:cubicBezTo>
                      <a:pt x="8295" y="190952"/>
                      <a:pt x="13198" y="192508"/>
                      <a:pt x="15875" y="190500"/>
                    </a:cubicBezTo>
                    <a:cubicBezTo>
                      <a:pt x="17768" y="189080"/>
                      <a:pt x="15875" y="188913"/>
                      <a:pt x="22225" y="18732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010" name="Forme libre 434">
                <a:extLst>
                  <a:ext uri="{FF2B5EF4-FFF2-40B4-BE49-F238E27FC236}">
                    <a16:creationId xmlns:a16="http://schemas.microsoft.com/office/drawing/2014/main" id="{592EFE33-B531-4531-9F92-8EC052A72D7F}"/>
                  </a:ext>
                </a:extLst>
              </p:cNvPr>
              <p:cNvSpPr/>
              <p:nvPr/>
            </p:nvSpPr>
            <p:spPr>
              <a:xfrm>
                <a:off x="4032250" y="3939153"/>
                <a:ext cx="438151" cy="425951"/>
              </a:xfrm>
              <a:custGeom>
                <a:avLst/>
                <a:gdLst>
                  <a:gd name="connsiteX0" fmla="*/ 9525 w 438151"/>
                  <a:gd name="connsiteY0" fmla="*/ 222250 h 425951"/>
                  <a:gd name="connsiteX1" fmla="*/ 12700 w 438151"/>
                  <a:gd name="connsiteY1" fmla="*/ 203200 h 425951"/>
                  <a:gd name="connsiteX2" fmla="*/ 22225 w 438151"/>
                  <a:gd name="connsiteY2" fmla="*/ 193675 h 425951"/>
                  <a:gd name="connsiteX3" fmla="*/ 31750 w 438151"/>
                  <a:gd name="connsiteY3" fmla="*/ 187325 h 425951"/>
                  <a:gd name="connsiteX4" fmla="*/ 53975 w 438151"/>
                  <a:gd name="connsiteY4" fmla="*/ 174625 h 425951"/>
                  <a:gd name="connsiteX5" fmla="*/ 69850 w 438151"/>
                  <a:gd name="connsiteY5" fmla="*/ 158750 h 425951"/>
                  <a:gd name="connsiteX6" fmla="*/ 76200 w 438151"/>
                  <a:gd name="connsiteY6" fmla="*/ 149225 h 425951"/>
                  <a:gd name="connsiteX7" fmla="*/ 104775 w 438151"/>
                  <a:gd name="connsiteY7" fmla="*/ 127000 h 425951"/>
                  <a:gd name="connsiteX8" fmla="*/ 111125 w 438151"/>
                  <a:gd name="connsiteY8" fmla="*/ 117475 h 425951"/>
                  <a:gd name="connsiteX9" fmla="*/ 120650 w 438151"/>
                  <a:gd name="connsiteY9" fmla="*/ 111125 h 425951"/>
                  <a:gd name="connsiteX10" fmla="*/ 123825 w 438151"/>
                  <a:gd name="connsiteY10" fmla="*/ 101600 h 425951"/>
                  <a:gd name="connsiteX11" fmla="*/ 133350 w 438151"/>
                  <a:gd name="connsiteY11" fmla="*/ 92075 h 425951"/>
                  <a:gd name="connsiteX12" fmla="*/ 149225 w 438151"/>
                  <a:gd name="connsiteY12" fmla="*/ 73025 h 425951"/>
                  <a:gd name="connsiteX13" fmla="*/ 152400 w 438151"/>
                  <a:gd name="connsiteY13" fmla="*/ 63500 h 425951"/>
                  <a:gd name="connsiteX14" fmla="*/ 180975 w 438151"/>
                  <a:gd name="connsiteY14" fmla="*/ 41275 h 425951"/>
                  <a:gd name="connsiteX15" fmla="*/ 190500 w 438151"/>
                  <a:gd name="connsiteY15" fmla="*/ 38100 h 425951"/>
                  <a:gd name="connsiteX16" fmla="*/ 200025 w 438151"/>
                  <a:gd name="connsiteY16" fmla="*/ 31750 h 425951"/>
                  <a:gd name="connsiteX17" fmla="*/ 209550 w 438151"/>
                  <a:gd name="connsiteY17" fmla="*/ 28575 h 425951"/>
                  <a:gd name="connsiteX18" fmla="*/ 228600 w 438151"/>
                  <a:gd name="connsiteY18" fmla="*/ 19050 h 425951"/>
                  <a:gd name="connsiteX19" fmla="*/ 250825 w 438151"/>
                  <a:gd name="connsiteY19" fmla="*/ 3175 h 425951"/>
                  <a:gd name="connsiteX20" fmla="*/ 260350 w 438151"/>
                  <a:gd name="connsiteY20" fmla="*/ 0 h 425951"/>
                  <a:gd name="connsiteX21" fmla="*/ 292100 w 438151"/>
                  <a:gd name="connsiteY21" fmla="*/ 3175 h 425951"/>
                  <a:gd name="connsiteX22" fmla="*/ 314325 w 438151"/>
                  <a:gd name="connsiteY22" fmla="*/ 6350 h 425951"/>
                  <a:gd name="connsiteX23" fmla="*/ 355600 w 438151"/>
                  <a:gd name="connsiteY23" fmla="*/ 9525 h 425951"/>
                  <a:gd name="connsiteX24" fmla="*/ 377825 w 438151"/>
                  <a:gd name="connsiteY24" fmla="*/ 19050 h 425951"/>
                  <a:gd name="connsiteX25" fmla="*/ 396875 w 438151"/>
                  <a:gd name="connsiteY25" fmla="*/ 31750 h 425951"/>
                  <a:gd name="connsiteX26" fmla="*/ 406400 w 438151"/>
                  <a:gd name="connsiteY26" fmla="*/ 85725 h 425951"/>
                  <a:gd name="connsiteX27" fmla="*/ 409575 w 438151"/>
                  <a:gd name="connsiteY27" fmla="*/ 98425 h 425951"/>
                  <a:gd name="connsiteX28" fmla="*/ 428625 w 438151"/>
                  <a:gd name="connsiteY28" fmla="*/ 117475 h 425951"/>
                  <a:gd name="connsiteX29" fmla="*/ 438150 w 438151"/>
                  <a:gd name="connsiteY29" fmla="*/ 139700 h 425951"/>
                  <a:gd name="connsiteX30" fmla="*/ 431800 w 438151"/>
                  <a:gd name="connsiteY30" fmla="*/ 200025 h 425951"/>
                  <a:gd name="connsiteX31" fmla="*/ 425450 w 438151"/>
                  <a:gd name="connsiteY31" fmla="*/ 209550 h 425951"/>
                  <a:gd name="connsiteX32" fmla="*/ 409575 w 438151"/>
                  <a:gd name="connsiteY32" fmla="*/ 234950 h 425951"/>
                  <a:gd name="connsiteX33" fmla="*/ 387350 w 438151"/>
                  <a:gd name="connsiteY33" fmla="*/ 263525 h 425951"/>
                  <a:gd name="connsiteX34" fmla="*/ 381000 w 438151"/>
                  <a:gd name="connsiteY34" fmla="*/ 273050 h 425951"/>
                  <a:gd name="connsiteX35" fmla="*/ 374650 w 438151"/>
                  <a:gd name="connsiteY35" fmla="*/ 292100 h 425951"/>
                  <a:gd name="connsiteX36" fmla="*/ 368300 w 438151"/>
                  <a:gd name="connsiteY36" fmla="*/ 314325 h 425951"/>
                  <a:gd name="connsiteX37" fmla="*/ 365125 w 438151"/>
                  <a:gd name="connsiteY37" fmla="*/ 336550 h 425951"/>
                  <a:gd name="connsiteX38" fmla="*/ 371475 w 438151"/>
                  <a:gd name="connsiteY38" fmla="*/ 390525 h 425951"/>
                  <a:gd name="connsiteX39" fmla="*/ 377825 w 438151"/>
                  <a:gd name="connsiteY39" fmla="*/ 412750 h 425951"/>
                  <a:gd name="connsiteX40" fmla="*/ 381000 w 438151"/>
                  <a:gd name="connsiteY40" fmla="*/ 425450 h 425951"/>
                  <a:gd name="connsiteX41" fmla="*/ 374650 w 438151"/>
                  <a:gd name="connsiteY41" fmla="*/ 415925 h 425951"/>
                  <a:gd name="connsiteX42" fmla="*/ 368300 w 438151"/>
                  <a:gd name="connsiteY42" fmla="*/ 403225 h 425951"/>
                  <a:gd name="connsiteX43" fmla="*/ 355600 w 438151"/>
                  <a:gd name="connsiteY43" fmla="*/ 384175 h 425951"/>
                  <a:gd name="connsiteX44" fmla="*/ 346075 w 438151"/>
                  <a:gd name="connsiteY44" fmla="*/ 365125 h 425951"/>
                  <a:gd name="connsiteX45" fmla="*/ 333375 w 438151"/>
                  <a:gd name="connsiteY45" fmla="*/ 346075 h 425951"/>
                  <a:gd name="connsiteX46" fmla="*/ 327025 w 438151"/>
                  <a:gd name="connsiteY46" fmla="*/ 330200 h 425951"/>
                  <a:gd name="connsiteX47" fmla="*/ 330200 w 438151"/>
                  <a:gd name="connsiteY47" fmla="*/ 282575 h 425951"/>
                  <a:gd name="connsiteX48" fmla="*/ 346075 w 438151"/>
                  <a:gd name="connsiteY48" fmla="*/ 266700 h 425951"/>
                  <a:gd name="connsiteX49" fmla="*/ 381000 w 438151"/>
                  <a:gd name="connsiteY49" fmla="*/ 225425 h 425951"/>
                  <a:gd name="connsiteX50" fmla="*/ 384175 w 438151"/>
                  <a:gd name="connsiteY50" fmla="*/ 215900 h 425951"/>
                  <a:gd name="connsiteX51" fmla="*/ 381000 w 438151"/>
                  <a:gd name="connsiteY51" fmla="*/ 177800 h 425951"/>
                  <a:gd name="connsiteX52" fmla="*/ 371475 w 438151"/>
                  <a:gd name="connsiteY52" fmla="*/ 171450 h 425951"/>
                  <a:gd name="connsiteX53" fmla="*/ 365125 w 438151"/>
                  <a:gd name="connsiteY53" fmla="*/ 161925 h 425951"/>
                  <a:gd name="connsiteX54" fmla="*/ 346075 w 438151"/>
                  <a:gd name="connsiteY54" fmla="*/ 149225 h 425951"/>
                  <a:gd name="connsiteX55" fmla="*/ 336550 w 438151"/>
                  <a:gd name="connsiteY55" fmla="*/ 139700 h 425951"/>
                  <a:gd name="connsiteX56" fmla="*/ 333375 w 438151"/>
                  <a:gd name="connsiteY56" fmla="*/ 127000 h 425951"/>
                  <a:gd name="connsiteX57" fmla="*/ 327025 w 438151"/>
                  <a:gd name="connsiteY57" fmla="*/ 107950 h 425951"/>
                  <a:gd name="connsiteX58" fmla="*/ 323850 w 438151"/>
                  <a:gd name="connsiteY58" fmla="*/ 66675 h 425951"/>
                  <a:gd name="connsiteX59" fmla="*/ 320675 w 438151"/>
                  <a:gd name="connsiteY59" fmla="*/ 57150 h 425951"/>
                  <a:gd name="connsiteX60" fmla="*/ 311150 w 438151"/>
                  <a:gd name="connsiteY60" fmla="*/ 47625 h 425951"/>
                  <a:gd name="connsiteX61" fmla="*/ 276225 w 438151"/>
                  <a:gd name="connsiteY61" fmla="*/ 53975 h 425951"/>
                  <a:gd name="connsiteX62" fmla="*/ 250825 w 438151"/>
                  <a:gd name="connsiteY62" fmla="*/ 79375 h 425951"/>
                  <a:gd name="connsiteX63" fmla="*/ 244475 w 438151"/>
                  <a:gd name="connsiteY63" fmla="*/ 92075 h 425951"/>
                  <a:gd name="connsiteX64" fmla="*/ 234950 w 438151"/>
                  <a:gd name="connsiteY64" fmla="*/ 101600 h 425951"/>
                  <a:gd name="connsiteX65" fmla="*/ 228600 w 438151"/>
                  <a:gd name="connsiteY65" fmla="*/ 111125 h 425951"/>
                  <a:gd name="connsiteX66" fmla="*/ 219075 w 438151"/>
                  <a:gd name="connsiteY66" fmla="*/ 123825 h 425951"/>
                  <a:gd name="connsiteX67" fmla="*/ 212725 w 438151"/>
                  <a:gd name="connsiteY67" fmla="*/ 133350 h 425951"/>
                  <a:gd name="connsiteX68" fmla="*/ 203200 w 438151"/>
                  <a:gd name="connsiteY68" fmla="*/ 142875 h 425951"/>
                  <a:gd name="connsiteX69" fmla="*/ 184150 w 438151"/>
                  <a:gd name="connsiteY69" fmla="*/ 161925 h 425951"/>
                  <a:gd name="connsiteX70" fmla="*/ 177800 w 438151"/>
                  <a:gd name="connsiteY70" fmla="*/ 171450 h 425951"/>
                  <a:gd name="connsiteX71" fmla="*/ 168275 w 438151"/>
                  <a:gd name="connsiteY71" fmla="*/ 174625 h 425951"/>
                  <a:gd name="connsiteX72" fmla="*/ 158750 w 438151"/>
                  <a:gd name="connsiteY72" fmla="*/ 180975 h 425951"/>
                  <a:gd name="connsiteX73" fmla="*/ 139700 w 438151"/>
                  <a:gd name="connsiteY73" fmla="*/ 193675 h 425951"/>
                  <a:gd name="connsiteX74" fmla="*/ 130175 w 438151"/>
                  <a:gd name="connsiteY74" fmla="*/ 203200 h 425951"/>
                  <a:gd name="connsiteX75" fmla="*/ 120650 w 438151"/>
                  <a:gd name="connsiteY75" fmla="*/ 206375 h 425951"/>
                  <a:gd name="connsiteX76" fmla="*/ 101600 w 438151"/>
                  <a:gd name="connsiteY76" fmla="*/ 225425 h 425951"/>
                  <a:gd name="connsiteX77" fmla="*/ 95250 w 438151"/>
                  <a:gd name="connsiteY77" fmla="*/ 234950 h 425951"/>
                  <a:gd name="connsiteX78" fmla="*/ 85725 w 438151"/>
                  <a:gd name="connsiteY78" fmla="*/ 241300 h 425951"/>
                  <a:gd name="connsiteX79" fmla="*/ 82550 w 438151"/>
                  <a:gd name="connsiteY79" fmla="*/ 250825 h 425951"/>
                  <a:gd name="connsiteX80" fmla="*/ 69850 w 438151"/>
                  <a:gd name="connsiteY80" fmla="*/ 269875 h 425951"/>
                  <a:gd name="connsiteX81" fmla="*/ 47625 w 438151"/>
                  <a:gd name="connsiteY81" fmla="*/ 298450 h 425951"/>
                  <a:gd name="connsiteX82" fmla="*/ 28575 w 438151"/>
                  <a:gd name="connsiteY82" fmla="*/ 311150 h 425951"/>
                  <a:gd name="connsiteX83" fmla="*/ 9525 w 438151"/>
                  <a:gd name="connsiteY83" fmla="*/ 307975 h 425951"/>
                  <a:gd name="connsiteX84" fmla="*/ 6350 w 438151"/>
                  <a:gd name="connsiteY84" fmla="*/ 298450 h 425951"/>
                  <a:gd name="connsiteX85" fmla="*/ 0 w 438151"/>
                  <a:gd name="connsiteY85" fmla="*/ 276225 h 425951"/>
                  <a:gd name="connsiteX86" fmla="*/ 9525 w 438151"/>
                  <a:gd name="connsiteY86" fmla="*/ 222250 h 425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38151" h="425951">
                    <a:moveTo>
                      <a:pt x="9525" y="222250"/>
                    </a:moveTo>
                    <a:cubicBezTo>
                      <a:pt x="11642" y="210079"/>
                      <a:pt x="10085" y="209083"/>
                      <a:pt x="12700" y="203200"/>
                    </a:cubicBezTo>
                    <a:cubicBezTo>
                      <a:pt x="14524" y="199097"/>
                      <a:pt x="18776" y="196550"/>
                      <a:pt x="22225" y="193675"/>
                    </a:cubicBezTo>
                    <a:cubicBezTo>
                      <a:pt x="25156" y="191232"/>
                      <a:pt x="28645" y="189543"/>
                      <a:pt x="31750" y="187325"/>
                    </a:cubicBezTo>
                    <a:cubicBezTo>
                      <a:pt x="48569" y="175311"/>
                      <a:pt x="38518" y="179777"/>
                      <a:pt x="53975" y="174625"/>
                    </a:cubicBezTo>
                    <a:cubicBezTo>
                      <a:pt x="70908" y="149225"/>
                      <a:pt x="48683" y="179917"/>
                      <a:pt x="69850" y="158750"/>
                    </a:cubicBezTo>
                    <a:cubicBezTo>
                      <a:pt x="72548" y="156052"/>
                      <a:pt x="73665" y="152077"/>
                      <a:pt x="76200" y="149225"/>
                    </a:cubicBezTo>
                    <a:cubicBezTo>
                      <a:pt x="94235" y="128936"/>
                      <a:pt x="87991" y="132595"/>
                      <a:pt x="104775" y="127000"/>
                    </a:cubicBezTo>
                    <a:cubicBezTo>
                      <a:pt x="106892" y="123825"/>
                      <a:pt x="108427" y="120173"/>
                      <a:pt x="111125" y="117475"/>
                    </a:cubicBezTo>
                    <a:cubicBezTo>
                      <a:pt x="113823" y="114777"/>
                      <a:pt x="118266" y="114105"/>
                      <a:pt x="120650" y="111125"/>
                    </a:cubicBezTo>
                    <a:cubicBezTo>
                      <a:pt x="122741" y="108512"/>
                      <a:pt x="121969" y="104385"/>
                      <a:pt x="123825" y="101600"/>
                    </a:cubicBezTo>
                    <a:cubicBezTo>
                      <a:pt x="126316" y="97864"/>
                      <a:pt x="130475" y="95524"/>
                      <a:pt x="133350" y="92075"/>
                    </a:cubicBezTo>
                    <a:cubicBezTo>
                      <a:pt x="155452" y="65553"/>
                      <a:pt x="121398" y="100852"/>
                      <a:pt x="149225" y="73025"/>
                    </a:cubicBezTo>
                    <a:cubicBezTo>
                      <a:pt x="150283" y="69850"/>
                      <a:pt x="150544" y="66285"/>
                      <a:pt x="152400" y="63500"/>
                    </a:cubicBezTo>
                    <a:cubicBezTo>
                      <a:pt x="157096" y="56456"/>
                      <a:pt x="175569" y="43077"/>
                      <a:pt x="180975" y="41275"/>
                    </a:cubicBezTo>
                    <a:cubicBezTo>
                      <a:pt x="184150" y="40217"/>
                      <a:pt x="187507" y="39597"/>
                      <a:pt x="190500" y="38100"/>
                    </a:cubicBezTo>
                    <a:cubicBezTo>
                      <a:pt x="193913" y="36393"/>
                      <a:pt x="196612" y="33457"/>
                      <a:pt x="200025" y="31750"/>
                    </a:cubicBezTo>
                    <a:cubicBezTo>
                      <a:pt x="203018" y="30253"/>
                      <a:pt x="206557" y="30072"/>
                      <a:pt x="209550" y="28575"/>
                    </a:cubicBezTo>
                    <a:cubicBezTo>
                      <a:pt x="234169" y="16265"/>
                      <a:pt x="204659" y="27030"/>
                      <a:pt x="228600" y="19050"/>
                    </a:cubicBezTo>
                    <a:cubicBezTo>
                      <a:pt x="231476" y="16893"/>
                      <a:pt x="246182" y="5496"/>
                      <a:pt x="250825" y="3175"/>
                    </a:cubicBezTo>
                    <a:cubicBezTo>
                      <a:pt x="253818" y="1678"/>
                      <a:pt x="257175" y="1058"/>
                      <a:pt x="260350" y="0"/>
                    </a:cubicBezTo>
                    <a:lnTo>
                      <a:pt x="292100" y="3175"/>
                    </a:lnTo>
                    <a:cubicBezTo>
                      <a:pt x="299532" y="4049"/>
                      <a:pt x="306879" y="5605"/>
                      <a:pt x="314325" y="6350"/>
                    </a:cubicBezTo>
                    <a:cubicBezTo>
                      <a:pt x="328055" y="7723"/>
                      <a:pt x="341842" y="8467"/>
                      <a:pt x="355600" y="9525"/>
                    </a:cubicBezTo>
                    <a:cubicBezTo>
                      <a:pt x="365454" y="12810"/>
                      <a:pt x="368017" y="13165"/>
                      <a:pt x="377825" y="19050"/>
                    </a:cubicBezTo>
                    <a:cubicBezTo>
                      <a:pt x="384369" y="22977"/>
                      <a:pt x="396875" y="31750"/>
                      <a:pt x="396875" y="31750"/>
                    </a:cubicBezTo>
                    <a:cubicBezTo>
                      <a:pt x="405292" y="57000"/>
                      <a:pt x="397302" y="31139"/>
                      <a:pt x="406400" y="85725"/>
                    </a:cubicBezTo>
                    <a:cubicBezTo>
                      <a:pt x="407117" y="90029"/>
                      <a:pt x="407073" y="94850"/>
                      <a:pt x="409575" y="98425"/>
                    </a:cubicBezTo>
                    <a:cubicBezTo>
                      <a:pt x="414725" y="105782"/>
                      <a:pt x="424609" y="109443"/>
                      <a:pt x="428625" y="117475"/>
                    </a:cubicBezTo>
                    <a:cubicBezTo>
                      <a:pt x="436472" y="133168"/>
                      <a:pt x="433478" y="125685"/>
                      <a:pt x="438150" y="139700"/>
                    </a:cubicBezTo>
                    <a:cubicBezTo>
                      <a:pt x="437859" y="144360"/>
                      <a:pt x="439730" y="184165"/>
                      <a:pt x="431800" y="200025"/>
                    </a:cubicBezTo>
                    <a:cubicBezTo>
                      <a:pt x="430093" y="203438"/>
                      <a:pt x="427472" y="206314"/>
                      <a:pt x="425450" y="209550"/>
                    </a:cubicBezTo>
                    <a:cubicBezTo>
                      <a:pt x="423901" y="212028"/>
                      <a:pt x="413202" y="230597"/>
                      <a:pt x="409575" y="234950"/>
                    </a:cubicBezTo>
                    <a:cubicBezTo>
                      <a:pt x="384706" y="264793"/>
                      <a:pt x="419448" y="215377"/>
                      <a:pt x="387350" y="263525"/>
                    </a:cubicBezTo>
                    <a:cubicBezTo>
                      <a:pt x="385233" y="266700"/>
                      <a:pt x="382207" y="269430"/>
                      <a:pt x="381000" y="273050"/>
                    </a:cubicBezTo>
                    <a:lnTo>
                      <a:pt x="374650" y="292100"/>
                    </a:lnTo>
                    <a:cubicBezTo>
                      <a:pt x="371930" y="300261"/>
                      <a:pt x="369895" y="305554"/>
                      <a:pt x="368300" y="314325"/>
                    </a:cubicBezTo>
                    <a:cubicBezTo>
                      <a:pt x="366961" y="321688"/>
                      <a:pt x="366183" y="329142"/>
                      <a:pt x="365125" y="336550"/>
                    </a:cubicBezTo>
                    <a:cubicBezTo>
                      <a:pt x="367340" y="360919"/>
                      <a:pt x="367228" y="369288"/>
                      <a:pt x="371475" y="390525"/>
                    </a:cubicBezTo>
                    <a:cubicBezTo>
                      <a:pt x="374784" y="407068"/>
                      <a:pt x="373790" y="398628"/>
                      <a:pt x="377825" y="412750"/>
                    </a:cubicBezTo>
                    <a:cubicBezTo>
                      <a:pt x="379024" y="416946"/>
                      <a:pt x="384086" y="422364"/>
                      <a:pt x="381000" y="425450"/>
                    </a:cubicBezTo>
                    <a:cubicBezTo>
                      <a:pt x="378302" y="428148"/>
                      <a:pt x="376543" y="419238"/>
                      <a:pt x="374650" y="415925"/>
                    </a:cubicBezTo>
                    <a:cubicBezTo>
                      <a:pt x="372302" y="411816"/>
                      <a:pt x="370735" y="407284"/>
                      <a:pt x="368300" y="403225"/>
                    </a:cubicBezTo>
                    <a:cubicBezTo>
                      <a:pt x="364373" y="396681"/>
                      <a:pt x="358013" y="391415"/>
                      <a:pt x="355600" y="384175"/>
                    </a:cubicBezTo>
                    <a:cubicBezTo>
                      <a:pt x="347620" y="360234"/>
                      <a:pt x="358385" y="389744"/>
                      <a:pt x="346075" y="365125"/>
                    </a:cubicBezTo>
                    <a:cubicBezTo>
                      <a:pt x="336885" y="346745"/>
                      <a:pt x="351431" y="364131"/>
                      <a:pt x="333375" y="346075"/>
                    </a:cubicBezTo>
                    <a:cubicBezTo>
                      <a:pt x="331258" y="340783"/>
                      <a:pt x="327310" y="335892"/>
                      <a:pt x="327025" y="330200"/>
                    </a:cubicBezTo>
                    <a:cubicBezTo>
                      <a:pt x="326230" y="314310"/>
                      <a:pt x="327584" y="298269"/>
                      <a:pt x="330200" y="282575"/>
                    </a:cubicBezTo>
                    <a:cubicBezTo>
                      <a:pt x="331777" y="273112"/>
                      <a:pt x="340265" y="271929"/>
                      <a:pt x="346075" y="266700"/>
                    </a:cubicBezTo>
                    <a:cubicBezTo>
                      <a:pt x="354229" y="259361"/>
                      <a:pt x="376669" y="238418"/>
                      <a:pt x="381000" y="225425"/>
                    </a:cubicBezTo>
                    <a:lnTo>
                      <a:pt x="384175" y="215900"/>
                    </a:lnTo>
                    <a:cubicBezTo>
                      <a:pt x="383117" y="203200"/>
                      <a:pt x="384501" y="190054"/>
                      <a:pt x="381000" y="177800"/>
                    </a:cubicBezTo>
                    <a:cubicBezTo>
                      <a:pt x="379952" y="174131"/>
                      <a:pt x="374173" y="174148"/>
                      <a:pt x="371475" y="171450"/>
                    </a:cubicBezTo>
                    <a:cubicBezTo>
                      <a:pt x="368777" y="168752"/>
                      <a:pt x="367997" y="164438"/>
                      <a:pt x="365125" y="161925"/>
                    </a:cubicBezTo>
                    <a:cubicBezTo>
                      <a:pt x="359382" y="156899"/>
                      <a:pt x="351471" y="154621"/>
                      <a:pt x="346075" y="149225"/>
                    </a:cubicBezTo>
                    <a:lnTo>
                      <a:pt x="336550" y="139700"/>
                    </a:lnTo>
                    <a:cubicBezTo>
                      <a:pt x="335492" y="135467"/>
                      <a:pt x="334629" y="131180"/>
                      <a:pt x="333375" y="127000"/>
                    </a:cubicBezTo>
                    <a:cubicBezTo>
                      <a:pt x="331452" y="120589"/>
                      <a:pt x="327025" y="107950"/>
                      <a:pt x="327025" y="107950"/>
                    </a:cubicBezTo>
                    <a:cubicBezTo>
                      <a:pt x="325967" y="94192"/>
                      <a:pt x="325562" y="80367"/>
                      <a:pt x="323850" y="66675"/>
                    </a:cubicBezTo>
                    <a:cubicBezTo>
                      <a:pt x="323435" y="63354"/>
                      <a:pt x="322531" y="59935"/>
                      <a:pt x="320675" y="57150"/>
                    </a:cubicBezTo>
                    <a:cubicBezTo>
                      <a:pt x="318184" y="53414"/>
                      <a:pt x="314325" y="50800"/>
                      <a:pt x="311150" y="47625"/>
                    </a:cubicBezTo>
                    <a:cubicBezTo>
                      <a:pt x="302394" y="48719"/>
                      <a:pt x="286014" y="49081"/>
                      <a:pt x="276225" y="53975"/>
                    </a:cubicBezTo>
                    <a:cubicBezTo>
                      <a:pt x="265348" y="59413"/>
                      <a:pt x="256774" y="68965"/>
                      <a:pt x="250825" y="79375"/>
                    </a:cubicBezTo>
                    <a:cubicBezTo>
                      <a:pt x="248477" y="83484"/>
                      <a:pt x="247226" y="88224"/>
                      <a:pt x="244475" y="92075"/>
                    </a:cubicBezTo>
                    <a:cubicBezTo>
                      <a:pt x="241865" y="95729"/>
                      <a:pt x="237825" y="98151"/>
                      <a:pt x="234950" y="101600"/>
                    </a:cubicBezTo>
                    <a:cubicBezTo>
                      <a:pt x="232507" y="104531"/>
                      <a:pt x="230818" y="108020"/>
                      <a:pt x="228600" y="111125"/>
                    </a:cubicBezTo>
                    <a:cubicBezTo>
                      <a:pt x="225524" y="115431"/>
                      <a:pt x="222151" y="119519"/>
                      <a:pt x="219075" y="123825"/>
                    </a:cubicBezTo>
                    <a:cubicBezTo>
                      <a:pt x="216857" y="126930"/>
                      <a:pt x="215168" y="130419"/>
                      <a:pt x="212725" y="133350"/>
                    </a:cubicBezTo>
                    <a:cubicBezTo>
                      <a:pt x="209850" y="136799"/>
                      <a:pt x="206122" y="139466"/>
                      <a:pt x="203200" y="142875"/>
                    </a:cubicBezTo>
                    <a:cubicBezTo>
                      <a:pt x="187447" y="161253"/>
                      <a:pt x="200918" y="150746"/>
                      <a:pt x="184150" y="161925"/>
                    </a:cubicBezTo>
                    <a:cubicBezTo>
                      <a:pt x="182033" y="165100"/>
                      <a:pt x="180780" y="169066"/>
                      <a:pt x="177800" y="171450"/>
                    </a:cubicBezTo>
                    <a:cubicBezTo>
                      <a:pt x="175187" y="173541"/>
                      <a:pt x="171268" y="173128"/>
                      <a:pt x="168275" y="174625"/>
                    </a:cubicBezTo>
                    <a:cubicBezTo>
                      <a:pt x="164862" y="176332"/>
                      <a:pt x="161681" y="178532"/>
                      <a:pt x="158750" y="180975"/>
                    </a:cubicBezTo>
                    <a:cubicBezTo>
                      <a:pt x="142895" y="194188"/>
                      <a:pt x="156439" y="188095"/>
                      <a:pt x="139700" y="193675"/>
                    </a:cubicBezTo>
                    <a:cubicBezTo>
                      <a:pt x="136525" y="196850"/>
                      <a:pt x="133911" y="200709"/>
                      <a:pt x="130175" y="203200"/>
                    </a:cubicBezTo>
                    <a:cubicBezTo>
                      <a:pt x="127390" y="205056"/>
                      <a:pt x="123292" y="204320"/>
                      <a:pt x="120650" y="206375"/>
                    </a:cubicBezTo>
                    <a:cubicBezTo>
                      <a:pt x="113561" y="211888"/>
                      <a:pt x="106581" y="217953"/>
                      <a:pt x="101600" y="225425"/>
                    </a:cubicBezTo>
                    <a:cubicBezTo>
                      <a:pt x="99483" y="228600"/>
                      <a:pt x="97948" y="232252"/>
                      <a:pt x="95250" y="234950"/>
                    </a:cubicBezTo>
                    <a:cubicBezTo>
                      <a:pt x="92552" y="237648"/>
                      <a:pt x="88900" y="239183"/>
                      <a:pt x="85725" y="241300"/>
                    </a:cubicBezTo>
                    <a:cubicBezTo>
                      <a:pt x="84667" y="244475"/>
                      <a:pt x="84175" y="247899"/>
                      <a:pt x="82550" y="250825"/>
                    </a:cubicBezTo>
                    <a:cubicBezTo>
                      <a:pt x="78844" y="257496"/>
                      <a:pt x="72263" y="262635"/>
                      <a:pt x="69850" y="269875"/>
                    </a:cubicBezTo>
                    <a:cubicBezTo>
                      <a:pt x="63835" y="287919"/>
                      <a:pt x="69042" y="277033"/>
                      <a:pt x="47625" y="298450"/>
                    </a:cubicBezTo>
                    <a:cubicBezTo>
                      <a:pt x="35733" y="310342"/>
                      <a:pt x="42360" y="306555"/>
                      <a:pt x="28575" y="311150"/>
                    </a:cubicBezTo>
                    <a:cubicBezTo>
                      <a:pt x="22225" y="310092"/>
                      <a:pt x="15114" y="311169"/>
                      <a:pt x="9525" y="307975"/>
                    </a:cubicBezTo>
                    <a:cubicBezTo>
                      <a:pt x="6619" y="306315"/>
                      <a:pt x="7269" y="301668"/>
                      <a:pt x="6350" y="298450"/>
                    </a:cubicBezTo>
                    <a:cubicBezTo>
                      <a:pt x="-1623" y="270543"/>
                      <a:pt x="7613" y="299063"/>
                      <a:pt x="0" y="276225"/>
                    </a:cubicBezTo>
                    <a:cubicBezTo>
                      <a:pt x="3344" y="229415"/>
                      <a:pt x="7408" y="234421"/>
                      <a:pt x="9525" y="2222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011" name="Forme libre 435">
                <a:extLst>
                  <a:ext uri="{FF2B5EF4-FFF2-40B4-BE49-F238E27FC236}">
                    <a16:creationId xmlns:a16="http://schemas.microsoft.com/office/drawing/2014/main" id="{30D9AF29-FA97-4A0C-AE66-381F55AD9AB6}"/>
                  </a:ext>
                </a:extLst>
              </p:cNvPr>
              <p:cNvSpPr/>
              <p:nvPr/>
            </p:nvSpPr>
            <p:spPr>
              <a:xfrm>
                <a:off x="4034630" y="3356992"/>
                <a:ext cx="486242" cy="458440"/>
              </a:xfrm>
              <a:custGeom>
                <a:avLst/>
                <a:gdLst>
                  <a:gd name="connsiteX0" fmla="*/ 10320 w 486242"/>
                  <a:gd name="connsiteY0" fmla="*/ 206375 h 458440"/>
                  <a:gd name="connsiteX1" fmla="*/ 13495 w 486242"/>
                  <a:gd name="connsiteY1" fmla="*/ 190500 h 458440"/>
                  <a:gd name="connsiteX2" fmla="*/ 35720 w 486242"/>
                  <a:gd name="connsiteY2" fmla="*/ 174625 h 458440"/>
                  <a:gd name="connsiteX3" fmla="*/ 45245 w 486242"/>
                  <a:gd name="connsiteY3" fmla="*/ 168275 h 458440"/>
                  <a:gd name="connsiteX4" fmla="*/ 57945 w 486242"/>
                  <a:gd name="connsiteY4" fmla="*/ 161925 h 458440"/>
                  <a:gd name="connsiteX5" fmla="*/ 76995 w 486242"/>
                  <a:gd name="connsiteY5" fmla="*/ 149225 h 458440"/>
                  <a:gd name="connsiteX6" fmla="*/ 96045 w 486242"/>
                  <a:gd name="connsiteY6" fmla="*/ 139700 h 458440"/>
                  <a:gd name="connsiteX7" fmla="*/ 118270 w 486242"/>
                  <a:gd name="connsiteY7" fmla="*/ 127000 h 458440"/>
                  <a:gd name="connsiteX8" fmla="*/ 134145 w 486242"/>
                  <a:gd name="connsiteY8" fmla="*/ 114300 h 458440"/>
                  <a:gd name="connsiteX9" fmla="*/ 146845 w 486242"/>
                  <a:gd name="connsiteY9" fmla="*/ 101600 h 458440"/>
                  <a:gd name="connsiteX10" fmla="*/ 159545 w 486242"/>
                  <a:gd name="connsiteY10" fmla="*/ 92075 h 458440"/>
                  <a:gd name="connsiteX11" fmla="*/ 165895 w 486242"/>
                  <a:gd name="connsiteY11" fmla="*/ 82550 h 458440"/>
                  <a:gd name="connsiteX12" fmla="*/ 178595 w 486242"/>
                  <a:gd name="connsiteY12" fmla="*/ 76200 h 458440"/>
                  <a:gd name="connsiteX13" fmla="*/ 197645 w 486242"/>
                  <a:gd name="connsiteY13" fmla="*/ 66675 h 458440"/>
                  <a:gd name="connsiteX14" fmla="*/ 203995 w 486242"/>
                  <a:gd name="connsiteY14" fmla="*/ 57150 h 458440"/>
                  <a:gd name="connsiteX15" fmla="*/ 226220 w 486242"/>
                  <a:gd name="connsiteY15" fmla="*/ 47625 h 458440"/>
                  <a:gd name="connsiteX16" fmla="*/ 251620 w 486242"/>
                  <a:gd name="connsiteY16" fmla="*/ 34925 h 458440"/>
                  <a:gd name="connsiteX17" fmla="*/ 254795 w 486242"/>
                  <a:gd name="connsiteY17" fmla="*/ 25400 h 458440"/>
                  <a:gd name="connsiteX18" fmla="*/ 264320 w 486242"/>
                  <a:gd name="connsiteY18" fmla="*/ 15875 h 458440"/>
                  <a:gd name="connsiteX19" fmla="*/ 273845 w 486242"/>
                  <a:gd name="connsiteY19" fmla="*/ 9525 h 458440"/>
                  <a:gd name="connsiteX20" fmla="*/ 308770 w 486242"/>
                  <a:gd name="connsiteY20" fmla="*/ 0 h 458440"/>
                  <a:gd name="connsiteX21" fmla="*/ 356395 w 486242"/>
                  <a:gd name="connsiteY21" fmla="*/ 3175 h 458440"/>
                  <a:gd name="connsiteX22" fmla="*/ 375445 w 486242"/>
                  <a:gd name="connsiteY22" fmla="*/ 12700 h 458440"/>
                  <a:gd name="connsiteX23" fmla="*/ 384970 w 486242"/>
                  <a:gd name="connsiteY23" fmla="*/ 15875 h 458440"/>
                  <a:gd name="connsiteX24" fmla="*/ 407195 w 486242"/>
                  <a:gd name="connsiteY24" fmla="*/ 31750 h 458440"/>
                  <a:gd name="connsiteX25" fmla="*/ 416720 w 486242"/>
                  <a:gd name="connsiteY25" fmla="*/ 44450 h 458440"/>
                  <a:gd name="connsiteX26" fmla="*/ 426245 w 486242"/>
                  <a:gd name="connsiteY26" fmla="*/ 53975 h 458440"/>
                  <a:gd name="connsiteX27" fmla="*/ 432595 w 486242"/>
                  <a:gd name="connsiteY27" fmla="*/ 66675 h 458440"/>
                  <a:gd name="connsiteX28" fmla="*/ 438945 w 486242"/>
                  <a:gd name="connsiteY28" fmla="*/ 88900 h 458440"/>
                  <a:gd name="connsiteX29" fmla="*/ 435770 w 486242"/>
                  <a:gd name="connsiteY29" fmla="*/ 130175 h 458440"/>
                  <a:gd name="connsiteX30" fmla="*/ 432595 w 486242"/>
                  <a:gd name="connsiteY30" fmla="*/ 139700 h 458440"/>
                  <a:gd name="connsiteX31" fmla="*/ 429420 w 486242"/>
                  <a:gd name="connsiteY31" fmla="*/ 168275 h 458440"/>
                  <a:gd name="connsiteX32" fmla="*/ 435770 w 486242"/>
                  <a:gd name="connsiteY32" fmla="*/ 196850 h 458440"/>
                  <a:gd name="connsiteX33" fmla="*/ 442120 w 486242"/>
                  <a:gd name="connsiteY33" fmla="*/ 206375 h 458440"/>
                  <a:gd name="connsiteX34" fmla="*/ 448470 w 486242"/>
                  <a:gd name="connsiteY34" fmla="*/ 225425 h 458440"/>
                  <a:gd name="connsiteX35" fmla="*/ 454820 w 486242"/>
                  <a:gd name="connsiteY35" fmla="*/ 234950 h 458440"/>
                  <a:gd name="connsiteX36" fmla="*/ 461170 w 486242"/>
                  <a:gd name="connsiteY36" fmla="*/ 260350 h 458440"/>
                  <a:gd name="connsiteX37" fmla="*/ 464345 w 486242"/>
                  <a:gd name="connsiteY37" fmla="*/ 339725 h 458440"/>
                  <a:gd name="connsiteX38" fmla="*/ 467520 w 486242"/>
                  <a:gd name="connsiteY38" fmla="*/ 349250 h 458440"/>
                  <a:gd name="connsiteX39" fmla="*/ 477045 w 486242"/>
                  <a:gd name="connsiteY39" fmla="*/ 358775 h 458440"/>
                  <a:gd name="connsiteX40" fmla="*/ 483395 w 486242"/>
                  <a:gd name="connsiteY40" fmla="*/ 393700 h 458440"/>
                  <a:gd name="connsiteX41" fmla="*/ 480220 w 486242"/>
                  <a:gd name="connsiteY41" fmla="*/ 425450 h 458440"/>
                  <a:gd name="connsiteX42" fmla="*/ 483395 w 486242"/>
                  <a:gd name="connsiteY42" fmla="*/ 457200 h 458440"/>
                  <a:gd name="connsiteX43" fmla="*/ 473870 w 486242"/>
                  <a:gd name="connsiteY43" fmla="*/ 447675 h 458440"/>
                  <a:gd name="connsiteX44" fmla="*/ 457995 w 486242"/>
                  <a:gd name="connsiteY44" fmla="*/ 425450 h 458440"/>
                  <a:gd name="connsiteX45" fmla="*/ 454820 w 486242"/>
                  <a:gd name="connsiteY45" fmla="*/ 393700 h 458440"/>
                  <a:gd name="connsiteX46" fmla="*/ 445295 w 486242"/>
                  <a:gd name="connsiteY46" fmla="*/ 384175 h 458440"/>
                  <a:gd name="connsiteX47" fmla="*/ 426245 w 486242"/>
                  <a:gd name="connsiteY47" fmla="*/ 368300 h 458440"/>
                  <a:gd name="connsiteX48" fmla="*/ 423070 w 486242"/>
                  <a:gd name="connsiteY48" fmla="*/ 358775 h 458440"/>
                  <a:gd name="connsiteX49" fmla="*/ 410370 w 486242"/>
                  <a:gd name="connsiteY49" fmla="*/ 339725 h 458440"/>
                  <a:gd name="connsiteX50" fmla="*/ 400845 w 486242"/>
                  <a:gd name="connsiteY50" fmla="*/ 301625 h 458440"/>
                  <a:gd name="connsiteX51" fmla="*/ 404020 w 486242"/>
                  <a:gd name="connsiteY51" fmla="*/ 273050 h 458440"/>
                  <a:gd name="connsiteX52" fmla="*/ 407195 w 486242"/>
                  <a:gd name="connsiteY52" fmla="*/ 254000 h 458440"/>
                  <a:gd name="connsiteX53" fmla="*/ 413545 w 486242"/>
                  <a:gd name="connsiteY53" fmla="*/ 196850 h 458440"/>
                  <a:gd name="connsiteX54" fmla="*/ 407195 w 486242"/>
                  <a:gd name="connsiteY54" fmla="*/ 174625 h 458440"/>
                  <a:gd name="connsiteX55" fmla="*/ 391320 w 486242"/>
                  <a:gd name="connsiteY55" fmla="*/ 155575 h 458440"/>
                  <a:gd name="connsiteX56" fmla="*/ 384970 w 486242"/>
                  <a:gd name="connsiteY56" fmla="*/ 136525 h 458440"/>
                  <a:gd name="connsiteX57" fmla="*/ 381795 w 486242"/>
                  <a:gd name="connsiteY57" fmla="*/ 127000 h 458440"/>
                  <a:gd name="connsiteX58" fmla="*/ 372270 w 486242"/>
                  <a:gd name="connsiteY58" fmla="*/ 123825 h 458440"/>
                  <a:gd name="connsiteX59" fmla="*/ 365920 w 486242"/>
                  <a:gd name="connsiteY59" fmla="*/ 57150 h 458440"/>
                  <a:gd name="connsiteX60" fmla="*/ 356395 w 486242"/>
                  <a:gd name="connsiteY60" fmla="*/ 60325 h 458440"/>
                  <a:gd name="connsiteX61" fmla="*/ 334170 w 486242"/>
                  <a:gd name="connsiteY61" fmla="*/ 76200 h 458440"/>
                  <a:gd name="connsiteX62" fmla="*/ 302420 w 486242"/>
                  <a:gd name="connsiteY62" fmla="*/ 95250 h 458440"/>
                  <a:gd name="connsiteX63" fmla="*/ 283370 w 486242"/>
                  <a:gd name="connsiteY63" fmla="*/ 107950 h 458440"/>
                  <a:gd name="connsiteX64" fmla="*/ 254795 w 486242"/>
                  <a:gd name="connsiteY64" fmla="*/ 123825 h 458440"/>
                  <a:gd name="connsiteX65" fmla="*/ 242095 w 486242"/>
                  <a:gd name="connsiteY65" fmla="*/ 133350 h 458440"/>
                  <a:gd name="connsiteX66" fmla="*/ 232570 w 486242"/>
                  <a:gd name="connsiteY66" fmla="*/ 136525 h 458440"/>
                  <a:gd name="connsiteX67" fmla="*/ 210345 w 486242"/>
                  <a:gd name="connsiteY67" fmla="*/ 152400 h 458440"/>
                  <a:gd name="connsiteX68" fmla="*/ 200820 w 486242"/>
                  <a:gd name="connsiteY68" fmla="*/ 155575 h 458440"/>
                  <a:gd name="connsiteX69" fmla="*/ 191295 w 486242"/>
                  <a:gd name="connsiteY69" fmla="*/ 161925 h 458440"/>
                  <a:gd name="connsiteX70" fmla="*/ 181770 w 486242"/>
                  <a:gd name="connsiteY70" fmla="*/ 165100 h 458440"/>
                  <a:gd name="connsiteX71" fmla="*/ 172245 w 486242"/>
                  <a:gd name="connsiteY71" fmla="*/ 171450 h 458440"/>
                  <a:gd name="connsiteX72" fmla="*/ 162720 w 486242"/>
                  <a:gd name="connsiteY72" fmla="*/ 174625 h 458440"/>
                  <a:gd name="connsiteX73" fmla="*/ 150020 w 486242"/>
                  <a:gd name="connsiteY73" fmla="*/ 180975 h 458440"/>
                  <a:gd name="connsiteX74" fmla="*/ 140495 w 486242"/>
                  <a:gd name="connsiteY74" fmla="*/ 187325 h 458440"/>
                  <a:gd name="connsiteX75" fmla="*/ 121445 w 486242"/>
                  <a:gd name="connsiteY75" fmla="*/ 193675 h 458440"/>
                  <a:gd name="connsiteX76" fmla="*/ 108745 w 486242"/>
                  <a:gd name="connsiteY76" fmla="*/ 200025 h 458440"/>
                  <a:gd name="connsiteX77" fmla="*/ 99220 w 486242"/>
                  <a:gd name="connsiteY77" fmla="*/ 206375 h 458440"/>
                  <a:gd name="connsiteX78" fmla="*/ 86520 w 486242"/>
                  <a:gd name="connsiteY78" fmla="*/ 209550 h 458440"/>
                  <a:gd name="connsiteX79" fmla="*/ 64295 w 486242"/>
                  <a:gd name="connsiteY79" fmla="*/ 222250 h 458440"/>
                  <a:gd name="connsiteX80" fmla="*/ 54770 w 486242"/>
                  <a:gd name="connsiteY80" fmla="*/ 225425 h 458440"/>
                  <a:gd name="connsiteX81" fmla="*/ 42070 w 486242"/>
                  <a:gd name="connsiteY81" fmla="*/ 234950 h 458440"/>
                  <a:gd name="connsiteX82" fmla="*/ 32545 w 486242"/>
                  <a:gd name="connsiteY82" fmla="*/ 244475 h 458440"/>
                  <a:gd name="connsiteX83" fmla="*/ 23020 w 486242"/>
                  <a:gd name="connsiteY83" fmla="*/ 247650 h 458440"/>
                  <a:gd name="connsiteX84" fmla="*/ 13495 w 486242"/>
                  <a:gd name="connsiteY84" fmla="*/ 257175 h 458440"/>
                  <a:gd name="connsiteX85" fmla="*/ 795 w 486242"/>
                  <a:gd name="connsiteY85" fmla="*/ 254000 h 458440"/>
                  <a:gd name="connsiteX86" fmla="*/ 10320 w 486242"/>
                  <a:gd name="connsiteY86" fmla="*/ 206375 h 458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86242" h="458440">
                    <a:moveTo>
                      <a:pt x="10320" y="206375"/>
                    </a:moveTo>
                    <a:cubicBezTo>
                      <a:pt x="12437" y="195792"/>
                      <a:pt x="11082" y="195327"/>
                      <a:pt x="13495" y="190500"/>
                    </a:cubicBezTo>
                    <a:cubicBezTo>
                      <a:pt x="18149" y="181191"/>
                      <a:pt x="27666" y="179227"/>
                      <a:pt x="35720" y="174625"/>
                    </a:cubicBezTo>
                    <a:cubicBezTo>
                      <a:pt x="39033" y="172732"/>
                      <a:pt x="41932" y="170168"/>
                      <a:pt x="45245" y="168275"/>
                    </a:cubicBezTo>
                    <a:cubicBezTo>
                      <a:pt x="49354" y="165927"/>
                      <a:pt x="53886" y="164360"/>
                      <a:pt x="57945" y="161925"/>
                    </a:cubicBezTo>
                    <a:cubicBezTo>
                      <a:pt x="64489" y="157998"/>
                      <a:pt x="69755" y="151638"/>
                      <a:pt x="76995" y="149225"/>
                    </a:cubicBezTo>
                    <a:cubicBezTo>
                      <a:pt x="94459" y="143404"/>
                      <a:pt x="78811" y="149548"/>
                      <a:pt x="96045" y="139700"/>
                    </a:cubicBezTo>
                    <a:cubicBezTo>
                      <a:pt x="124243" y="123587"/>
                      <a:pt x="95064" y="142471"/>
                      <a:pt x="118270" y="127000"/>
                    </a:cubicBezTo>
                    <a:cubicBezTo>
                      <a:pt x="133743" y="103790"/>
                      <a:pt x="114627" y="128242"/>
                      <a:pt x="134145" y="114300"/>
                    </a:cubicBezTo>
                    <a:cubicBezTo>
                      <a:pt x="139017" y="110820"/>
                      <a:pt x="142339" y="105542"/>
                      <a:pt x="146845" y="101600"/>
                    </a:cubicBezTo>
                    <a:cubicBezTo>
                      <a:pt x="150827" y="98115"/>
                      <a:pt x="155803" y="95817"/>
                      <a:pt x="159545" y="92075"/>
                    </a:cubicBezTo>
                    <a:cubicBezTo>
                      <a:pt x="162243" y="89377"/>
                      <a:pt x="162964" y="84993"/>
                      <a:pt x="165895" y="82550"/>
                    </a:cubicBezTo>
                    <a:cubicBezTo>
                      <a:pt x="169531" y="79520"/>
                      <a:pt x="174486" y="78548"/>
                      <a:pt x="178595" y="76200"/>
                    </a:cubicBezTo>
                    <a:cubicBezTo>
                      <a:pt x="195829" y="66352"/>
                      <a:pt x="180181" y="72496"/>
                      <a:pt x="197645" y="66675"/>
                    </a:cubicBezTo>
                    <a:cubicBezTo>
                      <a:pt x="199762" y="63500"/>
                      <a:pt x="201064" y="59593"/>
                      <a:pt x="203995" y="57150"/>
                    </a:cubicBezTo>
                    <a:cubicBezTo>
                      <a:pt x="210077" y="52082"/>
                      <a:pt x="219001" y="50332"/>
                      <a:pt x="226220" y="47625"/>
                    </a:cubicBezTo>
                    <a:cubicBezTo>
                      <a:pt x="243974" y="40967"/>
                      <a:pt x="238467" y="43693"/>
                      <a:pt x="251620" y="34925"/>
                    </a:cubicBezTo>
                    <a:cubicBezTo>
                      <a:pt x="252678" y="31750"/>
                      <a:pt x="252939" y="28185"/>
                      <a:pt x="254795" y="25400"/>
                    </a:cubicBezTo>
                    <a:cubicBezTo>
                      <a:pt x="257286" y="21664"/>
                      <a:pt x="260871" y="18750"/>
                      <a:pt x="264320" y="15875"/>
                    </a:cubicBezTo>
                    <a:cubicBezTo>
                      <a:pt x="267251" y="13432"/>
                      <a:pt x="270358" y="11075"/>
                      <a:pt x="273845" y="9525"/>
                    </a:cubicBezTo>
                    <a:cubicBezTo>
                      <a:pt x="287028" y="3666"/>
                      <a:pt x="295189" y="2716"/>
                      <a:pt x="308770" y="0"/>
                    </a:cubicBezTo>
                    <a:cubicBezTo>
                      <a:pt x="324645" y="1058"/>
                      <a:pt x="340582" y="1418"/>
                      <a:pt x="356395" y="3175"/>
                    </a:cubicBezTo>
                    <a:cubicBezTo>
                      <a:pt x="366656" y="4315"/>
                      <a:pt x="366424" y="8190"/>
                      <a:pt x="375445" y="12700"/>
                    </a:cubicBezTo>
                    <a:cubicBezTo>
                      <a:pt x="378438" y="14197"/>
                      <a:pt x="381977" y="14378"/>
                      <a:pt x="384970" y="15875"/>
                    </a:cubicBezTo>
                    <a:cubicBezTo>
                      <a:pt x="388576" y="17678"/>
                      <a:pt x="405757" y="30312"/>
                      <a:pt x="407195" y="31750"/>
                    </a:cubicBezTo>
                    <a:cubicBezTo>
                      <a:pt x="410937" y="35492"/>
                      <a:pt x="413276" y="40432"/>
                      <a:pt x="416720" y="44450"/>
                    </a:cubicBezTo>
                    <a:cubicBezTo>
                      <a:pt x="419642" y="47859"/>
                      <a:pt x="423635" y="50321"/>
                      <a:pt x="426245" y="53975"/>
                    </a:cubicBezTo>
                    <a:cubicBezTo>
                      <a:pt x="428996" y="57826"/>
                      <a:pt x="430731" y="62325"/>
                      <a:pt x="432595" y="66675"/>
                    </a:cubicBezTo>
                    <a:cubicBezTo>
                      <a:pt x="435328" y="73052"/>
                      <a:pt x="437334" y="82455"/>
                      <a:pt x="438945" y="88900"/>
                    </a:cubicBezTo>
                    <a:cubicBezTo>
                      <a:pt x="437887" y="102658"/>
                      <a:pt x="437482" y="116483"/>
                      <a:pt x="435770" y="130175"/>
                    </a:cubicBezTo>
                    <a:cubicBezTo>
                      <a:pt x="435355" y="133496"/>
                      <a:pt x="433145" y="136399"/>
                      <a:pt x="432595" y="139700"/>
                    </a:cubicBezTo>
                    <a:cubicBezTo>
                      <a:pt x="431019" y="149153"/>
                      <a:pt x="430478" y="158750"/>
                      <a:pt x="429420" y="168275"/>
                    </a:cubicBezTo>
                    <a:cubicBezTo>
                      <a:pt x="430639" y="175592"/>
                      <a:pt x="431862" y="189034"/>
                      <a:pt x="435770" y="196850"/>
                    </a:cubicBezTo>
                    <a:cubicBezTo>
                      <a:pt x="437477" y="200263"/>
                      <a:pt x="440570" y="202888"/>
                      <a:pt x="442120" y="206375"/>
                    </a:cubicBezTo>
                    <a:cubicBezTo>
                      <a:pt x="444838" y="212492"/>
                      <a:pt x="444757" y="219856"/>
                      <a:pt x="448470" y="225425"/>
                    </a:cubicBezTo>
                    <a:cubicBezTo>
                      <a:pt x="450587" y="228600"/>
                      <a:pt x="453113" y="231537"/>
                      <a:pt x="454820" y="234950"/>
                    </a:cubicBezTo>
                    <a:cubicBezTo>
                      <a:pt x="458074" y="241459"/>
                      <a:pt x="459962" y="254312"/>
                      <a:pt x="461170" y="260350"/>
                    </a:cubicBezTo>
                    <a:cubicBezTo>
                      <a:pt x="462228" y="286808"/>
                      <a:pt x="462458" y="313313"/>
                      <a:pt x="464345" y="339725"/>
                    </a:cubicBezTo>
                    <a:cubicBezTo>
                      <a:pt x="464583" y="343063"/>
                      <a:pt x="465664" y="346465"/>
                      <a:pt x="467520" y="349250"/>
                    </a:cubicBezTo>
                    <a:cubicBezTo>
                      <a:pt x="470011" y="352986"/>
                      <a:pt x="473870" y="355600"/>
                      <a:pt x="477045" y="358775"/>
                    </a:cubicBezTo>
                    <a:cubicBezTo>
                      <a:pt x="481510" y="372170"/>
                      <a:pt x="483395" y="375749"/>
                      <a:pt x="483395" y="393700"/>
                    </a:cubicBezTo>
                    <a:cubicBezTo>
                      <a:pt x="483395" y="404336"/>
                      <a:pt x="481278" y="414867"/>
                      <a:pt x="480220" y="425450"/>
                    </a:cubicBezTo>
                    <a:cubicBezTo>
                      <a:pt x="481278" y="436033"/>
                      <a:pt x="490916" y="464721"/>
                      <a:pt x="483395" y="457200"/>
                    </a:cubicBezTo>
                    <a:cubicBezTo>
                      <a:pt x="480220" y="454025"/>
                      <a:pt x="476792" y="451084"/>
                      <a:pt x="473870" y="447675"/>
                    </a:cubicBezTo>
                    <a:cubicBezTo>
                      <a:pt x="467963" y="440783"/>
                      <a:pt x="463021" y="432988"/>
                      <a:pt x="457995" y="425450"/>
                    </a:cubicBezTo>
                    <a:cubicBezTo>
                      <a:pt x="456937" y="414867"/>
                      <a:pt x="457948" y="403866"/>
                      <a:pt x="454820" y="393700"/>
                    </a:cubicBezTo>
                    <a:cubicBezTo>
                      <a:pt x="453500" y="389408"/>
                      <a:pt x="448170" y="387624"/>
                      <a:pt x="445295" y="384175"/>
                    </a:cubicBezTo>
                    <a:cubicBezTo>
                      <a:pt x="432473" y="368789"/>
                      <a:pt x="447129" y="378742"/>
                      <a:pt x="426245" y="368300"/>
                    </a:cubicBezTo>
                    <a:cubicBezTo>
                      <a:pt x="425187" y="365125"/>
                      <a:pt x="424695" y="361701"/>
                      <a:pt x="423070" y="358775"/>
                    </a:cubicBezTo>
                    <a:cubicBezTo>
                      <a:pt x="419364" y="352104"/>
                      <a:pt x="412783" y="346965"/>
                      <a:pt x="410370" y="339725"/>
                    </a:cubicBezTo>
                    <a:cubicBezTo>
                      <a:pt x="401984" y="314568"/>
                      <a:pt x="405120" y="327277"/>
                      <a:pt x="400845" y="301625"/>
                    </a:cubicBezTo>
                    <a:cubicBezTo>
                      <a:pt x="401903" y="292100"/>
                      <a:pt x="402753" y="282550"/>
                      <a:pt x="404020" y="273050"/>
                    </a:cubicBezTo>
                    <a:cubicBezTo>
                      <a:pt x="404871" y="266669"/>
                      <a:pt x="406585" y="260409"/>
                      <a:pt x="407195" y="254000"/>
                    </a:cubicBezTo>
                    <a:cubicBezTo>
                      <a:pt x="412631" y="196920"/>
                      <a:pt x="404910" y="222755"/>
                      <a:pt x="413545" y="196850"/>
                    </a:cubicBezTo>
                    <a:cubicBezTo>
                      <a:pt x="411428" y="189442"/>
                      <a:pt x="410056" y="181779"/>
                      <a:pt x="407195" y="174625"/>
                    </a:cubicBezTo>
                    <a:cubicBezTo>
                      <a:pt x="404248" y="167258"/>
                      <a:pt x="396608" y="160863"/>
                      <a:pt x="391320" y="155575"/>
                    </a:cubicBezTo>
                    <a:lnTo>
                      <a:pt x="384970" y="136525"/>
                    </a:lnTo>
                    <a:cubicBezTo>
                      <a:pt x="383912" y="133350"/>
                      <a:pt x="384970" y="128058"/>
                      <a:pt x="381795" y="127000"/>
                    </a:cubicBezTo>
                    <a:lnTo>
                      <a:pt x="372270" y="123825"/>
                    </a:lnTo>
                    <a:cubicBezTo>
                      <a:pt x="372485" y="119527"/>
                      <a:pt x="396044" y="57150"/>
                      <a:pt x="365920" y="57150"/>
                    </a:cubicBezTo>
                    <a:cubicBezTo>
                      <a:pt x="362573" y="57150"/>
                      <a:pt x="359570" y="59267"/>
                      <a:pt x="356395" y="60325"/>
                    </a:cubicBezTo>
                    <a:cubicBezTo>
                      <a:pt x="350943" y="64414"/>
                      <a:pt x="340670" y="72486"/>
                      <a:pt x="334170" y="76200"/>
                    </a:cubicBezTo>
                    <a:cubicBezTo>
                      <a:pt x="322478" y="82881"/>
                      <a:pt x="312776" y="84894"/>
                      <a:pt x="302420" y="95250"/>
                    </a:cubicBezTo>
                    <a:cubicBezTo>
                      <a:pt x="281281" y="116389"/>
                      <a:pt x="304047" y="96463"/>
                      <a:pt x="283370" y="107950"/>
                    </a:cubicBezTo>
                    <a:cubicBezTo>
                      <a:pt x="250618" y="126146"/>
                      <a:pt x="276348" y="116641"/>
                      <a:pt x="254795" y="123825"/>
                    </a:cubicBezTo>
                    <a:cubicBezTo>
                      <a:pt x="250562" y="127000"/>
                      <a:pt x="246689" y="130725"/>
                      <a:pt x="242095" y="133350"/>
                    </a:cubicBezTo>
                    <a:cubicBezTo>
                      <a:pt x="239189" y="135010"/>
                      <a:pt x="235476" y="134865"/>
                      <a:pt x="232570" y="136525"/>
                    </a:cubicBezTo>
                    <a:cubicBezTo>
                      <a:pt x="222503" y="142278"/>
                      <a:pt x="220173" y="147486"/>
                      <a:pt x="210345" y="152400"/>
                    </a:cubicBezTo>
                    <a:cubicBezTo>
                      <a:pt x="207352" y="153897"/>
                      <a:pt x="203813" y="154078"/>
                      <a:pt x="200820" y="155575"/>
                    </a:cubicBezTo>
                    <a:cubicBezTo>
                      <a:pt x="197407" y="157282"/>
                      <a:pt x="194708" y="160218"/>
                      <a:pt x="191295" y="161925"/>
                    </a:cubicBezTo>
                    <a:cubicBezTo>
                      <a:pt x="188302" y="163422"/>
                      <a:pt x="184763" y="163603"/>
                      <a:pt x="181770" y="165100"/>
                    </a:cubicBezTo>
                    <a:cubicBezTo>
                      <a:pt x="178357" y="166807"/>
                      <a:pt x="175658" y="169743"/>
                      <a:pt x="172245" y="171450"/>
                    </a:cubicBezTo>
                    <a:cubicBezTo>
                      <a:pt x="169252" y="172947"/>
                      <a:pt x="165796" y="173307"/>
                      <a:pt x="162720" y="174625"/>
                    </a:cubicBezTo>
                    <a:cubicBezTo>
                      <a:pt x="158370" y="176489"/>
                      <a:pt x="154129" y="178627"/>
                      <a:pt x="150020" y="180975"/>
                    </a:cubicBezTo>
                    <a:cubicBezTo>
                      <a:pt x="146707" y="182868"/>
                      <a:pt x="143982" y="185775"/>
                      <a:pt x="140495" y="187325"/>
                    </a:cubicBezTo>
                    <a:cubicBezTo>
                      <a:pt x="134378" y="190043"/>
                      <a:pt x="127432" y="190682"/>
                      <a:pt x="121445" y="193675"/>
                    </a:cubicBezTo>
                    <a:cubicBezTo>
                      <a:pt x="117212" y="195792"/>
                      <a:pt x="112854" y="197677"/>
                      <a:pt x="108745" y="200025"/>
                    </a:cubicBezTo>
                    <a:cubicBezTo>
                      <a:pt x="105432" y="201918"/>
                      <a:pt x="102727" y="204872"/>
                      <a:pt x="99220" y="206375"/>
                    </a:cubicBezTo>
                    <a:cubicBezTo>
                      <a:pt x="95209" y="208094"/>
                      <a:pt x="90753" y="208492"/>
                      <a:pt x="86520" y="209550"/>
                    </a:cubicBezTo>
                    <a:cubicBezTo>
                      <a:pt x="76954" y="215927"/>
                      <a:pt x="75574" y="217416"/>
                      <a:pt x="64295" y="222250"/>
                    </a:cubicBezTo>
                    <a:cubicBezTo>
                      <a:pt x="61219" y="223568"/>
                      <a:pt x="57945" y="224367"/>
                      <a:pt x="54770" y="225425"/>
                    </a:cubicBezTo>
                    <a:cubicBezTo>
                      <a:pt x="50537" y="228600"/>
                      <a:pt x="46088" y="231506"/>
                      <a:pt x="42070" y="234950"/>
                    </a:cubicBezTo>
                    <a:cubicBezTo>
                      <a:pt x="38661" y="237872"/>
                      <a:pt x="36281" y="241984"/>
                      <a:pt x="32545" y="244475"/>
                    </a:cubicBezTo>
                    <a:cubicBezTo>
                      <a:pt x="29760" y="246331"/>
                      <a:pt x="26195" y="246592"/>
                      <a:pt x="23020" y="247650"/>
                    </a:cubicBezTo>
                    <a:cubicBezTo>
                      <a:pt x="19845" y="250825"/>
                      <a:pt x="17812" y="255941"/>
                      <a:pt x="13495" y="257175"/>
                    </a:cubicBezTo>
                    <a:cubicBezTo>
                      <a:pt x="9299" y="258374"/>
                      <a:pt x="1853" y="258233"/>
                      <a:pt x="795" y="254000"/>
                    </a:cubicBezTo>
                    <a:cubicBezTo>
                      <a:pt x="-3055" y="238599"/>
                      <a:pt x="8203" y="216958"/>
                      <a:pt x="10320" y="20637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grpSp>
            <p:nvGrpSpPr>
              <p:cNvPr id="1012" name="Groupe 1011">
                <a:extLst>
                  <a:ext uri="{FF2B5EF4-FFF2-40B4-BE49-F238E27FC236}">
                    <a16:creationId xmlns:a16="http://schemas.microsoft.com/office/drawing/2014/main" id="{B5E2DFCE-A155-489E-B7C0-FBB5C413B22D}"/>
                  </a:ext>
                </a:extLst>
              </p:cNvPr>
              <p:cNvGrpSpPr/>
              <p:nvPr/>
            </p:nvGrpSpPr>
            <p:grpSpPr>
              <a:xfrm>
                <a:off x="4041279" y="2399184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1026" name="Larme 1025">
                  <a:extLst>
                    <a:ext uri="{FF2B5EF4-FFF2-40B4-BE49-F238E27FC236}">
                      <a16:creationId xmlns:a16="http://schemas.microsoft.com/office/drawing/2014/main" id="{A04658B0-4FC0-49DB-A4FC-5D0049202F23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027" name="Larme 1026">
                  <a:extLst>
                    <a:ext uri="{FF2B5EF4-FFF2-40B4-BE49-F238E27FC236}">
                      <a16:creationId xmlns:a16="http://schemas.microsoft.com/office/drawing/2014/main" id="{D76D3A2F-D822-474A-97E2-4355D2A997DA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028" name="Larme 1027">
                  <a:extLst>
                    <a:ext uri="{FF2B5EF4-FFF2-40B4-BE49-F238E27FC236}">
                      <a16:creationId xmlns:a16="http://schemas.microsoft.com/office/drawing/2014/main" id="{0A3880C8-85E9-4480-8ACC-11666D6DE40E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029" name="Larme 1028">
                  <a:extLst>
                    <a:ext uri="{FF2B5EF4-FFF2-40B4-BE49-F238E27FC236}">
                      <a16:creationId xmlns:a16="http://schemas.microsoft.com/office/drawing/2014/main" id="{6C35139F-70E6-417F-A540-7DE2BFEC1949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030" name="Larme 1029">
                  <a:extLst>
                    <a:ext uri="{FF2B5EF4-FFF2-40B4-BE49-F238E27FC236}">
                      <a16:creationId xmlns:a16="http://schemas.microsoft.com/office/drawing/2014/main" id="{A9EA386C-254A-4B35-B082-DD6626054E07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031" name="Larme 1030">
                  <a:extLst>
                    <a:ext uri="{FF2B5EF4-FFF2-40B4-BE49-F238E27FC236}">
                      <a16:creationId xmlns:a16="http://schemas.microsoft.com/office/drawing/2014/main" id="{60F6E52A-3BB2-4EA3-AC75-B1B1E78295BA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1032" name="Connecteur droit 1031">
                  <a:extLst>
                    <a:ext uri="{FF2B5EF4-FFF2-40B4-BE49-F238E27FC236}">
                      <a16:creationId xmlns:a16="http://schemas.microsoft.com/office/drawing/2014/main" id="{004EC1A7-4550-4BC4-BF42-352AC0F5905E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3" name="Connecteur droit 1032">
                  <a:extLst>
                    <a:ext uri="{FF2B5EF4-FFF2-40B4-BE49-F238E27FC236}">
                      <a16:creationId xmlns:a16="http://schemas.microsoft.com/office/drawing/2014/main" id="{0171E735-F90B-4265-9AF4-5D67EF9C7FC6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4" name="Connecteur droit 1033">
                  <a:extLst>
                    <a:ext uri="{FF2B5EF4-FFF2-40B4-BE49-F238E27FC236}">
                      <a16:creationId xmlns:a16="http://schemas.microsoft.com/office/drawing/2014/main" id="{9F14F741-5D79-48E6-82DE-3E4C38454401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5" name="Connecteur droit 1034">
                  <a:extLst>
                    <a:ext uri="{FF2B5EF4-FFF2-40B4-BE49-F238E27FC236}">
                      <a16:creationId xmlns:a16="http://schemas.microsoft.com/office/drawing/2014/main" id="{63B18829-EEA4-4E28-957A-D72CDE817739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6" name="Connecteur droit 1035">
                  <a:extLst>
                    <a:ext uri="{FF2B5EF4-FFF2-40B4-BE49-F238E27FC236}">
                      <a16:creationId xmlns:a16="http://schemas.microsoft.com/office/drawing/2014/main" id="{FE741214-34C5-4211-A563-2C0999D3441C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7" name="Connecteur droit 1036">
                  <a:extLst>
                    <a:ext uri="{FF2B5EF4-FFF2-40B4-BE49-F238E27FC236}">
                      <a16:creationId xmlns:a16="http://schemas.microsoft.com/office/drawing/2014/main" id="{274F1562-4617-4A8B-8C12-DC6507C808E6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13" name="Groupe 1012">
                <a:extLst>
                  <a:ext uri="{FF2B5EF4-FFF2-40B4-BE49-F238E27FC236}">
                    <a16:creationId xmlns:a16="http://schemas.microsoft.com/office/drawing/2014/main" id="{FA751CEC-0E96-44B6-942C-B26E0C0B5FDF}"/>
                  </a:ext>
                </a:extLst>
              </p:cNvPr>
              <p:cNvGrpSpPr/>
              <p:nvPr/>
            </p:nvGrpSpPr>
            <p:grpSpPr>
              <a:xfrm flipH="1">
                <a:off x="3874403" y="2396717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1014" name="Larme 1013">
                  <a:extLst>
                    <a:ext uri="{FF2B5EF4-FFF2-40B4-BE49-F238E27FC236}">
                      <a16:creationId xmlns:a16="http://schemas.microsoft.com/office/drawing/2014/main" id="{DDA419AB-B575-4364-BF72-15AF2D8668E7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015" name="Larme 1014">
                  <a:extLst>
                    <a:ext uri="{FF2B5EF4-FFF2-40B4-BE49-F238E27FC236}">
                      <a16:creationId xmlns:a16="http://schemas.microsoft.com/office/drawing/2014/main" id="{FD283C4A-F840-4B28-8085-BCAF22BC4D61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016" name="Larme 1015">
                  <a:extLst>
                    <a:ext uri="{FF2B5EF4-FFF2-40B4-BE49-F238E27FC236}">
                      <a16:creationId xmlns:a16="http://schemas.microsoft.com/office/drawing/2014/main" id="{E5242DCE-A0D1-4EB8-BB1E-60F368192ACA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017" name="Larme 1016">
                  <a:extLst>
                    <a:ext uri="{FF2B5EF4-FFF2-40B4-BE49-F238E27FC236}">
                      <a16:creationId xmlns:a16="http://schemas.microsoft.com/office/drawing/2014/main" id="{5E0891A5-8004-488B-A2E9-389DF6B7C788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018" name="Larme 1017">
                  <a:extLst>
                    <a:ext uri="{FF2B5EF4-FFF2-40B4-BE49-F238E27FC236}">
                      <a16:creationId xmlns:a16="http://schemas.microsoft.com/office/drawing/2014/main" id="{D9009448-4400-4F59-B3B1-9CF4AB0204CF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1019" name="Larme 1018">
                  <a:extLst>
                    <a:ext uri="{FF2B5EF4-FFF2-40B4-BE49-F238E27FC236}">
                      <a16:creationId xmlns:a16="http://schemas.microsoft.com/office/drawing/2014/main" id="{02B741E8-7258-4822-830C-642C82715947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1020" name="Connecteur droit 1019">
                  <a:extLst>
                    <a:ext uri="{FF2B5EF4-FFF2-40B4-BE49-F238E27FC236}">
                      <a16:creationId xmlns:a16="http://schemas.microsoft.com/office/drawing/2014/main" id="{5A0DE114-DB3C-4619-8F28-3227BACB03B9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1" name="Connecteur droit 1020">
                  <a:extLst>
                    <a:ext uri="{FF2B5EF4-FFF2-40B4-BE49-F238E27FC236}">
                      <a16:creationId xmlns:a16="http://schemas.microsoft.com/office/drawing/2014/main" id="{14357636-0000-44FE-86B9-A56A13CD4CE2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2" name="Connecteur droit 1021">
                  <a:extLst>
                    <a:ext uri="{FF2B5EF4-FFF2-40B4-BE49-F238E27FC236}">
                      <a16:creationId xmlns:a16="http://schemas.microsoft.com/office/drawing/2014/main" id="{8A0A078B-5ED7-4F38-8290-040D0014A137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3" name="Connecteur droit 1022">
                  <a:extLst>
                    <a:ext uri="{FF2B5EF4-FFF2-40B4-BE49-F238E27FC236}">
                      <a16:creationId xmlns:a16="http://schemas.microsoft.com/office/drawing/2014/main" id="{F699E257-3A01-4862-9430-FD30B0E82C3A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4" name="Connecteur droit 1023">
                  <a:extLst>
                    <a:ext uri="{FF2B5EF4-FFF2-40B4-BE49-F238E27FC236}">
                      <a16:creationId xmlns:a16="http://schemas.microsoft.com/office/drawing/2014/main" id="{464ADECB-2BF4-482E-B3C6-5E81EEE29553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5" name="Connecteur droit 1024">
                  <a:extLst>
                    <a:ext uri="{FF2B5EF4-FFF2-40B4-BE49-F238E27FC236}">
                      <a16:creationId xmlns:a16="http://schemas.microsoft.com/office/drawing/2014/main" id="{88CEDB5B-0E6F-4D37-ACBB-E74697473592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69" name="Groupe 868">
              <a:extLst>
                <a:ext uri="{FF2B5EF4-FFF2-40B4-BE49-F238E27FC236}">
                  <a16:creationId xmlns:a16="http://schemas.microsoft.com/office/drawing/2014/main" id="{24DE0303-5277-4626-9C42-25C167DFC799}"/>
                </a:ext>
              </a:extLst>
            </p:cNvPr>
            <p:cNvGrpSpPr/>
            <p:nvPr/>
          </p:nvGrpSpPr>
          <p:grpSpPr>
            <a:xfrm>
              <a:off x="7516811" y="1396806"/>
              <a:ext cx="825238" cy="2422500"/>
              <a:chOff x="3562350" y="2396717"/>
              <a:chExt cx="958522" cy="2436219"/>
            </a:xfrm>
            <a:solidFill>
              <a:srgbClr val="EEF1C7"/>
            </a:solidFill>
          </p:grpSpPr>
          <p:sp>
            <p:nvSpPr>
              <p:cNvPr id="972" name="Forme libre 429">
                <a:extLst>
                  <a:ext uri="{FF2B5EF4-FFF2-40B4-BE49-F238E27FC236}">
                    <a16:creationId xmlns:a16="http://schemas.microsoft.com/office/drawing/2014/main" id="{15ABE780-DD66-42EE-BA2B-3FFDEE6D17AC}"/>
                  </a:ext>
                </a:extLst>
              </p:cNvPr>
              <p:cNvSpPr/>
              <p:nvPr/>
            </p:nvSpPr>
            <p:spPr>
              <a:xfrm>
                <a:off x="3743325" y="3068960"/>
                <a:ext cx="314325" cy="365125"/>
              </a:xfrm>
              <a:custGeom>
                <a:avLst/>
                <a:gdLst>
                  <a:gd name="connsiteX0" fmla="*/ 298450 w 314325"/>
                  <a:gd name="connsiteY0" fmla="*/ 184150 h 365125"/>
                  <a:gd name="connsiteX1" fmla="*/ 314325 w 314325"/>
                  <a:gd name="connsiteY1" fmla="*/ 158750 h 365125"/>
                  <a:gd name="connsiteX2" fmla="*/ 311150 w 314325"/>
                  <a:gd name="connsiteY2" fmla="*/ 136525 h 365125"/>
                  <a:gd name="connsiteX3" fmla="*/ 301625 w 314325"/>
                  <a:gd name="connsiteY3" fmla="*/ 98425 h 365125"/>
                  <a:gd name="connsiteX4" fmla="*/ 292100 w 314325"/>
                  <a:gd name="connsiteY4" fmla="*/ 95250 h 365125"/>
                  <a:gd name="connsiteX5" fmla="*/ 273050 w 314325"/>
                  <a:gd name="connsiteY5" fmla="*/ 82550 h 365125"/>
                  <a:gd name="connsiteX6" fmla="*/ 250825 w 314325"/>
                  <a:gd name="connsiteY6" fmla="*/ 76200 h 365125"/>
                  <a:gd name="connsiteX7" fmla="*/ 231775 w 314325"/>
                  <a:gd name="connsiteY7" fmla="*/ 66675 h 365125"/>
                  <a:gd name="connsiteX8" fmla="*/ 222250 w 314325"/>
                  <a:gd name="connsiteY8" fmla="*/ 57150 h 365125"/>
                  <a:gd name="connsiteX9" fmla="*/ 203200 w 314325"/>
                  <a:gd name="connsiteY9" fmla="*/ 44450 h 365125"/>
                  <a:gd name="connsiteX10" fmla="*/ 180975 w 314325"/>
                  <a:gd name="connsiteY10" fmla="*/ 22225 h 365125"/>
                  <a:gd name="connsiteX11" fmla="*/ 171450 w 314325"/>
                  <a:gd name="connsiteY11" fmla="*/ 12700 h 365125"/>
                  <a:gd name="connsiteX12" fmla="*/ 155575 w 314325"/>
                  <a:gd name="connsiteY12" fmla="*/ 6350 h 365125"/>
                  <a:gd name="connsiteX13" fmla="*/ 142875 w 314325"/>
                  <a:gd name="connsiteY13" fmla="*/ 0 h 365125"/>
                  <a:gd name="connsiteX14" fmla="*/ 104775 w 314325"/>
                  <a:gd name="connsiteY14" fmla="*/ 3175 h 365125"/>
                  <a:gd name="connsiteX15" fmla="*/ 82550 w 314325"/>
                  <a:gd name="connsiteY15" fmla="*/ 12700 h 365125"/>
                  <a:gd name="connsiteX16" fmla="*/ 63500 w 314325"/>
                  <a:gd name="connsiteY16" fmla="*/ 31750 h 365125"/>
                  <a:gd name="connsiteX17" fmla="*/ 50800 w 314325"/>
                  <a:gd name="connsiteY17" fmla="*/ 41275 h 365125"/>
                  <a:gd name="connsiteX18" fmla="*/ 47625 w 314325"/>
                  <a:gd name="connsiteY18" fmla="*/ 50800 h 365125"/>
                  <a:gd name="connsiteX19" fmla="*/ 31750 w 314325"/>
                  <a:gd name="connsiteY19" fmla="*/ 69850 h 365125"/>
                  <a:gd name="connsiteX20" fmla="*/ 28575 w 314325"/>
                  <a:gd name="connsiteY20" fmla="*/ 82550 h 365125"/>
                  <a:gd name="connsiteX21" fmla="*/ 19050 w 314325"/>
                  <a:gd name="connsiteY21" fmla="*/ 155575 h 365125"/>
                  <a:gd name="connsiteX22" fmla="*/ 15875 w 314325"/>
                  <a:gd name="connsiteY22" fmla="*/ 187325 h 365125"/>
                  <a:gd name="connsiteX23" fmla="*/ 6350 w 314325"/>
                  <a:gd name="connsiteY23" fmla="*/ 196850 h 365125"/>
                  <a:gd name="connsiteX24" fmla="*/ 0 w 314325"/>
                  <a:gd name="connsiteY24" fmla="*/ 209550 h 365125"/>
                  <a:gd name="connsiteX25" fmla="*/ 3175 w 314325"/>
                  <a:gd name="connsiteY25" fmla="*/ 238125 h 365125"/>
                  <a:gd name="connsiteX26" fmla="*/ 12700 w 314325"/>
                  <a:gd name="connsiteY26" fmla="*/ 247650 h 365125"/>
                  <a:gd name="connsiteX27" fmla="*/ 22225 w 314325"/>
                  <a:gd name="connsiteY27" fmla="*/ 266700 h 365125"/>
                  <a:gd name="connsiteX28" fmla="*/ 19050 w 314325"/>
                  <a:gd name="connsiteY28" fmla="*/ 295275 h 365125"/>
                  <a:gd name="connsiteX29" fmla="*/ 9525 w 314325"/>
                  <a:gd name="connsiteY29" fmla="*/ 320675 h 365125"/>
                  <a:gd name="connsiteX30" fmla="*/ 12700 w 314325"/>
                  <a:gd name="connsiteY30" fmla="*/ 352425 h 365125"/>
                  <a:gd name="connsiteX31" fmla="*/ 22225 w 314325"/>
                  <a:gd name="connsiteY31" fmla="*/ 358775 h 365125"/>
                  <a:gd name="connsiteX32" fmla="*/ 41275 w 314325"/>
                  <a:gd name="connsiteY32" fmla="*/ 365125 h 365125"/>
                  <a:gd name="connsiteX33" fmla="*/ 34925 w 314325"/>
                  <a:gd name="connsiteY33" fmla="*/ 349250 h 365125"/>
                  <a:gd name="connsiteX34" fmla="*/ 41275 w 314325"/>
                  <a:gd name="connsiteY34" fmla="*/ 266700 h 365125"/>
                  <a:gd name="connsiteX35" fmla="*/ 41275 w 314325"/>
                  <a:gd name="connsiteY35" fmla="*/ 215900 h 365125"/>
                  <a:gd name="connsiteX36" fmla="*/ 60325 w 314325"/>
                  <a:gd name="connsiteY36" fmla="*/ 203200 h 365125"/>
                  <a:gd name="connsiteX37" fmla="*/ 76200 w 314325"/>
                  <a:gd name="connsiteY37" fmla="*/ 184150 h 365125"/>
                  <a:gd name="connsiteX38" fmla="*/ 82550 w 314325"/>
                  <a:gd name="connsiteY38" fmla="*/ 111125 h 365125"/>
                  <a:gd name="connsiteX39" fmla="*/ 88900 w 314325"/>
                  <a:gd name="connsiteY39" fmla="*/ 98425 h 365125"/>
                  <a:gd name="connsiteX40" fmla="*/ 101600 w 314325"/>
                  <a:gd name="connsiteY40" fmla="*/ 69850 h 365125"/>
                  <a:gd name="connsiteX41" fmla="*/ 111125 w 314325"/>
                  <a:gd name="connsiteY41" fmla="*/ 63500 h 365125"/>
                  <a:gd name="connsiteX42" fmla="*/ 120650 w 314325"/>
                  <a:gd name="connsiteY42" fmla="*/ 60325 h 365125"/>
                  <a:gd name="connsiteX43" fmla="*/ 152400 w 314325"/>
                  <a:gd name="connsiteY43" fmla="*/ 66675 h 365125"/>
                  <a:gd name="connsiteX44" fmla="*/ 180975 w 314325"/>
                  <a:gd name="connsiteY44" fmla="*/ 92075 h 365125"/>
                  <a:gd name="connsiteX45" fmla="*/ 200025 w 314325"/>
                  <a:gd name="connsiteY45" fmla="*/ 104775 h 365125"/>
                  <a:gd name="connsiteX46" fmla="*/ 219075 w 314325"/>
                  <a:gd name="connsiteY46" fmla="*/ 117475 h 365125"/>
                  <a:gd name="connsiteX47" fmla="*/ 247650 w 314325"/>
                  <a:gd name="connsiteY47" fmla="*/ 133350 h 365125"/>
                  <a:gd name="connsiteX48" fmla="*/ 266700 w 314325"/>
                  <a:gd name="connsiteY48" fmla="*/ 149225 h 365125"/>
                  <a:gd name="connsiteX49" fmla="*/ 276225 w 314325"/>
                  <a:gd name="connsiteY49" fmla="*/ 155575 h 365125"/>
                  <a:gd name="connsiteX50" fmla="*/ 285750 w 314325"/>
                  <a:gd name="connsiteY50" fmla="*/ 165100 h 365125"/>
                  <a:gd name="connsiteX51" fmla="*/ 298450 w 314325"/>
                  <a:gd name="connsiteY51" fmla="*/ 184150 h 365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314325" h="365125">
                    <a:moveTo>
                      <a:pt x="298450" y="184150"/>
                    </a:moveTo>
                    <a:cubicBezTo>
                      <a:pt x="303212" y="183092"/>
                      <a:pt x="314325" y="168056"/>
                      <a:pt x="314325" y="158750"/>
                    </a:cubicBezTo>
                    <a:cubicBezTo>
                      <a:pt x="314325" y="151266"/>
                      <a:pt x="312139" y="143943"/>
                      <a:pt x="311150" y="136525"/>
                    </a:cubicBezTo>
                    <a:cubicBezTo>
                      <a:pt x="309918" y="127285"/>
                      <a:pt x="310387" y="107187"/>
                      <a:pt x="301625" y="98425"/>
                    </a:cubicBezTo>
                    <a:cubicBezTo>
                      <a:pt x="299258" y="96058"/>
                      <a:pt x="295026" y="96875"/>
                      <a:pt x="292100" y="95250"/>
                    </a:cubicBezTo>
                    <a:cubicBezTo>
                      <a:pt x="285429" y="91544"/>
                      <a:pt x="280454" y="84401"/>
                      <a:pt x="273050" y="82550"/>
                    </a:cubicBezTo>
                    <a:cubicBezTo>
                      <a:pt x="268981" y="81533"/>
                      <a:pt x="255380" y="78477"/>
                      <a:pt x="250825" y="76200"/>
                    </a:cubicBezTo>
                    <a:cubicBezTo>
                      <a:pt x="226206" y="63890"/>
                      <a:pt x="255716" y="74655"/>
                      <a:pt x="231775" y="66675"/>
                    </a:cubicBezTo>
                    <a:cubicBezTo>
                      <a:pt x="228600" y="63500"/>
                      <a:pt x="225794" y="59907"/>
                      <a:pt x="222250" y="57150"/>
                    </a:cubicBezTo>
                    <a:cubicBezTo>
                      <a:pt x="216226" y="52465"/>
                      <a:pt x="203200" y="44450"/>
                      <a:pt x="203200" y="44450"/>
                    </a:cubicBezTo>
                    <a:cubicBezTo>
                      <a:pt x="188644" y="22615"/>
                      <a:pt x="197740" y="27813"/>
                      <a:pt x="180975" y="22225"/>
                    </a:cubicBezTo>
                    <a:cubicBezTo>
                      <a:pt x="177800" y="19050"/>
                      <a:pt x="175258" y="15080"/>
                      <a:pt x="171450" y="12700"/>
                    </a:cubicBezTo>
                    <a:cubicBezTo>
                      <a:pt x="166617" y="9679"/>
                      <a:pt x="160783" y="8665"/>
                      <a:pt x="155575" y="6350"/>
                    </a:cubicBezTo>
                    <a:cubicBezTo>
                      <a:pt x="151250" y="4428"/>
                      <a:pt x="147108" y="2117"/>
                      <a:pt x="142875" y="0"/>
                    </a:cubicBezTo>
                    <a:cubicBezTo>
                      <a:pt x="130175" y="1058"/>
                      <a:pt x="117407" y="1491"/>
                      <a:pt x="104775" y="3175"/>
                    </a:cubicBezTo>
                    <a:cubicBezTo>
                      <a:pt x="99958" y="3817"/>
                      <a:pt x="85235" y="10552"/>
                      <a:pt x="82550" y="12700"/>
                    </a:cubicBezTo>
                    <a:cubicBezTo>
                      <a:pt x="75538" y="18310"/>
                      <a:pt x="70684" y="26362"/>
                      <a:pt x="63500" y="31750"/>
                    </a:cubicBezTo>
                    <a:lnTo>
                      <a:pt x="50800" y="41275"/>
                    </a:lnTo>
                    <a:cubicBezTo>
                      <a:pt x="49742" y="44450"/>
                      <a:pt x="49716" y="48187"/>
                      <a:pt x="47625" y="50800"/>
                    </a:cubicBezTo>
                    <a:cubicBezTo>
                      <a:pt x="31675" y="70738"/>
                      <a:pt x="42891" y="40140"/>
                      <a:pt x="31750" y="69850"/>
                    </a:cubicBezTo>
                    <a:cubicBezTo>
                      <a:pt x="30218" y="73936"/>
                      <a:pt x="29214" y="78233"/>
                      <a:pt x="28575" y="82550"/>
                    </a:cubicBezTo>
                    <a:cubicBezTo>
                      <a:pt x="24978" y="106833"/>
                      <a:pt x="21493" y="131149"/>
                      <a:pt x="19050" y="155575"/>
                    </a:cubicBezTo>
                    <a:cubicBezTo>
                      <a:pt x="17992" y="166158"/>
                      <a:pt x="19003" y="177159"/>
                      <a:pt x="15875" y="187325"/>
                    </a:cubicBezTo>
                    <a:cubicBezTo>
                      <a:pt x="14555" y="191617"/>
                      <a:pt x="8960" y="193196"/>
                      <a:pt x="6350" y="196850"/>
                    </a:cubicBezTo>
                    <a:cubicBezTo>
                      <a:pt x="3599" y="200701"/>
                      <a:pt x="2117" y="205317"/>
                      <a:pt x="0" y="209550"/>
                    </a:cubicBezTo>
                    <a:cubicBezTo>
                      <a:pt x="1058" y="219075"/>
                      <a:pt x="144" y="229033"/>
                      <a:pt x="3175" y="238125"/>
                    </a:cubicBezTo>
                    <a:cubicBezTo>
                      <a:pt x="4595" y="242385"/>
                      <a:pt x="9825" y="244201"/>
                      <a:pt x="12700" y="247650"/>
                    </a:cubicBezTo>
                    <a:cubicBezTo>
                      <a:pt x="19539" y="255856"/>
                      <a:pt x="19043" y="257154"/>
                      <a:pt x="22225" y="266700"/>
                    </a:cubicBezTo>
                    <a:cubicBezTo>
                      <a:pt x="21167" y="276225"/>
                      <a:pt x="20626" y="285822"/>
                      <a:pt x="19050" y="295275"/>
                    </a:cubicBezTo>
                    <a:cubicBezTo>
                      <a:pt x="18339" y="299541"/>
                      <a:pt x="9853" y="319855"/>
                      <a:pt x="9525" y="320675"/>
                    </a:cubicBezTo>
                    <a:cubicBezTo>
                      <a:pt x="10583" y="331258"/>
                      <a:pt x="9337" y="342335"/>
                      <a:pt x="12700" y="352425"/>
                    </a:cubicBezTo>
                    <a:cubicBezTo>
                      <a:pt x="13907" y="356045"/>
                      <a:pt x="18738" y="357225"/>
                      <a:pt x="22225" y="358775"/>
                    </a:cubicBezTo>
                    <a:cubicBezTo>
                      <a:pt x="28342" y="361493"/>
                      <a:pt x="41275" y="365125"/>
                      <a:pt x="41275" y="365125"/>
                    </a:cubicBezTo>
                    <a:cubicBezTo>
                      <a:pt x="39158" y="359833"/>
                      <a:pt x="35144" y="354945"/>
                      <a:pt x="34925" y="349250"/>
                    </a:cubicBezTo>
                    <a:cubicBezTo>
                      <a:pt x="33154" y="303199"/>
                      <a:pt x="34998" y="298084"/>
                      <a:pt x="41275" y="266700"/>
                    </a:cubicBezTo>
                    <a:cubicBezTo>
                      <a:pt x="35357" y="248947"/>
                      <a:pt x="31161" y="240464"/>
                      <a:pt x="41275" y="215900"/>
                    </a:cubicBezTo>
                    <a:cubicBezTo>
                      <a:pt x="44181" y="208843"/>
                      <a:pt x="54929" y="208596"/>
                      <a:pt x="60325" y="203200"/>
                    </a:cubicBezTo>
                    <a:cubicBezTo>
                      <a:pt x="72548" y="190977"/>
                      <a:pt x="67359" y="197411"/>
                      <a:pt x="76200" y="184150"/>
                    </a:cubicBezTo>
                    <a:cubicBezTo>
                      <a:pt x="76569" y="177146"/>
                      <a:pt x="75149" y="130861"/>
                      <a:pt x="82550" y="111125"/>
                    </a:cubicBezTo>
                    <a:cubicBezTo>
                      <a:pt x="84212" y="106693"/>
                      <a:pt x="87142" y="102819"/>
                      <a:pt x="88900" y="98425"/>
                    </a:cubicBezTo>
                    <a:cubicBezTo>
                      <a:pt x="93092" y="87946"/>
                      <a:pt x="93455" y="77995"/>
                      <a:pt x="101600" y="69850"/>
                    </a:cubicBezTo>
                    <a:cubicBezTo>
                      <a:pt x="104298" y="67152"/>
                      <a:pt x="107712" y="65207"/>
                      <a:pt x="111125" y="63500"/>
                    </a:cubicBezTo>
                    <a:cubicBezTo>
                      <a:pt x="114118" y="62003"/>
                      <a:pt x="117475" y="61383"/>
                      <a:pt x="120650" y="60325"/>
                    </a:cubicBezTo>
                    <a:cubicBezTo>
                      <a:pt x="131233" y="62442"/>
                      <a:pt x="142084" y="63501"/>
                      <a:pt x="152400" y="66675"/>
                    </a:cubicBezTo>
                    <a:cubicBezTo>
                      <a:pt x="160981" y="69315"/>
                      <a:pt x="179033" y="90780"/>
                      <a:pt x="180975" y="92075"/>
                    </a:cubicBezTo>
                    <a:cubicBezTo>
                      <a:pt x="187325" y="96308"/>
                      <a:pt x="194629" y="99379"/>
                      <a:pt x="200025" y="104775"/>
                    </a:cubicBezTo>
                    <a:cubicBezTo>
                      <a:pt x="211917" y="116667"/>
                      <a:pt x="205290" y="112880"/>
                      <a:pt x="219075" y="117475"/>
                    </a:cubicBezTo>
                    <a:cubicBezTo>
                      <a:pt x="248970" y="147370"/>
                      <a:pt x="201031" y="102270"/>
                      <a:pt x="247650" y="133350"/>
                    </a:cubicBezTo>
                    <a:cubicBezTo>
                      <a:pt x="271299" y="149116"/>
                      <a:pt x="242254" y="128853"/>
                      <a:pt x="266700" y="149225"/>
                    </a:cubicBezTo>
                    <a:cubicBezTo>
                      <a:pt x="269631" y="151668"/>
                      <a:pt x="273294" y="153132"/>
                      <a:pt x="276225" y="155575"/>
                    </a:cubicBezTo>
                    <a:cubicBezTo>
                      <a:pt x="279674" y="158450"/>
                      <a:pt x="282301" y="162225"/>
                      <a:pt x="285750" y="165100"/>
                    </a:cubicBezTo>
                    <a:cubicBezTo>
                      <a:pt x="288681" y="167543"/>
                      <a:pt x="293688" y="185208"/>
                      <a:pt x="298450" y="1841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973" name="Forme libre 430">
                <a:extLst>
                  <a:ext uri="{FF2B5EF4-FFF2-40B4-BE49-F238E27FC236}">
                    <a16:creationId xmlns:a16="http://schemas.microsoft.com/office/drawing/2014/main" id="{323EF378-2EE2-4E2D-B074-7FE44339A17A}"/>
                  </a:ext>
                </a:extLst>
              </p:cNvPr>
              <p:cNvSpPr/>
              <p:nvPr/>
            </p:nvSpPr>
            <p:spPr>
              <a:xfrm>
                <a:off x="3562350" y="3645024"/>
                <a:ext cx="539750" cy="393700"/>
              </a:xfrm>
              <a:custGeom>
                <a:avLst/>
                <a:gdLst>
                  <a:gd name="connsiteX0" fmla="*/ 485775 w 539750"/>
                  <a:gd name="connsiteY0" fmla="*/ 215900 h 393700"/>
                  <a:gd name="connsiteX1" fmla="*/ 517525 w 539750"/>
                  <a:gd name="connsiteY1" fmla="*/ 209550 h 393700"/>
                  <a:gd name="connsiteX2" fmla="*/ 527050 w 539750"/>
                  <a:gd name="connsiteY2" fmla="*/ 203200 h 393700"/>
                  <a:gd name="connsiteX3" fmla="*/ 536575 w 539750"/>
                  <a:gd name="connsiteY3" fmla="*/ 193675 h 393700"/>
                  <a:gd name="connsiteX4" fmla="*/ 539750 w 539750"/>
                  <a:gd name="connsiteY4" fmla="*/ 184150 h 393700"/>
                  <a:gd name="connsiteX5" fmla="*/ 527050 w 539750"/>
                  <a:gd name="connsiteY5" fmla="*/ 161925 h 393700"/>
                  <a:gd name="connsiteX6" fmla="*/ 514350 w 539750"/>
                  <a:gd name="connsiteY6" fmla="*/ 142875 h 393700"/>
                  <a:gd name="connsiteX7" fmla="*/ 504825 w 539750"/>
                  <a:gd name="connsiteY7" fmla="*/ 133350 h 393700"/>
                  <a:gd name="connsiteX8" fmla="*/ 492125 w 539750"/>
                  <a:gd name="connsiteY8" fmla="*/ 114300 h 393700"/>
                  <a:gd name="connsiteX9" fmla="*/ 485775 w 539750"/>
                  <a:gd name="connsiteY9" fmla="*/ 104775 h 393700"/>
                  <a:gd name="connsiteX10" fmla="*/ 476250 w 539750"/>
                  <a:gd name="connsiteY10" fmla="*/ 98425 h 393700"/>
                  <a:gd name="connsiteX11" fmla="*/ 466725 w 539750"/>
                  <a:gd name="connsiteY11" fmla="*/ 95250 h 393700"/>
                  <a:gd name="connsiteX12" fmla="*/ 444500 w 539750"/>
                  <a:gd name="connsiteY12" fmla="*/ 73025 h 393700"/>
                  <a:gd name="connsiteX13" fmla="*/ 425450 w 539750"/>
                  <a:gd name="connsiteY13" fmla="*/ 63500 h 393700"/>
                  <a:gd name="connsiteX14" fmla="*/ 393700 w 539750"/>
                  <a:gd name="connsiteY14" fmla="*/ 34925 h 393700"/>
                  <a:gd name="connsiteX15" fmla="*/ 377825 w 539750"/>
                  <a:gd name="connsiteY15" fmla="*/ 15875 h 393700"/>
                  <a:gd name="connsiteX16" fmla="*/ 365125 w 539750"/>
                  <a:gd name="connsiteY16" fmla="*/ 9525 h 393700"/>
                  <a:gd name="connsiteX17" fmla="*/ 346075 w 539750"/>
                  <a:gd name="connsiteY17" fmla="*/ 0 h 393700"/>
                  <a:gd name="connsiteX18" fmla="*/ 257175 w 539750"/>
                  <a:gd name="connsiteY18" fmla="*/ 3175 h 393700"/>
                  <a:gd name="connsiteX19" fmla="*/ 244475 w 539750"/>
                  <a:gd name="connsiteY19" fmla="*/ 6350 h 393700"/>
                  <a:gd name="connsiteX20" fmla="*/ 225425 w 539750"/>
                  <a:gd name="connsiteY20" fmla="*/ 12700 h 393700"/>
                  <a:gd name="connsiteX21" fmla="*/ 206375 w 539750"/>
                  <a:gd name="connsiteY21" fmla="*/ 25400 h 393700"/>
                  <a:gd name="connsiteX22" fmla="*/ 187325 w 539750"/>
                  <a:gd name="connsiteY22" fmla="*/ 41275 h 393700"/>
                  <a:gd name="connsiteX23" fmla="*/ 184150 w 539750"/>
                  <a:gd name="connsiteY23" fmla="*/ 50800 h 393700"/>
                  <a:gd name="connsiteX24" fmla="*/ 171450 w 539750"/>
                  <a:gd name="connsiteY24" fmla="*/ 69850 h 393700"/>
                  <a:gd name="connsiteX25" fmla="*/ 168275 w 539750"/>
                  <a:gd name="connsiteY25" fmla="*/ 79375 h 393700"/>
                  <a:gd name="connsiteX26" fmla="*/ 161925 w 539750"/>
                  <a:gd name="connsiteY26" fmla="*/ 95250 h 393700"/>
                  <a:gd name="connsiteX27" fmla="*/ 155575 w 539750"/>
                  <a:gd name="connsiteY27" fmla="*/ 120650 h 393700"/>
                  <a:gd name="connsiteX28" fmla="*/ 146050 w 539750"/>
                  <a:gd name="connsiteY28" fmla="*/ 139700 h 393700"/>
                  <a:gd name="connsiteX29" fmla="*/ 142875 w 539750"/>
                  <a:gd name="connsiteY29" fmla="*/ 168275 h 393700"/>
                  <a:gd name="connsiteX30" fmla="*/ 136525 w 539750"/>
                  <a:gd name="connsiteY30" fmla="*/ 177800 h 393700"/>
                  <a:gd name="connsiteX31" fmla="*/ 117475 w 539750"/>
                  <a:gd name="connsiteY31" fmla="*/ 196850 h 393700"/>
                  <a:gd name="connsiteX32" fmla="*/ 107950 w 539750"/>
                  <a:gd name="connsiteY32" fmla="*/ 206375 h 393700"/>
                  <a:gd name="connsiteX33" fmla="*/ 95250 w 539750"/>
                  <a:gd name="connsiteY33" fmla="*/ 209550 h 393700"/>
                  <a:gd name="connsiteX34" fmla="*/ 82550 w 539750"/>
                  <a:gd name="connsiteY34" fmla="*/ 219075 h 393700"/>
                  <a:gd name="connsiteX35" fmla="*/ 73025 w 539750"/>
                  <a:gd name="connsiteY35" fmla="*/ 222250 h 393700"/>
                  <a:gd name="connsiteX36" fmla="*/ 60325 w 539750"/>
                  <a:gd name="connsiteY36" fmla="*/ 231775 h 393700"/>
                  <a:gd name="connsiteX37" fmla="*/ 31750 w 539750"/>
                  <a:gd name="connsiteY37" fmla="*/ 254000 h 393700"/>
                  <a:gd name="connsiteX38" fmla="*/ 22225 w 539750"/>
                  <a:gd name="connsiteY38" fmla="*/ 273050 h 393700"/>
                  <a:gd name="connsiteX39" fmla="*/ 19050 w 539750"/>
                  <a:gd name="connsiteY39" fmla="*/ 282575 h 393700"/>
                  <a:gd name="connsiteX40" fmla="*/ 15875 w 539750"/>
                  <a:gd name="connsiteY40" fmla="*/ 374650 h 393700"/>
                  <a:gd name="connsiteX41" fmla="*/ 9525 w 539750"/>
                  <a:gd name="connsiteY41" fmla="*/ 384175 h 393700"/>
                  <a:gd name="connsiteX42" fmla="*/ 0 w 539750"/>
                  <a:gd name="connsiteY42" fmla="*/ 390525 h 393700"/>
                  <a:gd name="connsiteX43" fmla="*/ 9525 w 539750"/>
                  <a:gd name="connsiteY43" fmla="*/ 393700 h 393700"/>
                  <a:gd name="connsiteX44" fmla="*/ 31750 w 539750"/>
                  <a:gd name="connsiteY44" fmla="*/ 387350 h 393700"/>
                  <a:gd name="connsiteX45" fmla="*/ 47625 w 539750"/>
                  <a:gd name="connsiteY45" fmla="*/ 355600 h 393700"/>
                  <a:gd name="connsiteX46" fmla="*/ 50800 w 539750"/>
                  <a:gd name="connsiteY46" fmla="*/ 346075 h 393700"/>
                  <a:gd name="connsiteX47" fmla="*/ 47625 w 539750"/>
                  <a:gd name="connsiteY47" fmla="*/ 317500 h 393700"/>
                  <a:gd name="connsiteX48" fmla="*/ 44450 w 539750"/>
                  <a:gd name="connsiteY48" fmla="*/ 307975 h 393700"/>
                  <a:gd name="connsiteX49" fmla="*/ 47625 w 539750"/>
                  <a:gd name="connsiteY49" fmla="*/ 292100 h 393700"/>
                  <a:gd name="connsiteX50" fmla="*/ 63500 w 539750"/>
                  <a:gd name="connsiteY50" fmla="*/ 288925 h 393700"/>
                  <a:gd name="connsiteX51" fmla="*/ 82550 w 539750"/>
                  <a:gd name="connsiteY51" fmla="*/ 282575 h 393700"/>
                  <a:gd name="connsiteX52" fmla="*/ 95250 w 539750"/>
                  <a:gd name="connsiteY52" fmla="*/ 279400 h 393700"/>
                  <a:gd name="connsiteX53" fmla="*/ 104775 w 539750"/>
                  <a:gd name="connsiteY53" fmla="*/ 273050 h 393700"/>
                  <a:gd name="connsiteX54" fmla="*/ 117475 w 539750"/>
                  <a:gd name="connsiteY54" fmla="*/ 269875 h 393700"/>
                  <a:gd name="connsiteX55" fmla="*/ 127000 w 539750"/>
                  <a:gd name="connsiteY55" fmla="*/ 260350 h 393700"/>
                  <a:gd name="connsiteX56" fmla="*/ 136525 w 539750"/>
                  <a:gd name="connsiteY56" fmla="*/ 254000 h 393700"/>
                  <a:gd name="connsiteX57" fmla="*/ 146050 w 539750"/>
                  <a:gd name="connsiteY57" fmla="*/ 250825 h 393700"/>
                  <a:gd name="connsiteX58" fmla="*/ 171450 w 539750"/>
                  <a:gd name="connsiteY58" fmla="*/ 241300 h 393700"/>
                  <a:gd name="connsiteX59" fmla="*/ 190500 w 539750"/>
                  <a:gd name="connsiteY59" fmla="*/ 228600 h 393700"/>
                  <a:gd name="connsiteX60" fmla="*/ 212725 w 539750"/>
                  <a:gd name="connsiteY60" fmla="*/ 200025 h 393700"/>
                  <a:gd name="connsiteX61" fmla="*/ 219075 w 539750"/>
                  <a:gd name="connsiteY61" fmla="*/ 190500 h 393700"/>
                  <a:gd name="connsiteX62" fmla="*/ 222250 w 539750"/>
                  <a:gd name="connsiteY62" fmla="*/ 180975 h 393700"/>
                  <a:gd name="connsiteX63" fmla="*/ 234950 w 539750"/>
                  <a:gd name="connsiteY63" fmla="*/ 161925 h 393700"/>
                  <a:gd name="connsiteX64" fmla="*/ 231775 w 539750"/>
                  <a:gd name="connsiteY64" fmla="*/ 92075 h 393700"/>
                  <a:gd name="connsiteX65" fmla="*/ 234950 w 539750"/>
                  <a:gd name="connsiteY65" fmla="*/ 79375 h 393700"/>
                  <a:gd name="connsiteX66" fmla="*/ 257175 w 539750"/>
                  <a:gd name="connsiteY66" fmla="*/ 66675 h 393700"/>
                  <a:gd name="connsiteX67" fmla="*/ 266700 w 539750"/>
                  <a:gd name="connsiteY67" fmla="*/ 57150 h 393700"/>
                  <a:gd name="connsiteX68" fmla="*/ 285750 w 539750"/>
                  <a:gd name="connsiteY68" fmla="*/ 44450 h 393700"/>
                  <a:gd name="connsiteX69" fmla="*/ 336550 w 539750"/>
                  <a:gd name="connsiteY69" fmla="*/ 47625 h 393700"/>
                  <a:gd name="connsiteX70" fmla="*/ 358775 w 539750"/>
                  <a:gd name="connsiteY70" fmla="*/ 73025 h 393700"/>
                  <a:gd name="connsiteX71" fmla="*/ 381000 w 539750"/>
                  <a:gd name="connsiteY71" fmla="*/ 88900 h 393700"/>
                  <a:gd name="connsiteX72" fmla="*/ 387350 w 539750"/>
                  <a:gd name="connsiteY72" fmla="*/ 98425 h 393700"/>
                  <a:gd name="connsiteX73" fmla="*/ 409575 w 539750"/>
                  <a:gd name="connsiteY73" fmla="*/ 117475 h 393700"/>
                  <a:gd name="connsiteX74" fmla="*/ 419100 w 539750"/>
                  <a:gd name="connsiteY74" fmla="*/ 120650 h 393700"/>
                  <a:gd name="connsiteX75" fmla="*/ 434975 w 539750"/>
                  <a:gd name="connsiteY75" fmla="*/ 133350 h 393700"/>
                  <a:gd name="connsiteX76" fmla="*/ 447675 w 539750"/>
                  <a:gd name="connsiteY76" fmla="*/ 152400 h 393700"/>
                  <a:gd name="connsiteX77" fmla="*/ 454025 w 539750"/>
                  <a:gd name="connsiteY77" fmla="*/ 161925 h 393700"/>
                  <a:gd name="connsiteX78" fmla="*/ 476250 w 539750"/>
                  <a:gd name="connsiteY78" fmla="*/ 180975 h 393700"/>
                  <a:gd name="connsiteX79" fmla="*/ 482600 w 539750"/>
                  <a:gd name="connsiteY79" fmla="*/ 190500 h 393700"/>
                  <a:gd name="connsiteX80" fmla="*/ 485775 w 539750"/>
                  <a:gd name="connsiteY80" fmla="*/ 215900 h 393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539750" h="393700">
                    <a:moveTo>
                      <a:pt x="485775" y="215900"/>
                    </a:moveTo>
                    <a:cubicBezTo>
                      <a:pt x="491596" y="219075"/>
                      <a:pt x="508659" y="213983"/>
                      <a:pt x="517525" y="209550"/>
                    </a:cubicBezTo>
                    <a:cubicBezTo>
                      <a:pt x="520938" y="207843"/>
                      <a:pt x="524119" y="205643"/>
                      <a:pt x="527050" y="203200"/>
                    </a:cubicBezTo>
                    <a:cubicBezTo>
                      <a:pt x="530499" y="200325"/>
                      <a:pt x="533400" y="196850"/>
                      <a:pt x="536575" y="193675"/>
                    </a:cubicBezTo>
                    <a:cubicBezTo>
                      <a:pt x="537633" y="190500"/>
                      <a:pt x="539750" y="187497"/>
                      <a:pt x="539750" y="184150"/>
                    </a:cubicBezTo>
                    <a:cubicBezTo>
                      <a:pt x="539750" y="175836"/>
                      <a:pt x="530917" y="167449"/>
                      <a:pt x="527050" y="161925"/>
                    </a:cubicBezTo>
                    <a:cubicBezTo>
                      <a:pt x="522673" y="155673"/>
                      <a:pt x="519746" y="148271"/>
                      <a:pt x="514350" y="142875"/>
                    </a:cubicBezTo>
                    <a:cubicBezTo>
                      <a:pt x="511175" y="139700"/>
                      <a:pt x="507582" y="136894"/>
                      <a:pt x="504825" y="133350"/>
                    </a:cubicBezTo>
                    <a:cubicBezTo>
                      <a:pt x="500140" y="127326"/>
                      <a:pt x="496358" y="120650"/>
                      <a:pt x="492125" y="114300"/>
                    </a:cubicBezTo>
                    <a:cubicBezTo>
                      <a:pt x="490008" y="111125"/>
                      <a:pt x="488950" y="106892"/>
                      <a:pt x="485775" y="104775"/>
                    </a:cubicBezTo>
                    <a:cubicBezTo>
                      <a:pt x="482600" y="102658"/>
                      <a:pt x="479663" y="100132"/>
                      <a:pt x="476250" y="98425"/>
                    </a:cubicBezTo>
                    <a:cubicBezTo>
                      <a:pt x="473257" y="96928"/>
                      <a:pt x="469900" y="96308"/>
                      <a:pt x="466725" y="95250"/>
                    </a:cubicBezTo>
                    <a:cubicBezTo>
                      <a:pt x="459317" y="87842"/>
                      <a:pt x="454439" y="76338"/>
                      <a:pt x="444500" y="73025"/>
                    </a:cubicBezTo>
                    <a:cubicBezTo>
                      <a:pt x="435800" y="70125"/>
                      <a:pt x="432691" y="70017"/>
                      <a:pt x="425450" y="63500"/>
                    </a:cubicBezTo>
                    <a:cubicBezTo>
                      <a:pt x="389845" y="31456"/>
                      <a:pt x="415833" y="49680"/>
                      <a:pt x="393700" y="34925"/>
                    </a:cubicBezTo>
                    <a:cubicBezTo>
                      <a:pt x="388637" y="27330"/>
                      <a:pt x="385603" y="21431"/>
                      <a:pt x="377825" y="15875"/>
                    </a:cubicBezTo>
                    <a:cubicBezTo>
                      <a:pt x="373974" y="13124"/>
                      <a:pt x="369234" y="11873"/>
                      <a:pt x="365125" y="9525"/>
                    </a:cubicBezTo>
                    <a:cubicBezTo>
                      <a:pt x="347891" y="-323"/>
                      <a:pt x="363539" y="5821"/>
                      <a:pt x="346075" y="0"/>
                    </a:cubicBezTo>
                    <a:cubicBezTo>
                      <a:pt x="316442" y="1058"/>
                      <a:pt x="286769" y="1325"/>
                      <a:pt x="257175" y="3175"/>
                    </a:cubicBezTo>
                    <a:cubicBezTo>
                      <a:pt x="252820" y="3447"/>
                      <a:pt x="248655" y="5096"/>
                      <a:pt x="244475" y="6350"/>
                    </a:cubicBezTo>
                    <a:cubicBezTo>
                      <a:pt x="238064" y="8273"/>
                      <a:pt x="230994" y="8987"/>
                      <a:pt x="225425" y="12700"/>
                    </a:cubicBezTo>
                    <a:cubicBezTo>
                      <a:pt x="219075" y="16933"/>
                      <a:pt x="211771" y="20004"/>
                      <a:pt x="206375" y="25400"/>
                    </a:cubicBezTo>
                    <a:cubicBezTo>
                      <a:pt x="194152" y="37623"/>
                      <a:pt x="200586" y="32434"/>
                      <a:pt x="187325" y="41275"/>
                    </a:cubicBezTo>
                    <a:cubicBezTo>
                      <a:pt x="186267" y="44450"/>
                      <a:pt x="185775" y="47874"/>
                      <a:pt x="184150" y="50800"/>
                    </a:cubicBezTo>
                    <a:cubicBezTo>
                      <a:pt x="180444" y="57471"/>
                      <a:pt x="173863" y="62610"/>
                      <a:pt x="171450" y="69850"/>
                    </a:cubicBezTo>
                    <a:cubicBezTo>
                      <a:pt x="170392" y="73025"/>
                      <a:pt x="169450" y="76241"/>
                      <a:pt x="168275" y="79375"/>
                    </a:cubicBezTo>
                    <a:cubicBezTo>
                      <a:pt x="166274" y="84711"/>
                      <a:pt x="163563" y="89791"/>
                      <a:pt x="161925" y="95250"/>
                    </a:cubicBezTo>
                    <a:cubicBezTo>
                      <a:pt x="159208" y="104307"/>
                      <a:pt x="159766" y="112269"/>
                      <a:pt x="155575" y="120650"/>
                    </a:cubicBezTo>
                    <a:cubicBezTo>
                      <a:pt x="143265" y="145269"/>
                      <a:pt x="154030" y="115759"/>
                      <a:pt x="146050" y="139700"/>
                    </a:cubicBezTo>
                    <a:cubicBezTo>
                      <a:pt x="144992" y="149225"/>
                      <a:pt x="145199" y="158978"/>
                      <a:pt x="142875" y="168275"/>
                    </a:cubicBezTo>
                    <a:cubicBezTo>
                      <a:pt x="141950" y="171977"/>
                      <a:pt x="139060" y="174948"/>
                      <a:pt x="136525" y="177800"/>
                    </a:cubicBezTo>
                    <a:cubicBezTo>
                      <a:pt x="130559" y="184512"/>
                      <a:pt x="123825" y="190500"/>
                      <a:pt x="117475" y="196850"/>
                    </a:cubicBezTo>
                    <a:cubicBezTo>
                      <a:pt x="114300" y="200025"/>
                      <a:pt x="112306" y="205286"/>
                      <a:pt x="107950" y="206375"/>
                    </a:cubicBezTo>
                    <a:lnTo>
                      <a:pt x="95250" y="209550"/>
                    </a:lnTo>
                    <a:cubicBezTo>
                      <a:pt x="91017" y="212725"/>
                      <a:pt x="87144" y="216450"/>
                      <a:pt x="82550" y="219075"/>
                    </a:cubicBezTo>
                    <a:cubicBezTo>
                      <a:pt x="79644" y="220735"/>
                      <a:pt x="75931" y="220590"/>
                      <a:pt x="73025" y="222250"/>
                    </a:cubicBezTo>
                    <a:cubicBezTo>
                      <a:pt x="68431" y="224875"/>
                      <a:pt x="64660" y="228740"/>
                      <a:pt x="60325" y="231775"/>
                    </a:cubicBezTo>
                    <a:cubicBezTo>
                      <a:pt x="35007" y="249497"/>
                      <a:pt x="48161" y="237589"/>
                      <a:pt x="31750" y="254000"/>
                    </a:cubicBezTo>
                    <a:cubicBezTo>
                      <a:pt x="23770" y="277941"/>
                      <a:pt x="34535" y="248431"/>
                      <a:pt x="22225" y="273050"/>
                    </a:cubicBezTo>
                    <a:cubicBezTo>
                      <a:pt x="20728" y="276043"/>
                      <a:pt x="20108" y="279400"/>
                      <a:pt x="19050" y="282575"/>
                    </a:cubicBezTo>
                    <a:cubicBezTo>
                      <a:pt x="17992" y="313267"/>
                      <a:pt x="18741" y="344074"/>
                      <a:pt x="15875" y="374650"/>
                    </a:cubicBezTo>
                    <a:cubicBezTo>
                      <a:pt x="15519" y="378449"/>
                      <a:pt x="12223" y="381477"/>
                      <a:pt x="9525" y="384175"/>
                    </a:cubicBezTo>
                    <a:cubicBezTo>
                      <a:pt x="6827" y="386873"/>
                      <a:pt x="3175" y="388408"/>
                      <a:pt x="0" y="390525"/>
                    </a:cubicBezTo>
                    <a:cubicBezTo>
                      <a:pt x="3175" y="391583"/>
                      <a:pt x="6178" y="393700"/>
                      <a:pt x="9525" y="393700"/>
                    </a:cubicBezTo>
                    <a:cubicBezTo>
                      <a:pt x="13512" y="393700"/>
                      <a:pt x="27258" y="388847"/>
                      <a:pt x="31750" y="387350"/>
                    </a:cubicBezTo>
                    <a:cubicBezTo>
                      <a:pt x="45291" y="369295"/>
                      <a:pt x="39602" y="379670"/>
                      <a:pt x="47625" y="355600"/>
                    </a:cubicBezTo>
                    <a:lnTo>
                      <a:pt x="50800" y="346075"/>
                    </a:lnTo>
                    <a:cubicBezTo>
                      <a:pt x="49742" y="336550"/>
                      <a:pt x="49201" y="326953"/>
                      <a:pt x="47625" y="317500"/>
                    </a:cubicBezTo>
                    <a:cubicBezTo>
                      <a:pt x="47075" y="314199"/>
                      <a:pt x="44450" y="311322"/>
                      <a:pt x="44450" y="307975"/>
                    </a:cubicBezTo>
                    <a:cubicBezTo>
                      <a:pt x="44450" y="302579"/>
                      <a:pt x="43809" y="295916"/>
                      <a:pt x="47625" y="292100"/>
                    </a:cubicBezTo>
                    <a:cubicBezTo>
                      <a:pt x="51441" y="288284"/>
                      <a:pt x="58294" y="290345"/>
                      <a:pt x="63500" y="288925"/>
                    </a:cubicBezTo>
                    <a:cubicBezTo>
                      <a:pt x="69958" y="287164"/>
                      <a:pt x="76056" y="284198"/>
                      <a:pt x="82550" y="282575"/>
                    </a:cubicBezTo>
                    <a:lnTo>
                      <a:pt x="95250" y="279400"/>
                    </a:lnTo>
                    <a:cubicBezTo>
                      <a:pt x="98425" y="277283"/>
                      <a:pt x="101268" y="274553"/>
                      <a:pt x="104775" y="273050"/>
                    </a:cubicBezTo>
                    <a:cubicBezTo>
                      <a:pt x="108786" y="271331"/>
                      <a:pt x="113686" y="272040"/>
                      <a:pt x="117475" y="269875"/>
                    </a:cubicBezTo>
                    <a:cubicBezTo>
                      <a:pt x="121374" y="267647"/>
                      <a:pt x="123551" y="263225"/>
                      <a:pt x="127000" y="260350"/>
                    </a:cubicBezTo>
                    <a:cubicBezTo>
                      <a:pt x="129931" y="257907"/>
                      <a:pt x="133112" y="255707"/>
                      <a:pt x="136525" y="254000"/>
                    </a:cubicBezTo>
                    <a:cubicBezTo>
                      <a:pt x="139518" y="252503"/>
                      <a:pt x="142974" y="252143"/>
                      <a:pt x="146050" y="250825"/>
                    </a:cubicBezTo>
                    <a:cubicBezTo>
                      <a:pt x="169294" y="240863"/>
                      <a:pt x="148035" y="247154"/>
                      <a:pt x="171450" y="241300"/>
                    </a:cubicBezTo>
                    <a:cubicBezTo>
                      <a:pt x="201836" y="210914"/>
                      <a:pt x="162931" y="246980"/>
                      <a:pt x="190500" y="228600"/>
                    </a:cubicBezTo>
                    <a:cubicBezTo>
                      <a:pt x="199453" y="222631"/>
                      <a:pt x="207679" y="207594"/>
                      <a:pt x="212725" y="200025"/>
                    </a:cubicBezTo>
                    <a:cubicBezTo>
                      <a:pt x="214842" y="196850"/>
                      <a:pt x="217868" y="194120"/>
                      <a:pt x="219075" y="190500"/>
                    </a:cubicBezTo>
                    <a:cubicBezTo>
                      <a:pt x="220133" y="187325"/>
                      <a:pt x="220625" y="183901"/>
                      <a:pt x="222250" y="180975"/>
                    </a:cubicBezTo>
                    <a:cubicBezTo>
                      <a:pt x="225956" y="174304"/>
                      <a:pt x="234950" y="161925"/>
                      <a:pt x="234950" y="161925"/>
                    </a:cubicBezTo>
                    <a:cubicBezTo>
                      <a:pt x="243551" y="127519"/>
                      <a:pt x="235191" y="167226"/>
                      <a:pt x="231775" y="92075"/>
                    </a:cubicBezTo>
                    <a:cubicBezTo>
                      <a:pt x="231577" y="87716"/>
                      <a:pt x="232414" y="82926"/>
                      <a:pt x="234950" y="79375"/>
                    </a:cubicBezTo>
                    <a:cubicBezTo>
                      <a:pt x="240957" y="70965"/>
                      <a:pt x="248556" y="69548"/>
                      <a:pt x="257175" y="66675"/>
                    </a:cubicBezTo>
                    <a:cubicBezTo>
                      <a:pt x="260350" y="63500"/>
                      <a:pt x="262964" y="59641"/>
                      <a:pt x="266700" y="57150"/>
                    </a:cubicBezTo>
                    <a:cubicBezTo>
                      <a:pt x="294269" y="38770"/>
                      <a:pt x="255364" y="74836"/>
                      <a:pt x="285750" y="44450"/>
                    </a:cubicBezTo>
                    <a:cubicBezTo>
                      <a:pt x="302683" y="45508"/>
                      <a:pt x="319791" y="44979"/>
                      <a:pt x="336550" y="47625"/>
                    </a:cubicBezTo>
                    <a:cubicBezTo>
                      <a:pt x="348684" y="49541"/>
                      <a:pt x="351440" y="68135"/>
                      <a:pt x="358775" y="73025"/>
                    </a:cubicBezTo>
                    <a:cubicBezTo>
                      <a:pt x="364183" y="76631"/>
                      <a:pt x="377062" y="84962"/>
                      <a:pt x="381000" y="88900"/>
                    </a:cubicBezTo>
                    <a:cubicBezTo>
                      <a:pt x="383698" y="91598"/>
                      <a:pt x="384907" y="95494"/>
                      <a:pt x="387350" y="98425"/>
                    </a:cubicBezTo>
                    <a:cubicBezTo>
                      <a:pt x="392468" y="104567"/>
                      <a:pt x="402886" y="113653"/>
                      <a:pt x="409575" y="117475"/>
                    </a:cubicBezTo>
                    <a:cubicBezTo>
                      <a:pt x="412481" y="119135"/>
                      <a:pt x="415925" y="119592"/>
                      <a:pt x="419100" y="120650"/>
                    </a:cubicBezTo>
                    <a:cubicBezTo>
                      <a:pt x="424392" y="124883"/>
                      <a:pt x="430442" y="128313"/>
                      <a:pt x="434975" y="133350"/>
                    </a:cubicBezTo>
                    <a:cubicBezTo>
                      <a:pt x="440080" y="139023"/>
                      <a:pt x="443442" y="146050"/>
                      <a:pt x="447675" y="152400"/>
                    </a:cubicBezTo>
                    <a:cubicBezTo>
                      <a:pt x="449792" y="155575"/>
                      <a:pt x="450850" y="159808"/>
                      <a:pt x="454025" y="161925"/>
                    </a:cubicBezTo>
                    <a:cubicBezTo>
                      <a:pt x="465260" y="169415"/>
                      <a:pt x="465985" y="168999"/>
                      <a:pt x="476250" y="180975"/>
                    </a:cubicBezTo>
                    <a:cubicBezTo>
                      <a:pt x="478733" y="183872"/>
                      <a:pt x="481772" y="186775"/>
                      <a:pt x="482600" y="190500"/>
                    </a:cubicBezTo>
                    <a:cubicBezTo>
                      <a:pt x="483978" y="196699"/>
                      <a:pt x="479954" y="212725"/>
                      <a:pt x="485775" y="21590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974" name="Forme libre 431">
                <a:extLst>
                  <a:ext uri="{FF2B5EF4-FFF2-40B4-BE49-F238E27FC236}">
                    <a16:creationId xmlns:a16="http://schemas.microsoft.com/office/drawing/2014/main" id="{7080369C-E048-4E53-82BD-EE4D7CC2DF8C}"/>
                  </a:ext>
                </a:extLst>
              </p:cNvPr>
              <p:cNvSpPr/>
              <p:nvPr/>
            </p:nvSpPr>
            <p:spPr>
              <a:xfrm>
                <a:off x="3663888" y="4206875"/>
                <a:ext cx="415987" cy="444500"/>
              </a:xfrm>
              <a:custGeom>
                <a:avLst/>
                <a:gdLst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371537 w 415987"/>
                  <a:gd name="connsiteY73" fmla="*/ 228600 h 444500"/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406462 w 415987"/>
                  <a:gd name="connsiteY73" fmla="*/ 11430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415987" h="444500">
                    <a:moveTo>
                      <a:pt x="415987" y="120650"/>
                    </a:moveTo>
                    <a:cubicBezTo>
                      <a:pt x="408579" y="117475"/>
                      <a:pt x="401246" y="114118"/>
                      <a:pt x="393762" y="111125"/>
                    </a:cubicBezTo>
                    <a:cubicBezTo>
                      <a:pt x="383871" y="107168"/>
                      <a:pt x="366849" y="103603"/>
                      <a:pt x="358837" y="101600"/>
                    </a:cubicBezTo>
                    <a:cubicBezTo>
                      <a:pt x="319135" y="91674"/>
                      <a:pt x="368496" y="104360"/>
                      <a:pt x="336612" y="95250"/>
                    </a:cubicBezTo>
                    <a:cubicBezTo>
                      <a:pt x="332416" y="94051"/>
                      <a:pt x="328145" y="93133"/>
                      <a:pt x="323912" y="92075"/>
                    </a:cubicBezTo>
                    <a:cubicBezTo>
                      <a:pt x="319679" y="88900"/>
                      <a:pt x="315945" y="84917"/>
                      <a:pt x="311212" y="82550"/>
                    </a:cubicBezTo>
                    <a:cubicBezTo>
                      <a:pt x="305225" y="79557"/>
                      <a:pt x="298149" y="79193"/>
                      <a:pt x="292162" y="76200"/>
                    </a:cubicBezTo>
                    <a:cubicBezTo>
                      <a:pt x="287929" y="74083"/>
                      <a:pt x="283812" y="71714"/>
                      <a:pt x="279462" y="69850"/>
                    </a:cubicBezTo>
                    <a:cubicBezTo>
                      <a:pt x="276386" y="68532"/>
                      <a:pt x="272863" y="68300"/>
                      <a:pt x="269937" y="66675"/>
                    </a:cubicBezTo>
                    <a:cubicBezTo>
                      <a:pt x="263266" y="62969"/>
                      <a:pt x="257237" y="58208"/>
                      <a:pt x="250887" y="53975"/>
                    </a:cubicBezTo>
                    <a:cubicBezTo>
                      <a:pt x="247712" y="51858"/>
                      <a:pt x="244775" y="49332"/>
                      <a:pt x="241362" y="47625"/>
                    </a:cubicBezTo>
                    <a:cubicBezTo>
                      <a:pt x="221836" y="37862"/>
                      <a:pt x="232600" y="43900"/>
                      <a:pt x="209612" y="28575"/>
                    </a:cubicBezTo>
                    <a:lnTo>
                      <a:pt x="190562" y="15875"/>
                    </a:lnTo>
                    <a:cubicBezTo>
                      <a:pt x="187387" y="13758"/>
                      <a:pt x="184657" y="10732"/>
                      <a:pt x="181037" y="9525"/>
                    </a:cubicBezTo>
                    <a:lnTo>
                      <a:pt x="161987" y="3175"/>
                    </a:lnTo>
                    <a:lnTo>
                      <a:pt x="152462" y="0"/>
                    </a:lnTo>
                    <a:cubicBezTo>
                      <a:pt x="138704" y="1058"/>
                      <a:pt x="124879" y="1463"/>
                      <a:pt x="111187" y="3175"/>
                    </a:cubicBezTo>
                    <a:cubicBezTo>
                      <a:pt x="107866" y="3590"/>
                      <a:pt x="104880" y="5431"/>
                      <a:pt x="101662" y="6350"/>
                    </a:cubicBezTo>
                    <a:cubicBezTo>
                      <a:pt x="97466" y="7549"/>
                      <a:pt x="93195" y="8467"/>
                      <a:pt x="88962" y="9525"/>
                    </a:cubicBezTo>
                    <a:cubicBezTo>
                      <a:pt x="86845" y="12700"/>
                      <a:pt x="84319" y="15637"/>
                      <a:pt x="82612" y="19050"/>
                    </a:cubicBezTo>
                    <a:cubicBezTo>
                      <a:pt x="77436" y="29402"/>
                      <a:pt x="79920" y="35431"/>
                      <a:pt x="76262" y="47625"/>
                    </a:cubicBezTo>
                    <a:cubicBezTo>
                      <a:pt x="73599" y="56500"/>
                      <a:pt x="61088" y="73560"/>
                      <a:pt x="57212" y="79375"/>
                    </a:cubicBezTo>
                    <a:cubicBezTo>
                      <a:pt x="55095" y="82550"/>
                      <a:pt x="52069" y="85280"/>
                      <a:pt x="50862" y="88900"/>
                    </a:cubicBezTo>
                    <a:cubicBezTo>
                      <a:pt x="49804" y="92075"/>
                      <a:pt x="49632" y="95702"/>
                      <a:pt x="47687" y="98425"/>
                    </a:cubicBezTo>
                    <a:cubicBezTo>
                      <a:pt x="44207" y="103297"/>
                      <a:pt x="39220" y="106892"/>
                      <a:pt x="34987" y="111125"/>
                    </a:cubicBezTo>
                    <a:cubicBezTo>
                      <a:pt x="29918" y="126331"/>
                      <a:pt x="29345" y="123484"/>
                      <a:pt x="34987" y="146050"/>
                    </a:cubicBezTo>
                    <a:cubicBezTo>
                      <a:pt x="36135" y="150642"/>
                      <a:pt x="39579" y="154356"/>
                      <a:pt x="41337" y="158750"/>
                    </a:cubicBezTo>
                    <a:lnTo>
                      <a:pt x="50862" y="187325"/>
                    </a:lnTo>
                    <a:cubicBezTo>
                      <a:pt x="51920" y="190500"/>
                      <a:pt x="52181" y="194065"/>
                      <a:pt x="54037" y="196850"/>
                    </a:cubicBezTo>
                    <a:lnTo>
                      <a:pt x="60387" y="206375"/>
                    </a:lnTo>
                    <a:cubicBezTo>
                      <a:pt x="59329" y="218017"/>
                      <a:pt x="59661" y="229870"/>
                      <a:pt x="57212" y="241300"/>
                    </a:cubicBezTo>
                    <a:cubicBezTo>
                      <a:pt x="56412" y="245031"/>
                      <a:pt x="52755" y="247512"/>
                      <a:pt x="50862" y="250825"/>
                    </a:cubicBezTo>
                    <a:cubicBezTo>
                      <a:pt x="48514" y="254934"/>
                      <a:pt x="46376" y="259175"/>
                      <a:pt x="44512" y="263525"/>
                    </a:cubicBezTo>
                    <a:cubicBezTo>
                      <a:pt x="43194" y="266601"/>
                      <a:pt x="43428" y="270437"/>
                      <a:pt x="41337" y="273050"/>
                    </a:cubicBezTo>
                    <a:cubicBezTo>
                      <a:pt x="38953" y="276030"/>
                      <a:pt x="34743" y="276957"/>
                      <a:pt x="31812" y="279400"/>
                    </a:cubicBezTo>
                    <a:cubicBezTo>
                      <a:pt x="28363" y="282275"/>
                      <a:pt x="25736" y="286050"/>
                      <a:pt x="22287" y="288925"/>
                    </a:cubicBezTo>
                    <a:cubicBezTo>
                      <a:pt x="-4235" y="311027"/>
                      <a:pt x="31064" y="276973"/>
                      <a:pt x="3237" y="304800"/>
                    </a:cubicBezTo>
                    <a:cubicBezTo>
                      <a:pt x="2179" y="307975"/>
                      <a:pt x="62" y="310978"/>
                      <a:pt x="62" y="314325"/>
                    </a:cubicBezTo>
                    <a:cubicBezTo>
                      <a:pt x="62" y="372904"/>
                      <a:pt x="-1080" y="345255"/>
                      <a:pt x="6412" y="371475"/>
                    </a:cubicBezTo>
                    <a:cubicBezTo>
                      <a:pt x="7611" y="375671"/>
                      <a:pt x="7166" y="380544"/>
                      <a:pt x="9587" y="384175"/>
                    </a:cubicBezTo>
                    <a:cubicBezTo>
                      <a:pt x="11704" y="387350"/>
                      <a:pt x="16026" y="388281"/>
                      <a:pt x="19112" y="390525"/>
                    </a:cubicBezTo>
                    <a:cubicBezTo>
                      <a:pt x="62432" y="422030"/>
                      <a:pt x="27187" y="398025"/>
                      <a:pt x="63562" y="422275"/>
                    </a:cubicBezTo>
                    <a:lnTo>
                      <a:pt x="73087" y="428625"/>
                    </a:lnTo>
                    <a:lnTo>
                      <a:pt x="82612" y="434975"/>
                    </a:lnTo>
                    <a:cubicBezTo>
                      <a:pt x="83670" y="438150"/>
                      <a:pt x="82440" y="444500"/>
                      <a:pt x="85787" y="444500"/>
                    </a:cubicBezTo>
                    <a:cubicBezTo>
                      <a:pt x="89134" y="444500"/>
                      <a:pt x="88962" y="438322"/>
                      <a:pt x="88962" y="434975"/>
                    </a:cubicBezTo>
                    <a:cubicBezTo>
                      <a:pt x="88962" y="428537"/>
                      <a:pt x="87823" y="422032"/>
                      <a:pt x="85787" y="415925"/>
                    </a:cubicBezTo>
                    <a:cubicBezTo>
                      <a:pt x="84114" y="410905"/>
                      <a:pt x="73702" y="399401"/>
                      <a:pt x="69912" y="396875"/>
                    </a:cubicBezTo>
                    <a:cubicBezTo>
                      <a:pt x="67127" y="395019"/>
                      <a:pt x="63562" y="394758"/>
                      <a:pt x="60387" y="393700"/>
                    </a:cubicBezTo>
                    <a:cubicBezTo>
                      <a:pt x="57212" y="390525"/>
                      <a:pt x="53090" y="388074"/>
                      <a:pt x="50862" y="384175"/>
                    </a:cubicBezTo>
                    <a:cubicBezTo>
                      <a:pt x="45660" y="375071"/>
                      <a:pt x="47063" y="352587"/>
                      <a:pt x="50862" y="346075"/>
                    </a:cubicBezTo>
                    <a:cubicBezTo>
                      <a:pt x="54707" y="339483"/>
                      <a:pt x="64516" y="338771"/>
                      <a:pt x="69912" y="333375"/>
                    </a:cubicBezTo>
                    <a:cubicBezTo>
                      <a:pt x="73087" y="330200"/>
                      <a:pt x="75988" y="326725"/>
                      <a:pt x="79437" y="323850"/>
                    </a:cubicBezTo>
                    <a:cubicBezTo>
                      <a:pt x="93752" y="311921"/>
                      <a:pt x="92575" y="321606"/>
                      <a:pt x="108012" y="298450"/>
                    </a:cubicBezTo>
                    <a:cubicBezTo>
                      <a:pt x="110129" y="295275"/>
                      <a:pt x="112655" y="292338"/>
                      <a:pt x="114362" y="288925"/>
                    </a:cubicBezTo>
                    <a:cubicBezTo>
                      <a:pt x="117030" y="283590"/>
                      <a:pt x="119186" y="271786"/>
                      <a:pt x="120712" y="266700"/>
                    </a:cubicBezTo>
                    <a:cubicBezTo>
                      <a:pt x="122635" y="260289"/>
                      <a:pt x="127062" y="247650"/>
                      <a:pt x="127062" y="247650"/>
                    </a:cubicBezTo>
                    <a:cubicBezTo>
                      <a:pt x="126621" y="241041"/>
                      <a:pt x="125958" y="199888"/>
                      <a:pt x="120712" y="184150"/>
                    </a:cubicBezTo>
                    <a:cubicBezTo>
                      <a:pt x="118163" y="176504"/>
                      <a:pt x="114362" y="169333"/>
                      <a:pt x="111187" y="161925"/>
                    </a:cubicBezTo>
                    <a:cubicBezTo>
                      <a:pt x="112245" y="142875"/>
                      <a:pt x="111664" y="123663"/>
                      <a:pt x="114362" y="104775"/>
                    </a:cubicBezTo>
                    <a:cubicBezTo>
                      <a:pt x="114902" y="100997"/>
                      <a:pt x="117732" y="97634"/>
                      <a:pt x="120712" y="95250"/>
                    </a:cubicBezTo>
                    <a:cubicBezTo>
                      <a:pt x="123325" y="93159"/>
                      <a:pt x="127062" y="93133"/>
                      <a:pt x="130237" y="92075"/>
                    </a:cubicBezTo>
                    <a:cubicBezTo>
                      <a:pt x="148229" y="94192"/>
                      <a:pt x="166297" y="95738"/>
                      <a:pt x="184212" y="98425"/>
                    </a:cubicBezTo>
                    <a:cubicBezTo>
                      <a:pt x="187522" y="98921"/>
                      <a:pt x="190811" y="99975"/>
                      <a:pt x="193737" y="101600"/>
                    </a:cubicBezTo>
                    <a:cubicBezTo>
                      <a:pt x="196071" y="102897"/>
                      <a:pt x="221325" y="119663"/>
                      <a:pt x="225487" y="123825"/>
                    </a:cubicBezTo>
                    <a:cubicBezTo>
                      <a:pt x="228185" y="126523"/>
                      <a:pt x="229139" y="130652"/>
                      <a:pt x="231837" y="133350"/>
                    </a:cubicBezTo>
                    <a:cubicBezTo>
                      <a:pt x="234535" y="136048"/>
                      <a:pt x="238431" y="137257"/>
                      <a:pt x="241362" y="139700"/>
                    </a:cubicBezTo>
                    <a:cubicBezTo>
                      <a:pt x="244811" y="142575"/>
                      <a:pt x="247478" y="146303"/>
                      <a:pt x="250887" y="149225"/>
                    </a:cubicBezTo>
                    <a:cubicBezTo>
                      <a:pt x="259114" y="156277"/>
                      <a:pt x="274440" y="165985"/>
                      <a:pt x="282637" y="171450"/>
                    </a:cubicBezTo>
                    <a:cubicBezTo>
                      <a:pt x="285812" y="173567"/>
                      <a:pt x="289109" y="175510"/>
                      <a:pt x="292162" y="177800"/>
                    </a:cubicBezTo>
                    <a:cubicBezTo>
                      <a:pt x="295038" y="179957"/>
                      <a:pt x="309744" y="191354"/>
                      <a:pt x="314387" y="193675"/>
                    </a:cubicBezTo>
                    <a:cubicBezTo>
                      <a:pt x="330357" y="201660"/>
                      <a:pt x="322940" y="189528"/>
                      <a:pt x="342962" y="209550"/>
                    </a:cubicBezTo>
                    <a:cubicBezTo>
                      <a:pt x="349984" y="216572"/>
                      <a:pt x="351429" y="241300"/>
                      <a:pt x="362012" y="225425"/>
                    </a:cubicBezTo>
                    <a:cubicBezTo>
                      <a:pt x="372595" y="209550"/>
                      <a:pt x="406462" y="114300"/>
                      <a:pt x="406462" y="114300"/>
                    </a:cubicBezTo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975" name="Rectangle 974">
                <a:extLst>
                  <a:ext uri="{FF2B5EF4-FFF2-40B4-BE49-F238E27FC236}">
                    <a16:creationId xmlns:a16="http://schemas.microsoft.com/office/drawing/2014/main" id="{7A73B130-800F-46D3-85CA-8CB2324F0B82}"/>
                  </a:ext>
                </a:extLst>
              </p:cNvPr>
              <p:cNvSpPr/>
              <p:nvPr/>
            </p:nvSpPr>
            <p:spPr>
              <a:xfrm>
                <a:off x="4026159" y="2799840"/>
                <a:ext cx="32052" cy="2033096"/>
              </a:xfrm>
              <a:prstGeom prst="rect">
                <a:avLst/>
              </a:pr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976" name="Forme libre 433">
                <a:extLst>
                  <a:ext uri="{FF2B5EF4-FFF2-40B4-BE49-F238E27FC236}">
                    <a16:creationId xmlns:a16="http://schemas.microsoft.com/office/drawing/2014/main" id="{099EC38E-D0BC-4D42-A25B-BA4327E532B1}"/>
                  </a:ext>
                </a:extLst>
              </p:cNvPr>
              <p:cNvSpPr/>
              <p:nvPr/>
            </p:nvSpPr>
            <p:spPr>
              <a:xfrm>
                <a:off x="4035425" y="4542894"/>
                <a:ext cx="459080" cy="254258"/>
              </a:xfrm>
              <a:custGeom>
                <a:avLst/>
                <a:gdLst>
                  <a:gd name="connsiteX0" fmla="*/ 22225 w 459080"/>
                  <a:gd name="connsiteY0" fmla="*/ 187325 h 254258"/>
                  <a:gd name="connsiteX1" fmla="*/ 53975 w 459080"/>
                  <a:gd name="connsiteY1" fmla="*/ 180975 h 254258"/>
                  <a:gd name="connsiteX2" fmla="*/ 76200 w 459080"/>
                  <a:gd name="connsiteY2" fmla="*/ 152400 h 254258"/>
                  <a:gd name="connsiteX3" fmla="*/ 85725 w 459080"/>
                  <a:gd name="connsiteY3" fmla="*/ 149225 h 254258"/>
                  <a:gd name="connsiteX4" fmla="*/ 107950 w 459080"/>
                  <a:gd name="connsiteY4" fmla="*/ 139700 h 254258"/>
                  <a:gd name="connsiteX5" fmla="*/ 127000 w 459080"/>
                  <a:gd name="connsiteY5" fmla="*/ 127000 h 254258"/>
                  <a:gd name="connsiteX6" fmla="*/ 136525 w 459080"/>
                  <a:gd name="connsiteY6" fmla="*/ 114300 h 254258"/>
                  <a:gd name="connsiteX7" fmla="*/ 142875 w 459080"/>
                  <a:gd name="connsiteY7" fmla="*/ 104775 h 254258"/>
                  <a:gd name="connsiteX8" fmla="*/ 152400 w 459080"/>
                  <a:gd name="connsiteY8" fmla="*/ 98425 h 254258"/>
                  <a:gd name="connsiteX9" fmla="*/ 174625 w 459080"/>
                  <a:gd name="connsiteY9" fmla="*/ 82550 h 254258"/>
                  <a:gd name="connsiteX10" fmla="*/ 187325 w 459080"/>
                  <a:gd name="connsiteY10" fmla="*/ 73025 h 254258"/>
                  <a:gd name="connsiteX11" fmla="*/ 206375 w 459080"/>
                  <a:gd name="connsiteY11" fmla="*/ 63500 h 254258"/>
                  <a:gd name="connsiteX12" fmla="*/ 234950 w 459080"/>
                  <a:gd name="connsiteY12" fmla="*/ 38100 h 254258"/>
                  <a:gd name="connsiteX13" fmla="*/ 244475 w 459080"/>
                  <a:gd name="connsiteY13" fmla="*/ 19050 h 254258"/>
                  <a:gd name="connsiteX14" fmla="*/ 254000 w 459080"/>
                  <a:gd name="connsiteY14" fmla="*/ 12700 h 254258"/>
                  <a:gd name="connsiteX15" fmla="*/ 266700 w 459080"/>
                  <a:gd name="connsiteY15" fmla="*/ 6350 h 254258"/>
                  <a:gd name="connsiteX16" fmla="*/ 317500 w 459080"/>
                  <a:gd name="connsiteY16" fmla="*/ 0 h 254258"/>
                  <a:gd name="connsiteX17" fmla="*/ 342900 w 459080"/>
                  <a:gd name="connsiteY17" fmla="*/ 3175 h 254258"/>
                  <a:gd name="connsiteX18" fmla="*/ 349250 w 459080"/>
                  <a:gd name="connsiteY18" fmla="*/ 12700 h 254258"/>
                  <a:gd name="connsiteX19" fmla="*/ 352425 w 459080"/>
                  <a:gd name="connsiteY19" fmla="*/ 22225 h 254258"/>
                  <a:gd name="connsiteX20" fmla="*/ 358775 w 459080"/>
                  <a:gd name="connsiteY20" fmla="*/ 38100 h 254258"/>
                  <a:gd name="connsiteX21" fmla="*/ 361950 w 459080"/>
                  <a:gd name="connsiteY21" fmla="*/ 47625 h 254258"/>
                  <a:gd name="connsiteX22" fmla="*/ 384175 w 459080"/>
                  <a:gd name="connsiteY22" fmla="*/ 63500 h 254258"/>
                  <a:gd name="connsiteX23" fmla="*/ 400050 w 459080"/>
                  <a:gd name="connsiteY23" fmla="*/ 82550 h 254258"/>
                  <a:gd name="connsiteX24" fmla="*/ 406400 w 459080"/>
                  <a:gd name="connsiteY24" fmla="*/ 104775 h 254258"/>
                  <a:gd name="connsiteX25" fmla="*/ 419100 w 459080"/>
                  <a:gd name="connsiteY25" fmla="*/ 187325 h 254258"/>
                  <a:gd name="connsiteX26" fmla="*/ 431800 w 459080"/>
                  <a:gd name="connsiteY26" fmla="*/ 206375 h 254258"/>
                  <a:gd name="connsiteX27" fmla="*/ 438150 w 459080"/>
                  <a:gd name="connsiteY27" fmla="*/ 215900 h 254258"/>
                  <a:gd name="connsiteX28" fmla="*/ 444500 w 459080"/>
                  <a:gd name="connsiteY28" fmla="*/ 234950 h 254258"/>
                  <a:gd name="connsiteX29" fmla="*/ 457200 w 459080"/>
                  <a:gd name="connsiteY29" fmla="*/ 254000 h 254258"/>
                  <a:gd name="connsiteX30" fmla="*/ 438150 w 459080"/>
                  <a:gd name="connsiteY30" fmla="*/ 247650 h 254258"/>
                  <a:gd name="connsiteX31" fmla="*/ 419100 w 459080"/>
                  <a:gd name="connsiteY31" fmla="*/ 238125 h 254258"/>
                  <a:gd name="connsiteX32" fmla="*/ 409575 w 459080"/>
                  <a:gd name="connsiteY32" fmla="*/ 228600 h 254258"/>
                  <a:gd name="connsiteX33" fmla="*/ 400050 w 459080"/>
                  <a:gd name="connsiteY33" fmla="*/ 225425 h 254258"/>
                  <a:gd name="connsiteX34" fmla="*/ 390525 w 459080"/>
                  <a:gd name="connsiteY34" fmla="*/ 219075 h 254258"/>
                  <a:gd name="connsiteX35" fmla="*/ 377825 w 459080"/>
                  <a:gd name="connsiteY35" fmla="*/ 203200 h 254258"/>
                  <a:gd name="connsiteX36" fmla="*/ 368300 w 459080"/>
                  <a:gd name="connsiteY36" fmla="*/ 184150 h 254258"/>
                  <a:gd name="connsiteX37" fmla="*/ 365125 w 459080"/>
                  <a:gd name="connsiteY37" fmla="*/ 123825 h 254258"/>
                  <a:gd name="connsiteX38" fmla="*/ 349250 w 459080"/>
                  <a:gd name="connsiteY38" fmla="*/ 104775 h 254258"/>
                  <a:gd name="connsiteX39" fmla="*/ 339725 w 459080"/>
                  <a:gd name="connsiteY39" fmla="*/ 101600 h 254258"/>
                  <a:gd name="connsiteX40" fmla="*/ 320675 w 459080"/>
                  <a:gd name="connsiteY40" fmla="*/ 88900 h 254258"/>
                  <a:gd name="connsiteX41" fmla="*/ 298450 w 459080"/>
                  <a:gd name="connsiteY41" fmla="*/ 73025 h 254258"/>
                  <a:gd name="connsiteX42" fmla="*/ 282575 w 459080"/>
                  <a:gd name="connsiteY42" fmla="*/ 57150 h 254258"/>
                  <a:gd name="connsiteX43" fmla="*/ 260350 w 459080"/>
                  <a:gd name="connsiteY43" fmla="*/ 60325 h 254258"/>
                  <a:gd name="connsiteX44" fmla="*/ 250825 w 459080"/>
                  <a:gd name="connsiteY44" fmla="*/ 66675 h 254258"/>
                  <a:gd name="connsiteX45" fmla="*/ 231775 w 459080"/>
                  <a:gd name="connsiteY45" fmla="*/ 85725 h 254258"/>
                  <a:gd name="connsiteX46" fmla="*/ 212725 w 459080"/>
                  <a:gd name="connsiteY46" fmla="*/ 101600 h 254258"/>
                  <a:gd name="connsiteX47" fmla="*/ 203200 w 459080"/>
                  <a:gd name="connsiteY47" fmla="*/ 120650 h 254258"/>
                  <a:gd name="connsiteX48" fmla="*/ 193675 w 459080"/>
                  <a:gd name="connsiteY48" fmla="*/ 130175 h 254258"/>
                  <a:gd name="connsiteX49" fmla="*/ 174625 w 459080"/>
                  <a:gd name="connsiteY49" fmla="*/ 139700 h 254258"/>
                  <a:gd name="connsiteX50" fmla="*/ 161925 w 459080"/>
                  <a:gd name="connsiteY50" fmla="*/ 146050 h 254258"/>
                  <a:gd name="connsiteX51" fmla="*/ 130175 w 459080"/>
                  <a:gd name="connsiteY51" fmla="*/ 155575 h 254258"/>
                  <a:gd name="connsiteX52" fmla="*/ 120650 w 459080"/>
                  <a:gd name="connsiteY52" fmla="*/ 158750 h 254258"/>
                  <a:gd name="connsiteX53" fmla="*/ 114300 w 459080"/>
                  <a:gd name="connsiteY53" fmla="*/ 168275 h 254258"/>
                  <a:gd name="connsiteX54" fmla="*/ 104775 w 459080"/>
                  <a:gd name="connsiteY54" fmla="*/ 174625 h 254258"/>
                  <a:gd name="connsiteX55" fmla="*/ 92075 w 459080"/>
                  <a:gd name="connsiteY55" fmla="*/ 190500 h 254258"/>
                  <a:gd name="connsiteX56" fmla="*/ 76200 w 459080"/>
                  <a:gd name="connsiteY56" fmla="*/ 209550 h 254258"/>
                  <a:gd name="connsiteX57" fmla="*/ 63500 w 459080"/>
                  <a:gd name="connsiteY57" fmla="*/ 219075 h 254258"/>
                  <a:gd name="connsiteX58" fmla="*/ 53975 w 459080"/>
                  <a:gd name="connsiteY58" fmla="*/ 228600 h 254258"/>
                  <a:gd name="connsiteX59" fmla="*/ 44450 w 459080"/>
                  <a:gd name="connsiteY59" fmla="*/ 234950 h 254258"/>
                  <a:gd name="connsiteX60" fmla="*/ 34925 w 459080"/>
                  <a:gd name="connsiteY60" fmla="*/ 244475 h 254258"/>
                  <a:gd name="connsiteX61" fmla="*/ 15875 w 459080"/>
                  <a:gd name="connsiteY61" fmla="*/ 250825 h 254258"/>
                  <a:gd name="connsiteX62" fmla="*/ 6350 w 459080"/>
                  <a:gd name="connsiteY62" fmla="*/ 247650 h 254258"/>
                  <a:gd name="connsiteX63" fmla="*/ 3175 w 459080"/>
                  <a:gd name="connsiteY63" fmla="*/ 231775 h 254258"/>
                  <a:gd name="connsiteX64" fmla="*/ 0 w 459080"/>
                  <a:gd name="connsiteY64" fmla="*/ 212725 h 254258"/>
                  <a:gd name="connsiteX65" fmla="*/ 6350 w 459080"/>
                  <a:gd name="connsiteY65" fmla="*/ 193675 h 254258"/>
                  <a:gd name="connsiteX66" fmla="*/ 15875 w 459080"/>
                  <a:gd name="connsiteY66" fmla="*/ 190500 h 254258"/>
                  <a:gd name="connsiteX67" fmla="*/ 22225 w 459080"/>
                  <a:gd name="connsiteY67" fmla="*/ 187325 h 25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459080" h="254258">
                    <a:moveTo>
                      <a:pt x="22225" y="187325"/>
                    </a:moveTo>
                    <a:cubicBezTo>
                      <a:pt x="28575" y="185737"/>
                      <a:pt x="50562" y="191214"/>
                      <a:pt x="53975" y="180975"/>
                    </a:cubicBezTo>
                    <a:cubicBezTo>
                      <a:pt x="57994" y="168917"/>
                      <a:pt x="60138" y="157754"/>
                      <a:pt x="76200" y="152400"/>
                    </a:cubicBezTo>
                    <a:cubicBezTo>
                      <a:pt x="79375" y="151342"/>
                      <a:pt x="82732" y="150722"/>
                      <a:pt x="85725" y="149225"/>
                    </a:cubicBezTo>
                    <a:cubicBezTo>
                      <a:pt x="107651" y="138262"/>
                      <a:pt x="81519" y="146308"/>
                      <a:pt x="107950" y="139700"/>
                    </a:cubicBezTo>
                    <a:cubicBezTo>
                      <a:pt x="114300" y="135467"/>
                      <a:pt x="122421" y="133105"/>
                      <a:pt x="127000" y="127000"/>
                    </a:cubicBezTo>
                    <a:cubicBezTo>
                      <a:pt x="130175" y="122767"/>
                      <a:pt x="133449" y="118606"/>
                      <a:pt x="136525" y="114300"/>
                    </a:cubicBezTo>
                    <a:cubicBezTo>
                      <a:pt x="138743" y="111195"/>
                      <a:pt x="140177" y="107473"/>
                      <a:pt x="142875" y="104775"/>
                    </a:cubicBezTo>
                    <a:cubicBezTo>
                      <a:pt x="145573" y="102077"/>
                      <a:pt x="149503" y="100908"/>
                      <a:pt x="152400" y="98425"/>
                    </a:cubicBezTo>
                    <a:cubicBezTo>
                      <a:pt x="171576" y="81989"/>
                      <a:pt x="157123" y="88384"/>
                      <a:pt x="174625" y="82550"/>
                    </a:cubicBezTo>
                    <a:cubicBezTo>
                      <a:pt x="178858" y="79375"/>
                      <a:pt x="182731" y="75650"/>
                      <a:pt x="187325" y="73025"/>
                    </a:cubicBezTo>
                    <a:cubicBezTo>
                      <a:pt x="202771" y="64198"/>
                      <a:pt x="191441" y="76774"/>
                      <a:pt x="206375" y="63500"/>
                    </a:cubicBezTo>
                    <a:cubicBezTo>
                      <a:pt x="238997" y="34502"/>
                      <a:pt x="213332" y="52512"/>
                      <a:pt x="234950" y="38100"/>
                    </a:cubicBezTo>
                    <a:cubicBezTo>
                      <a:pt x="237532" y="30353"/>
                      <a:pt x="238320" y="25205"/>
                      <a:pt x="244475" y="19050"/>
                    </a:cubicBezTo>
                    <a:cubicBezTo>
                      <a:pt x="247173" y="16352"/>
                      <a:pt x="250687" y="14593"/>
                      <a:pt x="254000" y="12700"/>
                    </a:cubicBezTo>
                    <a:cubicBezTo>
                      <a:pt x="258109" y="10352"/>
                      <a:pt x="262059" y="7278"/>
                      <a:pt x="266700" y="6350"/>
                    </a:cubicBezTo>
                    <a:cubicBezTo>
                      <a:pt x="283434" y="3003"/>
                      <a:pt x="317500" y="0"/>
                      <a:pt x="317500" y="0"/>
                    </a:cubicBezTo>
                    <a:cubicBezTo>
                      <a:pt x="325967" y="1058"/>
                      <a:pt x="334978" y="6"/>
                      <a:pt x="342900" y="3175"/>
                    </a:cubicBezTo>
                    <a:cubicBezTo>
                      <a:pt x="346443" y="4592"/>
                      <a:pt x="347543" y="9287"/>
                      <a:pt x="349250" y="12700"/>
                    </a:cubicBezTo>
                    <a:cubicBezTo>
                      <a:pt x="350747" y="15693"/>
                      <a:pt x="351250" y="19091"/>
                      <a:pt x="352425" y="22225"/>
                    </a:cubicBezTo>
                    <a:cubicBezTo>
                      <a:pt x="354426" y="27561"/>
                      <a:pt x="356774" y="32764"/>
                      <a:pt x="358775" y="38100"/>
                    </a:cubicBezTo>
                    <a:cubicBezTo>
                      <a:pt x="359950" y="41234"/>
                      <a:pt x="360094" y="44840"/>
                      <a:pt x="361950" y="47625"/>
                    </a:cubicBezTo>
                    <a:cubicBezTo>
                      <a:pt x="370956" y="61133"/>
                      <a:pt x="371534" y="54471"/>
                      <a:pt x="384175" y="63500"/>
                    </a:cubicBezTo>
                    <a:cubicBezTo>
                      <a:pt x="389636" y="67401"/>
                      <a:pt x="396956" y="76362"/>
                      <a:pt x="400050" y="82550"/>
                    </a:cubicBezTo>
                    <a:cubicBezTo>
                      <a:pt x="402327" y="87105"/>
                      <a:pt x="405383" y="100706"/>
                      <a:pt x="406400" y="104775"/>
                    </a:cubicBezTo>
                    <a:cubicBezTo>
                      <a:pt x="408878" y="130799"/>
                      <a:pt x="405585" y="162547"/>
                      <a:pt x="419100" y="187325"/>
                    </a:cubicBezTo>
                    <a:cubicBezTo>
                      <a:pt x="422754" y="194025"/>
                      <a:pt x="427567" y="200025"/>
                      <a:pt x="431800" y="206375"/>
                    </a:cubicBezTo>
                    <a:cubicBezTo>
                      <a:pt x="433917" y="209550"/>
                      <a:pt x="436943" y="212280"/>
                      <a:pt x="438150" y="215900"/>
                    </a:cubicBezTo>
                    <a:cubicBezTo>
                      <a:pt x="440267" y="222250"/>
                      <a:pt x="440787" y="229381"/>
                      <a:pt x="444500" y="234950"/>
                    </a:cubicBezTo>
                    <a:cubicBezTo>
                      <a:pt x="448733" y="241300"/>
                      <a:pt x="464440" y="256413"/>
                      <a:pt x="457200" y="254000"/>
                    </a:cubicBezTo>
                    <a:lnTo>
                      <a:pt x="438150" y="247650"/>
                    </a:lnTo>
                    <a:cubicBezTo>
                      <a:pt x="428604" y="244468"/>
                      <a:pt x="427306" y="244964"/>
                      <a:pt x="419100" y="238125"/>
                    </a:cubicBezTo>
                    <a:cubicBezTo>
                      <a:pt x="415651" y="235250"/>
                      <a:pt x="413311" y="231091"/>
                      <a:pt x="409575" y="228600"/>
                    </a:cubicBezTo>
                    <a:cubicBezTo>
                      <a:pt x="406790" y="226744"/>
                      <a:pt x="403043" y="226922"/>
                      <a:pt x="400050" y="225425"/>
                    </a:cubicBezTo>
                    <a:cubicBezTo>
                      <a:pt x="396637" y="223718"/>
                      <a:pt x="393700" y="221192"/>
                      <a:pt x="390525" y="219075"/>
                    </a:cubicBezTo>
                    <a:cubicBezTo>
                      <a:pt x="384344" y="200532"/>
                      <a:pt x="392186" y="217561"/>
                      <a:pt x="377825" y="203200"/>
                    </a:cubicBezTo>
                    <a:cubicBezTo>
                      <a:pt x="371670" y="197045"/>
                      <a:pt x="370882" y="191897"/>
                      <a:pt x="368300" y="184150"/>
                    </a:cubicBezTo>
                    <a:cubicBezTo>
                      <a:pt x="367242" y="164042"/>
                      <a:pt x="367846" y="143777"/>
                      <a:pt x="365125" y="123825"/>
                    </a:cubicBezTo>
                    <a:cubicBezTo>
                      <a:pt x="364539" y="119530"/>
                      <a:pt x="351760" y="106448"/>
                      <a:pt x="349250" y="104775"/>
                    </a:cubicBezTo>
                    <a:cubicBezTo>
                      <a:pt x="346465" y="102919"/>
                      <a:pt x="342651" y="103225"/>
                      <a:pt x="339725" y="101600"/>
                    </a:cubicBezTo>
                    <a:cubicBezTo>
                      <a:pt x="333054" y="97894"/>
                      <a:pt x="327025" y="93133"/>
                      <a:pt x="320675" y="88900"/>
                    </a:cubicBezTo>
                    <a:cubicBezTo>
                      <a:pt x="315267" y="85294"/>
                      <a:pt x="302388" y="76963"/>
                      <a:pt x="298450" y="73025"/>
                    </a:cubicBezTo>
                    <a:cubicBezTo>
                      <a:pt x="277283" y="51858"/>
                      <a:pt x="307975" y="74083"/>
                      <a:pt x="282575" y="57150"/>
                    </a:cubicBezTo>
                    <a:cubicBezTo>
                      <a:pt x="275167" y="58208"/>
                      <a:pt x="267518" y="58175"/>
                      <a:pt x="260350" y="60325"/>
                    </a:cubicBezTo>
                    <a:cubicBezTo>
                      <a:pt x="256695" y="61421"/>
                      <a:pt x="253677" y="64140"/>
                      <a:pt x="250825" y="66675"/>
                    </a:cubicBezTo>
                    <a:cubicBezTo>
                      <a:pt x="244113" y="72641"/>
                      <a:pt x="239247" y="80744"/>
                      <a:pt x="231775" y="85725"/>
                    </a:cubicBezTo>
                    <a:cubicBezTo>
                      <a:pt x="222409" y="91969"/>
                      <a:pt x="220365" y="92433"/>
                      <a:pt x="212725" y="101600"/>
                    </a:cubicBezTo>
                    <a:cubicBezTo>
                      <a:pt x="187746" y="131575"/>
                      <a:pt x="222293" y="92011"/>
                      <a:pt x="203200" y="120650"/>
                    </a:cubicBezTo>
                    <a:cubicBezTo>
                      <a:pt x="200709" y="124386"/>
                      <a:pt x="197124" y="127300"/>
                      <a:pt x="193675" y="130175"/>
                    </a:cubicBezTo>
                    <a:cubicBezTo>
                      <a:pt x="182908" y="139148"/>
                      <a:pt x="186417" y="134646"/>
                      <a:pt x="174625" y="139700"/>
                    </a:cubicBezTo>
                    <a:cubicBezTo>
                      <a:pt x="170275" y="141564"/>
                      <a:pt x="166319" y="144292"/>
                      <a:pt x="161925" y="146050"/>
                    </a:cubicBezTo>
                    <a:cubicBezTo>
                      <a:pt x="143062" y="153595"/>
                      <a:pt x="146548" y="150897"/>
                      <a:pt x="130175" y="155575"/>
                    </a:cubicBezTo>
                    <a:cubicBezTo>
                      <a:pt x="126957" y="156494"/>
                      <a:pt x="123825" y="157692"/>
                      <a:pt x="120650" y="158750"/>
                    </a:cubicBezTo>
                    <a:cubicBezTo>
                      <a:pt x="118533" y="161925"/>
                      <a:pt x="116998" y="165577"/>
                      <a:pt x="114300" y="168275"/>
                    </a:cubicBezTo>
                    <a:cubicBezTo>
                      <a:pt x="111602" y="170973"/>
                      <a:pt x="107159" y="171645"/>
                      <a:pt x="104775" y="174625"/>
                    </a:cubicBezTo>
                    <a:cubicBezTo>
                      <a:pt x="87248" y="196533"/>
                      <a:pt x="119372" y="172302"/>
                      <a:pt x="92075" y="190500"/>
                    </a:cubicBezTo>
                    <a:cubicBezTo>
                      <a:pt x="85543" y="200298"/>
                      <a:pt x="85707" y="201401"/>
                      <a:pt x="76200" y="209550"/>
                    </a:cubicBezTo>
                    <a:cubicBezTo>
                      <a:pt x="72182" y="212994"/>
                      <a:pt x="67518" y="215631"/>
                      <a:pt x="63500" y="219075"/>
                    </a:cubicBezTo>
                    <a:cubicBezTo>
                      <a:pt x="60091" y="221997"/>
                      <a:pt x="57424" y="225725"/>
                      <a:pt x="53975" y="228600"/>
                    </a:cubicBezTo>
                    <a:cubicBezTo>
                      <a:pt x="51044" y="231043"/>
                      <a:pt x="47381" y="232507"/>
                      <a:pt x="44450" y="234950"/>
                    </a:cubicBezTo>
                    <a:cubicBezTo>
                      <a:pt x="41001" y="237825"/>
                      <a:pt x="38850" y="242294"/>
                      <a:pt x="34925" y="244475"/>
                    </a:cubicBezTo>
                    <a:cubicBezTo>
                      <a:pt x="29074" y="247726"/>
                      <a:pt x="15875" y="250825"/>
                      <a:pt x="15875" y="250825"/>
                    </a:cubicBezTo>
                    <a:cubicBezTo>
                      <a:pt x="12700" y="249767"/>
                      <a:pt x="8206" y="250435"/>
                      <a:pt x="6350" y="247650"/>
                    </a:cubicBezTo>
                    <a:cubicBezTo>
                      <a:pt x="3357" y="243160"/>
                      <a:pt x="4140" y="237084"/>
                      <a:pt x="3175" y="231775"/>
                    </a:cubicBezTo>
                    <a:cubicBezTo>
                      <a:pt x="2023" y="225441"/>
                      <a:pt x="1058" y="219075"/>
                      <a:pt x="0" y="212725"/>
                    </a:cubicBezTo>
                    <a:cubicBezTo>
                      <a:pt x="2117" y="206375"/>
                      <a:pt x="2459" y="199122"/>
                      <a:pt x="6350" y="193675"/>
                    </a:cubicBezTo>
                    <a:cubicBezTo>
                      <a:pt x="8295" y="190952"/>
                      <a:pt x="13198" y="192508"/>
                      <a:pt x="15875" y="190500"/>
                    </a:cubicBezTo>
                    <a:cubicBezTo>
                      <a:pt x="17768" y="189080"/>
                      <a:pt x="15875" y="188913"/>
                      <a:pt x="22225" y="18732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977" name="Forme libre 434">
                <a:extLst>
                  <a:ext uri="{FF2B5EF4-FFF2-40B4-BE49-F238E27FC236}">
                    <a16:creationId xmlns:a16="http://schemas.microsoft.com/office/drawing/2014/main" id="{3AF46749-0F98-48C0-80A8-79640FCB9818}"/>
                  </a:ext>
                </a:extLst>
              </p:cNvPr>
              <p:cNvSpPr/>
              <p:nvPr/>
            </p:nvSpPr>
            <p:spPr>
              <a:xfrm>
                <a:off x="4032250" y="3939153"/>
                <a:ext cx="438151" cy="425951"/>
              </a:xfrm>
              <a:custGeom>
                <a:avLst/>
                <a:gdLst>
                  <a:gd name="connsiteX0" fmla="*/ 9525 w 438151"/>
                  <a:gd name="connsiteY0" fmla="*/ 222250 h 425951"/>
                  <a:gd name="connsiteX1" fmla="*/ 12700 w 438151"/>
                  <a:gd name="connsiteY1" fmla="*/ 203200 h 425951"/>
                  <a:gd name="connsiteX2" fmla="*/ 22225 w 438151"/>
                  <a:gd name="connsiteY2" fmla="*/ 193675 h 425951"/>
                  <a:gd name="connsiteX3" fmla="*/ 31750 w 438151"/>
                  <a:gd name="connsiteY3" fmla="*/ 187325 h 425951"/>
                  <a:gd name="connsiteX4" fmla="*/ 53975 w 438151"/>
                  <a:gd name="connsiteY4" fmla="*/ 174625 h 425951"/>
                  <a:gd name="connsiteX5" fmla="*/ 69850 w 438151"/>
                  <a:gd name="connsiteY5" fmla="*/ 158750 h 425951"/>
                  <a:gd name="connsiteX6" fmla="*/ 76200 w 438151"/>
                  <a:gd name="connsiteY6" fmla="*/ 149225 h 425951"/>
                  <a:gd name="connsiteX7" fmla="*/ 104775 w 438151"/>
                  <a:gd name="connsiteY7" fmla="*/ 127000 h 425951"/>
                  <a:gd name="connsiteX8" fmla="*/ 111125 w 438151"/>
                  <a:gd name="connsiteY8" fmla="*/ 117475 h 425951"/>
                  <a:gd name="connsiteX9" fmla="*/ 120650 w 438151"/>
                  <a:gd name="connsiteY9" fmla="*/ 111125 h 425951"/>
                  <a:gd name="connsiteX10" fmla="*/ 123825 w 438151"/>
                  <a:gd name="connsiteY10" fmla="*/ 101600 h 425951"/>
                  <a:gd name="connsiteX11" fmla="*/ 133350 w 438151"/>
                  <a:gd name="connsiteY11" fmla="*/ 92075 h 425951"/>
                  <a:gd name="connsiteX12" fmla="*/ 149225 w 438151"/>
                  <a:gd name="connsiteY12" fmla="*/ 73025 h 425951"/>
                  <a:gd name="connsiteX13" fmla="*/ 152400 w 438151"/>
                  <a:gd name="connsiteY13" fmla="*/ 63500 h 425951"/>
                  <a:gd name="connsiteX14" fmla="*/ 180975 w 438151"/>
                  <a:gd name="connsiteY14" fmla="*/ 41275 h 425951"/>
                  <a:gd name="connsiteX15" fmla="*/ 190500 w 438151"/>
                  <a:gd name="connsiteY15" fmla="*/ 38100 h 425951"/>
                  <a:gd name="connsiteX16" fmla="*/ 200025 w 438151"/>
                  <a:gd name="connsiteY16" fmla="*/ 31750 h 425951"/>
                  <a:gd name="connsiteX17" fmla="*/ 209550 w 438151"/>
                  <a:gd name="connsiteY17" fmla="*/ 28575 h 425951"/>
                  <a:gd name="connsiteX18" fmla="*/ 228600 w 438151"/>
                  <a:gd name="connsiteY18" fmla="*/ 19050 h 425951"/>
                  <a:gd name="connsiteX19" fmla="*/ 250825 w 438151"/>
                  <a:gd name="connsiteY19" fmla="*/ 3175 h 425951"/>
                  <a:gd name="connsiteX20" fmla="*/ 260350 w 438151"/>
                  <a:gd name="connsiteY20" fmla="*/ 0 h 425951"/>
                  <a:gd name="connsiteX21" fmla="*/ 292100 w 438151"/>
                  <a:gd name="connsiteY21" fmla="*/ 3175 h 425951"/>
                  <a:gd name="connsiteX22" fmla="*/ 314325 w 438151"/>
                  <a:gd name="connsiteY22" fmla="*/ 6350 h 425951"/>
                  <a:gd name="connsiteX23" fmla="*/ 355600 w 438151"/>
                  <a:gd name="connsiteY23" fmla="*/ 9525 h 425951"/>
                  <a:gd name="connsiteX24" fmla="*/ 377825 w 438151"/>
                  <a:gd name="connsiteY24" fmla="*/ 19050 h 425951"/>
                  <a:gd name="connsiteX25" fmla="*/ 396875 w 438151"/>
                  <a:gd name="connsiteY25" fmla="*/ 31750 h 425951"/>
                  <a:gd name="connsiteX26" fmla="*/ 406400 w 438151"/>
                  <a:gd name="connsiteY26" fmla="*/ 85725 h 425951"/>
                  <a:gd name="connsiteX27" fmla="*/ 409575 w 438151"/>
                  <a:gd name="connsiteY27" fmla="*/ 98425 h 425951"/>
                  <a:gd name="connsiteX28" fmla="*/ 428625 w 438151"/>
                  <a:gd name="connsiteY28" fmla="*/ 117475 h 425951"/>
                  <a:gd name="connsiteX29" fmla="*/ 438150 w 438151"/>
                  <a:gd name="connsiteY29" fmla="*/ 139700 h 425951"/>
                  <a:gd name="connsiteX30" fmla="*/ 431800 w 438151"/>
                  <a:gd name="connsiteY30" fmla="*/ 200025 h 425951"/>
                  <a:gd name="connsiteX31" fmla="*/ 425450 w 438151"/>
                  <a:gd name="connsiteY31" fmla="*/ 209550 h 425951"/>
                  <a:gd name="connsiteX32" fmla="*/ 409575 w 438151"/>
                  <a:gd name="connsiteY32" fmla="*/ 234950 h 425951"/>
                  <a:gd name="connsiteX33" fmla="*/ 387350 w 438151"/>
                  <a:gd name="connsiteY33" fmla="*/ 263525 h 425951"/>
                  <a:gd name="connsiteX34" fmla="*/ 381000 w 438151"/>
                  <a:gd name="connsiteY34" fmla="*/ 273050 h 425951"/>
                  <a:gd name="connsiteX35" fmla="*/ 374650 w 438151"/>
                  <a:gd name="connsiteY35" fmla="*/ 292100 h 425951"/>
                  <a:gd name="connsiteX36" fmla="*/ 368300 w 438151"/>
                  <a:gd name="connsiteY36" fmla="*/ 314325 h 425951"/>
                  <a:gd name="connsiteX37" fmla="*/ 365125 w 438151"/>
                  <a:gd name="connsiteY37" fmla="*/ 336550 h 425951"/>
                  <a:gd name="connsiteX38" fmla="*/ 371475 w 438151"/>
                  <a:gd name="connsiteY38" fmla="*/ 390525 h 425951"/>
                  <a:gd name="connsiteX39" fmla="*/ 377825 w 438151"/>
                  <a:gd name="connsiteY39" fmla="*/ 412750 h 425951"/>
                  <a:gd name="connsiteX40" fmla="*/ 381000 w 438151"/>
                  <a:gd name="connsiteY40" fmla="*/ 425450 h 425951"/>
                  <a:gd name="connsiteX41" fmla="*/ 374650 w 438151"/>
                  <a:gd name="connsiteY41" fmla="*/ 415925 h 425951"/>
                  <a:gd name="connsiteX42" fmla="*/ 368300 w 438151"/>
                  <a:gd name="connsiteY42" fmla="*/ 403225 h 425951"/>
                  <a:gd name="connsiteX43" fmla="*/ 355600 w 438151"/>
                  <a:gd name="connsiteY43" fmla="*/ 384175 h 425951"/>
                  <a:gd name="connsiteX44" fmla="*/ 346075 w 438151"/>
                  <a:gd name="connsiteY44" fmla="*/ 365125 h 425951"/>
                  <a:gd name="connsiteX45" fmla="*/ 333375 w 438151"/>
                  <a:gd name="connsiteY45" fmla="*/ 346075 h 425951"/>
                  <a:gd name="connsiteX46" fmla="*/ 327025 w 438151"/>
                  <a:gd name="connsiteY46" fmla="*/ 330200 h 425951"/>
                  <a:gd name="connsiteX47" fmla="*/ 330200 w 438151"/>
                  <a:gd name="connsiteY47" fmla="*/ 282575 h 425951"/>
                  <a:gd name="connsiteX48" fmla="*/ 346075 w 438151"/>
                  <a:gd name="connsiteY48" fmla="*/ 266700 h 425951"/>
                  <a:gd name="connsiteX49" fmla="*/ 381000 w 438151"/>
                  <a:gd name="connsiteY49" fmla="*/ 225425 h 425951"/>
                  <a:gd name="connsiteX50" fmla="*/ 384175 w 438151"/>
                  <a:gd name="connsiteY50" fmla="*/ 215900 h 425951"/>
                  <a:gd name="connsiteX51" fmla="*/ 381000 w 438151"/>
                  <a:gd name="connsiteY51" fmla="*/ 177800 h 425951"/>
                  <a:gd name="connsiteX52" fmla="*/ 371475 w 438151"/>
                  <a:gd name="connsiteY52" fmla="*/ 171450 h 425951"/>
                  <a:gd name="connsiteX53" fmla="*/ 365125 w 438151"/>
                  <a:gd name="connsiteY53" fmla="*/ 161925 h 425951"/>
                  <a:gd name="connsiteX54" fmla="*/ 346075 w 438151"/>
                  <a:gd name="connsiteY54" fmla="*/ 149225 h 425951"/>
                  <a:gd name="connsiteX55" fmla="*/ 336550 w 438151"/>
                  <a:gd name="connsiteY55" fmla="*/ 139700 h 425951"/>
                  <a:gd name="connsiteX56" fmla="*/ 333375 w 438151"/>
                  <a:gd name="connsiteY56" fmla="*/ 127000 h 425951"/>
                  <a:gd name="connsiteX57" fmla="*/ 327025 w 438151"/>
                  <a:gd name="connsiteY57" fmla="*/ 107950 h 425951"/>
                  <a:gd name="connsiteX58" fmla="*/ 323850 w 438151"/>
                  <a:gd name="connsiteY58" fmla="*/ 66675 h 425951"/>
                  <a:gd name="connsiteX59" fmla="*/ 320675 w 438151"/>
                  <a:gd name="connsiteY59" fmla="*/ 57150 h 425951"/>
                  <a:gd name="connsiteX60" fmla="*/ 311150 w 438151"/>
                  <a:gd name="connsiteY60" fmla="*/ 47625 h 425951"/>
                  <a:gd name="connsiteX61" fmla="*/ 276225 w 438151"/>
                  <a:gd name="connsiteY61" fmla="*/ 53975 h 425951"/>
                  <a:gd name="connsiteX62" fmla="*/ 250825 w 438151"/>
                  <a:gd name="connsiteY62" fmla="*/ 79375 h 425951"/>
                  <a:gd name="connsiteX63" fmla="*/ 244475 w 438151"/>
                  <a:gd name="connsiteY63" fmla="*/ 92075 h 425951"/>
                  <a:gd name="connsiteX64" fmla="*/ 234950 w 438151"/>
                  <a:gd name="connsiteY64" fmla="*/ 101600 h 425951"/>
                  <a:gd name="connsiteX65" fmla="*/ 228600 w 438151"/>
                  <a:gd name="connsiteY65" fmla="*/ 111125 h 425951"/>
                  <a:gd name="connsiteX66" fmla="*/ 219075 w 438151"/>
                  <a:gd name="connsiteY66" fmla="*/ 123825 h 425951"/>
                  <a:gd name="connsiteX67" fmla="*/ 212725 w 438151"/>
                  <a:gd name="connsiteY67" fmla="*/ 133350 h 425951"/>
                  <a:gd name="connsiteX68" fmla="*/ 203200 w 438151"/>
                  <a:gd name="connsiteY68" fmla="*/ 142875 h 425951"/>
                  <a:gd name="connsiteX69" fmla="*/ 184150 w 438151"/>
                  <a:gd name="connsiteY69" fmla="*/ 161925 h 425951"/>
                  <a:gd name="connsiteX70" fmla="*/ 177800 w 438151"/>
                  <a:gd name="connsiteY70" fmla="*/ 171450 h 425951"/>
                  <a:gd name="connsiteX71" fmla="*/ 168275 w 438151"/>
                  <a:gd name="connsiteY71" fmla="*/ 174625 h 425951"/>
                  <a:gd name="connsiteX72" fmla="*/ 158750 w 438151"/>
                  <a:gd name="connsiteY72" fmla="*/ 180975 h 425951"/>
                  <a:gd name="connsiteX73" fmla="*/ 139700 w 438151"/>
                  <a:gd name="connsiteY73" fmla="*/ 193675 h 425951"/>
                  <a:gd name="connsiteX74" fmla="*/ 130175 w 438151"/>
                  <a:gd name="connsiteY74" fmla="*/ 203200 h 425951"/>
                  <a:gd name="connsiteX75" fmla="*/ 120650 w 438151"/>
                  <a:gd name="connsiteY75" fmla="*/ 206375 h 425951"/>
                  <a:gd name="connsiteX76" fmla="*/ 101600 w 438151"/>
                  <a:gd name="connsiteY76" fmla="*/ 225425 h 425951"/>
                  <a:gd name="connsiteX77" fmla="*/ 95250 w 438151"/>
                  <a:gd name="connsiteY77" fmla="*/ 234950 h 425951"/>
                  <a:gd name="connsiteX78" fmla="*/ 85725 w 438151"/>
                  <a:gd name="connsiteY78" fmla="*/ 241300 h 425951"/>
                  <a:gd name="connsiteX79" fmla="*/ 82550 w 438151"/>
                  <a:gd name="connsiteY79" fmla="*/ 250825 h 425951"/>
                  <a:gd name="connsiteX80" fmla="*/ 69850 w 438151"/>
                  <a:gd name="connsiteY80" fmla="*/ 269875 h 425951"/>
                  <a:gd name="connsiteX81" fmla="*/ 47625 w 438151"/>
                  <a:gd name="connsiteY81" fmla="*/ 298450 h 425951"/>
                  <a:gd name="connsiteX82" fmla="*/ 28575 w 438151"/>
                  <a:gd name="connsiteY82" fmla="*/ 311150 h 425951"/>
                  <a:gd name="connsiteX83" fmla="*/ 9525 w 438151"/>
                  <a:gd name="connsiteY83" fmla="*/ 307975 h 425951"/>
                  <a:gd name="connsiteX84" fmla="*/ 6350 w 438151"/>
                  <a:gd name="connsiteY84" fmla="*/ 298450 h 425951"/>
                  <a:gd name="connsiteX85" fmla="*/ 0 w 438151"/>
                  <a:gd name="connsiteY85" fmla="*/ 276225 h 425951"/>
                  <a:gd name="connsiteX86" fmla="*/ 9525 w 438151"/>
                  <a:gd name="connsiteY86" fmla="*/ 222250 h 425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38151" h="425951">
                    <a:moveTo>
                      <a:pt x="9525" y="222250"/>
                    </a:moveTo>
                    <a:cubicBezTo>
                      <a:pt x="11642" y="210079"/>
                      <a:pt x="10085" y="209083"/>
                      <a:pt x="12700" y="203200"/>
                    </a:cubicBezTo>
                    <a:cubicBezTo>
                      <a:pt x="14524" y="199097"/>
                      <a:pt x="18776" y="196550"/>
                      <a:pt x="22225" y="193675"/>
                    </a:cubicBezTo>
                    <a:cubicBezTo>
                      <a:pt x="25156" y="191232"/>
                      <a:pt x="28645" y="189543"/>
                      <a:pt x="31750" y="187325"/>
                    </a:cubicBezTo>
                    <a:cubicBezTo>
                      <a:pt x="48569" y="175311"/>
                      <a:pt x="38518" y="179777"/>
                      <a:pt x="53975" y="174625"/>
                    </a:cubicBezTo>
                    <a:cubicBezTo>
                      <a:pt x="70908" y="149225"/>
                      <a:pt x="48683" y="179917"/>
                      <a:pt x="69850" y="158750"/>
                    </a:cubicBezTo>
                    <a:cubicBezTo>
                      <a:pt x="72548" y="156052"/>
                      <a:pt x="73665" y="152077"/>
                      <a:pt x="76200" y="149225"/>
                    </a:cubicBezTo>
                    <a:cubicBezTo>
                      <a:pt x="94235" y="128936"/>
                      <a:pt x="87991" y="132595"/>
                      <a:pt x="104775" y="127000"/>
                    </a:cubicBezTo>
                    <a:cubicBezTo>
                      <a:pt x="106892" y="123825"/>
                      <a:pt x="108427" y="120173"/>
                      <a:pt x="111125" y="117475"/>
                    </a:cubicBezTo>
                    <a:cubicBezTo>
                      <a:pt x="113823" y="114777"/>
                      <a:pt x="118266" y="114105"/>
                      <a:pt x="120650" y="111125"/>
                    </a:cubicBezTo>
                    <a:cubicBezTo>
                      <a:pt x="122741" y="108512"/>
                      <a:pt x="121969" y="104385"/>
                      <a:pt x="123825" y="101600"/>
                    </a:cubicBezTo>
                    <a:cubicBezTo>
                      <a:pt x="126316" y="97864"/>
                      <a:pt x="130475" y="95524"/>
                      <a:pt x="133350" y="92075"/>
                    </a:cubicBezTo>
                    <a:cubicBezTo>
                      <a:pt x="155452" y="65553"/>
                      <a:pt x="121398" y="100852"/>
                      <a:pt x="149225" y="73025"/>
                    </a:cubicBezTo>
                    <a:cubicBezTo>
                      <a:pt x="150283" y="69850"/>
                      <a:pt x="150544" y="66285"/>
                      <a:pt x="152400" y="63500"/>
                    </a:cubicBezTo>
                    <a:cubicBezTo>
                      <a:pt x="157096" y="56456"/>
                      <a:pt x="175569" y="43077"/>
                      <a:pt x="180975" y="41275"/>
                    </a:cubicBezTo>
                    <a:cubicBezTo>
                      <a:pt x="184150" y="40217"/>
                      <a:pt x="187507" y="39597"/>
                      <a:pt x="190500" y="38100"/>
                    </a:cubicBezTo>
                    <a:cubicBezTo>
                      <a:pt x="193913" y="36393"/>
                      <a:pt x="196612" y="33457"/>
                      <a:pt x="200025" y="31750"/>
                    </a:cubicBezTo>
                    <a:cubicBezTo>
                      <a:pt x="203018" y="30253"/>
                      <a:pt x="206557" y="30072"/>
                      <a:pt x="209550" y="28575"/>
                    </a:cubicBezTo>
                    <a:cubicBezTo>
                      <a:pt x="234169" y="16265"/>
                      <a:pt x="204659" y="27030"/>
                      <a:pt x="228600" y="19050"/>
                    </a:cubicBezTo>
                    <a:cubicBezTo>
                      <a:pt x="231476" y="16893"/>
                      <a:pt x="246182" y="5496"/>
                      <a:pt x="250825" y="3175"/>
                    </a:cubicBezTo>
                    <a:cubicBezTo>
                      <a:pt x="253818" y="1678"/>
                      <a:pt x="257175" y="1058"/>
                      <a:pt x="260350" y="0"/>
                    </a:cubicBezTo>
                    <a:lnTo>
                      <a:pt x="292100" y="3175"/>
                    </a:lnTo>
                    <a:cubicBezTo>
                      <a:pt x="299532" y="4049"/>
                      <a:pt x="306879" y="5605"/>
                      <a:pt x="314325" y="6350"/>
                    </a:cubicBezTo>
                    <a:cubicBezTo>
                      <a:pt x="328055" y="7723"/>
                      <a:pt x="341842" y="8467"/>
                      <a:pt x="355600" y="9525"/>
                    </a:cubicBezTo>
                    <a:cubicBezTo>
                      <a:pt x="365454" y="12810"/>
                      <a:pt x="368017" y="13165"/>
                      <a:pt x="377825" y="19050"/>
                    </a:cubicBezTo>
                    <a:cubicBezTo>
                      <a:pt x="384369" y="22977"/>
                      <a:pt x="396875" y="31750"/>
                      <a:pt x="396875" y="31750"/>
                    </a:cubicBezTo>
                    <a:cubicBezTo>
                      <a:pt x="405292" y="57000"/>
                      <a:pt x="397302" y="31139"/>
                      <a:pt x="406400" y="85725"/>
                    </a:cubicBezTo>
                    <a:cubicBezTo>
                      <a:pt x="407117" y="90029"/>
                      <a:pt x="407073" y="94850"/>
                      <a:pt x="409575" y="98425"/>
                    </a:cubicBezTo>
                    <a:cubicBezTo>
                      <a:pt x="414725" y="105782"/>
                      <a:pt x="424609" y="109443"/>
                      <a:pt x="428625" y="117475"/>
                    </a:cubicBezTo>
                    <a:cubicBezTo>
                      <a:pt x="436472" y="133168"/>
                      <a:pt x="433478" y="125685"/>
                      <a:pt x="438150" y="139700"/>
                    </a:cubicBezTo>
                    <a:cubicBezTo>
                      <a:pt x="437859" y="144360"/>
                      <a:pt x="439730" y="184165"/>
                      <a:pt x="431800" y="200025"/>
                    </a:cubicBezTo>
                    <a:cubicBezTo>
                      <a:pt x="430093" y="203438"/>
                      <a:pt x="427472" y="206314"/>
                      <a:pt x="425450" y="209550"/>
                    </a:cubicBezTo>
                    <a:cubicBezTo>
                      <a:pt x="423901" y="212028"/>
                      <a:pt x="413202" y="230597"/>
                      <a:pt x="409575" y="234950"/>
                    </a:cubicBezTo>
                    <a:cubicBezTo>
                      <a:pt x="384706" y="264793"/>
                      <a:pt x="419448" y="215377"/>
                      <a:pt x="387350" y="263525"/>
                    </a:cubicBezTo>
                    <a:cubicBezTo>
                      <a:pt x="385233" y="266700"/>
                      <a:pt x="382207" y="269430"/>
                      <a:pt x="381000" y="273050"/>
                    </a:cubicBezTo>
                    <a:lnTo>
                      <a:pt x="374650" y="292100"/>
                    </a:lnTo>
                    <a:cubicBezTo>
                      <a:pt x="371930" y="300261"/>
                      <a:pt x="369895" y="305554"/>
                      <a:pt x="368300" y="314325"/>
                    </a:cubicBezTo>
                    <a:cubicBezTo>
                      <a:pt x="366961" y="321688"/>
                      <a:pt x="366183" y="329142"/>
                      <a:pt x="365125" y="336550"/>
                    </a:cubicBezTo>
                    <a:cubicBezTo>
                      <a:pt x="367340" y="360919"/>
                      <a:pt x="367228" y="369288"/>
                      <a:pt x="371475" y="390525"/>
                    </a:cubicBezTo>
                    <a:cubicBezTo>
                      <a:pt x="374784" y="407068"/>
                      <a:pt x="373790" y="398628"/>
                      <a:pt x="377825" y="412750"/>
                    </a:cubicBezTo>
                    <a:cubicBezTo>
                      <a:pt x="379024" y="416946"/>
                      <a:pt x="384086" y="422364"/>
                      <a:pt x="381000" y="425450"/>
                    </a:cubicBezTo>
                    <a:cubicBezTo>
                      <a:pt x="378302" y="428148"/>
                      <a:pt x="376543" y="419238"/>
                      <a:pt x="374650" y="415925"/>
                    </a:cubicBezTo>
                    <a:cubicBezTo>
                      <a:pt x="372302" y="411816"/>
                      <a:pt x="370735" y="407284"/>
                      <a:pt x="368300" y="403225"/>
                    </a:cubicBezTo>
                    <a:cubicBezTo>
                      <a:pt x="364373" y="396681"/>
                      <a:pt x="358013" y="391415"/>
                      <a:pt x="355600" y="384175"/>
                    </a:cubicBezTo>
                    <a:cubicBezTo>
                      <a:pt x="347620" y="360234"/>
                      <a:pt x="358385" y="389744"/>
                      <a:pt x="346075" y="365125"/>
                    </a:cubicBezTo>
                    <a:cubicBezTo>
                      <a:pt x="336885" y="346745"/>
                      <a:pt x="351431" y="364131"/>
                      <a:pt x="333375" y="346075"/>
                    </a:cubicBezTo>
                    <a:cubicBezTo>
                      <a:pt x="331258" y="340783"/>
                      <a:pt x="327310" y="335892"/>
                      <a:pt x="327025" y="330200"/>
                    </a:cubicBezTo>
                    <a:cubicBezTo>
                      <a:pt x="326230" y="314310"/>
                      <a:pt x="327584" y="298269"/>
                      <a:pt x="330200" y="282575"/>
                    </a:cubicBezTo>
                    <a:cubicBezTo>
                      <a:pt x="331777" y="273112"/>
                      <a:pt x="340265" y="271929"/>
                      <a:pt x="346075" y="266700"/>
                    </a:cubicBezTo>
                    <a:cubicBezTo>
                      <a:pt x="354229" y="259361"/>
                      <a:pt x="376669" y="238418"/>
                      <a:pt x="381000" y="225425"/>
                    </a:cubicBezTo>
                    <a:lnTo>
                      <a:pt x="384175" y="215900"/>
                    </a:lnTo>
                    <a:cubicBezTo>
                      <a:pt x="383117" y="203200"/>
                      <a:pt x="384501" y="190054"/>
                      <a:pt x="381000" y="177800"/>
                    </a:cubicBezTo>
                    <a:cubicBezTo>
                      <a:pt x="379952" y="174131"/>
                      <a:pt x="374173" y="174148"/>
                      <a:pt x="371475" y="171450"/>
                    </a:cubicBezTo>
                    <a:cubicBezTo>
                      <a:pt x="368777" y="168752"/>
                      <a:pt x="367997" y="164438"/>
                      <a:pt x="365125" y="161925"/>
                    </a:cubicBezTo>
                    <a:cubicBezTo>
                      <a:pt x="359382" y="156899"/>
                      <a:pt x="351471" y="154621"/>
                      <a:pt x="346075" y="149225"/>
                    </a:cubicBezTo>
                    <a:lnTo>
                      <a:pt x="336550" y="139700"/>
                    </a:lnTo>
                    <a:cubicBezTo>
                      <a:pt x="335492" y="135467"/>
                      <a:pt x="334629" y="131180"/>
                      <a:pt x="333375" y="127000"/>
                    </a:cubicBezTo>
                    <a:cubicBezTo>
                      <a:pt x="331452" y="120589"/>
                      <a:pt x="327025" y="107950"/>
                      <a:pt x="327025" y="107950"/>
                    </a:cubicBezTo>
                    <a:cubicBezTo>
                      <a:pt x="325967" y="94192"/>
                      <a:pt x="325562" y="80367"/>
                      <a:pt x="323850" y="66675"/>
                    </a:cubicBezTo>
                    <a:cubicBezTo>
                      <a:pt x="323435" y="63354"/>
                      <a:pt x="322531" y="59935"/>
                      <a:pt x="320675" y="57150"/>
                    </a:cubicBezTo>
                    <a:cubicBezTo>
                      <a:pt x="318184" y="53414"/>
                      <a:pt x="314325" y="50800"/>
                      <a:pt x="311150" y="47625"/>
                    </a:cubicBezTo>
                    <a:cubicBezTo>
                      <a:pt x="302394" y="48719"/>
                      <a:pt x="286014" y="49081"/>
                      <a:pt x="276225" y="53975"/>
                    </a:cubicBezTo>
                    <a:cubicBezTo>
                      <a:pt x="265348" y="59413"/>
                      <a:pt x="256774" y="68965"/>
                      <a:pt x="250825" y="79375"/>
                    </a:cubicBezTo>
                    <a:cubicBezTo>
                      <a:pt x="248477" y="83484"/>
                      <a:pt x="247226" y="88224"/>
                      <a:pt x="244475" y="92075"/>
                    </a:cubicBezTo>
                    <a:cubicBezTo>
                      <a:pt x="241865" y="95729"/>
                      <a:pt x="237825" y="98151"/>
                      <a:pt x="234950" y="101600"/>
                    </a:cubicBezTo>
                    <a:cubicBezTo>
                      <a:pt x="232507" y="104531"/>
                      <a:pt x="230818" y="108020"/>
                      <a:pt x="228600" y="111125"/>
                    </a:cubicBezTo>
                    <a:cubicBezTo>
                      <a:pt x="225524" y="115431"/>
                      <a:pt x="222151" y="119519"/>
                      <a:pt x="219075" y="123825"/>
                    </a:cubicBezTo>
                    <a:cubicBezTo>
                      <a:pt x="216857" y="126930"/>
                      <a:pt x="215168" y="130419"/>
                      <a:pt x="212725" y="133350"/>
                    </a:cubicBezTo>
                    <a:cubicBezTo>
                      <a:pt x="209850" y="136799"/>
                      <a:pt x="206122" y="139466"/>
                      <a:pt x="203200" y="142875"/>
                    </a:cubicBezTo>
                    <a:cubicBezTo>
                      <a:pt x="187447" y="161253"/>
                      <a:pt x="200918" y="150746"/>
                      <a:pt x="184150" y="161925"/>
                    </a:cubicBezTo>
                    <a:cubicBezTo>
                      <a:pt x="182033" y="165100"/>
                      <a:pt x="180780" y="169066"/>
                      <a:pt x="177800" y="171450"/>
                    </a:cubicBezTo>
                    <a:cubicBezTo>
                      <a:pt x="175187" y="173541"/>
                      <a:pt x="171268" y="173128"/>
                      <a:pt x="168275" y="174625"/>
                    </a:cubicBezTo>
                    <a:cubicBezTo>
                      <a:pt x="164862" y="176332"/>
                      <a:pt x="161681" y="178532"/>
                      <a:pt x="158750" y="180975"/>
                    </a:cubicBezTo>
                    <a:cubicBezTo>
                      <a:pt x="142895" y="194188"/>
                      <a:pt x="156439" y="188095"/>
                      <a:pt x="139700" y="193675"/>
                    </a:cubicBezTo>
                    <a:cubicBezTo>
                      <a:pt x="136525" y="196850"/>
                      <a:pt x="133911" y="200709"/>
                      <a:pt x="130175" y="203200"/>
                    </a:cubicBezTo>
                    <a:cubicBezTo>
                      <a:pt x="127390" y="205056"/>
                      <a:pt x="123292" y="204320"/>
                      <a:pt x="120650" y="206375"/>
                    </a:cubicBezTo>
                    <a:cubicBezTo>
                      <a:pt x="113561" y="211888"/>
                      <a:pt x="106581" y="217953"/>
                      <a:pt x="101600" y="225425"/>
                    </a:cubicBezTo>
                    <a:cubicBezTo>
                      <a:pt x="99483" y="228600"/>
                      <a:pt x="97948" y="232252"/>
                      <a:pt x="95250" y="234950"/>
                    </a:cubicBezTo>
                    <a:cubicBezTo>
                      <a:pt x="92552" y="237648"/>
                      <a:pt x="88900" y="239183"/>
                      <a:pt x="85725" y="241300"/>
                    </a:cubicBezTo>
                    <a:cubicBezTo>
                      <a:pt x="84667" y="244475"/>
                      <a:pt x="84175" y="247899"/>
                      <a:pt x="82550" y="250825"/>
                    </a:cubicBezTo>
                    <a:cubicBezTo>
                      <a:pt x="78844" y="257496"/>
                      <a:pt x="72263" y="262635"/>
                      <a:pt x="69850" y="269875"/>
                    </a:cubicBezTo>
                    <a:cubicBezTo>
                      <a:pt x="63835" y="287919"/>
                      <a:pt x="69042" y="277033"/>
                      <a:pt x="47625" y="298450"/>
                    </a:cubicBezTo>
                    <a:cubicBezTo>
                      <a:pt x="35733" y="310342"/>
                      <a:pt x="42360" y="306555"/>
                      <a:pt x="28575" y="311150"/>
                    </a:cubicBezTo>
                    <a:cubicBezTo>
                      <a:pt x="22225" y="310092"/>
                      <a:pt x="15114" y="311169"/>
                      <a:pt x="9525" y="307975"/>
                    </a:cubicBezTo>
                    <a:cubicBezTo>
                      <a:pt x="6619" y="306315"/>
                      <a:pt x="7269" y="301668"/>
                      <a:pt x="6350" y="298450"/>
                    </a:cubicBezTo>
                    <a:cubicBezTo>
                      <a:pt x="-1623" y="270543"/>
                      <a:pt x="7613" y="299063"/>
                      <a:pt x="0" y="276225"/>
                    </a:cubicBezTo>
                    <a:cubicBezTo>
                      <a:pt x="3344" y="229415"/>
                      <a:pt x="7408" y="234421"/>
                      <a:pt x="9525" y="2222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978" name="Forme libre 435">
                <a:extLst>
                  <a:ext uri="{FF2B5EF4-FFF2-40B4-BE49-F238E27FC236}">
                    <a16:creationId xmlns:a16="http://schemas.microsoft.com/office/drawing/2014/main" id="{03AE0CB5-040F-4272-9A32-ECDD12ABA313}"/>
                  </a:ext>
                </a:extLst>
              </p:cNvPr>
              <p:cNvSpPr/>
              <p:nvPr/>
            </p:nvSpPr>
            <p:spPr>
              <a:xfrm>
                <a:off x="4034630" y="3356992"/>
                <a:ext cx="486242" cy="458440"/>
              </a:xfrm>
              <a:custGeom>
                <a:avLst/>
                <a:gdLst>
                  <a:gd name="connsiteX0" fmla="*/ 10320 w 486242"/>
                  <a:gd name="connsiteY0" fmla="*/ 206375 h 458440"/>
                  <a:gd name="connsiteX1" fmla="*/ 13495 w 486242"/>
                  <a:gd name="connsiteY1" fmla="*/ 190500 h 458440"/>
                  <a:gd name="connsiteX2" fmla="*/ 35720 w 486242"/>
                  <a:gd name="connsiteY2" fmla="*/ 174625 h 458440"/>
                  <a:gd name="connsiteX3" fmla="*/ 45245 w 486242"/>
                  <a:gd name="connsiteY3" fmla="*/ 168275 h 458440"/>
                  <a:gd name="connsiteX4" fmla="*/ 57945 w 486242"/>
                  <a:gd name="connsiteY4" fmla="*/ 161925 h 458440"/>
                  <a:gd name="connsiteX5" fmla="*/ 76995 w 486242"/>
                  <a:gd name="connsiteY5" fmla="*/ 149225 h 458440"/>
                  <a:gd name="connsiteX6" fmla="*/ 96045 w 486242"/>
                  <a:gd name="connsiteY6" fmla="*/ 139700 h 458440"/>
                  <a:gd name="connsiteX7" fmla="*/ 118270 w 486242"/>
                  <a:gd name="connsiteY7" fmla="*/ 127000 h 458440"/>
                  <a:gd name="connsiteX8" fmla="*/ 134145 w 486242"/>
                  <a:gd name="connsiteY8" fmla="*/ 114300 h 458440"/>
                  <a:gd name="connsiteX9" fmla="*/ 146845 w 486242"/>
                  <a:gd name="connsiteY9" fmla="*/ 101600 h 458440"/>
                  <a:gd name="connsiteX10" fmla="*/ 159545 w 486242"/>
                  <a:gd name="connsiteY10" fmla="*/ 92075 h 458440"/>
                  <a:gd name="connsiteX11" fmla="*/ 165895 w 486242"/>
                  <a:gd name="connsiteY11" fmla="*/ 82550 h 458440"/>
                  <a:gd name="connsiteX12" fmla="*/ 178595 w 486242"/>
                  <a:gd name="connsiteY12" fmla="*/ 76200 h 458440"/>
                  <a:gd name="connsiteX13" fmla="*/ 197645 w 486242"/>
                  <a:gd name="connsiteY13" fmla="*/ 66675 h 458440"/>
                  <a:gd name="connsiteX14" fmla="*/ 203995 w 486242"/>
                  <a:gd name="connsiteY14" fmla="*/ 57150 h 458440"/>
                  <a:gd name="connsiteX15" fmla="*/ 226220 w 486242"/>
                  <a:gd name="connsiteY15" fmla="*/ 47625 h 458440"/>
                  <a:gd name="connsiteX16" fmla="*/ 251620 w 486242"/>
                  <a:gd name="connsiteY16" fmla="*/ 34925 h 458440"/>
                  <a:gd name="connsiteX17" fmla="*/ 254795 w 486242"/>
                  <a:gd name="connsiteY17" fmla="*/ 25400 h 458440"/>
                  <a:gd name="connsiteX18" fmla="*/ 264320 w 486242"/>
                  <a:gd name="connsiteY18" fmla="*/ 15875 h 458440"/>
                  <a:gd name="connsiteX19" fmla="*/ 273845 w 486242"/>
                  <a:gd name="connsiteY19" fmla="*/ 9525 h 458440"/>
                  <a:gd name="connsiteX20" fmla="*/ 308770 w 486242"/>
                  <a:gd name="connsiteY20" fmla="*/ 0 h 458440"/>
                  <a:gd name="connsiteX21" fmla="*/ 356395 w 486242"/>
                  <a:gd name="connsiteY21" fmla="*/ 3175 h 458440"/>
                  <a:gd name="connsiteX22" fmla="*/ 375445 w 486242"/>
                  <a:gd name="connsiteY22" fmla="*/ 12700 h 458440"/>
                  <a:gd name="connsiteX23" fmla="*/ 384970 w 486242"/>
                  <a:gd name="connsiteY23" fmla="*/ 15875 h 458440"/>
                  <a:gd name="connsiteX24" fmla="*/ 407195 w 486242"/>
                  <a:gd name="connsiteY24" fmla="*/ 31750 h 458440"/>
                  <a:gd name="connsiteX25" fmla="*/ 416720 w 486242"/>
                  <a:gd name="connsiteY25" fmla="*/ 44450 h 458440"/>
                  <a:gd name="connsiteX26" fmla="*/ 426245 w 486242"/>
                  <a:gd name="connsiteY26" fmla="*/ 53975 h 458440"/>
                  <a:gd name="connsiteX27" fmla="*/ 432595 w 486242"/>
                  <a:gd name="connsiteY27" fmla="*/ 66675 h 458440"/>
                  <a:gd name="connsiteX28" fmla="*/ 438945 w 486242"/>
                  <a:gd name="connsiteY28" fmla="*/ 88900 h 458440"/>
                  <a:gd name="connsiteX29" fmla="*/ 435770 w 486242"/>
                  <a:gd name="connsiteY29" fmla="*/ 130175 h 458440"/>
                  <a:gd name="connsiteX30" fmla="*/ 432595 w 486242"/>
                  <a:gd name="connsiteY30" fmla="*/ 139700 h 458440"/>
                  <a:gd name="connsiteX31" fmla="*/ 429420 w 486242"/>
                  <a:gd name="connsiteY31" fmla="*/ 168275 h 458440"/>
                  <a:gd name="connsiteX32" fmla="*/ 435770 w 486242"/>
                  <a:gd name="connsiteY32" fmla="*/ 196850 h 458440"/>
                  <a:gd name="connsiteX33" fmla="*/ 442120 w 486242"/>
                  <a:gd name="connsiteY33" fmla="*/ 206375 h 458440"/>
                  <a:gd name="connsiteX34" fmla="*/ 448470 w 486242"/>
                  <a:gd name="connsiteY34" fmla="*/ 225425 h 458440"/>
                  <a:gd name="connsiteX35" fmla="*/ 454820 w 486242"/>
                  <a:gd name="connsiteY35" fmla="*/ 234950 h 458440"/>
                  <a:gd name="connsiteX36" fmla="*/ 461170 w 486242"/>
                  <a:gd name="connsiteY36" fmla="*/ 260350 h 458440"/>
                  <a:gd name="connsiteX37" fmla="*/ 464345 w 486242"/>
                  <a:gd name="connsiteY37" fmla="*/ 339725 h 458440"/>
                  <a:gd name="connsiteX38" fmla="*/ 467520 w 486242"/>
                  <a:gd name="connsiteY38" fmla="*/ 349250 h 458440"/>
                  <a:gd name="connsiteX39" fmla="*/ 477045 w 486242"/>
                  <a:gd name="connsiteY39" fmla="*/ 358775 h 458440"/>
                  <a:gd name="connsiteX40" fmla="*/ 483395 w 486242"/>
                  <a:gd name="connsiteY40" fmla="*/ 393700 h 458440"/>
                  <a:gd name="connsiteX41" fmla="*/ 480220 w 486242"/>
                  <a:gd name="connsiteY41" fmla="*/ 425450 h 458440"/>
                  <a:gd name="connsiteX42" fmla="*/ 483395 w 486242"/>
                  <a:gd name="connsiteY42" fmla="*/ 457200 h 458440"/>
                  <a:gd name="connsiteX43" fmla="*/ 473870 w 486242"/>
                  <a:gd name="connsiteY43" fmla="*/ 447675 h 458440"/>
                  <a:gd name="connsiteX44" fmla="*/ 457995 w 486242"/>
                  <a:gd name="connsiteY44" fmla="*/ 425450 h 458440"/>
                  <a:gd name="connsiteX45" fmla="*/ 454820 w 486242"/>
                  <a:gd name="connsiteY45" fmla="*/ 393700 h 458440"/>
                  <a:gd name="connsiteX46" fmla="*/ 445295 w 486242"/>
                  <a:gd name="connsiteY46" fmla="*/ 384175 h 458440"/>
                  <a:gd name="connsiteX47" fmla="*/ 426245 w 486242"/>
                  <a:gd name="connsiteY47" fmla="*/ 368300 h 458440"/>
                  <a:gd name="connsiteX48" fmla="*/ 423070 w 486242"/>
                  <a:gd name="connsiteY48" fmla="*/ 358775 h 458440"/>
                  <a:gd name="connsiteX49" fmla="*/ 410370 w 486242"/>
                  <a:gd name="connsiteY49" fmla="*/ 339725 h 458440"/>
                  <a:gd name="connsiteX50" fmla="*/ 400845 w 486242"/>
                  <a:gd name="connsiteY50" fmla="*/ 301625 h 458440"/>
                  <a:gd name="connsiteX51" fmla="*/ 404020 w 486242"/>
                  <a:gd name="connsiteY51" fmla="*/ 273050 h 458440"/>
                  <a:gd name="connsiteX52" fmla="*/ 407195 w 486242"/>
                  <a:gd name="connsiteY52" fmla="*/ 254000 h 458440"/>
                  <a:gd name="connsiteX53" fmla="*/ 413545 w 486242"/>
                  <a:gd name="connsiteY53" fmla="*/ 196850 h 458440"/>
                  <a:gd name="connsiteX54" fmla="*/ 407195 w 486242"/>
                  <a:gd name="connsiteY54" fmla="*/ 174625 h 458440"/>
                  <a:gd name="connsiteX55" fmla="*/ 391320 w 486242"/>
                  <a:gd name="connsiteY55" fmla="*/ 155575 h 458440"/>
                  <a:gd name="connsiteX56" fmla="*/ 384970 w 486242"/>
                  <a:gd name="connsiteY56" fmla="*/ 136525 h 458440"/>
                  <a:gd name="connsiteX57" fmla="*/ 381795 w 486242"/>
                  <a:gd name="connsiteY57" fmla="*/ 127000 h 458440"/>
                  <a:gd name="connsiteX58" fmla="*/ 372270 w 486242"/>
                  <a:gd name="connsiteY58" fmla="*/ 123825 h 458440"/>
                  <a:gd name="connsiteX59" fmla="*/ 365920 w 486242"/>
                  <a:gd name="connsiteY59" fmla="*/ 57150 h 458440"/>
                  <a:gd name="connsiteX60" fmla="*/ 356395 w 486242"/>
                  <a:gd name="connsiteY60" fmla="*/ 60325 h 458440"/>
                  <a:gd name="connsiteX61" fmla="*/ 334170 w 486242"/>
                  <a:gd name="connsiteY61" fmla="*/ 76200 h 458440"/>
                  <a:gd name="connsiteX62" fmla="*/ 302420 w 486242"/>
                  <a:gd name="connsiteY62" fmla="*/ 95250 h 458440"/>
                  <a:gd name="connsiteX63" fmla="*/ 283370 w 486242"/>
                  <a:gd name="connsiteY63" fmla="*/ 107950 h 458440"/>
                  <a:gd name="connsiteX64" fmla="*/ 254795 w 486242"/>
                  <a:gd name="connsiteY64" fmla="*/ 123825 h 458440"/>
                  <a:gd name="connsiteX65" fmla="*/ 242095 w 486242"/>
                  <a:gd name="connsiteY65" fmla="*/ 133350 h 458440"/>
                  <a:gd name="connsiteX66" fmla="*/ 232570 w 486242"/>
                  <a:gd name="connsiteY66" fmla="*/ 136525 h 458440"/>
                  <a:gd name="connsiteX67" fmla="*/ 210345 w 486242"/>
                  <a:gd name="connsiteY67" fmla="*/ 152400 h 458440"/>
                  <a:gd name="connsiteX68" fmla="*/ 200820 w 486242"/>
                  <a:gd name="connsiteY68" fmla="*/ 155575 h 458440"/>
                  <a:gd name="connsiteX69" fmla="*/ 191295 w 486242"/>
                  <a:gd name="connsiteY69" fmla="*/ 161925 h 458440"/>
                  <a:gd name="connsiteX70" fmla="*/ 181770 w 486242"/>
                  <a:gd name="connsiteY70" fmla="*/ 165100 h 458440"/>
                  <a:gd name="connsiteX71" fmla="*/ 172245 w 486242"/>
                  <a:gd name="connsiteY71" fmla="*/ 171450 h 458440"/>
                  <a:gd name="connsiteX72" fmla="*/ 162720 w 486242"/>
                  <a:gd name="connsiteY72" fmla="*/ 174625 h 458440"/>
                  <a:gd name="connsiteX73" fmla="*/ 150020 w 486242"/>
                  <a:gd name="connsiteY73" fmla="*/ 180975 h 458440"/>
                  <a:gd name="connsiteX74" fmla="*/ 140495 w 486242"/>
                  <a:gd name="connsiteY74" fmla="*/ 187325 h 458440"/>
                  <a:gd name="connsiteX75" fmla="*/ 121445 w 486242"/>
                  <a:gd name="connsiteY75" fmla="*/ 193675 h 458440"/>
                  <a:gd name="connsiteX76" fmla="*/ 108745 w 486242"/>
                  <a:gd name="connsiteY76" fmla="*/ 200025 h 458440"/>
                  <a:gd name="connsiteX77" fmla="*/ 99220 w 486242"/>
                  <a:gd name="connsiteY77" fmla="*/ 206375 h 458440"/>
                  <a:gd name="connsiteX78" fmla="*/ 86520 w 486242"/>
                  <a:gd name="connsiteY78" fmla="*/ 209550 h 458440"/>
                  <a:gd name="connsiteX79" fmla="*/ 64295 w 486242"/>
                  <a:gd name="connsiteY79" fmla="*/ 222250 h 458440"/>
                  <a:gd name="connsiteX80" fmla="*/ 54770 w 486242"/>
                  <a:gd name="connsiteY80" fmla="*/ 225425 h 458440"/>
                  <a:gd name="connsiteX81" fmla="*/ 42070 w 486242"/>
                  <a:gd name="connsiteY81" fmla="*/ 234950 h 458440"/>
                  <a:gd name="connsiteX82" fmla="*/ 32545 w 486242"/>
                  <a:gd name="connsiteY82" fmla="*/ 244475 h 458440"/>
                  <a:gd name="connsiteX83" fmla="*/ 23020 w 486242"/>
                  <a:gd name="connsiteY83" fmla="*/ 247650 h 458440"/>
                  <a:gd name="connsiteX84" fmla="*/ 13495 w 486242"/>
                  <a:gd name="connsiteY84" fmla="*/ 257175 h 458440"/>
                  <a:gd name="connsiteX85" fmla="*/ 795 w 486242"/>
                  <a:gd name="connsiteY85" fmla="*/ 254000 h 458440"/>
                  <a:gd name="connsiteX86" fmla="*/ 10320 w 486242"/>
                  <a:gd name="connsiteY86" fmla="*/ 206375 h 458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86242" h="458440">
                    <a:moveTo>
                      <a:pt x="10320" y="206375"/>
                    </a:moveTo>
                    <a:cubicBezTo>
                      <a:pt x="12437" y="195792"/>
                      <a:pt x="11082" y="195327"/>
                      <a:pt x="13495" y="190500"/>
                    </a:cubicBezTo>
                    <a:cubicBezTo>
                      <a:pt x="18149" y="181191"/>
                      <a:pt x="27666" y="179227"/>
                      <a:pt x="35720" y="174625"/>
                    </a:cubicBezTo>
                    <a:cubicBezTo>
                      <a:pt x="39033" y="172732"/>
                      <a:pt x="41932" y="170168"/>
                      <a:pt x="45245" y="168275"/>
                    </a:cubicBezTo>
                    <a:cubicBezTo>
                      <a:pt x="49354" y="165927"/>
                      <a:pt x="53886" y="164360"/>
                      <a:pt x="57945" y="161925"/>
                    </a:cubicBezTo>
                    <a:cubicBezTo>
                      <a:pt x="64489" y="157998"/>
                      <a:pt x="69755" y="151638"/>
                      <a:pt x="76995" y="149225"/>
                    </a:cubicBezTo>
                    <a:cubicBezTo>
                      <a:pt x="94459" y="143404"/>
                      <a:pt x="78811" y="149548"/>
                      <a:pt x="96045" y="139700"/>
                    </a:cubicBezTo>
                    <a:cubicBezTo>
                      <a:pt x="124243" y="123587"/>
                      <a:pt x="95064" y="142471"/>
                      <a:pt x="118270" y="127000"/>
                    </a:cubicBezTo>
                    <a:cubicBezTo>
                      <a:pt x="133743" y="103790"/>
                      <a:pt x="114627" y="128242"/>
                      <a:pt x="134145" y="114300"/>
                    </a:cubicBezTo>
                    <a:cubicBezTo>
                      <a:pt x="139017" y="110820"/>
                      <a:pt x="142339" y="105542"/>
                      <a:pt x="146845" y="101600"/>
                    </a:cubicBezTo>
                    <a:cubicBezTo>
                      <a:pt x="150827" y="98115"/>
                      <a:pt x="155803" y="95817"/>
                      <a:pt x="159545" y="92075"/>
                    </a:cubicBezTo>
                    <a:cubicBezTo>
                      <a:pt x="162243" y="89377"/>
                      <a:pt x="162964" y="84993"/>
                      <a:pt x="165895" y="82550"/>
                    </a:cubicBezTo>
                    <a:cubicBezTo>
                      <a:pt x="169531" y="79520"/>
                      <a:pt x="174486" y="78548"/>
                      <a:pt x="178595" y="76200"/>
                    </a:cubicBezTo>
                    <a:cubicBezTo>
                      <a:pt x="195829" y="66352"/>
                      <a:pt x="180181" y="72496"/>
                      <a:pt x="197645" y="66675"/>
                    </a:cubicBezTo>
                    <a:cubicBezTo>
                      <a:pt x="199762" y="63500"/>
                      <a:pt x="201064" y="59593"/>
                      <a:pt x="203995" y="57150"/>
                    </a:cubicBezTo>
                    <a:cubicBezTo>
                      <a:pt x="210077" y="52082"/>
                      <a:pt x="219001" y="50332"/>
                      <a:pt x="226220" y="47625"/>
                    </a:cubicBezTo>
                    <a:cubicBezTo>
                      <a:pt x="243974" y="40967"/>
                      <a:pt x="238467" y="43693"/>
                      <a:pt x="251620" y="34925"/>
                    </a:cubicBezTo>
                    <a:cubicBezTo>
                      <a:pt x="252678" y="31750"/>
                      <a:pt x="252939" y="28185"/>
                      <a:pt x="254795" y="25400"/>
                    </a:cubicBezTo>
                    <a:cubicBezTo>
                      <a:pt x="257286" y="21664"/>
                      <a:pt x="260871" y="18750"/>
                      <a:pt x="264320" y="15875"/>
                    </a:cubicBezTo>
                    <a:cubicBezTo>
                      <a:pt x="267251" y="13432"/>
                      <a:pt x="270358" y="11075"/>
                      <a:pt x="273845" y="9525"/>
                    </a:cubicBezTo>
                    <a:cubicBezTo>
                      <a:pt x="287028" y="3666"/>
                      <a:pt x="295189" y="2716"/>
                      <a:pt x="308770" y="0"/>
                    </a:cubicBezTo>
                    <a:cubicBezTo>
                      <a:pt x="324645" y="1058"/>
                      <a:pt x="340582" y="1418"/>
                      <a:pt x="356395" y="3175"/>
                    </a:cubicBezTo>
                    <a:cubicBezTo>
                      <a:pt x="366656" y="4315"/>
                      <a:pt x="366424" y="8190"/>
                      <a:pt x="375445" y="12700"/>
                    </a:cubicBezTo>
                    <a:cubicBezTo>
                      <a:pt x="378438" y="14197"/>
                      <a:pt x="381977" y="14378"/>
                      <a:pt x="384970" y="15875"/>
                    </a:cubicBezTo>
                    <a:cubicBezTo>
                      <a:pt x="388576" y="17678"/>
                      <a:pt x="405757" y="30312"/>
                      <a:pt x="407195" y="31750"/>
                    </a:cubicBezTo>
                    <a:cubicBezTo>
                      <a:pt x="410937" y="35492"/>
                      <a:pt x="413276" y="40432"/>
                      <a:pt x="416720" y="44450"/>
                    </a:cubicBezTo>
                    <a:cubicBezTo>
                      <a:pt x="419642" y="47859"/>
                      <a:pt x="423635" y="50321"/>
                      <a:pt x="426245" y="53975"/>
                    </a:cubicBezTo>
                    <a:cubicBezTo>
                      <a:pt x="428996" y="57826"/>
                      <a:pt x="430731" y="62325"/>
                      <a:pt x="432595" y="66675"/>
                    </a:cubicBezTo>
                    <a:cubicBezTo>
                      <a:pt x="435328" y="73052"/>
                      <a:pt x="437334" y="82455"/>
                      <a:pt x="438945" y="88900"/>
                    </a:cubicBezTo>
                    <a:cubicBezTo>
                      <a:pt x="437887" y="102658"/>
                      <a:pt x="437482" y="116483"/>
                      <a:pt x="435770" y="130175"/>
                    </a:cubicBezTo>
                    <a:cubicBezTo>
                      <a:pt x="435355" y="133496"/>
                      <a:pt x="433145" y="136399"/>
                      <a:pt x="432595" y="139700"/>
                    </a:cubicBezTo>
                    <a:cubicBezTo>
                      <a:pt x="431019" y="149153"/>
                      <a:pt x="430478" y="158750"/>
                      <a:pt x="429420" y="168275"/>
                    </a:cubicBezTo>
                    <a:cubicBezTo>
                      <a:pt x="430639" y="175592"/>
                      <a:pt x="431862" y="189034"/>
                      <a:pt x="435770" y="196850"/>
                    </a:cubicBezTo>
                    <a:cubicBezTo>
                      <a:pt x="437477" y="200263"/>
                      <a:pt x="440570" y="202888"/>
                      <a:pt x="442120" y="206375"/>
                    </a:cubicBezTo>
                    <a:cubicBezTo>
                      <a:pt x="444838" y="212492"/>
                      <a:pt x="444757" y="219856"/>
                      <a:pt x="448470" y="225425"/>
                    </a:cubicBezTo>
                    <a:cubicBezTo>
                      <a:pt x="450587" y="228600"/>
                      <a:pt x="453113" y="231537"/>
                      <a:pt x="454820" y="234950"/>
                    </a:cubicBezTo>
                    <a:cubicBezTo>
                      <a:pt x="458074" y="241459"/>
                      <a:pt x="459962" y="254312"/>
                      <a:pt x="461170" y="260350"/>
                    </a:cubicBezTo>
                    <a:cubicBezTo>
                      <a:pt x="462228" y="286808"/>
                      <a:pt x="462458" y="313313"/>
                      <a:pt x="464345" y="339725"/>
                    </a:cubicBezTo>
                    <a:cubicBezTo>
                      <a:pt x="464583" y="343063"/>
                      <a:pt x="465664" y="346465"/>
                      <a:pt x="467520" y="349250"/>
                    </a:cubicBezTo>
                    <a:cubicBezTo>
                      <a:pt x="470011" y="352986"/>
                      <a:pt x="473870" y="355600"/>
                      <a:pt x="477045" y="358775"/>
                    </a:cubicBezTo>
                    <a:cubicBezTo>
                      <a:pt x="481510" y="372170"/>
                      <a:pt x="483395" y="375749"/>
                      <a:pt x="483395" y="393700"/>
                    </a:cubicBezTo>
                    <a:cubicBezTo>
                      <a:pt x="483395" y="404336"/>
                      <a:pt x="481278" y="414867"/>
                      <a:pt x="480220" y="425450"/>
                    </a:cubicBezTo>
                    <a:cubicBezTo>
                      <a:pt x="481278" y="436033"/>
                      <a:pt x="490916" y="464721"/>
                      <a:pt x="483395" y="457200"/>
                    </a:cubicBezTo>
                    <a:cubicBezTo>
                      <a:pt x="480220" y="454025"/>
                      <a:pt x="476792" y="451084"/>
                      <a:pt x="473870" y="447675"/>
                    </a:cubicBezTo>
                    <a:cubicBezTo>
                      <a:pt x="467963" y="440783"/>
                      <a:pt x="463021" y="432988"/>
                      <a:pt x="457995" y="425450"/>
                    </a:cubicBezTo>
                    <a:cubicBezTo>
                      <a:pt x="456937" y="414867"/>
                      <a:pt x="457948" y="403866"/>
                      <a:pt x="454820" y="393700"/>
                    </a:cubicBezTo>
                    <a:cubicBezTo>
                      <a:pt x="453500" y="389408"/>
                      <a:pt x="448170" y="387624"/>
                      <a:pt x="445295" y="384175"/>
                    </a:cubicBezTo>
                    <a:cubicBezTo>
                      <a:pt x="432473" y="368789"/>
                      <a:pt x="447129" y="378742"/>
                      <a:pt x="426245" y="368300"/>
                    </a:cubicBezTo>
                    <a:cubicBezTo>
                      <a:pt x="425187" y="365125"/>
                      <a:pt x="424695" y="361701"/>
                      <a:pt x="423070" y="358775"/>
                    </a:cubicBezTo>
                    <a:cubicBezTo>
                      <a:pt x="419364" y="352104"/>
                      <a:pt x="412783" y="346965"/>
                      <a:pt x="410370" y="339725"/>
                    </a:cubicBezTo>
                    <a:cubicBezTo>
                      <a:pt x="401984" y="314568"/>
                      <a:pt x="405120" y="327277"/>
                      <a:pt x="400845" y="301625"/>
                    </a:cubicBezTo>
                    <a:cubicBezTo>
                      <a:pt x="401903" y="292100"/>
                      <a:pt x="402753" y="282550"/>
                      <a:pt x="404020" y="273050"/>
                    </a:cubicBezTo>
                    <a:cubicBezTo>
                      <a:pt x="404871" y="266669"/>
                      <a:pt x="406585" y="260409"/>
                      <a:pt x="407195" y="254000"/>
                    </a:cubicBezTo>
                    <a:cubicBezTo>
                      <a:pt x="412631" y="196920"/>
                      <a:pt x="404910" y="222755"/>
                      <a:pt x="413545" y="196850"/>
                    </a:cubicBezTo>
                    <a:cubicBezTo>
                      <a:pt x="411428" y="189442"/>
                      <a:pt x="410056" y="181779"/>
                      <a:pt x="407195" y="174625"/>
                    </a:cubicBezTo>
                    <a:cubicBezTo>
                      <a:pt x="404248" y="167258"/>
                      <a:pt x="396608" y="160863"/>
                      <a:pt x="391320" y="155575"/>
                    </a:cubicBezTo>
                    <a:lnTo>
                      <a:pt x="384970" y="136525"/>
                    </a:lnTo>
                    <a:cubicBezTo>
                      <a:pt x="383912" y="133350"/>
                      <a:pt x="384970" y="128058"/>
                      <a:pt x="381795" y="127000"/>
                    </a:cubicBezTo>
                    <a:lnTo>
                      <a:pt x="372270" y="123825"/>
                    </a:lnTo>
                    <a:cubicBezTo>
                      <a:pt x="372485" y="119527"/>
                      <a:pt x="396044" y="57150"/>
                      <a:pt x="365920" y="57150"/>
                    </a:cubicBezTo>
                    <a:cubicBezTo>
                      <a:pt x="362573" y="57150"/>
                      <a:pt x="359570" y="59267"/>
                      <a:pt x="356395" y="60325"/>
                    </a:cubicBezTo>
                    <a:cubicBezTo>
                      <a:pt x="350943" y="64414"/>
                      <a:pt x="340670" y="72486"/>
                      <a:pt x="334170" y="76200"/>
                    </a:cubicBezTo>
                    <a:cubicBezTo>
                      <a:pt x="322478" y="82881"/>
                      <a:pt x="312776" y="84894"/>
                      <a:pt x="302420" y="95250"/>
                    </a:cubicBezTo>
                    <a:cubicBezTo>
                      <a:pt x="281281" y="116389"/>
                      <a:pt x="304047" y="96463"/>
                      <a:pt x="283370" y="107950"/>
                    </a:cubicBezTo>
                    <a:cubicBezTo>
                      <a:pt x="250618" y="126146"/>
                      <a:pt x="276348" y="116641"/>
                      <a:pt x="254795" y="123825"/>
                    </a:cubicBezTo>
                    <a:cubicBezTo>
                      <a:pt x="250562" y="127000"/>
                      <a:pt x="246689" y="130725"/>
                      <a:pt x="242095" y="133350"/>
                    </a:cubicBezTo>
                    <a:cubicBezTo>
                      <a:pt x="239189" y="135010"/>
                      <a:pt x="235476" y="134865"/>
                      <a:pt x="232570" y="136525"/>
                    </a:cubicBezTo>
                    <a:cubicBezTo>
                      <a:pt x="222503" y="142278"/>
                      <a:pt x="220173" y="147486"/>
                      <a:pt x="210345" y="152400"/>
                    </a:cubicBezTo>
                    <a:cubicBezTo>
                      <a:pt x="207352" y="153897"/>
                      <a:pt x="203813" y="154078"/>
                      <a:pt x="200820" y="155575"/>
                    </a:cubicBezTo>
                    <a:cubicBezTo>
                      <a:pt x="197407" y="157282"/>
                      <a:pt x="194708" y="160218"/>
                      <a:pt x="191295" y="161925"/>
                    </a:cubicBezTo>
                    <a:cubicBezTo>
                      <a:pt x="188302" y="163422"/>
                      <a:pt x="184763" y="163603"/>
                      <a:pt x="181770" y="165100"/>
                    </a:cubicBezTo>
                    <a:cubicBezTo>
                      <a:pt x="178357" y="166807"/>
                      <a:pt x="175658" y="169743"/>
                      <a:pt x="172245" y="171450"/>
                    </a:cubicBezTo>
                    <a:cubicBezTo>
                      <a:pt x="169252" y="172947"/>
                      <a:pt x="165796" y="173307"/>
                      <a:pt x="162720" y="174625"/>
                    </a:cubicBezTo>
                    <a:cubicBezTo>
                      <a:pt x="158370" y="176489"/>
                      <a:pt x="154129" y="178627"/>
                      <a:pt x="150020" y="180975"/>
                    </a:cubicBezTo>
                    <a:cubicBezTo>
                      <a:pt x="146707" y="182868"/>
                      <a:pt x="143982" y="185775"/>
                      <a:pt x="140495" y="187325"/>
                    </a:cubicBezTo>
                    <a:cubicBezTo>
                      <a:pt x="134378" y="190043"/>
                      <a:pt x="127432" y="190682"/>
                      <a:pt x="121445" y="193675"/>
                    </a:cubicBezTo>
                    <a:cubicBezTo>
                      <a:pt x="117212" y="195792"/>
                      <a:pt x="112854" y="197677"/>
                      <a:pt x="108745" y="200025"/>
                    </a:cubicBezTo>
                    <a:cubicBezTo>
                      <a:pt x="105432" y="201918"/>
                      <a:pt x="102727" y="204872"/>
                      <a:pt x="99220" y="206375"/>
                    </a:cubicBezTo>
                    <a:cubicBezTo>
                      <a:pt x="95209" y="208094"/>
                      <a:pt x="90753" y="208492"/>
                      <a:pt x="86520" y="209550"/>
                    </a:cubicBezTo>
                    <a:cubicBezTo>
                      <a:pt x="76954" y="215927"/>
                      <a:pt x="75574" y="217416"/>
                      <a:pt x="64295" y="222250"/>
                    </a:cubicBezTo>
                    <a:cubicBezTo>
                      <a:pt x="61219" y="223568"/>
                      <a:pt x="57945" y="224367"/>
                      <a:pt x="54770" y="225425"/>
                    </a:cubicBezTo>
                    <a:cubicBezTo>
                      <a:pt x="50537" y="228600"/>
                      <a:pt x="46088" y="231506"/>
                      <a:pt x="42070" y="234950"/>
                    </a:cubicBezTo>
                    <a:cubicBezTo>
                      <a:pt x="38661" y="237872"/>
                      <a:pt x="36281" y="241984"/>
                      <a:pt x="32545" y="244475"/>
                    </a:cubicBezTo>
                    <a:cubicBezTo>
                      <a:pt x="29760" y="246331"/>
                      <a:pt x="26195" y="246592"/>
                      <a:pt x="23020" y="247650"/>
                    </a:cubicBezTo>
                    <a:cubicBezTo>
                      <a:pt x="19845" y="250825"/>
                      <a:pt x="17812" y="255941"/>
                      <a:pt x="13495" y="257175"/>
                    </a:cubicBezTo>
                    <a:cubicBezTo>
                      <a:pt x="9299" y="258374"/>
                      <a:pt x="1853" y="258233"/>
                      <a:pt x="795" y="254000"/>
                    </a:cubicBezTo>
                    <a:cubicBezTo>
                      <a:pt x="-3055" y="238599"/>
                      <a:pt x="8203" y="216958"/>
                      <a:pt x="10320" y="20637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grpSp>
            <p:nvGrpSpPr>
              <p:cNvPr id="979" name="Groupe 978">
                <a:extLst>
                  <a:ext uri="{FF2B5EF4-FFF2-40B4-BE49-F238E27FC236}">
                    <a16:creationId xmlns:a16="http://schemas.microsoft.com/office/drawing/2014/main" id="{D9A24516-276C-46FA-A195-5C4EEDD3D7B0}"/>
                  </a:ext>
                </a:extLst>
              </p:cNvPr>
              <p:cNvGrpSpPr/>
              <p:nvPr/>
            </p:nvGrpSpPr>
            <p:grpSpPr>
              <a:xfrm>
                <a:off x="4041279" y="2399184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993" name="Larme 992">
                  <a:extLst>
                    <a:ext uri="{FF2B5EF4-FFF2-40B4-BE49-F238E27FC236}">
                      <a16:creationId xmlns:a16="http://schemas.microsoft.com/office/drawing/2014/main" id="{8E0DF288-2C2B-4696-BF7D-75E90DB75000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994" name="Larme 993">
                  <a:extLst>
                    <a:ext uri="{FF2B5EF4-FFF2-40B4-BE49-F238E27FC236}">
                      <a16:creationId xmlns:a16="http://schemas.microsoft.com/office/drawing/2014/main" id="{362714DE-F602-4A65-86C2-E3F08750B895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995" name="Larme 994">
                  <a:extLst>
                    <a:ext uri="{FF2B5EF4-FFF2-40B4-BE49-F238E27FC236}">
                      <a16:creationId xmlns:a16="http://schemas.microsoft.com/office/drawing/2014/main" id="{DD4E4C2E-0297-4203-A55C-DF1F6D6AC168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996" name="Larme 995">
                  <a:extLst>
                    <a:ext uri="{FF2B5EF4-FFF2-40B4-BE49-F238E27FC236}">
                      <a16:creationId xmlns:a16="http://schemas.microsoft.com/office/drawing/2014/main" id="{D667D455-CE4A-44AB-816C-EDA030874997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997" name="Larme 996">
                  <a:extLst>
                    <a:ext uri="{FF2B5EF4-FFF2-40B4-BE49-F238E27FC236}">
                      <a16:creationId xmlns:a16="http://schemas.microsoft.com/office/drawing/2014/main" id="{24A7A6C6-901E-4D7C-AD1A-760EB67738E7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998" name="Larme 997">
                  <a:extLst>
                    <a:ext uri="{FF2B5EF4-FFF2-40B4-BE49-F238E27FC236}">
                      <a16:creationId xmlns:a16="http://schemas.microsoft.com/office/drawing/2014/main" id="{F6521C1E-2A83-46EA-B762-F2D1F1784C4C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999" name="Connecteur droit 998">
                  <a:extLst>
                    <a:ext uri="{FF2B5EF4-FFF2-40B4-BE49-F238E27FC236}">
                      <a16:creationId xmlns:a16="http://schemas.microsoft.com/office/drawing/2014/main" id="{58BBC836-27F9-4293-821D-039A8AB48484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0" name="Connecteur droit 999">
                  <a:extLst>
                    <a:ext uri="{FF2B5EF4-FFF2-40B4-BE49-F238E27FC236}">
                      <a16:creationId xmlns:a16="http://schemas.microsoft.com/office/drawing/2014/main" id="{44F9B12C-C253-415F-8E62-0DDE4B9F8B3B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1" name="Connecteur droit 1000">
                  <a:extLst>
                    <a:ext uri="{FF2B5EF4-FFF2-40B4-BE49-F238E27FC236}">
                      <a16:creationId xmlns:a16="http://schemas.microsoft.com/office/drawing/2014/main" id="{1CE8B94B-9FDB-4626-852A-B594E3679349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2" name="Connecteur droit 1001">
                  <a:extLst>
                    <a:ext uri="{FF2B5EF4-FFF2-40B4-BE49-F238E27FC236}">
                      <a16:creationId xmlns:a16="http://schemas.microsoft.com/office/drawing/2014/main" id="{DFF32487-26FA-4372-9E13-347C5E71719A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3" name="Connecteur droit 1002">
                  <a:extLst>
                    <a:ext uri="{FF2B5EF4-FFF2-40B4-BE49-F238E27FC236}">
                      <a16:creationId xmlns:a16="http://schemas.microsoft.com/office/drawing/2014/main" id="{703ED5AF-ACF8-4410-A036-370EE2977123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4" name="Connecteur droit 1003">
                  <a:extLst>
                    <a:ext uri="{FF2B5EF4-FFF2-40B4-BE49-F238E27FC236}">
                      <a16:creationId xmlns:a16="http://schemas.microsoft.com/office/drawing/2014/main" id="{EFFBEC49-5CB0-4AC8-A2EA-CE1E9E479D3F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0" name="Groupe 979">
                <a:extLst>
                  <a:ext uri="{FF2B5EF4-FFF2-40B4-BE49-F238E27FC236}">
                    <a16:creationId xmlns:a16="http://schemas.microsoft.com/office/drawing/2014/main" id="{F01CE5E2-60E7-4330-A512-8C2CACFB79DA}"/>
                  </a:ext>
                </a:extLst>
              </p:cNvPr>
              <p:cNvGrpSpPr/>
              <p:nvPr/>
            </p:nvGrpSpPr>
            <p:grpSpPr>
              <a:xfrm flipH="1">
                <a:off x="3874403" y="2396717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981" name="Larme 980">
                  <a:extLst>
                    <a:ext uri="{FF2B5EF4-FFF2-40B4-BE49-F238E27FC236}">
                      <a16:creationId xmlns:a16="http://schemas.microsoft.com/office/drawing/2014/main" id="{84F50F66-BD5C-4750-8679-C8B9B2BA283A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982" name="Larme 981">
                  <a:extLst>
                    <a:ext uri="{FF2B5EF4-FFF2-40B4-BE49-F238E27FC236}">
                      <a16:creationId xmlns:a16="http://schemas.microsoft.com/office/drawing/2014/main" id="{F0B7FE6E-6D0D-4280-B283-EA0E601588A0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983" name="Larme 982">
                  <a:extLst>
                    <a:ext uri="{FF2B5EF4-FFF2-40B4-BE49-F238E27FC236}">
                      <a16:creationId xmlns:a16="http://schemas.microsoft.com/office/drawing/2014/main" id="{26141E1D-0A61-4CFA-9A59-F9ADD6A8FD0B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984" name="Larme 983">
                  <a:extLst>
                    <a:ext uri="{FF2B5EF4-FFF2-40B4-BE49-F238E27FC236}">
                      <a16:creationId xmlns:a16="http://schemas.microsoft.com/office/drawing/2014/main" id="{760828E9-C41A-4D6E-A086-F1520C2BADE1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985" name="Larme 984">
                  <a:extLst>
                    <a:ext uri="{FF2B5EF4-FFF2-40B4-BE49-F238E27FC236}">
                      <a16:creationId xmlns:a16="http://schemas.microsoft.com/office/drawing/2014/main" id="{A66A090C-25AE-4BAD-9F40-0769C8D65094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986" name="Larme 985">
                  <a:extLst>
                    <a:ext uri="{FF2B5EF4-FFF2-40B4-BE49-F238E27FC236}">
                      <a16:creationId xmlns:a16="http://schemas.microsoft.com/office/drawing/2014/main" id="{78A830CC-B09A-4B8F-8E99-B9E50C7CDE43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987" name="Connecteur droit 986">
                  <a:extLst>
                    <a:ext uri="{FF2B5EF4-FFF2-40B4-BE49-F238E27FC236}">
                      <a16:creationId xmlns:a16="http://schemas.microsoft.com/office/drawing/2014/main" id="{15CE187E-4C5E-4A0C-B757-38B50FF703D6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8" name="Connecteur droit 987">
                  <a:extLst>
                    <a:ext uri="{FF2B5EF4-FFF2-40B4-BE49-F238E27FC236}">
                      <a16:creationId xmlns:a16="http://schemas.microsoft.com/office/drawing/2014/main" id="{B2D4313C-B641-4C9D-B24C-AD9ED2FBD26A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9" name="Connecteur droit 988">
                  <a:extLst>
                    <a:ext uri="{FF2B5EF4-FFF2-40B4-BE49-F238E27FC236}">
                      <a16:creationId xmlns:a16="http://schemas.microsoft.com/office/drawing/2014/main" id="{CDC0F99B-5167-4D77-A63F-2CD39A6F5711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0" name="Connecteur droit 989">
                  <a:extLst>
                    <a:ext uri="{FF2B5EF4-FFF2-40B4-BE49-F238E27FC236}">
                      <a16:creationId xmlns:a16="http://schemas.microsoft.com/office/drawing/2014/main" id="{BA955764-B463-4AF3-BEC8-D9FB12657D0E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1" name="Connecteur droit 990">
                  <a:extLst>
                    <a:ext uri="{FF2B5EF4-FFF2-40B4-BE49-F238E27FC236}">
                      <a16:creationId xmlns:a16="http://schemas.microsoft.com/office/drawing/2014/main" id="{3DFFB4F6-BED7-4C66-9708-D8CED61E544E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2" name="Connecteur droit 991">
                  <a:extLst>
                    <a:ext uri="{FF2B5EF4-FFF2-40B4-BE49-F238E27FC236}">
                      <a16:creationId xmlns:a16="http://schemas.microsoft.com/office/drawing/2014/main" id="{35DF5FFF-FFFD-41F1-AA63-97BA338354FB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70" name="Groupe 869">
              <a:extLst>
                <a:ext uri="{FF2B5EF4-FFF2-40B4-BE49-F238E27FC236}">
                  <a16:creationId xmlns:a16="http://schemas.microsoft.com/office/drawing/2014/main" id="{DE63DCD7-7AD0-437E-8C38-24D1671ABDE0}"/>
                </a:ext>
              </a:extLst>
            </p:cNvPr>
            <p:cNvGrpSpPr/>
            <p:nvPr/>
          </p:nvGrpSpPr>
          <p:grpSpPr>
            <a:xfrm>
              <a:off x="7663335" y="1396806"/>
              <a:ext cx="825238" cy="2422500"/>
              <a:chOff x="3562350" y="2396717"/>
              <a:chExt cx="958522" cy="2436219"/>
            </a:xfrm>
            <a:solidFill>
              <a:srgbClr val="EEF1C7"/>
            </a:solidFill>
          </p:grpSpPr>
          <p:sp>
            <p:nvSpPr>
              <p:cNvPr id="939" name="Forme libre 429">
                <a:extLst>
                  <a:ext uri="{FF2B5EF4-FFF2-40B4-BE49-F238E27FC236}">
                    <a16:creationId xmlns:a16="http://schemas.microsoft.com/office/drawing/2014/main" id="{5F832CA6-386E-4FD4-B599-B308F680A6C6}"/>
                  </a:ext>
                </a:extLst>
              </p:cNvPr>
              <p:cNvSpPr/>
              <p:nvPr/>
            </p:nvSpPr>
            <p:spPr>
              <a:xfrm>
                <a:off x="3743325" y="3068960"/>
                <a:ext cx="314325" cy="365125"/>
              </a:xfrm>
              <a:custGeom>
                <a:avLst/>
                <a:gdLst>
                  <a:gd name="connsiteX0" fmla="*/ 298450 w 314325"/>
                  <a:gd name="connsiteY0" fmla="*/ 184150 h 365125"/>
                  <a:gd name="connsiteX1" fmla="*/ 314325 w 314325"/>
                  <a:gd name="connsiteY1" fmla="*/ 158750 h 365125"/>
                  <a:gd name="connsiteX2" fmla="*/ 311150 w 314325"/>
                  <a:gd name="connsiteY2" fmla="*/ 136525 h 365125"/>
                  <a:gd name="connsiteX3" fmla="*/ 301625 w 314325"/>
                  <a:gd name="connsiteY3" fmla="*/ 98425 h 365125"/>
                  <a:gd name="connsiteX4" fmla="*/ 292100 w 314325"/>
                  <a:gd name="connsiteY4" fmla="*/ 95250 h 365125"/>
                  <a:gd name="connsiteX5" fmla="*/ 273050 w 314325"/>
                  <a:gd name="connsiteY5" fmla="*/ 82550 h 365125"/>
                  <a:gd name="connsiteX6" fmla="*/ 250825 w 314325"/>
                  <a:gd name="connsiteY6" fmla="*/ 76200 h 365125"/>
                  <a:gd name="connsiteX7" fmla="*/ 231775 w 314325"/>
                  <a:gd name="connsiteY7" fmla="*/ 66675 h 365125"/>
                  <a:gd name="connsiteX8" fmla="*/ 222250 w 314325"/>
                  <a:gd name="connsiteY8" fmla="*/ 57150 h 365125"/>
                  <a:gd name="connsiteX9" fmla="*/ 203200 w 314325"/>
                  <a:gd name="connsiteY9" fmla="*/ 44450 h 365125"/>
                  <a:gd name="connsiteX10" fmla="*/ 180975 w 314325"/>
                  <a:gd name="connsiteY10" fmla="*/ 22225 h 365125"/>
                  <a:gd name="connsiteX11" fmla="*/ 171450 w 314325"/>
                  <a:gd name="connsiteY11" fmla="*/ 12700 h 365125"/>
                  <a:gd name="connsiteX12" fmla="*/ 155575 w 314325"/>
                  <a:gd name="connsiteY12" fmla="*/ 6350 h 365125"/>
                  <a:gd name="connsiteX13" fmla="*/ 142875 w 314325"/>
                  <a:gd name="connsiteY13" fmla="*/ 0 h 365125"/>
                  <a:gd name="connsiteX14" fmla="*/ 104775 w 314325"/>
                  <a:gd name="connsiteY14" fmla="*/ 3175 h 365125"/>
                  <a:gd name="connsiteX15" fmla="*/ 82550 w 314325"/>
                  <a:gd name="connsiteY15" fmla="*/ 12700 h 365125"/>
                  <a:gd name="connsiteX16" fmla="*/ 63500 w 314325"/>
                  <a:gd name="connsiteY16" fmla="*/ 31750 h 365125"/>
                  <a:gd name="connsiteX17" fmla="*/ 50800 w 314325"/>
                  <a:gd name="connsiteY17" fmla="*/ 41275 h 365125"/>
                  <a:gd name="connsiteX18" fmla="*/ 47625 w 314325"/>
                  <a:gd name="connsiteY18" fmla="*/ 50800 h 365125"/>
                  <a:gd name="connsiteX19" fmla="*/ 31750 w 314325"/>
                  <a:gd name="connsiteY19" fmla="*/ 69850 h 365125"/>
                  <a:gd name="connsiteX20" fmla="*/ 28575 w 314325"/>
                  <a:gd name="connsiteY20" fmla="*/ 82550 h 365125"/>
                  <a:gd name="connsiteX21" fmla="*/ 19050 w 314325"/>
                  <a:gd name="connsiteY21" fmla="*/ 155575 h 365125"/>
                  <a:gd name="connsiteX22" fmla="*/ 15875 w 314325"/>
                  <a:gd name="connsiteY22" fmla="*/ 187325 h 365125"/>
                  <a:gd name="connsiteX23" fmla="*/ 6350 w 314325"/>
                  <a:gd name="connsiteY23" fmla="*/ 196850 h 365125"/>
                  <a:gd name="connsiteX24" fmla="*/ 0 w 314325"/>
                  <a:gd name="connsiteY24" fmla="*/ 209550 h 365125"/>
                  <a:gd name="connsiteX25" fmla="*/ 3175 w 314325"/>
                  <a:gd name="connsiteY25" fmla="*/ 238125 h 365125"/>
                  <a:gd name="connsiteX26" fmla="*/ 12700 w 314325"/>
                  <a:gd name="connsiteY26" fmla="*/ 247650 h 365125"/>
                  <a:gd name="connsiteX27" fmla="*/ 22225 w 314325"/>
                  <a:gd name="connsiteY27" fmla="*/ 266700 h 365125"/>
                  <a:gd name="connsiteX28" fmla="*/ 19050 w 314325"/>
                  <a:gd name="connsiteY28" fmla="*/ 295275 h 365125"/>
                  <a:gd name="connsiteX29" fmla="*/ 9525 w 314325"/>
                  <a:gd name="connsiteY29" fmla="*/ 320675 h 365125"/>
                  <a:gd name="connsiteX30" fmla="*/ 12700 w 314325"/>
                  <a:gd name="connsiteY30" fmla="*/ 352425 h 365125"/>
                  <a:gd name="connsiteX31" fmla="*/ 22225 w 314325"/>
                  <a:gd name="connsiteY31" fmla="*/ 358775 h 365125"/>
                  <a:gd name="connsiteX32" fmla="*/ 41275 w 314325"/>
                  <a:gd name="connsiteY32" fmla="*/ 365125 h 365125"/>
                  <a:gd name="connsiteX33" fmla="*/ 34925 w 314325"/>
                  <a:gd name="connsiteY33" fmla="*/ 349250 h 365125"/>
                  <a:gd name="connsiteX34" fmla="*/ 41275 w 314325"/>
                  <a:gd name="connsiteY34" fmla="*/ 266700 h 365125"/>
                  <a:gd name="connsiteX35" fmla="*/ 41275 w 314325"/>
                  <a:gd name="connsiteY35" fmla="*/ 215900 h 365125"/>
                  <a:gd name="connsiteX36" fmla="*/ 60325 w 314325"/>
                  <a:gd name="connsiteY36" fmla="*/ 203200 h 365125"/>
                  <a:gd name="connsiteX37" fmla="*/ 76200 w 314325"/>
                  <a:gd name="connsiteY37" fmla="*/ 184150 h 365125"/>
                  <a:gd name="connsiteX38" fmla="*/ 82550 w 314325"/>
                  <a:gd name="connsiteY38" fmla="*/ 111125 h 365125"/>
                  <a:gd name="connsiteX39" fmla="*/ 88900 w 314325"/>
                  <a:gd name="connsiteY39" fmla="*/ 98425 h 365125"/>
                  <a:gd name="connsiteX40" fmla="*/ 101600 w 314325"/>
                  <a:gd name="connsiteY40" fmla="*/ 69850 h 365125"/>
                  <a:gd name="connsiteX41" fmla="*/ 111125 w 314325"/>
                  <a:gd name="connsiteY41" fmla="*/ 63500 h 365125"/>
                  <a:gd name="connsiteX42" fmla="*/ 120650 w 314325"/>
                  <a:gd name="connsiteY42" fmla="*/ 60325 h 365125"/>
                  <a:gd name="connsiteX43" fmla="*/ 152400 w 314325"/>
                  <a:gd name="connsiteY43" fmla="*/ 66675 h 365125"/>
                  <a:gd name="connsiteX44" fmla="*/ 180975 w 314325"/>
                  <a:gd name="connsiteY44" fmla="*/ 92075 h 365125"/>
                  <a:gd name="connsiteX45" fmla="*/ 200025 w 314325"/>
                  <a:gd name="connsiteY45" fmla="*/ 104775 h 365125"/>
                  <a:gd name="connsiteX46" fmla="*/ 219075 w 314325"/>
                  <a:gd name="connsiteY46" fmla="*/ 117475 h 365125"/>
                  <a:gd name="connsiteX47" fmla="*/ 247650 w 314325"/>
                  <a:gd name="connsiteY47" fmla="*/ 133350 h 365125"/>
                  <a:gd name="connsiteX48" fmla="*/ 266700 w 314325"/>
                  <a:gd name="connsiteY48" fmla="*/ 149225 h 365125"/>
                  <a:gd name="connsiteX49" fmla="*/ 276225 w 314325"/>
                  <a:gd name="connsiteY49" fmla="*/ 155575 h 365125"/>
                  <a:gd name="connsiteX50" fmla="*/ 285750 w 314325"/>
                  <a:gd name="connsiteY50" fmla="*/ 165100 h 365125"/>
                  <a:gd name="connsiteX51" fmla="*/ 298450 w 314325"/>
                  <a:gd name="connsiteY51" fmla="*/ 184150 h 365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314325" h="365125">
                    <a:moveTo>
                      <a:pt x="298450" y="184150"/>
                    </a:moveTo>
                    <a:cubicBezTo>
                      <a:pt x="303212" y="183092"/>
                      <a:pt x="314325" y="168056"/>
                      <a:pt x="314325" y="158750"/>
                    </a:cubicBezTo>
                    <a:cubicBezTo>
                      <a:pt x="314325" y="151266"/>
                      <a:pt x="312139" y="143943"/>
                      <a:pt x="311150" y="136525"/>
                    </a:cubicBezTo>
                    <a:cubicBezTo>
                      <a:pt x="309918" y="127285"/>
                      <a:pt x="310387" y="107187"/>
                      <a:pt x="301625" y="98425"/>
                    </a:cubicBezTo>
                    <a:cubicBezTo>
                      <a:pt x="299258" y="96058"/>
                      <a:pt x="295026" y="96875"/>
                      <a:pt x="292100" y="95250"/>
                    </a:cubicBezTo>
                    <a:cubicBezTo>
                      <a:pt x="285429" y="91544"/>
                      <a:pt x="280454" y="84401"/>
                      <a:pt x="273050" y="82550"/>
                    </a:cubicBezTo>
                    <a:cubicBezTo>
                      <a:pt x="268981" y="81533"/>
                      <a:pt x="255380" y="78477"/>
                      <a:pt x="250825" y="76200"/>
                    </a:cubicBezTo>
                    <a:cubicBezTo>
                      <a:pt x="226206" y="63890"/>
                      <a:pt x="255716" y="74655"/>
                      <a:pt x="231775" y="66675"/>
                    </a:cubicBezTo>
                    <a:cubicBezTo>
                      <a:pt x="228600" y="63500"/>
                      <a:pt x="225794" y="59907"/>
                      <a:pt x="222250" y="57150"/>
                    </a:cubicBezTo>
                    <a:cubicBezTo>
                      <a:pt x="216226" y="52465"/>
                      <a:pt x="203200" y="44450"/>
                      <a:pt x="203200" y="44450"/>
                    </a:cubicBezTo>
                    <a:cubicBezTo>
                      <a:pt x="188644" y="22615"/>
                      <a:pt x="197740" y="27813"/>
                      <a:pt x="180975" y="22225"/>
                    </a:cubicBezTo>
                    <a:cubicBezTo>
                      <a:pt x="177800" y="19050"/>
                      <a:pt x="175258" y="15080"/>
                      <a:pt x="171450" y="12700"/>
                    </a:cubicBezTo>
                    <a:cubicBezTo>
                      <a:pt x="166617" y="9679"/>
                      <a:pt x="160783" y="8665"/>
                      <a:pt x="155575" y="6350"/>
                    </a:cubicBezTo>
                    <a:cubicBezTo>
                      <a:pt x="151250" y="4428"/>
                      <a:pt x="147108" y="2117"/>
                      <a:pt x="142875" y="0"/>
                    </a:cubicBezTo>
                    <a:cubicBezTo>
                      <a:pt x="130175" y="1058"/>
                      <a:pt x="117407" y="1491"/>
                      <a:pt x="104775" y="3175"/>
                    </a:cubicBezTo>
                    <a:cubicBezTo>
                      <a:pt x="99958" y="3817"/>
                      <a:pt x="85235" y="10552"/>
                      <a:pt x="82550" y="12700"/>
                    </a:cubicBezTo>
                    <a:cubicBezTo>
                      <a:pt x="75538" y="18310"/>
                      <a:pt x="70684" y="26362"/>
                      <a:pt x="63500" y="31750"/>
                    </a:cubicBezTo>
                    <a:lnTo>
                      <a:pt x="50800" y="41275"/>
                    </a:lnTo>
                    <a:cubicBezTo>
                      <a:pt x="49742" y="44450"/>
                      <a:pt x="49716" y="48187"/>
                      <a:pt x="47625" y="50800"/>
                    </a:cubicBezTo>
                    <a:cubicBezTo>
                      <a:pt x="31675" y="70738"/>
                      <a:pt x="42891" y="40140"/>
                      <a:pt x="31750" y="69850"/>
                    </a:cubicBezTo>
                    <a:cubicBezTo>
                      <a:pt x="30218" y="73936"/>
                      <a:pt x="29214" y="78233"/>
                      <a:pt x="28575" y="82550"/>
                    </a:cubicBezTo>
                    <a:cubicBezTo>
                      <a:pt x="24978" y="106833"/>
                      <a:pt x="21493" y="131149"/>
                      <a:pt x="19050" y="155575"/>
                    </a:cubicBezTo>
                    <a:cubicBezTo>
                      <a:pt x="17992" y="166158"/>
                      <a:pt x="19003" y="177159"/>
                      <a:pt x="15875" y="187325"/>
                    </a:cubicBezTo>
                    <a:cubicBezTo>
                      <a:pt x="14555" y="191617"/>
                      <a:pt x="8960" y="193196"/>
                      <a:pt x="6350" y="196850"/>
                    </a:cubicBezTo>
                    <a:cubicBezTo>
                      <a:pt x="3599" y="200701"/>
                      <a:pt x="2117" y="205317"/>
                      <a:pt x="0" y="209550"/>
                    </a:cubicBezTo>
                    <a:cubicBezTo>
                      <a:pt x="1058" y="219075"/>
                      <a:pt x="144" y="229033"/>
                      <a:pt x="3175" y="238125"/>
                    </a:cubicBezTo>
                    <a:cubicBezTo>
                      <a:pt x="4595" y="242385"/>
                      <a:pt x="9825" y="244201"/>
                      <a:pt x="12700" y="247650"/>
                    </a:cubicBezTo>
                    <a:cubicBezTo>
                      <a:pt x="19539" y="255856"/>
                      <a:pt x="19043" y="257154"/>
                      <a:pt x="22225" y="266700"/>
                    </a:cubicBezTo>
                    <a:cubicBezTo>
                      <a:pt x="21167" y="276225"/>
                      <a:pt x="20626" y="285822"/>
                      <a:pt x="19050" y="295275"/>
                    </a:cubicBezTo>
                    <a:cubicBezTo>
                      <a:pt x="18339" y="299541"/>
                      <a:pt x="9853" y="319855"/>
                      <a:pt x="9525" y="320675"/>
                    </a:cubicBezTo>
                    <a:cubicBezTo>
                      <a:pt x="10583" y="331258"/>
                      <a:pt x="9337" y="342335"/>
                      <a:pt x="12700" y="352425"/>
                    </a:cubicBezTo>
                    <a:cubicBezTo>
                      <a:pt x="13907" y="356045"/>
                      <a:pt x="18738" y="357225"/>
                      <a:pt x="22225" y="358775"/>
                    </a:cubicBezTo>
                    <a:cubicBezTo>
                      <a:pt x="28342" y="361493"/>
                      <a:pt x="41275" y="365125"/>
                      <a:pt x="41275" y="365125"/>
                    </a:cubicBezTo>
                    <a:cubicBezTo>
                      <a:pt x="39158" y="359833"/>
                      <a:pt x="35144" y="354945"/>
                      <a:pt x="34925" y="349250"/>
                    </a:cubicBezTo>
                    <a:cubicBezTo>
                      <a:pt x="33154" y="303199"/>
                      <a:pt x="34998" y="298084"/>
                      <a:pt x="41275" y="266700"/>
                    </a:cubicBezTo>
                    <a:cubicBezTo>
                      <a:pt x="35357" y="248947"/>
                      <a:pt x="31161" y="240464"/>
                      <a:pt x="41275" y="215900"/>
                    </a:cubicBezTo>
                    <a:cubicBezTo>
                      <a:pt x="44181" y="208843"/>
                      <a:pt x="54929" y="208596"/>
                      <a:pt x="60325" y="203200"/>
                    </a:cubicBezTo>
                    <a:cubicBezTo>
                      <a:pt x="72548" y="190977"/>
                      <a:pt x="67359" y="197411"/>
                      <a:pt x="76200" y="184150"/>
                    </a:cubicBezTo>
                    <a:cubicBezTo>
                      <a:pt x="76569" y="177146"/>
                      <a:pt x="75149" y="130861"/>
                      <a:pt x="82550" y="111125"/>
                    </a:cubicBezTo>
                    <a:cubicBezTo>
                      <a:pt x="84212" y="106693"/>
                      <a:pt x="87142" y="102819"/>
                      <a:pt x="88900" y="98425"/>
                    </a:cubicBezTo>
                    <a:cubicBezTo>
                      <a:pt x="93092" y="87946"/>
                      <a:pt x="93455" y="77995"/>
                      <a:pt x="101600" y="69850"/>
                    </a:cubicBezTo>
                    <a:cubicBezTo>
                      <a:pt x="104298" y="67152"/>
                      <a:pt x="107712" y="65207"/>
                      <a:pt x="111125" y="63500"/>
                    </a:cubicBezTo>
                    <a:cubicBezTo>
                      <a:pt x="114118" y="62003"/>
                      <a:pt x="117475" y="61383"/>
                      <a:pt x="120650" y="60325"/>
                    </a:cubicBezTo>
                    <a:cubicBezTo>
                      <a:pt x="131233" y="62442"/>
                      <a:pt x="142084" y="63501"/>
                      <a:pt x="152400" y="66675"/>
                    </a:cubicBezTo>
                    <a:cubicBezTo>
                      <a:pt x="160981" y="69315"/>
                      <a:pt x="179033" y="90780"/>
                      <a:pt x="180975" y="92075"/>
                    </a:cubicBezTo>
                    <a:cubicBezTo>
                      <a:pt x="187325" y="96308"/>
                      <a:pt x="194629" y="99379"/>
                      <a:pt x="200025" y="104775"/>
                    </a:cubicBezTo>
                    <a:cubicBezTo>
                      <a:pt x="211917" y="116667"/>
                      <a:pt x="205290" y="112880"/>
                      <a:pt x="219075" y="117475"/>
                    </a:cubicBezTo>
                    <a:cubicBezTo>
                      <a:pt x="248970" y="147370"/>
                      <a:pt x="201031" y="102270"/>
                      <a:pt x="247650" y="133350"/>
                    </a:cubicBezTo>
                    <a:cubicBezTo>
                      <a:pt x="271299" y="149116"/>
                      <a:pt x="242254" y="128853"/>
                      <a:pt x="266700" y="149225"/>
                    </a:cubicBezTo>
                    <a:cubicBezTo>
                      <a:pt x="269631" y="151668"/>
                      <a:pt x="273294" y="153132"/>
                      <a:pt x="276225" y="155575"/>
                    </a:cubicBezTo>
                    <a:cubicBezTo>
                      <a:pt x="279674" y="158450"/>
                      <a:pt x="282301" y="162225"/>
                      <a:pt x="285750" y="165100"/>
                    </a:cubicBezTo>
                    <a:cubicBezTo>
                      <a:pt x="288681" y="167543"/>
                      <a:pt x="293688" y="185208"/>
                      <a:pt x="298450" y="1841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940" name="Forme libre 430">
                <a:extLst>
                  <a:ext uri="{FF2B5EF4-FFF2-40B4-BE49-F238E27FC236}">
                    <a16:creationId xmlns:a16="http://schemas.microsoft.com/office/drawing/2014/main" id="{C933E39C-57A6-4FEA-9411-1D4314B54203}"/>
                  </a:ext>
                </a:extLst>
              </p:cNvPr>
              <p:cNvSpPr/>
              <p:nvPr/>
            </p:nvSpPr>
            <p:spPr>
              <a:xfrm>
                <a:off x="3562350" y="3645024"/>
                <a:ext cx="539750" cy="393700"/>
              </a:xfrm>
              <a:custGeom>
                <a:avLst/>
                <a:gdLst>
                  <a:gd name="connsiteX0" fmla="*/ 485775 w 539750"/>
                  <a:gd name="connsiteY0" fmla="*/ 215900 h 393700"/>
                  <a:gd name="connsiteX1" fmla="*/ 517525 w 539750"/>
                  <a:gd name="connsiteY1" fmla="*/ 209550 h 393700"/>
                  <a:gd name="connsiteX2" fmla="*/ 527050 w 539750"/>
                  <a:gd name="connsiteY2" fmla="*/ 203200 h 393700"/>
                  <a:gd name="connsiteX3" fmla="*/ 536575 w 539750"/>
                  <a:gd name="connsiteY3" fmla="*/ 193675 h 393700"/>
                  <a:gd name="connsiteX4" fmla="*/ 539750 w 539750"/>
                  <a:gd name="connsiteY4" fmla="*/ 184150 h 393700"/>
                  <a:gd name="connsiteX5" fmla="*/ 527050 w 539750"/>
                  <a:gd name="connsiteY5" fmla="*/ 161925 h 393700"/>
                  <a:gd name="connsiteX6" fmla="*/ 514350 w 539750"/>
                  <a:gd name="connsiteY6" fmla="*/ 142875 h 393700"/>
                  <a:gd name="connsiteX7" fmla="*/ 504825 w 539750"/>
                  <a:gd name="connsiteY7" fmla="*/ 133350 h 393700"/>
                  <a:gd name="connsiteX8" fmla="*/ 492125 w 539750"/>
                  <a:gd name="connsiteY8" fmla="*/ 114300 h 393700"/>
                  <a:gd name="connsiteX9" fmla="*/ 485775 w 539750"/>
                  <a:gd name="connsiteY9" fmla="*/ 104775 h 393700"/>
                  <a:gd name="connsiteX10" fmla="*/ 476250 w 539750"/>
                  <a:gd name="connsiteY10" fmla="*/ 98425 h 393700"/>
                  <a:gd name="connsiteX11" fmla="*/ 466725 w 539750"/>
                  <a:gd name="connsiteY11" fmla="*/ 95250 h 393700"/>
                  <a:gd name="connsiteX12" fmla="*/ 444500 w 539750"/>
                  <a:gd name="connsiteY12" fmla="*/ 73025 h 393700"/>
                  <a:gd name="connsiteX13" fmla="*/ 425450 w 539750"/>
                  <a:gd name="connsiteY13" fmla="*/ 63500 h 393700"/>
                  <a:gd name="connsiteX14" fmla="*/ 393700 w 539750"/>
                  <a:gd name="connsiteY14" fmla="*/ 34925 h 393700"/>
                  <a:gd name="connsiteX15" fmla="*/ 377825 w 539750"/>
                  <a:gd name="connsiteY15" fmla="*/ 15875 h 393700"/>
                  <a:gd name="connsiteX16" fmla="*/ 365125 w 539750"/>
                  <a:gd name="connsiteY16" fmla="*/ 9525 h 393700"/>
                  <a:gd name="connsiteX17" fmla="*/ 346075 w 539750"/>
                  <a:gd name="connsiteY17" fmla="*/ 0 h 393700"/>
                  <a:gd name="connsiteX18" fmla="*/ 257175 w 539750"/>
                  <a:gd name="connsiteY18" fmla="*/ 3175 h 393700"/>
                  <a:gd name="connsiteX19" fmla="*/ 244475 w 539750"/>
                  <a:gd name="connsiteY19" fmla="*/ 6350 h 393700"/>
                  <a:gd name="connsiteX20" fmla="*/ 225425 w 539750"/>
                  <a:gd name="connsiteY20" fmla="*/ 12700 h 393700"/>
                  <a:gd name="connsiteX21" fmla="*/ 206375 w 539750"/>
                  <a:gd name="connsiteY21" fmla="*/ 25400 h 393700"/>
                  <a:gd name="connsiteX22" fmla="*/ 187325 w 539750"/>
                  <a:gd name="connsiteY22" fmla="*/ 41275 h 393700"/>
                  <a:gd name="connsiteX23" fmla="*/ 184150 w 539750"/>
                  <a:gd name="connsiteY23" fmla="*/ 50800 h 393700"/>
                  <a:gd name="connsiteX24" fmla="*/ 171450 w 539750"/>
                  <a:gd name="connsiteY24" fmla="*/ 69850 h 393700"/>
                  <a:gd name="connsiteX25" fmla="*/ 168275 w 539750"/>
                  <a:gd name="connsiteY25" fmla="*/ 79375 h 393700"/>
                  <a:gd name="connsiteX26" fmla="*/ 161925 w 539750"/>
                  <a:gd name="connsiteY26" fmla="*/ 95250 h 393700"/>
                  <a:gd name="connsiteX27" fmla="*/ 155575 w 539750"/>
                  <a:gd name="connsiteY27" fmla="*/ 120650 h 393700"/>
                  <a:gd name="connsiteX28" fmla="*/ 146050 w 539750"/>
                  <a:gd name="connsiteY28" fmla="*/ 139700 h 393700"/>
                  <a:gd name="connsiteX29" fmla="*/ 142875 w 539750"/>
                  <a:gd name="connsiteY29" fmla="*/ 168275 h 393700"/>
                  <a:gd name="connsiteX30" fmla="*/ 136525 w 539750"/>
                  <a:gd name="connsiteY30" fmla="*/ 177800 h 393700"/>
                  <a:gd name="connsiteX31" fmla="*/ 117475 w 539750"/>
                  <a:gd name="connsiteY31" fmla="*/ 196850 h 393700"/>
                  <a:gd name="connsiteX32" fmla="*/ 107950 w 539750"/>
                  <a:gd name="connsiteY32" fmla="*/ 206375 h 393700"/>
                  <a:gd name="connsiteX33" fmla="*/ 95250 w 539750"/>
                  <a:gd name="connsiteY33" fmla="*/ 209550 h 393700"/>
                  <a:gd name="connsiteX34" fmla="*/ 82550 w 539750"/>
                  <a:gd name="connsiteY34" fmla="*/ 219075 h 393700"/>
                  <a:gd name="connsiteX35" fmla="*/ 73025 w 539750"/>
                  <a:gd name="connsiteY35" fmla="*/ 222250 h 393700"/>
                  <a:gd name="connsiteX36" fmla="*/ 60325 w 539750"/>
                  <a:gd name="connsiteY36" fmla="*/ 231775 h 393700"/>
                  <a:gd name="connsiteX37" fmla="*/ 31750 w 539750"/>
                  <a:gd name="connsiteY37" fmla="*/ 254000 h 393700"/>
                  <a:gd name="connsiteX38" fmla="*/ 22225 w 539750"/>
                  <a:gd name="connsiteY38" fmla="*/ 273050 h 393700"/>
                  <a:gd name="connsiteX39" fmla="*/ 19050 w 539750"/>
                  <a:gd name="connsiteY39" fmla="*/ 282575 h 393700"/>
                  <a:gd name="connsiteX40" fmla="*/ 15875 w 539750"/>
                  <a:gd name="connsiteY40" fmla="*/ 374650 h 393700"/>
                  <a:gd name="connsiteX41" fmla="*/ 9525 w 539750"/>
                  <a:gd name="connsiteY41" fmla="*/ 384175 h 393700"/>
                  <a:gd name="connsiteX42" fmla="*/ 0 w 539750"/>
                  <a:gd name="connsiteY42" fmla="*/ 390525 h 393700"/>
                  <a:gd name="connsiteX43" fmla="*/ 9525 w 539750"/>
                  <a:gd name="connsiteY43" fmla="*/ 393700 h 393700"/>
                  <a:gd name="connsiteX44" fmla="*/ 31750 w 539750"/>
                  <a:gd name="connsiteY44" fmla="*/ 387350 h 393700"/>
                  <a:gd name="connsiteX45" fmla="*/ 47625 w 539750"/>
                  <a:gd name="connsiteY45" fmla="*/ 355600 h 393700"/>
                  <a:gd name="connsiteX46" fmla="*/ 50800 w 539750"/>
                  <a:gd name="connsiteY46" fmla="*/ 346075 h 393700"/>
                  <a:gd name="connsiteX47" fmla="*/ 47625 w 539750"/>
                  <a:gd name="connsiteY47" fmla="*/ 317500 h 393700"/>
                  <a:gd name="connsiteX48" fmla="*/ 44450 w 539750"/>
                  <a:gd name="connsiteY48" fmla="*/ 307975 h 393700"/>
                  <a:gd name="connsiteX49" fmla="*/ 47625 w 539750"/>
                  <a:gd name="connsiteY49" fmla="*/ 292100 h 393700"/>
                  <a:gd name="connsiteX50" fmla="*/ 63500 w 539750"/>
                  <a:gd name="connsiteY50" fmla="*/ 288925 h 393700"/>
                  <a:gd name="connsiteX51" fmla="*/ 82550 w 539750"/>
                  <a:gd name="connsiteY51" fmla="*/ 282575 h 393700"/>
                  <a:gd name="connsiteX52" fmla="*/ 95250 w 539750"/>
                  <a:gd name="connsiteY52" fmla="*/ 279400 h 393700"/>
                  <a:gd name="connsiteX53" fmla="*/ 104775 w 539750"/>
                  <a:gd name="connsiteY53" fmla="*/ 273050 h 393700"/>
                  <a:gd name="connsiteX54" fmla="*/ 117475 w 539750"/>
                  <a:gd name="connsiteY54" fmla="*/ 269875 h 393700"/>
                  <a:gd name="connsiteX55" fmla="*/ 127000 w 539750"/>
                  <a:gd name="connsiteY55" fmla="*/ 260350 h 393700"/>
                  <a:gd name="connsiteX56" fmla="*/ 136525 w 539750"/>
                  <a:gd name="connsiteY56" fmla="*/ 254000 h 393700"/>
                  <a:gd name="connsiteX57" fmla="*/ 146050 w 539750"/>
                  <a:gd name="connsiteY57" fmla="*/ 250825 h 393700"/>
                  <a:gd name="connsiteX58" fmla="*/ 171450 w 539750"/>
                  <a:gd name="connsiteY58" fmla="*/ 241300 h 393700"/>
                  <a:gd name="connsiteX59" fmla="*/ 190500 w 539750"/>
                  <a:gd name="connsiteY59" fmla="*/ 228600 h 393700"/>
                  <a:gd name="connsiteX60" fmla="*/ 212725 w 539750"/>
                  <a:gd name="connsiteY60" fmla="*/ 200025 h 393700"/>
                  <a:gd name="connsiteX61" fmla="*/ 219075 w 539750"/>
                  <a:gd name="connsiteY61" fmla="*/ 190500 h 393700"/>
                  <a:gd name="connsiteX62" fmla="*/ 222250 w 539750"/>
                  <a:gd name="connsiteY62" fmla="*/ 180975 h 393700"/>
                  <a:gd name="connsiteX63" fmla="*/ 234950 w 539750"/>
                  <a:gd name="connsiteY63" fmla="*/ 161925 h 393700"/>
                  <a:gd name="connsiteX64" fmla="*/ 231775 w 539750"/>
                  <a:gd name="connsiteY64" fmla="*/ 92075 h 393700"/>
                  <a:gd name="connsiteX65" fmla="*/ 234950 w 539750"/>
                  <a:gd name="connsiteY65" fmla="*/ 79375 h 393700"/>
                  <a:gd name="connsiteX66" fmla="*/ 257175 w 539750"/>
                  <a:gd name="connsiteY66" fmla="*/ 66675 h 393700"/>
                  <a:gd name="connsiteX67" fmla="*/ 266700 w 539750"/>
                  <a:gd name="connsiteY67" fmla="*/ 57150 h 393700"/>
                  <a:gd name="connsiteX68" fmla="*/ 285750 w 539750"/>
                  <a:gd name="connsiteY68" fmla="*/ 44450 h 393700"/>
                  <a:gd name="connsiteX69" fmla="*/ 336550 w 539750"/>
                  <a:gd name="connsiteY69" fmla="*/ 47625 h 393700"/>
                  <a:gd name="connsiteX70" fmla="*/ 358775 w 539750"/>
                  <a:gd name="connsiteY70" fmla="*/ 73025 h 393700"/>
                  <a:gd name="connsiteX71" fmla="*/ 381000 w 539750"/>
                  <a:gd name="connsiteY71" fmla="*/ 88900 h 393700"/>
                  <a:gd name="connsiteX72" fmla="*/ 387350 w 539750"/>
                  <a:gd name="connsiteY72" fmla="*/ 98425 h 393700"/>
                  <a:gd name="connsiteX73" fmla="*/ 409575 w 539750"/>
                  <a:gd name="connsiteY73" fmla="*/ 117475 h 393700"/>
                  <a:gd name="connsiteX74" fmla="*/ 419100 w 539750"/>
                  <a:gd name="connsiteY74" fmla="*/ 120650 h 393700"/>
                  <a:gd name="connsiteX75" fmla="*/ 434975 w 539750"/>
                  <a:gd name="connsiteY75" fmla="*/ 133350 h 393700"/>
                  <a:gd name="connsiteX76" fmla="*/ 447675 w 539750"/>
                  <a:gd name="connsiteY76" fmla="*/ 152400 h 393700"/>
                  <a:gd name="connsiteX77" fmla="*/ 454025 w 539750"/>
                  <a:gd name="connsiteY77" fmla="*/ 161925 h 393700"/>
                  <a:gd name="connsiteX78" fmla="*/ 476250 w 539750"/>
                  <a:gd name="connsiteY78" fmla="*/ 180975 h 393700"/>
                  <a:gd name="connsiteX79" fmla="*/ 482600 w 539750"/>
                  <a:gd name="connsiteY79" fmla="*/ 190500 h 393700"/>
                  <a:gd name="connsiteX80" fmla="*/ 485775 w 539750"/>
                  <a:gd name="connsiteY80" fmla="*/ 215900 h 393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539750" h="393700">
                    <a:moveTo>
                      <a:pt x="485775" y="215900"/>
                    </a:moveTo>
                    <a:cubicBezTo>
                      <a:pt x="491596" y="219075"/>
                      <a:pt x="508659" y="213983"/>
                      <a:pt x="517525" y="209550"/>
                    </a:cubicBezTo>
                    <a:cubicBezTo>
                      <a:pt x="520938" y="207843"/>
                      <a:pt x="524119" y="205643"/>
                      <a:pt x="527050" y="203200"/>
                    </a:cubicBezTo>
                    <a:cubicBezTo>
                      <a:pt x="530499" y="200325"/>
                      <a:pt x="533400" y="196850"/>
                      <a:pt x="536575" y="193675"/>
                    </a:cubicBezTo>
                    <a:cubicBezTo>
                      <a:pt x="537633" y="190500"/>
                      <a:pt x="539750" y="187497"/>
                      <a:pt x="539750" y="184150"/>
                    </a:cubicBezTo>
                    <a:cubicBezTo>
                      <a:pt x="539750" y="175836"/>
                      <a:pt x="530917" y="167449"/>
                      <a:pt x="527050" y="161925"/>
                    </a:cubicBezTo>
                    <a:cubicBezTo>
                      <a:pt x="522673" y="155673"/>
                      <a:pt x="519746" y="148271"/>
                      <a:pt x="514350" y="142875"/>
                    </a:cubicBezTo>
                    <a:cubicBezTo>
                      <a:pt x="511175" y="139700"/>
                      <a:pt x="507582" y="136894"/>
                      <a:pt x="504825" y="133350"/>
                    </a:cubicBezTo>
                    <a:cubicBezTo>
                      <a:pt x="500140" y="127326"/>
                      <a:pt x="496358" y="120650"/>
                      <a:pt x="492125" y="114300"/>
                    </a:cubicBezTo>
                    <a:cubicBezTo>
                      <a:pt x="490008" y="111125"/>
                      <a:pt x="488950" y="106892"/>
                      <a:pt x="485775" y="104775"/>
                    </a:cubicBezTo>
                    <a:cubicBezTo>
                      <a:pt x="482600" y="102658"/>
                      <a:pt x="479663" y="100132"/>
                      <a:pt x="476250" y="98425"/>
                    </a:cubicBezTo>
                    <a:cubicBezTo>
                      <a:pt x="473257" y="96928"/>
                      <a:pt x="469900" y="96308"/>
                      <a:pt x="466725" y="95250"/>
                    </a:cubicBezTo>
                    <a:cubicBezTo>
                      <a:pt x="459317" y="87842"/>
                      <a:pt x="454439" y="76338"/>
                      <a:pt x="444500" y="73025"/>
                    </a:cubicBezTo>
                    <a:cubicBezTo>
                      <a:pt x="435800" y="70125"/>
                      <a:pt x="432691" y="70017"/>
                      <a:pt x="425450" y="63500"/>
                    </a:cubicBezTo>
                    <a:cubicBezTo>
                      <a:pt x="389845" y="31456"/>
                      <a:pt x="415833" y="49680"/>
                      <a:pt x="393700" y="34925"/>
                    </a:cubicBezTo>
                    <a:cubicBezTo>
                      <a:pt x="388637" y="27330"/>
                      <a:pt x="385603" y="21431"/>
                      <a:pt x="377825" y="15875"/>
                    </a:cubicBezTo>
                    <a:cubicBezTo>
                      <a:pt x="373974" y="13124"/>
                      <a:pt x="369234" y="11873"/>
                      <a:pt x="365125" y="9525"/>
                    </a:cubicBezTo>
                    <a:cubicBezTo>
                      <a:pt x="347891" y="-323"/>
                      <a:pt x="363539" y="5821"/>
                      <a:pt x="346075" y="0"/>
                    </a:cubicBezTo>
                    <a:cubicBezTo>
                      <a:pt x="316442" y="1058"/>
                      <a:pt x="286769" y="1325"/>
                      <a:pt x="257175" y="3175"/>
                    </a:cubicBezTo>
                    <a:cubicBezTo>
                      <a:pt x="252820" y="3447"/>
                      <a:pt x="248655" y="5096"/>
                      <a:pt x="244475" y="6350"/>
                    </a:cubicBezTo>
                    <a:cubicBezTo>
                      <a:pt x="238064" y="8273"/>
                      <a:pt x="230994" y="8987"/>
                      <a:pt x="225425" y="12700"/>
                    </a:cubicBezTo>
                    <a:cubicBezTo>
                      <a:pt x="219075" y="16933"/>
                      <a:pt x="211771" y="20004"/>
                      <a:pt x="206375" y="25400"/>
                    </a:cubicBezTo>
                    <a:cubicBezTo>
                      <a:pt x="194152" y="37623"/>
                      <a:pt x="200586" y="32434"/>
                      <a:pt x="187325" y="41275"/>
                    </a:cubicBezTo>
                    <a:cubicBezTo>
                      <a:pt x="186267" y="44450"/>
                      <a:pt x="185775" y="47874"/>
                      <a:pt x="184150" y="50800"/>
                    </a:cubicBezTo>
                    <a:cubicBezTo>
                      <a:pt x="180444" y="57471"/>
                      <a:pt x="173863" y="62610"/>
                      <a:pt x="171450" y="69850"/>
                    </a:cubicBezTo>
                    <a:cubicBezTo>
                      <a:pt x="170392" y="73025"/>
                      <a:pt x="169450" y="76241"/>
                      <a:pt x="168275" y="79375"/>
                    </a:cubicBezTo>
                    <a:cubicBezTo>
                      <a:pt x="166274" y="84711"/>
                      <a:pt x="163563" y="89791"/>
                      <a:pt x="161925" y="95250"/>
                    </a:cubicBezTo>
                    <a:cubicBezTo>
                      <a:pt x="159208" y="104307"/>
                      <a:pt x="159766" y="112269"/>
                      <a:pt x="155575" y="120650"/>
                    </a:cubicBezTo>
                    <a:cubicBezTo>
                      <a:pt x="143265" y="145269"/>
                      <a:pt x="154030" y="115759"/>
                      <a:pt x="146050" y="139700"/>
                    </a:cubicBezTo>
                    <a:cubicBezTo>
                      <a:pt x="144992" y="149225"/>
                      <a:pt x="145199" y="158978"/>
                      <a:pt x="142875" y="168275"/>
                    </a:cubicBezTo>
                    <a:cubicBezTo>
                      <a:pt x="141950" y="171977"/>
                      <a:pt x="139060" y="174948"/>
                      <a:pt x="136525" y="177800"/>
                    </a:cubicBezTo>
                    <a:cubicBezTo>
                      <a:pt x="130559" y="184512"/>
                      <a:pt x="123825" y="190500"/>
                      <a:pt x="117475" y="196850"/>
                    </a:cubicBezTo>
                    <a:cubicBezTo>
                      <a:pt x="114300" y="200025"/>
                      <a:pt x="112306" y="205286"/>
                      <a:pt x="107950" y="206375"/>
                    </a:cubicBezTo>
                    <a:lnTo>
                      <a:pt x="95250" y="209550"/>
                    </a:lnTo>
                    <a:cubicBezTo>
                      <a:pt x="91017" y="212725"/>
                      <a:pt x="87144" y="216450"/>
                      <a:pt x="82550" y="219075"/>
                    </a:cubicBezTo>
                    <a:cubicBezTo>
                      <a:pt x="79644" y="220735"/>
                      <a:pt x="75931" y="220590"/>
                      <a:pt x="73025" y="222250"/>
                    </a:cubicBezTo>
                    <a:cubicBezTo>
                      <a:pt x="68431" y="224875"/>
                      <a:pt x="64660" y="228740"/>
                      <a:pt x="60325" y="231775"/>
                    </a:cubicBezTo>
                    <a:cubicBezTo>
                      <a:pt x="35007" y="249497"/>
                      <a:pt x="48161" y="237589"/>
                      <a:pt x="31750" y="254000"/>
                    </a:cubicBezTo>
                    <a:cubicBezTo>
                      <a:pt x="23770" y="277941"/>
                      <a:pt x="34535" y="248431"/>
                      <a:pt x="22225" y="273050"/>
                    </a:cubicBezTo>
                    <a:cubicBezTo>
                      <a:pt x="20728" y="276043"/>
                      <a:pt x="20108" y="279400"/>
                      <a:pt x="19050" y="282575"/>
                    </a:cubicBezTo>
                    <a:cubicBezTo>
                      <a:pt x="17992" y="313267"/>
                      <a:pt x="18741" y="344074"/>
                      <a:pt x="15875" y="374650"/>
                    </a:cubicBezTo>
                    <a:cubicBezTo>
                      <a:pt x="15519" y="378449"/>
                      <a:pt x="12223" y="381477"/>
                      <a:pt x="9525" y="384175"/>
                    </a:cubicBezTo>
                    <a:cubicBezTo>
                      <a:pt x="6827" y="386873"/>
                      <a:pt x="3175" y="388408"/>
                      <a:pt x="0" y="390525"/>
                    </a:cubicBezTo>
                    <a:cubicBezTo>
                      <a:pt x="3175" y="391583"/>
                      <a:pt x="6178" y="393700"/>
                      <a:pt x="9525" y="393700"/>
                    </a:cubicBezTo>
                    <a:cubicBezTo>
                      <a:pt x="13512" y="393700"/>
                      <a:pt x="27258" y="388847"/>
                      <a:pt x="31750" y="387350"/>
                    </a:cubicBezTo>
                    <a:cubicBezTo>
                      <a:pt x="45291" y="369295"/>
                      <a:pt x="39602" y="379670"/>
                      <a:pt x="47625" y="355600"/>
                    </a:cubicBezTo>
                    <a:lnTo>
                      <a:pt x="50800" y="346075"/>
                    </a:lnTo>
                    <a:cubicBezTo>
                      <a:pt x="49742" y="336550"/>
                      <a:pt x="49201" y="326953"/>
                      <a:pt x="47625" y="317500"/>
                    </a:cubicBezTo>
                    <a:cubicBezTo>
                      <a:pt x="47075" y="314199"/>
                      <a:pt x="44450" y="311322"/>
                      <a:pt x="44450" y="307975"/>
                    </a:cubicBezTo>
                    <a:cubicBezTo>
                      <a:pt x="44450" y="302579"/>
                      <a:pt x="43809" y="295916"/>
                      <a:pt x="47625" y="292100"/>
                    </a:cubicBezTo>
                    <a:cubicBezTo>
                      <a:pt x="51441" y="288284"/>
                      <a:pt x="58294" y="290345"/>
                      <a:pt x="63500" y="288925"/>
                    </a:cubicBezTo>
                    <a:cubicBezTo>
                      <a:pt x="69958" y="287164"/>
                      <a:pt x="76056" y="284198"/>
                      <a:pt x="82550" y="282575"/>
                    </a:cubicBezTo>
                    <a:lnTo>
                      <a:pt x="95250" y="279400"/>
                    </a:lnTo>
                    <a:cubicBezTo>
                      <a:pt x="98425" y="277283"/>
                      <a:pt x="101268" y="274553"/>
                      <a:pt x="104775" y="273050"/>
                    </a:cubicBezTo>
                    <a:cubicBezTo>
                      <a:pt x="108786" y="271331"/>
                      <a:pt x="113686" y="272040"/>
                      <a:pt x="117475" y="269875"/>
                    </a:cubicBezTo>
                    <a:cubicBezTo>
                      <a:pt x="121374" y="267647"/>
                      <a:pt x="123551" y="263225"/>
                      <a:pt x="127000" y="260350"/>
                    </a:cubicBezTo>
                    <a:cubicBezTo>
                      <a:pt x="129931" y="257907"/>
                      <a:pt x="133112" y="255707"/>
                      <a:pt x="136525" y="254000"/>
                    </a:cubicBezTo>
                    <a:cubicBezTo>
                      <a:pt x="139518" y="252503"/>
                      <a:pt x="142974" y="252143"/>
                      <a:pt x="146050" y="250825"/>
                    </a:cubicBezTo>
                    <a:cubicBezTo>
                      <a:pt x="169294" y="240863"/>
                      <a:pt x="148035" y="247154"/>
                      <a:pt x="171450" y="241300"/>
                    </a:cubicBezTo>
                    <a:cubicBezTo>
                      <a:pt x="201836" y="210914"/>
                      <a:pt x="162931" y="246980"/>
                      <a:pt x="190500" y="228600"/>
                    </a:cubicBezTo>
                    <a:cubicBezTo>
                      <a:pt x="199453" y="222631"/>
                      <a:pt x="207679" y="207594"/>
                      <a:pt x="212725" y="200025"/>
                    </a:cubicBezTo>
                    <a:cubicBezTo>
                      <a:pt x="214842" y="196850"/>
                      <a:pt x="217868" y="194120"/>
                      <a:pt x="219075" y="190500"/>
                    </a:cubicBezTo>
                    <a:cubicBezTo>
                      <a:pt x="220133" y="187325"/>
                      <a:pt x="220625" y="183901"/>
                      <a:pt x="222250" y="180975"/>
                    </a:cubicBezTo>
                    <a:cubicBezTo>
                      <a:pt x="225956" y="174304"/>
                      <a:pt x="234950" y="161925"/>
                      <a:pt x="234950" y="161925"/>
                    </a:cubicBezTo>
                    <a:cubicBezTo>
                      <a:pt x="243551" y="127519"/>
                      <a:pt x="235191" y="167226"/>
                      <a:pt x="231775" y="92075"/>
                    </a:cubicBezTo>
                    <a:cubicBezTo>
                      <a:pt x="231577" y="87716"/>
                      <a:pt x="232414" y="82926"/>
                      <a:pt x="234950" y="79375"/>
                    </a:cubicBezTo>
                    <a:cubicBezTo>
                      <a:pt x="240957" y="70965"/>
                      <a:pt x="248556" y="69548"/>
                      <a:pt x="257175" y="66675"/>
                    </a:cubicBezTo>
                    <a:cubicBezTo>
                      <a:pt x="260350" y="63500"/>
                      <a:pt x="262964" y="59641"/>
                      <a:pt x="266700" y="57150"/>
                    </a:cubicBezTo>
                    <a:cubicBezTo>
                      <a:pt x="294269" y="38770"/>
                      <a:pt x="255364" y="74836"/>
                      <a:pt x="285750" y="44450"/>
                    </a:cubicBezTo>
                    <a:cubicBezTo>
                      <a:pt x="302683" y="45508"/>
                      <a:pt x="319791" y="44979"/>
                      <a:pt x="336550" y="47625"/>
                    </a:cubicBezTo>
                    <a:cubicBezTo>
                      <a:pt x="348684" y="49541"/>
                      <a:pt x="351440" y="68135"/>
                      <a:pt x="358775" y="73025"/>
                    </a:cubicBezTo>
                    <a:cubicBezTo>
                      <a:pt x="364183" y="76631"/>
                      <a:pt x="377062" y="84962"/>
                      <a:pt x="381000" y="88900"/>
                    </a:cubicBezTo>
                    <a:cubicBezTo>
                      <a:pt x="383698" y="91598"/>
                      <a:pt x="384907" y="95494"/>
                      <a:pt x="387350" y="98425"/>
                    </a:cubicBezTo>
                    <a:cubicBezTo>
                      <a:pt x="392468" y="104567"/>
                      <a:pt x="402886" y="113653"/>
                      <a:pt x="409575" y="117475"/>
                    </a:cubicBezTo>
                    <a:cubicBezTo>
                      <a:pt x="412481" y="119135"/>
                      <a:pt x="415925" y="119592"/>
                      <a:pt x="419100" y="120650"/>
                    </a:cubicBezTo>
                    <a:cubicBezTo>
                      <a:pt x="424392" y="124883"/>
                      <a:pt x="430442" y="128313"/>
                      <a:pt x="434975" y="133350"/>
                    </a:cubicBezTo>
                    <a:cubicBezTo>
                      <a:pt x="440080" y="139023"/>
                      <a:pt x="443442" y="146050"/>
                      <a:pt x="447675" y="152400"/>
                    </a:cubicBezTo>
                    <a:cubicBezTo>
                      <a:pt x="449792" y="155575"/>
                      <a:pt x="450850" y="159808"/>
                      <a:pt x="454025" y="161925"/>
                    </a:cubicBezTo>
                    <a:cubicBezTo>
                      <a:pt x="465260" y="169415"/>
                      <a:pt x="465985" y="168999"/>
                      <a:pt x="476250" y="180975"/>
                    </a:cubicBezTo>
                    <a:cubicBezTo>
                      <a:pt x="478733" y="183872"/>
                      <a:pt x="481772" y="186775"/>
                      <a:pt x="482600" y="190500"/>
                    </a:cubicBezTo>
                    <a:cubicBezTo>
                      <a:pt x="483978" y="196699"/>
                      <a:pt x="479954" y="212725"/>
                      <a:pt x="485775" y="21590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941" name="Forme libre 431">
                <a:extLst>
                  <a:ext uri="{FF2B5EF4-FFF2-40B4-BE49-F238E27FC236}">
                    <a16:creationId xmlns:a16="http://schemas.microsoft.com/office/drawing/2014/main" id="{FE40557E-FBD8-4EDD-8870-D923A4C9613F}"/>
                  </a:ext>
                </a:extLst>
              </p:cNvPr>
              <p:cNvSpPr/>
              <p:nvPr/>
            </p:nvSpPr>
            <p:spPr>
              <a:xfrm>
                <a:off x="3663888" y="4206875"/>
                <a:ext cx="415987" cy="444500"/>
              </a:xfrm>
              <a:custGeom>
                <a:avLst/>
                <a:gdLst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371537 w 415987"/>
                  <a:gd name="connsiteY73" fmla="*/ 228600 h 444500"/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406462 w 415987"/>
                  <a:gd name="connsiteY73" fmla="*/ 11430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415987" h="444500">
                    <a:moveTo>
                      <a:pt x="415987" y="120650"/>
                    </a:moveTo>
                    <a:cubicBezTo>
                      <a:pt x="408579" y="117475"/>
                      <a:pt x="401246" y="114118"/>
                      <a:pt x="393762" y="111125"/>
                    </a:cubicBezTo>
                    <a:cubicBezTo>
                      <a:pt x="383871" y="107168"/>
                      <a:pt x="366849" y="103603"/>
                      <a:pt x="358837" y="101600"/>
                    </a:cubicBezTo>
                    <a:cubicBezTo>
                      <a:pt x="319135" y="91674"/>
                      <a:pt x="368496" y="104360"/>
                      <a:pt x="336612" y="95250"/>
                    </a:cubicBezTo>
                    <a:cubicBezTo>
                      <a:pt x="332416" y="94051"/>
                      <a:pt x="328145" y="93133"/>
                      <a:pt x="323912" y="92075"/>
                    </a:cubicBezTo>
                    <a:cubicBezTo>
                      <a:pt x="319679" y="88900"/>
                      <a:pt x="315945" y="84917"/>
                      <a:pt x="311212" y="82550"/>
                    </a:cubicBezTo>
                    <a:cubicBezTo>
                      <a:pt x="305225" y="79557"/>
                      <a:pt x="298149" y="79193"/>
                      <a:pt x="292162" y="76200"/>
                    </a:cubicBezTo>
                    <a:cubicBezTo>
                      <a:pt x="287929" y="74083"/>
                      <a:pt x="283812" y="71714"/>
                      <a:pt x="279462" y="69850"/>
                    </a:cubicBezTo>
                    <a:cubicBezTo>
                      <a:pt x="276386" y="68532"/>
                      <a:pt x="272863" y="68300"/>
                      <a:pt x="269937" y="66675"/>
                    </a:cubicBezTo>
                    <a:cubicBezTo>
                      <a:pt x="263266" y="62969"/>
                      <a:pt x="257237" y="58208"/>
                      <a:pt x="250887" y="53975"/>
                    </a:cubicBezTo>
                    <a:cubicBezTo>
                      <a:pt x="247712" y="51858"/>
                      <a:pt x="244775" y="49332"/>
                      <a:pt x="241362" y="47625"/>
                    </a:cubicBezTo>
                    <a:cubicBezTo>
                      <a:pt x="221836" y="37862"/>
                      <a:pt x="232600" y="43900"/>
                      <a:pt x="209612" y="28575"/>
                    </a:cubicBezTo>
                    <a:lnTo>
                      <a:pt x="190562" y="15875"/>
                    </a:lnTo>
                    <a:cubicBezTo>
                      <a:pt x="187387" y="13758"/>
                      <a:pt x="184657" y="10732"/>
                      <a:pt x="181037" y="9525"/>
                    </a:cubicBezTo>
                    <a:lnTo>
                      <a:pt x="161987" y="3175"/>
                    </a:lnTo>
                    <a:lnTo>
                      <a:pt x="152462" y="0"/>
                    </a:lnTo>
                    <a:cubicBezTo>
                      <a:pt x="138704" y="1058"/>
                      <a:pt x="124879" y="1463"/>
                      <a:pt x="111187" y="3175"/>
                    </a:cubicBezTo>
                    <a:cubicBezTo>
                      <a:pt x="107866" y="3590"/>
                      <a:pt x="104880" y="5431"/>
                      <a:pt x="101662" y="6350"/>
                    </a:cubicBezTo>
                    <a:cubicBezTo>
                      <a:pt x="97466" y="7549"/>
                      <a:pt x="93195" y="8467"/>
                      <a:pt x="88962" y="9525"/>
                    </a:cubicBezTo>
                    <a:cubicBezTo>
                      <a:pt x="86845" y="12700"/>
                      <a:pt x="84319" y="15637"/>
                      <a:pt x="82612" y="19050"/>
                    </a:cubicBezTo>
                    <a:cubicBezTo>
                      <a:pt x="77436" y="29402"/>
                      <a:pt x="79920" y="35431"/>
                      <a:pt x="76262" y="47625"/>
                    </a:cubicBezTo>
                    <a:cubicBezTo>
                      <a:pt x="73599" y="56500"/>
                      <a:pt x="61088" y="73560"/>
                      <a:pt x="57212" y="79375"/>
                    </a:cubicBezTo>
                    <a:cubicBezTo>
                      <a:pt x="55095" y="82550"/>
                      <a:pt x="52069" y="85280"/>
                      <a:pt x="50862" y="88900"/>
                    </a:cubicBezTo>
                    <a:cubicBezTo>
                      <a:pt x="49804" y="92075"/>
                      <a:pt x="49632" y="95702"/>
                      <a:pt x="47687" y="98425"/>
                    </a:cubicBezTo>
                    <a:cubicBezTo>
                      <a:pt x="44207" y="103297"/>
                      <a:pt x="39220" y="106892"/>
                      <a:pt x="34987" y="111125"/>
                    </a:cubicBezTo>
                    <a:cubicBezTo>
                      <a:pt x="29918" y="126331"/>
                      <a:pt x="29345" y="123484"/>
                      <a:pt x="34987" y="146050"/>
                    </a:cubicBezTo>
                    <a:cubicBezTo>
                      <a:pt x="36135" y="150642"/>
                      <a:pt x="39579" y="154356"/>
                      <a:pt x="41337" y="158750"/>
                    </a:cubicBezTo>
                    <a:lnTo>
                      <a:pt x="50862" y="187325"/>
                    </a:lnTo>
                    <a:cubicBezTo>
                      <a:pt x="51920" y="190500"/>
                      <a:pt x="52181" y="194065"/>
                      <a:pt x="54037" y="196850"/>
                    </a:cubicBezTo>
                    <a:lnTo>
                      <a:pt x="60387" y="206375"/>
                    </a:lnTo>
                    <a:cubicBezTo>
                      <a:pt x="59329" y="218017"/>
                      <a:pt x="59661" y="229870"/>
                      <a:pt x="57212" y="241300"/>
                    </a:cubicBezTo>
                    <a:cubicBezTo>
                      <a:pt x="56412" y="245031"/>
                      <a:pt x="52755" y="247512"/>
                      <a:pt x="50862" y="250825"/>
                    </a:cubicBezTo>
                    <a:cubicBezTo>
                      <a:pt x="48514" y="254934"/>
                      <a:pt x="46376" y="259175"/>
                      <a:pt x="44512" y="263525"/>
                    </a:cubicBezTo>
                    <a:cubicBezTo>
                      <a:pt x="43194" y="266601"/>
                      <a:pt x="43428" y="270437"/>
                      <a:pt x="41337" y="273050"/>
                    </a:cubicBezTo>
                    <a:cubicBezTo>
                      <a:pt x="38953" y="276030"/>
                      <a:pt x="34743" y="276957"/>
                      <a:pt x="31812" y="279400"/>
                    </a:cubicBezTo>
                    <a:cubicBezTo>
                      <a:pt x="28363" y="282275"/>
                      <a:pt x="25736" y="286050"/>
                      <a:pt x="22287" y="288925"/>
                    </a:cubicBezTo>
                    <a:cubicBezTo>
                      <a:pt x="-4235" y="311027"/>
                      <a:pt x="31064" y="276973"/>
                      <a:pt x="3237" y="304800"/>
                    </a:cubicBezTo>
                    <a:cubicBezTo>
                      <a:pt x="2179" y="307975"/>
                      <a:pt x="62" y="310978"/>
                      <a:pt x="62" y="314325"/>
                    </a:cubicBezTo>
                    <a:cubicBezTo>
                      <a:pt x="62" y="372904"/>
                      <a:pt x="-1080" y="345255"/>
                      <a:pt x="6412" y="371475"/>
                    </a:cubicBezTo>
                    <a:cubicBezTo>
                      <a:pt x="7611" y="375671"/>
                      <a:pt x="7166" y="380544"/>
                      <a:pt x="9587" y="384175"/>
                    </a:cubicBezTo>
                    <a:cubicBezTo>
                      <a:pt x="11704" y="387350"/>
                      <a:pt x="16026" y="388281"/>
                      <a:pt x="19112" y="390525"/>
                    </a:cubicBezTo>
                    <a:cubicBezTo>
                      <a:pt x="62432" y="422030"/>
                      <a:pt x="27187" y="398025"/>
                      <a:pt x="63562" y="422275"/>
                    </a:cubicBezTo>
                    <a:lnTo>
                      <a:pt x="73087" y="428625"/>
                    </a:lnTo>
                    <a:lnTo>
                      <a:pt x="82612" y="434975"/>
                    </a:lnTo>
                    <a:cubicBezTo>
                      <a:pt x="83670" y="438150"/>
                      <a:pt x="82440" y="444500"/>
                      <a:pt x="85787" y="444500"/>
                    </a:cubicBezTo>
                    <a:cubicBezTo>
                      <a:pt x="89134" y="444500"/>
                      <a:pt x="88962" y="438322"/>
                      <a:pt x="88962" y="434975"/>
                    </a:cubicBezTo>
                    <a:cubicBezTo>
                      <a:pt x="88962" y="428537"/>
                      <a:pt x="87823" y="422032"/>
                      <a:pt x="85787" y="415925"/>
                    </a:cubicBezTo>
                    <a:cubicBezTo>
                      <a:pt x="84114" y="410905"/>
                      <a:pt x="73702" y="399401"/>
                      <a:pt x="69912" y="396875"/>
                    </a:cubicBezTo>
                    <a:cubicBezTo>
                      <a:pt x="67127" y="395019"/>
                      <a:pt x="63562" y="394758"/>
                      <a:pt x="60387" y="393700"/>
                    </a:cubicBezTo>
                    <a:cubicBezTo>
                      <a:pt x="57212" y="390525"/>
                      <a:pt x="53090" y="388074"/>
                      <a:pt x="50862" y="384175"/>
                    </a:cubicBezTo>
                    <a:cubicBezTo>
                      <a:pt x="45660" y="375071"/>
                      <a:pt x="47063" y="352587"/>
                      <a:pt x="50862" y="346075"/>
                    </a:cubicBezTo>
                    <a:cubicBezTo>
                      <a:pt x="54707" y="339483"/>
                      <a:pt x="64516" y="338771"/>
                      <a:pt x="69912" y="333375"/>
                    </a:cubicBezTo>
                    <a:cubicBezTo>
                      <a:pt x="73087" y="330200"/>
                      <a:pt x="75988" y="326725"/>
                      <a:pt x="79437" y="323850"/>
                    </a:cubicBezTo>
                    <a:cubicBezTo>
                      <a:pt x="93752" y="311921"/>
                      <a:pt x="92575" y="321606"/>
                      <a:pt x="108012" y="298450"/>
                    </a:cubicBezTo>
                    <a:cubicBezTo>
                      <a:pt x="110129" y="295275"/>
                      <a:pt x="112655" y="292338"/>
                      <a:pt x="114362" y="288925"/>
                    </a:cubicBezTo>
                    <a:cubicBezTo>
                      <a:pt x="117030" y="283590"/>
                      <a:pt x="119186" y="271786"/>
                      <a:pt x="120712" y="266700"/>
                    </a:cubicBezTo>
                    <a:cubicBezTo>
                      <a:pt x="122635" y="260289"/>
                      <a:pt x="127062" y="247650"/>
                      <a:pt x="127062" y="247650"/>
                    </a:cubicBezTo>
                    <a:cubicBezTo>
                      <a:pt x="126621" y="241041"/>
                      <a:pt x="125958" y="199888"/>
                      <a:pt x="120712" y="184150"/>
                    </a:cubicBezTo>
                    <a:cubicBezTo>
                      <a:pt x="118163" y="176504"/>
                      <a:pt x="114362" y="169333"/>
                      <a:pt x="111187" y="161925"/>
                    </a:cubicBezTo>
                    <a:cubicBezTo>
                      <a:pt x="112245" y="142875"/>
                      <a:pt x="111664" y="123663"/>
                      <a:pt x="114362" y="104775"/>
                    </a:cubicBezTo>
                    <a:cubicBezTo>
                      <a:pt x="114902" y="100997"/>
                      <a:pt x="117732" y="97634"/>
                      <a:pt x="120712" y="95250"/>
                    </a:cubicBezTo>
                    <a:cubicBezTo>
                      <a:pt x="123325" y="93159"/>
                      <a:pt x="127062" y="93133"/>
                      <a:pt x="130237" y="92075"/>
                    </a:cubicBezTo>
                    <a:cubicBezTo>
                      <a:pt x="148229" y="94192"/>
                      <a:pt x="166297" y="95738"/>
                      <a:pt x="184212" y="98425"/>
                    </a:cubicBezTo>
                    <a:cubicBezTo>
                      <a:pt x="187522" y="98921"/>
                      <a:pt x="190811" y="99975"/>
                      <a:pt x="193737" y="101600"/>
                    </a:cubicBezTo>
                    <a:cubicBezTo>
                      <a:pt x="196071" y="102897"/>
                      <a:pt x="221325" y="119663"/>
                      <a:pt x="225487" y="123825"/>
                    </a:cubicBezTo>
                    <a:cubicBezTo>
                      <a:pt x="228185" y="126523"/>
                      <a:pt x="229139" y="130652"/>
                      <a:pt x="231837" y="133350"/>
                    </a:cubicBezTo>
                    <a:cubicBezTo>
                      <a:pt x="234535" y="136048"/>
                      <a:pt x="238431" y="137257"/>
                      <a:pt x="241362" y="139700"/>
                    </a:cubicBezTo>
                    <a:cubicBezTo>
                      <a:pt x="244811" y="142575"/>
                      <a:pt x="247478" y="146303"/>
                      <a:pt x="250887" y="149225"/>
                    </a:cubicBezTo>
                    <a:cubicBezTo>
                      <a:pt x="259114" y="156277"/>
                      <a:pt x="274440" y="165985"/>
                      <a:pt x="282637" y="171450"/>
                    </a:cubicBezTo>
                    <a:cubicBezTo>
                      <a:pt x="285812" y="173567"/>
                      <a:pt x="289109" y="175510"/>
                      <a:pt x="292162" y="177800"/>
                    </a:cubicBezTo>
                    <a:cubicBezTo>
                      <a:pt x="295038" y="179957"/>
                      <a:pt x="309744" y="191354"/>
                      <a:pt x="314387" y="193675"/>
                    </a:cubicBezTo>
                    <a:cubicBezTo>
                      <a:pt x="330357" y="201660"/>
                      <a:pt x="322940" y="189528"/>
                      <a:pt x="342962" y="209550"/>
                    </a:cubicBezTo>
                    <a:cubicBezTo>
                      <a:pt x="349984" y="216572"/>
                      <a:pt x="351429" y="241300"/>
                      <a:pt x="362012" y="225425"/>
                    </a:cubicBezTo>
                    <a:cubicBezTo>
                      <a:pt x="372595" y="209550"/>
                      <a:pt x="406462" y="114300"/>
                      <a:pt x="406462" y="114300"/>
                    </a:cubicBezTo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942" name="Rectangle 941">
                <a:extLst>
                  <a:ext uri="{FF2B5EF4-FFF2-40B4-BE49-F238E27FC236}">
                    <a16:creationId xmlns:a16="http://schemas.microsoft.com/office/drawing/2014/main" id="{00644F40-38D5-4F2D-A6DF-0BA5EFDE7959}"/>
                  </a:ext>
                </a:extLst>
              </p:cNvPr>
              <p:cNvSpPr/>
              <p:nvPr/>
            </p:nvSpPr>
            <p:spPr>
              <a:xfrm>
                <a:off x="4026159" y="2799840"/>
                <a:ext cx="32052" cy="2033096"/>
              </a:xfrm>
              <a:prstGeom prst="rect">
                <a:avLst/>
              </a:pr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943" name="Forme libre 433">
                <a:extLst>
                  <a:ext uri="{FF2B5EF4-FFF2-40B4-BE49-F238E27FC236}">
                    <a16:creationId xmlns:a16="http://schemas.microsoft.com/office/drawing/2014/main" id="{24B4AB9B-DD26-469A-ADD2-C45C724D925F}"/>
                  </a:ext>
                </a:extLst>
              </p:cNvPr>
              <p:cNvSpPr/>
              <p:nvPr/>
            </p:nvSpPr>
            <p:spPr>
              <a:xfrm>
                <a:off x="4035425" y="4542894"/>
                <a:ext cx="459080" cy="254258"/>
              </a:xfrm>
              <a:custGeom>
                <a:avLst/>
                <a:gdLst>
                  <a:gd name="connsiteX0" fmla="*/ 22225 w 459080"/>
                  <a:gd name="connsiteY0" fmla="*/ 187325 h 254258"/>
                  <a:gd name="connsiteX1" fmla="*/ 53975 w 459080"/>
                  <a:gd name="connsiteY1" fmla="*/ 180975 h 254258"/>
                  <a:gd name="connsiteX2" fmla="*/ 76200 w 459080"/>
                  <a:gd name="connsiteY2" fmla="*/ 152400 h 254258"/>
                  <a:gd name="connsiteX3" fmla="*/ 85725 w 459080"/>
                  <a:gd name="connsiteY3" fmla="*/ 149225 h 254258"/>
                  <a:gd name="connsiteX4" fmla="*/ 107950 w 459080"/>
                  <a:gd name="connsiteY4" fmla="*/ 139700 h 254258"/>
                  <a:gd name="connsiteX5" fmla="*/ 127000 w 459080"/>
                  <a:gd name="connsiteY5" fmla="*/ 127000 h 254258"/>
                  <a:gd name="connsiteX6" fmla="*/ 136525 w 459080"/>
                  <a:gd name="connsiteY6" fmla="*/ 114300 h 254258"/>
                  <a:gd name="connsiteX7" fmla="*/ 142875 w 459080"/>
                  <a:gd name="connsiteY7" fmla="*/ 104775 h 254258"/>
                  <a:gd name="connsiteX8" fmla="*/ 152400 w 459080"/>
                  <a:gd name="connsiteY8" fmla="*/ 98425 h 254258"/>
                  <a:gd name="connsiteX9" fmla="*/ 174625 w 459080"/>
                  <a:gd name="connsiteY9" fmla="*/ 82550 h 254258"/>
                  <a:gd name="connsiteX10" fmla="*/ 187325 w 459080"/>
                  <a:gd name="connsiteY10" fmla="*/ 73025 h 254258"/>
                  <a:gd name="connsiteX11" fmla="*/ 206375 w 459080"/>
                  <a:gd name="connsiteY11" fmla="*/ 63500 h 254258"/>
                  <a:gd name="connsiteX12" fmla="*/ 234950 w 459080"/>
                  <a:gd name="connsiteY12" fmla="*/ 38100 h 254258"/>
                  <a:gd name="connsiteX13" fmla="*/ 244475 w 459080"/>
                  <a:gd name="connsiteY13" fmla="*/ 19050 h 254258"/>
                  <a:gd name="connsiteX14" fmla="*/ 254000 w 459080"/>
                  <a:gd name="connsiteY14" fmla="*/ 12700 h 254258"/>
                  <a:gd name="connsiteX15" fmla="*/ 266700 w 459080"/>
                  <a:gd name="connsiteY15" fmla="*/ 6350 h 254258"/>
                  <a:gd name="connsiteX16" fmla="*/ 317500 w 459080"/>
                  <a:gd name="connsiteY16" fmla="*/ 0 h 254258"/>
                  <a:gd name="connsiteX17" fmla="*/ 342900 w 459080"/>
                  <a:gd name="connsiteY17" fmla="*/ 3175 h 254258"/>
                  <a:gd name="connsiteX18" fmla="*/ 349250 w 459080"/>
                  <a:gd name="connsiteY18" fmla="*/ 12700 h 254258"/>
                  <a:gd name="connsiteX19" fmla="*/ 352425 w 459080"/>
                  <a:gd name="connsiteY19" fmla="*/ 22225 h 254258"/>
                  <a:gd name="connsiteX20" fmla="*/ 358775 w 459080"/>
                  <a:gd name="connsiteY20" fmla="*/ 38100 h 254258"/>
                  <a:gd name="connsiteX21" fmla="*/ 361950 w 459080"/>
                  <a:gd name="connsiteY21" fmla="*/ 47625 h 254258"/>
                  <a:gd name="connsiteX22" fmla="*/ 384175 w 459080"/>
                  <a:gd name="connsiteY22" fmla="*/ 63500 h 254258"/>
                  <a:gd name="connsiteX23" fmla="*/ 400050 w 459080"/>
                  <a:gd name="connsiteY23" fmla="*/ 82550 h 254258"/>
                  <a:gd name="connsiteX24" fmla="*/ 406400 w 459080"/>
                  <a:gd name="connsiteY24" fmla="*/ 104775 h 254258"/>
                  <a:gd name="connsiteX25" fmla="*/ 419100 w 459080"/>
                  <a:gd name="connsiteY25" fmla="*/ 187325 h 254258"/>
                  <a:gd name="connsiteX26" fmla="*/ 431800 w 459080"/>
                  <a:gd name="connsiteY26" fmla="*/ 206375 h 254258"/>
                  <a:gd name="connsiteX27" fmla="*/ 438150 w 459080"/>
                  <a:gd name="connsiteY27" fmla="*/ 215900 h 254258"/>
                  <a:gd name="connsiteX28" fmla="*/ 444500 w 459080"/>
                  <a:gd name="connsiteY28" fmla="*/ 234950 h 254258"/>
                  <a:gd name="connsiteX29" fmla="*/ 457200 w 459080"/>
                  <a:gd name="connsiteY29" fmla="*/ 254000 h 254258"/>
                  <a:gd name="connsiteX30" fmla="*/ 438150 w 459080"/>
                  <a:gd name="connsiteY30" fmla="*/ 247650 h 254258"/>
                  <a:gd name="connsiteX31" fmla="*/ 419100 w 459080"/>
                  <a:gd name="connsiteY31" fmla="*/ 238125 h 254258"/>
                  <a:gd name="connsiteX32" fmla="*/ 409575 w 459080"/>
                  <a:gd name="connsiteY32" fmla="*/ 228600 h 254258"/>
                  <a:gd name="connsiteX33" fmla="*/ 400050 w 459080"/>
                  <a:gd name="connsiteY33" fmla="*/ 225425 h 254258"/>
                  <a:gd name="connsiteX34" fmla="*/ 390525 w 459080"/>
                  <a:gd name="connsiteY34" fmla="*/ 219075 h 254258"/>
                  <a:gd name="connsiteX35" fmla="*/ 377825 w 459080"/>
                  <a:gd name="connsiteY35" fmla="*/ 203200 h 254258"/>
                  <a:gd name="connsiteX36" fmla="*/ 368300 w 459080"/>
                  <a:gd name="connsiteY36" fmla="*/ 184150 h 254258"/>
                  <a:gd name="connsiteX37" fmla="*/ 365125 w 459080"/>
                  <a:gd name="connsiteY37" fmla="*/ 123825 h 254258"/>
                  <a:gd name="connsiteX38" fmla="*/ 349250 w 459080"/>
                  <a:gd name="connsiteY38" fmla="*/ 104775 h 254258"/>
                  <a:gd name="connsiteX39" fmla="*/ 339725 w 459080"/>
                  <a:gd name="connsiteY39" fmla="*/ 101600 h 254258"/>
                  <a:gd name="connsiteX40" fmla="*/ 320675 w 459080"/>
                  <a:gd name="connsiteY40" fmla="*/ 88900 h 254258"/>
                  <a:gd name="connsiteX41" fmla="*/ 298450 w 459080"/>
                  <a:gd name="connsiteY41" fmla="*/ 73025 h 254258"/>
                  <a:gd name="connsiteX42" fmla="*/ 282575 w 459080"/>
                  <a:gd name="connsiteY42" fmla="*/ 57150 h 254258"/>
                  <a:gd name="connsiteX43" fmla="*/ 260350 w 459080"/>
                  <a:gd name="connsiteY43" fmla="*/ 60325 h 254258"/>
                  <a:gd name="connsiteX44" fmla="*/ 250825 w 459080"/>
                  <a:gd name="connsiteY44" fmla="*/ 66675 h 254258"/>
                  <a:gd name="connsiteX45" fmla="*/ 231775 w 459080"/>
                  <a:gd name="connsiteY45" fmla="*/ 85725 h 254258"/>
                  <a:gd name="connsiteX46" fmla="*/ 212725 w 459080"/>
                  <a:gd name="connsiteY46" fmla="*/ 101600 h 254258"/>
                  <a:gd name="connsiteX47" fmla="*/ 203200 w 459080"/>
                  <a:gd name="connsiteY47" fmla="*/ 120650 h 254258"/>
                  <a:gd name="connsiteX48" fmla="*/ 193675 w 459080"/>
                  <a:gd name="connsiteY48" fmla="*/ 130175 h 254258"/>
                  <a:gd name="connsiteX49" fmla="*/ 174625 w 459080"/>
                  <a:gd name="connsiteY49" fmla="*/ 139700 h 254258"/>
                  <a:gd name="connsiteX50" fmla="*/ 161925 w 459080"/>
                  <a:gd name="connsiteY50" fmla="*/ 146050 h 254258"/>
                  <a:gd name="connsiteX51" fmla="*/ 130175 w 459080"/>
                  <a:gd name="connsiteY51" fmla="*/ 155575 h 254258"/>
                  <a:gd name="connsiteX52" fmla="*/ 120650 w 459080"/>
                  <a:gd name="connsiteY52" fmla="*/ 158750 h 254258"/>
                  <a:gd name="connsiteX53" fmla="*/ 114300 w 459080"/>
                  <a:gd name="connsiteY53" fmla="*/ 168275 h 254258"/>
                  <a:gd name="connsiteX54" fmla="*/ 104775 w 459080"/>
                  <a:gd name="connsiteY54" fmla="*/ 174625 h 254258"/>
                  <a:gd name="connsiteX55" fmla="*/ 92075 w 459080"/>
                  <a:gd name="connsiteY55" fmla="*/ 190500 h 254258"/>
                  <a:gd name="connsiteX56" fmla="*/ 76200 w 459080"/>
                  <a:gd name="connsiteY56" fmla="*/ 209550 h 254258"/>
                  <a:gd name="connsiteX57" fmla="*/ 63500 w 459080"/>
                  <a:gd name="connsiteY57" fmla="*/ 219075 h 254258"/>
                  <a:gd name="connsiteX58" fmla="*/ 53975 w 459080"/>
                  <a:gd name="connsiteY58" fmla="*/ 228600 h 254258"/>
                  <a:gd name="connsiteX59" fmla="*/ 44450 w 459080"/>
                  <a:gd name="connsiteY59" fmla="*/ 234950 h 254258"/>
                  <a:gd name="connsiteX60" fmla="*/ 34925 w 459080"/>
                  <a:gd name="connsiteY60" fmla="*/ 244475 h 254258"/>
                  <a:gd name="connsiteX61" fmla="*/ 15875 w 459080"/>
                  <a:gd name="connsiteY61" fmla="*/ 250825 h 254258"/>
                  <a:gd name="connsiteX62" fmla="*/ 6350 w 459080"/>
                  <a:gd name="connsiteY62" fmla="*/ 247650 h 254258"/>
                  <a:gd name="connsiteX63" fmla="*/ 3175 w 459080"/>
                  <a:gd name="connsiteY63" fmla="*/ 231775 h 254258"/>
                  <a:gd name="connsiteX64" fmla="*/ 0 w 459080"/>
                  <a:gd name="connsiteY64" fmla="*/ 212725 h 254258"/>
                  <a:gd name="connsiteX65" fmla="*/ 6350 w 459080"/>
                  <a:gd name="connsiteY65" fmla="*/ 193675 h 254258"/>
                  <a:gd name="connsiteX66" fmla="*/ 15875 w 459080"/>
                  <a:gd name="connsiteY66" fmla="*/ 190500 h 254258"/>
                  <a:gd name="connsiteX67" fmla="*/ 22225 w 459080"/>
                  <a:gd name="connsiteY67" fmla="*/ 187325 h 25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459080" h="254258">
                    <a:moveTo>
                      <a:pt x="22225" y="187325"/>
                    </a:moveTo>
                    <a:cubicBezTo>
                      <a:pt x="28575" y="185737"/>
                      <a:pt x="50562" y="191214"/>
                      <a:pt x="53975" y="180975"/>
                    </a:cubicBezTo>
                    <a:cubicBezTo>
                      <a:pt x="57994" y="168917"/>
                      <a:pt x="60138" y="157754"/>
                      <a:pt x="76200" y="152400"/>
                    </a:cubicBezTo>
                    <a:cubicBezTo>
                      <a:pt x="79375" y="151342"/>
                      <a:pt x="82732" y="150722"/>
                      <a:pt x="85725" y="149225"/>
                    </a:cubicBezTo>
                    <a:cubicBezTo>
                      <a:pt x="107651" y="138262"/>
                      <a:pt x="81519" y="146308"/>
                      <a:pt x="107950" y="139700"/>
                    </a:cubicBezTo>
                    <a:cubicBezTo>
                      <a:pt x="114300" y="135467"/>
                      <a:pt x="122421" y="133105"/>
                      <a:pt x="127000" y="127000"/>
                    </a:cubicBezTo>
                    <a:cubicBezTo>
                      <a:pt x="130175" y="122767"/>
                      <a:pt x="133449" y="118606"/>
                      <a:pt x="136525" y="114300"/>
                    </a:cubicBezTo>
                    <a:cubicBezTo>
                      <a:pt x="138743" y="111195"/>
                      <a:pt x="140177" y="107473"/>
                      <a:pt x="142875" y="104775"/>
                    </a:cubicBezTo>
                    <a:cubicBezTo>
                      <a:pt x="145573" y="102077"/>
                      <a:pt x="149503" y="100908"/>
                      <a:pt x="152400" y="98425"/>
                    </a:cubicBezTo>
                    <a:cubicBezTo>
                      <a:pt x="171576" y="81989"/>
                      <a:pt x="157123" y="88384"/>
                      <a:pt x="174625" y="82550"/>
                    </a:cubicBezTo>
                    <a:cubicBezTo>
                      <a:pt x="178858" y="79375"/>
                      <a:pt x="182731" y="75650"/>
                      <a:pt x="187325" y="73025"/>
                    </a:cubicBezTo>
                    <a:cubicBezTo>
                      <a:pt x="202771" y="64198"/>
                      <a:pt x="191441" y="76774"/>
                      <a:pt x="206375" y="63500"/>
                    </a:cubicBezTo>
                    <a:cubicBezTo>
                      <a:pt x="238997" y="34502"/>
                      <a:pt x="213332" y="52512"/>
                      <a:pt x="234950" y="38100"/>
                    </a:cubicBezTo>
                    <a:cubicBezTo>
                      <a:pt x="237532" y="30353"/>
                      <a:pt x="238320" y="25205"/>
                      <a:pt x="244475" y="19050"/>
                    </a:cubicBezTo>
                    <a:cubicBezTo>
                      <a:pt x="247173" y="16352"/>
                      <a:pt x="250687" y="14593"/>
                      <a:pt x="254000" y="12700"/>
                    </a:cubicBezTo>
                    <a:cubicBezTo>
                      <a:pt x="258109" y="10352"/>
                      <a:pt x="262059" y="7278"/>
                      <a:pt x="266700" y="6350"/>
                    </a:cubicBezTo>
                    <a:cubicBezTo>
                      <a:pt x="283434" y="3003"/>
                      <a:pt x="317500" y="0"/>
                      <a:pt x="317500" y="0"/>
                    </a:cubicBezTo>
                    <a:cubicBezTo>
                      <a:pt x="325967" y="1058"/>
                      <a:pt x="334978" y="6"/>
                      <a:pt x="342900" y="3175"/>
                    </a:cubicBezTo>
                    <a:cubicBezTo>
                      <a:pt x="346443" y="4592"/>
                      <a:pt x="347543" y="9287"/>
                      <a:pt x="349250" y="12700"/>
                    </a:cubicBezTo>
                    <a:cubicBezTo>
                      <a:pt x="350747" y="15693"/>
                      <a:pt x="351250" y="19091"/>
                      <a:pt x="352425" y="22225"/>
                    </a:cubicBezTo>
                    <a:cubicBezTo>
                      <a:pt x="354426" y="27561"/>
                      <a:pt x="356774" y="32764"/>
                      <a:pt x="358775" y="38100"/>
                    </a:cubicBezTo>
                    <a:cubicBezTo>
                      <a:pt x="359950" y="41234"/>
                      <a:pt x="360094" y="44840"/>
                      <a:pt x="361950" y="47625"/>
                    </a:cubicBezTo>
                    <a:cubicBezTo>
                      <a:pt x="370956" y="61133"/>
                      <a:pt x="371534" y="54471"/>
                      <a:pt x="384175" y="63500"/>
                    </a:cubicBezTo>
                    <a:cubicBezTo>
                      <a:pt x="389636" y="67401"/>
                      <a:pt x="396956" y="76362"/>
                      <a:pt x="400050" y="82550"/>
                    </a:cubicBezTo>
                    <a:cubicBezTo>
                      <a:pt x="402327" y="87105"/>
                      <a:pt x="405383" y="100706"/>
                      <a:pt x="406400" y="104775"/>
                    </a:cubicBezTo>
                    <a:cubicBezTo>
                      <a:pt x="408878" y="130799"/>
                      <a:pt x="405585" y="162547"/>
                      <a:pt x="419100" y="187325"/>
                    </a:cubicBezTo>
                    <a:cubicBezTo>
                      <a:pt x="422754" y="194025"/>
                      <a:pt x="427567" y="200025"/>
                      <a:pt x="431800" y="206375"/>
                    </a:cubicBezTo>
                    <a:cubicBezTo>
                      <a:pt x="433917" y="209550"/>
                      <a:pt x="436943" y="212280"/>
                      <a:pt x="438150" y="215900"/>
                    </a:cubicBezTo>
                    <a:cubicBezTo>
                      <a:pt x="440267" y="222250"/>
                      <a:pt x="440787" y="229381"/>
                      <a:pt x="444500" y="234950"/>
                    </a:cubicBezTo>
                    <a:cubicBezTo>
                      <a:pt x="448733" y="241300"/>
                      <a:pt x="464440" y="256413"/>
                      <a:pt x="457200" y="254000"/>
                    </a:cubicBezTo>
                    <a:lnTo>
                      <a:pt x="438150" y="247650"/>
                    </a:lnTo>
                    <a:cubicBezTo>
                      <a:pt x="428604" y="244468"/>
                      <a:pt x="427306" y="244964"/>
                      <a:pt x="419100" y="238125"/>
                    </a:cubicBezTo>
                    <a:cubicBezTo>
                      <a:pt x="415651" y="235250"/>
                      <a:pt x="413311" y="231091"/>
                      <a:pt x="409575" y="228600"/>
                    </a:cubicBezTo>
                    <a:cubicBezTo>
                      <a:pt x="406790" y="226744"/>
                      <a:pt x="403043" y="226922"/>
                      <a:pt x="400050" y="225425"/>
                    </a:cubicBezTo>
                    <a:cubicBezTo>
                      <a:pt x="396637" y="223718"/>
                      <a:pt x="393700" y="221192"/>
                      <a:pt x="390525" y="219075"/>
                    </a:cubicBezTo>
                    <a:cubicBezTo>
                      <a:pt x="384344" y="200532"/>
                      <a:pt x="392186" y="217561"/>
                      <a:pt x="377825" y="203200"/>
                    </a:cubicBezTo>
                    <a:cubicBezTo>
                      <a:pt x="371670" y="197045"/>
                      <a:pt x="370882" y="191897"/>
                      <a:pt x="368300" y="184150"/>
                    </a:cubicBezTo>
                    <a:cubicBezTo>
                      <a:pt x="367242" y="164042"/>
                      <a:pt x="367846" y="143777"/>
                      <a:pt x="365125" y="123825"/>
                    </a:cubicBezTo>
                    <a:cubicBezTo>
                      <a:pt x="364539" y="119530"/>
                      <a:pt x="351760" y="106448"/>
                      <a:pt x="349250" y="104775"/>
                    </a:cubicBezTo>
                    <a:cubicBezTo>
                      <a:pt x="346465" y="102919"/>
                      <a:pt x="342651" y="103225"/>
                      <a:pt x="339725" y="101600"/>
                    </a:cubicBezTo>
                    <a:cubicBezTo>
                      <a:pt x="333054" y="97894"/>
                      <a:pt x="327025" y="93133"/>
                      <a:pt x="320675" y="88900"/>
                    </a:cubicBezTo>
                    <a:cubicBezTo>
                      <a:pt x="315267" y="85294"/>
                      <a:pt x="302388" y="76963"/>
                      <a:pt x="298450" y="73025"/>
                    </a:cubicBezTo>
                    <a:cubicBezTo>
                      <a:pt x="277283" y="51858"/>
                      <a:pt x="307975" y="74083"/>
                      <a:pt x="282575" y="57150"/>
                    </a:cubicBezTo>
                    <a:cubicBezTo>
                      <a:pt x="275167" y="58208"/>
                      <a:pt x="267518" y="58175"/>
                      <a:pt x="260350" y="60325"/>
                    </a:cubicBezTo>
                    <a:cubicBezTo>
                      <a:pt x="256695" y="61421"/>
                      <a:pt x="253677" y="64140"/>
                      <a:pt x="250825" y="66675"/>
                    </a:cubicBezTo>
                    <a:cubicBezTo>
                      <a:pt x="244113" y="72641"/>
                      <a:pt x="239247" y="80744"/>
                      <a:pt x="231775" y="85725"/>
                    </a:cubicBezTo>
                    <a:cubicBezTo>
                      <a:pt x="222409" y="91969"/>
                      <a:pt x="220365" y="92433"/>
                      <a:pt x="212725" y="101600"/>
                    </a:cubicBezTo>
                    <a:cubicBezTo>
                      <a:pt x="187746" y="131575"/>
                      <a:pt x="222293" y="92011"/>
                      <a:pt x="203200" y="120650"/>
                    </a:cubicBezTo>
                    <a:cubicBezTo>
                      <a:pt x="200709" y="124386"/>
                      <a:pt x="197124" y="127300"/>
                      <a:pt x="193675" y="130175"/>
                    </a:cubicBezTo>
                    <a:cubicBezTo>
                      <a:pt x="182908" y="139148"/>
                      <a:pt x="186417" y="134646"/>
                      <a:pt x="174625" y="139700"/>
                    </a:cubicBezTo>
                    <a:cubicBezTo>
                      <a:pt x="170275" y="141564"/>
                      <a:pt x="166319" y="144292"/>
                      <a:pt x="161925" y="146050"/>
                    </a:cubicBezTo>
                    <a:cubicBezTo>
                      <a:pt x="143062" y="153595"/>
                      <a:pt x="146548" y="150897"/>
                      <a:pt x="130175" y="155575"/>
                    </a:cubicBezTo>
                    <a:cubicBezTo>
                      <a:pt x="126957" y="156494"/>
                      <a:pt x="123825" y="157692"/>
                      <a:pt x="120650" y="158750"/>
                    </a:cubicBezTo>
                    <a:cubicBezTo>
                      <a:pt x="118533" y="161925"/>
                      <a:pt x="116998" y="165577"/>
                      <a:pt x="114300" y="168275"/>
                    </a:cubicBezTo>
                    <a:cubicBezTo>
                      <a:pt x="111602" y="170973"/>
                      <a:pt x="107159" y="171645"/>
                      <a:pt x="104775" y="174625"/>
                    </a:cubicBezTo>
                    <a:cubicBezTo>
                      <a:pt x="87248" y="196533"/>
                      <a:pt x="119372" y="172302"/>
                      <a:pt x="92075" y="190500"/>
                    </a:cubicBezTo>
                    <a:cubicBezTo>
                      <a:pt x="85543" y="200298"/>
                      <a:pt x="85707" y="201401"/>
                      <a:pt x="76200" y="209550"/>
                    </a:cubicBezTo>
                    <a:cubicBezTo>
                      <a:pt x="72182" y="212994"/>
                      <a:pt x="67518" y="215631"/>
                      <a:pt x="63500" y="219075"/>
                    </a:cubicBezTo>
                    <a:cubicBezTo>
                      <a:pt x="60091" y="221997"/>
                      <a:pt x="57424" y="225725"/>
                      <a:pt x="53975" y="228600"/>
                    </a:cubicBezTo>
                    <a:cubicBezTo>
                      <a:pt x="51044" y="231043"/>
                      <a:pt x="47381" y="232507"/>
                      <a:pt x="44450" y="234950"/>
                    </a:cubicBezTo>
                    <a:cubicBezTo>
                      <a:pt x="41001" y="237825"/>
                      <a:pt x="38850" y="242294"/>
                      <a:pt x="34925" y="244475"/>
                    </a:cubicBezTo>
                    <a:cubicBezTo>
                      <a:pt x="29074" y="247726"/>
                      <a:pt x="15875" y="250825"/>
                      <a:pt x="15875" y="250825"/>
                    </a:cubicBezTo>
                    <a:cubicBezTo>
                      <a:pt x="12700" y="249767"/>
                      <a:pt x="8206" y="250435"/>
                      <a:pt x="6350" y="247650"/>
                    </a:cubicBezTo>
                    <a:cubicBezTo>
                      <a:pt x="3357" y="243160"/>
                      <a:pt x="4140" y="237084"/>
                      <a:pt x="3175" y="231775"/>
                    </a:cubicBezTo>
                    <a:cubicBezTo>
                      <a:pt x="2023" y="225441"/>
                      <a:pt x="1058" y="219075"/>
                      <a:pt x="0" y="212725"/>
                    </a:cubicBezTo>
                    <a:cubicBezTo>
                      <a:pt x="2117" y="206375"/>
                      <a:pt x="2459" y="199122"/>
                      <a:pt x="6350" y="193675"/>
                    </a:cubicBezTo>
                    <a:cubicBezTo>
                      <a:pt x="8295" y="190952"/>
                      <a:pt x="13198" y="192508"/>
                      <a:pt x="15875" y="190500"/>
                    </a:cubicBezTo>
                    <a:cubicBezTo>
                      <a:pt x="17768" y="189080"/>
                      <a:pt x="15875" y="188913"/>
                      <a:pt x="22225" y="18732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944" name="Forme libre 434">
                <a:extLst>
                  <a:ext uri="{FF2B5EF4-FFF2-40B4-BE49-F238E27FC236}">
                    <a16:creationId xmlns:a16="http://schemas.microsoft.com/office/drawing/2014/main" id="{A1E7715B-684E-4372-9E32-FD9C131A637B}"/>
                  </a:ext>
                </a:extLst>
              </p:cNvPr>
              <p:cNvSpPr/>
              <p:nvPr/>
            </p:nvSpPr>
            <p:spPr>
              <a:xfrm>
                <a:off x="4032250" y="3939153"/>
                <a:ext cx="438151" cy="425951"/>
              </a:xfrm>
              <a:custGeom>
                <a:avLst/>
                <a:gdLst>
                  <a:gd name="connsiteX0" fmla="*/ 9525 w 438151"/>
                  <a:gd name="connsiteY0" fmla="*/ 222250 h 425951"/>
                  <a:gd name="connsiteX1" fmla="*/ 12700 w 438151"/>
                  <a:gd name="connsiteY1" fmla="*/ 203200 h 425951"/>
                  <a:gd name="connsiteX2" fmla="*/ 22225 w 438151"/>
                  <a:gd name="connsiteY2" fmla="*/ 193675 h 425951"/>
                  <a:gd name="connsiteX3" fmla="*/ 31750 w 438151"/>
                  <a:gd name="connsiteY3" fmla="*/ 187325 h 425951"/>
                  <a:gd name="connsiteX4" fmla="*/ 53975 w 438151"/>
                  <a:gd name="connsiteY4" fmla="*/ 174625 h 425951"/>
                  <a:gd name="connsiteX5" fmla="*/ 69850 w 438151"/>
                  <a:gd name="connsiteY5" fmla="*/ 158750 h 425951"/>
                  <a:gd name="connsiteX6" fmla="*/ 76200 w 438151"/>
                  <a:gd name="connsiteY6" fmla="*/ 149225 h 425951"/>
                  <a:gd name="connsiteX7" fmla="*/ 104775 w 438151"/>
                  <a:gd name="connsiteY7" fmla="*/ 127000 h 425951"/>
                  <a:gd name="connsiteX8" fmla="*/ 111125 w 438151"/>
                  <a:gd name="connsiteY8" fmla="*/ 117475 h 425951"/>
                  <a:gd name="connsiteX9" fmla="*/ 120650 w 438151"/>
                  <a:gd name="connsiteY9" fmla="*/ 111125 h 425951"/>
                  <a:gd name="connsiteX10" fmla="*/ 123825 w 438151"/>
                  <a:gd name="connsiteY10" fmla="*/ 101600 h 425951"/>
                  <a:gd name="connsiteX11" fmla="*/ 133350 w 438151"/>
                  <a:gd name="connsiteY11" fmla="*/ 92075 h 425951"/>
                  <a:gd name="connsiteX12" fmla="*/ 149225 w 438151"/>
                  <a:gd name="connsiteY12" fmla="*/ 73025 h 425951"/>
                  <a:gd name="connsiteX13" fmla="*/ 152400 w 438151"/>
                  <a:gd name="connsiteY13" fmla="*/ 63500 h 425951"/>
                  <a:gd name="connsiteX14" fmla="*/ 180975 w 438151"/>
                  <a:gd name="connsiteY14" fmla="*/ 41275 h 425951"/>
                  <a:gd name="connsiteX15" fmla="*/ 190500 w 438151"/>
                  <a:gd name="connsiteY15" fmla="*/ 38100 h 425951"/>
                  <a:gd name="connsiteX16" fmla="*/ 200025 w 438151"/>
                  <a:gd name="connsiteY16" fmla="*/ 31750 h 425951"/>
                  <a:gd name="connsiteX17" fmla="*/ 209550 w 438151"/>
                  <a:gd name="connsiteY17" fmla="*/ 28575 h 425951"/>
                  <a:gd name="connsiteX18" fmla="*/ 228600 w 438151"/>
                  <a:gd name="connsiteY18" fmla="*/ 19050 h 425951"/>
                  <a:gd name="connsiteX19" fmla="*/ 250825 w 438151"/>
                  <a:gd name="connsiteY19" fmla="*/ 3175 h 425951"/>
                  <a:gd name="connsiteX20" fmla="*/ 260350 w 438151"/>
                  <a:gd name="connsiteY20" fmla="*/ 0 h 425951"/>
                  <a:gd name="connsiteX21" fmla="*/ 292100 w 438151"/>
                  <a:gd name="connsiteY21" fmla="*/ 3175 h 425951"/>
                  <a:gd name="connsiteX22" fmla="*/ 314325 w 438151"/>
                  <a:gd name="connsiteY22" fmla="*/ 6350 h 425951"/>
                  <a:gd name="connsiteX23" fmla="*/ 355600 w 438151"/>
                  <a:gd name="connsiteY23" fmla="*/ 9525 h 425951"/>
                  <a:gd name="connsiteX24" fmla="*/ 377825 w 438151"/>
                  <a:gd name="connsiteY24" fmla="*/ 19050 h 425951"/>
                  <a:gd name="connsiteX25" fmla="*/ 396875 w 438151"/>
                  <a:gd name="connsiteY25" fmla="*/ 31750 h 425951"/>
                  <a:gd name="connsiteX26" fmla="*/ 406400 w 438151"/>
                  <a:gd name="connsiteY26" fmla="*/ 85725 h 425951"/>
                  <a:gd name="connsiteX27" fmla="*/ 409575 w 438151"/>
                  <a:gd name="connsiteY27" fmla="*/ 98425 h 425951"/>
                  <a:gd name="connsiteX28" fmla="*/ 428625 w 438151"/>
                  <a:gd name="connsiteY28" fmla="*/ 117475 h 425951"/>
                  <a:gd name="connsiteX29" fmla="*/ 438150 w 438151"/>
                  <a:gd name="connsiteY29" fmla="*/ 139700 h 425951"/>
                  <a:gd name="connsiteX30" fmla="*/ 431800 w 438151"/>
                  <a:gd name="connsiteY30" fmla="*/ 200025 h 425951"/>
                  <a:gd name="connsiteX31" fmla="*/ 425450 w 438151"/>
                  <a:gd name="connsiteY31" fmla="*/ 209550 h 425951"/>
                  <a:gd name="connsiteX32" fmla="*/ 409575 w 438151"/>
                  <a:gd name="connsiteY32" fmla="*/ 234950 h 425951"/>
                  <a:gd name="connsiteX33" fmla="*/ 387350 w 438151"/>
                  <a:gd name="connsiteY33" fmla="*/ 263525 h 425951"/>
                  <a:gd name="connsiteX34" fmla="*/ 381000 w 438151"/>
                  <a:gd name="connsiteY34" fmla="*/ 273050 h 425951"/>
                  <a:gd name="connsiteX35" fmla="*/ 374650 w 438151"/>
                  <a:gd name="connsiteY35" fmla="*/ 292100 h 425951"/>
                  <a:gd name="connsiteX36" fmla="*/ 368300 w 438151"/>
                  <a:gd name="connsiteY36" fmla="*/ 314325 h 425951"/>
                  <a:gd name="connsiteX37" fmla="*/ 365125 w 438151"/>
                  <a:gd name="connsiteY37" fmla="*/ 336550 h 425951"/>
                  <a:gd name="connsiteX38" fmla="*/ 371475 w 438151"/>
                  <a:gd name="connsiteY38" fmla="*/ 390525 h 425951"/>
                  <a:gd name="connsiteX39" fmla="*/ 377825 w 438151"/>
                  <a:gd name="connsiteY39" fmla="*/ 412750 h 425951"/>
                  <a:gd name="connsiteX40" fmla="*/ 381000 w 438151"/>
                  <a:gd name="connsiteY40" fmla="*/ 425450 h 425951"/>
                  <a:gd name="connsiteX41" fmla="*/ 374650 w 438151"/>
                  <a:gd name="connsiteY41" fmla="*/ 415925 h 425951"/>
                  <a:gd name="connsiteX42" fmla="*/ 368300 w 438151"/>
                  <a:gd name="connsiteY42" fmla="*/ 403225 h 425951"/>
                  <a:gd name="connsiteX43" fmla="*/ 355600 w 438151"/>
                  <a:gd name="connsiteY43" fmla="*/ 384175 h 425951"/>
                  <a:gd name="connsiteX44" fmla="*/ 346075 w 438151"/>
                  <a:gd name="connsiteY44" fmla="*/ 365125 h 425951"/>
                  <a:gd name="connsiteX45" fmla="*/ 333375 w 438151"/>
                  <a:gd name="connsiteY45" fmla="*/ 346075 h 425951"/>
                  <a:gd name="connsiteX46" fmla="*/ 327025 w 438151"/>
                  <a:gd name="connsiteY46" fmla="*/ 330200 h 425951"/>
                  <a:gd name="connsiteX47" fmla="*/ 330200 w 438151"/>
                  <a:gd name="connsiteY47" fmla="*/ 282575 h 425951"/>
                  <a:gd name="connsiteX48" fmla="*/ 346075 w 438151"/>
                  <a:gd name="connsiteY48" fmla="*/ 266700 h 425951"/>
                  <a:gd name="connsiteX49" fmla="*/ 381000 w 438151"/>
                  <a:gd name="connsiteY49" fmla="*/ 225425 h 425951"/>
                  <a:gd name="connsiteX50" fmla="*/ 384175 w 438151"/>
                  <a:gd name="connsiteY50" fmla="*/ 215900 h 425951"/>
                  <a:gd name="connsiteX51" fmla="*/ 381000 w 438151"/>
                  <a:gd name="connsiteY51" fmla="*/ 177800 h 425951"/>
                  <a:gd name="connsiteX52" fmla="*/ 371475 w 438151"/>
                  <a:gd name="connsiteY52" fmla="*/ 171450 h 425951"/>
                  <a:gd name="connsiteX53" fmla="*/ 365125 w 438151"/>
                  <a:gd name="connsiteY53" fmla="*/ 161925 h 425951"/>
                  <a:gd name="connsiteX54" fmla="*/ 346075 w 438151"/>
                  <a:gd name="connsiteY54" fmla="*/ 149225 h 425951"/>
                  <a:gd name="connsiteX55" fmla="*/ 336550 w 438151"/>
                  <a:gd name="connsiteY55" fmla="*/ 139700 h 425951"/>
                  <a:gd name="connsiteX56" fmla="*/ 333375 w 438151"/>
                  <a:gd name="connsiteY56" fmla="*/ 127000 h 425951"/>
                  <a:gd name="connsiteX57" fmla="*/ 327025 w 438151"/>
                  <a:gd name="connsiteY57" fmla="*/ 107950 h 425951"/>
                  <a:gd name="connsiteX58" fmla="*/ 323850 w 438151"/>
                  <a:gd name="connsiteY58" fmla="*/ 66675 h 425951"/>
                  <a:gd name="connsiteX59" fmla="*/ 320675 w 438151"/>
                  <a:gd name="connsiteY59" fmla="*/ 57150 h 425951"/>
                  <a:gd name="connsiteX60" fmla="*/ 311150 w 438151"/>
                  <a:gd name="connsiteY60" fmla="*/ 47625 h 425951"/>
                  <a:gd name="connsiteX61" fmla="*/ 276225 w 438151"/>
                  <a:gd name="connsiteY61" fmla="*/ 53975 h 425951"/>
                  <a:gd name="connsiteX62" fmla="*/ 250825 w 438151"/>
                  <a:gd name="connsiteY62" fmla="*/ 79375 h 425951"/>
                  <a:gd name="connsiteX63" fmla="*/ 244475 w 438151"/>
                  <a:gd name="connsiteY63" fmla="*/ 92075 h 425951"/>
                  <a:gd name="connsiteX64" fmla="*/ 234950 w 438151"/>
                  <a:gd name="connsiteY64" fmla="*/ 101600 h 425951"/>
                  <a:gd name="connsiteX65" fmla="*/ 228600 w 438151"/>
                  <a:gd name="connsiteY65" fmla="*/ 111125 h 425951"/>
                  <a:gd name="connsiteX66" fmla="*/ 219075 w 438151"/>
                  <a:gd name="connsiteY66" fmla="*/ 123825 h 425951"/>
                  <a:gd name="connsiteX67" fmla="*/ 212725 w 438151"/>
                  <a:gd name="connsiteY67" fmla="*/ 133350 h 425951"/>
                  <a:gd name="connsiteX68" fmla="*/ 203200 w 438151"/>
                  <a:gd name="connsiteY68" fmla="*/ 142875 h 425951"/>
                  <a:gd name="connsiteX69" fmla="*/ 184150 w 438151"/>
                  <a:gd name="connsiteY69" fmla="*/ 161925 h 425951"/>
                  <a:gd name="connsiteX70" fmla="*/ 177800 w 438151"/>
                  <a:gd name="connsiteY70" fmla="*/ 171450 h 425951"/>
                  <a:gd name="connsiteX71" fmla="*/ 168275 w 438151"/>
                  <a:gd name="connsiteY71" fmla="*/ 174625 h 425951"/>
                  <a:gd name="connsiteX72" fmla="*/ 158750 w 438151"/>
                  <a:gd name="connsiteY72" fmla="*/ 180975 h 425951"/>
                  <a:gd name="connsiteX73" fmla="*/ 139700 w 438151"/>
                  <a:gd name="connsiteY73" fmla="*/ 193675 h 425951"/>
                  <a:gd name="connsiteX74" fmla="*/ 130175 w 438151"/>
                  <a:gd name="connsiteY74" fmla="*/ 203200 h 425951"/>
                  <a:gd name="connsiteX75" fmla="*/ 120650 w 438151"/>
                  <a:gd name="connsiteY75" fmla="*/ 206375 h 425951"/>
                  <a:gd name="connsiteX76" fmla="*/ 101600 w 438151"/>
                  <a:gd name="connsiteY76" fmla="*/ 225425 h 425951"/>
                  <a:gd name="connsiteX77" fmla="*/ 95250 w 438151"/>
                  <a:gd name="connsiteY77" fmla="*/ 234950 h 425951"/>
                  <a:gd name="connsiteX78" fmla="*/ 85725 w 438151"/>
                  <a:gd name="connsiteY78" fmla="*/ 241300 h 425951"/>
                  <a:gd name="connsiteX79" fmla="*/ 82550 w 438151"/>
                  <a:gd name="connsiteY79" fmla="*/ 250825 h 425951"/>
                  <a:gd name="connsiteX80" fmla="*/ 69850 w 438151"/>
                  <a:gd name="connsiteY80" fmla="*/ 269875 h 425951"/>
                  <a:gd name="connsiteX81" fmla="*/ 47625 w 438151"/>
                  <a:gd name="connsiteY81" fmla="*/ 298450 h 425951"/>
                  <a:gd name="connsiteX82" fmla="*/ 28575 w 438151"/>
                  <a:gd name="connsiteY82" fmla="*/ 311150 h 425951"/>
                  <a:gd name="connsiteX83" fmla="*/ 9525 w 438151"/>
                  <a:gd name="connsiteY83" fmla="*/ 307975 h 425951"/>
                  <a:gd name="connsiteX84" fmla="*/ 6350 w 438151"/>
                  <a:gd name="connsiteY84" fmla="*/ 298450 h 425951"/>
                  <a:gd name="connsiteX85" fmla="*/ 0 w 438151"/>
                  <a:gd name="connsiteY85" fmla="*/ 276225 h 425951"/>
                  <a:gd name="connsiteX86" fmla="*/ 9525 w 438151"/>
                  <a:gd name="connsiteY86" fmla="*/ 222250 h 425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38151" h="425951">
                    <a:moveTo>
                      <a:pt x="9525" y="222250"/>
                    </a:moveTo>
                    <a:cubicBezTo>
                      <a:pt x="11642" y="210079"/>
                      <a:pt x="10085" y="209083"/>
                      <a:pt x="12700" y="203200"/>
                    </a:cubicBezTo>
                    <a:cubicBezTo>
                      <a:pt x="14524" y="199097"/>
                      <a:pt x="18776" y="196550"/>
                      <a:pt x="22225" y="193675"/>
                    </a:cubicBezTo>
                    <a:cubicBezTo>
                      <a:pt x="25156" y="191232"/>
                      <a:pt x="28645" y="189543"/>
                      <a:pt x="31750" y="187325"/>
                    </a:cubicBezTo>
                    <a:cubicBezTo>
                      <a:pt x="48569" y="175311"/>
                      <a:pt x="38518" y="179777"/>
                      <a:pt x="53975" y="174625"/>
                    </a:cubicBezTo>
                    <a:cubicBezTo>
                      <a:pt x="70908" y="149225"/>
                      <a:pt x="48683" y="179917"/>
                      <a:pt x="69850" y="158750"/>
                    </a:cubicBezTo>
                    <a:cubicBezTo>
                      <a:pt x="72548" y="156052"/>
                      <a:pt x="73665" y="152077"/>
                      <a:pt x="76200" y="149225"/>
                    </a:cubicBezTo>
                    <a:cubicBezTo>
                      <a:pt x="94235" y="128936"/>
                      <a:pt x="87991" y="132595"/>
                      <a:pt x="104775" y="127000"/>
                    </a:cubicBezTo>
                    <a:cubicBezTo>
                      <a:pt x="106892" y="123825"/>
                      <a:pt x="108427" y="120173"/>
                      <a:pt x="111125" y="117475"/>
                    </a:cubicBezTo>
                    <a:cubicBezTo>
                      <a:pt x="113823" y="114777"/>
                      <a:pt x="118266" y="114105"/>
                      <a:pt x="120650" y="111125"/>
                    </a:cubicBezTo>
                    <a:cubicBezTo>
                      <a:pt x="122741" y="108512"/>
                      <a:pt x="121969" y="104385"/>
                      <a:pt x="123825" y="101600"/>
                    </a:cubicBezTo>
                    <a:cubicBezTo>
                      <a:pt x="126316" y="97864"/>
                      <a:pt x="130475" y="95524"/>
                      <a:pt x="133350" y="92075"/>
                    </a:cubicBezTo>
                    <a:cubicBezTo>
                      <a:pt x="155452" y="65553"/>
                      <a:pt x="121398" y="100852"/>
                      <a:pt x="149225" y="73025"/>
                    </a:cubicBezTo>
                    <a:cubicBezTo>
                      <a:pt x="150283" y="69850"/>
                      <a:pt x="150544" y="66285"/>
                      <a:pt x="152400" y="63500"/>
                    </a:cubicBezTo>
                    <a:cubicBezTo>
                      <a:pt x="157096" y="56456"/>
                      <a:pt x="175569" y="43077"/>
                      <a:pt x="180975" y="41275"/>
                    </a:cubicBezTo>
                    <a:cubicBezTo>
                      <a:pt x="184150" y="40217"/>
                      <a:pt x="187507" y="39597"/>
                      <a:pt x="190500" y="38100"/>
                    </a:cubicBezTo>
                    <a:cubicBezTo>
                      <a:pt x="193913" y="36393"/>
                      <a:pt x="196612" y="33457"/>
                      <a:pt x="200025" y="31750"/>
                    </a:cubicBezTo>
                    <a:cubicBezTo>
                      <a:pt x="203018" y="30253"/>
                      <a:pt x="206557" y="30072"/>
                      <a:pt x="209550" y="28575"/>
                    </a:cubicBezTo>
                    <a:cubicBezTo>
                      <a:pt x="234169" y="16265"/>
                      <a:pt x="204659" y="27030"/>
                      <a:pt x="228600" y="19050"/>
                    </a:cubicBezTo>
                    <a:cubicBezTo>
                      <a:pt x="231476" y="16893"/>
                      <a:pt x="246182" y="5496"/>
                      <a:pt x="250825" y="3175"/>
                    </a:cubicBezTo>
                    <a:cubicBezTo>
                      <a:pt x="253818" y="1678"/>
                      <a:pt x="257175" y="1058"/>
                      <a:pt x="260350" y="0"/>
                    </a:cubicBezTo>
                    <a:lnTo>
                      <a:pt x="292100" y="3175"/>
                    </a:lnTo>
                    <a:cubicBezTo>
                      <a:pt x="299532" y="4049"/>
                      <a:pt x="306879" y="5605"/>
                      <a:pt x="314325" y="6350"/>
                    </a:cubicBezTo>
                    <a:cubicBezTo>
                      <a:pt x="328055" y="7723"/>
                      <a:pt x="341842" y="8467"/>
                      <a:pt x="355600" y="9525"/>
                    </a:cubicBezTo>
                    <a:cubicBezTo>
                      <a:pt x="365454" y="12810"/>
                      <a:pt x="368017" y="13165"/>
                      <a:pt x="377825" y="19050"/>
                    </a:cubicBezTo>
                    <a:cubicBezTo>
                      <a:pt x="384369" y="22977"/>
                      <a:pt x="396875" y="31750"/>
                      <a:pt x="396875" y="31750"/>
                    </a:cubicBezTo>
                    <a:cubicBezTo>
                      <a:pt x="405292" y="57000"/>
                      <a:pt x="397302" y="31139"/>
                      <a:pt x="406400" y="85725"/>
                    </a:cubicBezTo>
                    <a:cubicBezTo>
                      <a:pt x="407117" y="90029"/>
                      <a:pt x="407073" y="94850"/>
                      <a:pt x="409575" y="98425"/>
                    </a:cubicBezTo>
                    <a:cubicBezTo>
                      <a:pt x="414725" y="105782"/>
                      <a:pt x="424609" y="109443"/>
                      <a:pt x="428625" y="117475"/>
                    </a:cubicBezTo>
                    <a:cubicBezTo>
                      <a:pt x="436472" y="133168"/>
                      <a:pt x="433478" y="125685"/>
                      <a:pt x="438150" y="139700"/>
                    </a:cubicBezTo>
                    <a:cubicBezTo>
                      <a:pt x="437859" y="144360"/>
                      <a:pt x="439730" y="184165"/>
                      <a:pt x="431800" y="200025"/>
                    </a:cubicBezTo>
                    <a:cubicBezTo>
                      <a:pt x="430093" y="203438"/>
                      <a:pt x="427472" y="206314"/>
                      <a:pt x="425450" y="209550"/>
                    </a:cubicBezTo>
                    <a:cubicBezTo>
                      <a:pt x="423901" y="212028"/>
                      <a:pt x="413202" y="230597"/>
                      <a:pt x="409575" y="234950"/>
                    </a:cubicBezTo>
                    <a:cubicBezTo>
                      <a:pt x="384706" y="264793"/>
                      <a:pt x="419448" y="215377"/>
                      <a:pt x="387350" y="263525"/>
                    </a:cubicBezTo>
                    <a:cubicBezTo>
                      <a:pt x="385233" y="266700"/>
                      <a:pt x="382207" y="269430"/>
                      <a:pt x="381000" y="273050"/>
                    </a:cubicBezTo>
                    <a:lnTo>
                      <a:pt x="374650" y="292100"/>
                    </a:lnTo>
                    <a:cubicBezTo>
                      <a:pt x="371930" y="300261"/>
                      <a:pt x="369895" y="305554"/>
                      <a:pt x="368300" y="314325"/>
                    </a:cubicBezTo>
                    <a:cubicBezTo>
                      <a:pt x="366961" y="321688"/>
                      <a:pt x="366183" y="329142"/>
                      <a:pt x="365125" y="336550"/>
                    </a:cubicBezTo>
                    <a:cubicBezTo>
                      <a:pt x="367340" y="360919"/>
                      <a:pt x="367228" y="369288"/>
                      <a:pt x="371475" y="390525"/>
                    </a:cubicBezTo>
                    <a:cubicBezTo>
                      <a:pt x="374784" y="407068"/>
                      <a:pt x="373790" y="398628"/>
                      <a:pt x="377825" y="412750"/>
                    </a:cubicBezTo>
                    <a:cubicBezTo>
                      <a:pt x="379024" y="416946"/>
                      <a:pt x="384086" y="422364"/>
                      <a:pt x="381000" y="425450"/>
                    </a:cubicBezTo>
                    <a:cubicBezTo>
                      <a:pt x="378302" y="428148"/>
                      <a:pt x="376543" y="419238"/>
                      <a:pt x="374650" y="415925"/>
                    </a:cubicBezTo>
                    <a:cubicBezTo>
                      <a:pt x="372302" y="411816"/>
                      <a:pt x="370735" y="407284"/>
                      <a:pt x="368300" y="403225"/>
                    </a:cubicBezTo>
                    <a:cubicBezTo>
                      <a:pt x="364373" y="396681"/>
                      <a:pt x="358013" y="391415"/>
                      <a:pt x="355600" y="384175"/>
                    </a:cubicBezTo>
                    <a:cubicBezTo>
                      <a:pt x="347620" y="360234"/>
                      <a:pt x="358385" y="389744"/>
                      <a:pt x="346075" y="365125"/>
                    </a:cubicBezTo>
                    <a:cubicBezTo>
                      <a:pt x="336885" y="346745"/>
                      <a:pt x="351431" y="364131"/>
                      <a:pt x="333375" y="346075"/>
                    </a:cubicBezTo>
                    <a:cubicBezTo>
                      <a:pt x="331258" y="340783"/>
                      <a:pt x="327310" y="335892"/>
                      <a:pt x="327025" y="330200"/>
                    </a:cubicBezTo>
                    <a:cubicBezTo>
                      <a:pt x="326230" y="314310"/>
                      <a:pt x="327584" y="298269"/>
                      <a:pt x="330200" y="282575"/>
                    </a:cubicBezTo>
                    <a:cubicBezTo>
                      <a:pt x="331777" y="273112"/>
                      <a:pt x="340265" y="271929"/>
                      <a:pt x="346075" y="266700"/>
                    </a:cubicBezTo>
                    <a:cubicBezTo>
                      <a:pt x="354229" y="259361"/>
                      <a:pt x="376669" y="238418"/>
                      <a:pt x="381000" y="225425"/>
                    </a:cubicBezTo>
                    <a:lnTo>
                      <a:pt x="384175" y="215900"/>
                    </a:lnTo>
                    <a:cubicBezTo>
                      <a:pt x="383117" y="203200"/>
                      <a:pt x="384501" y="190054"/>
                      <a:pt x="381000" y="177800"/>
                    </a:cubicBezTo>
                    <a:cubicBezTo>
                      <a:pt x="379952" y="174131"/>
                      <a:pt x="374173" y="174148"/>
                      <a:pt x="371475" y="171450"/>
                    </a:cubicBezTo>
                    <a:cubicBezTo>
                      <a:pt x="368777" y="168752"/>
                      <a:pt x="367997" y="164438"/>
                      <a:pt x="365125" y="161925"/>
                    </a:cubicBezTo>
                    <a:cubicBezTo>
                      <a:pt x="359382" y="156899"/>
                      <a:pt x="351471" y="154621"/>
                      <a:pt x="346075" y="149225"/>
                    </a:cubicBezTo>
                    <a:lnTo>
                      <a:pt x="336550" y="139700"/>
                    </a:lnTo>
                    <a:cubicBezTo>
                      <a:pt x="335492" y="135467"/>
                      <a:pt x="334629" y="131180"/>
                      <a:pt x="333375" y="127000"/>
                    </a:cubicBezTo>
                    <a:cubicBezTo>
                      <a:pt x="331452" y="120589"/>
                      <a:pt x="327025" y="107950"/>
                      <a:pt x="327025" y="107950"/>
                    </a:cubicBezTo>
                    <a:cubicBezTo>
                      <a:pt x="325967" y="94192"/>
                      <a:pt x="325562" y="80367"/>
                      <a:pt x="323850" y="66675"/>
                    </a:cubicBezTo>
                    <a:cubicBezTo>
                      <a:pt x="323435" y="63354"/>
                      <a:pt x="322531" y="59935"/>
                      <a:pt x="320675" y="57150"/>
                    </a:cubicBezTo>
                    <a:cubicBezTo>
                      <a:pt x="318184" y="53414"/>
                      <a:pt x="314325" y="50800"/>
                      <a:pt x="311150" y="47625"/>
                    </a:cubicBezTo>
                    <a:cubicBezTo>
                      <a:pt x="302394" y="48719"/>
                      <a:pt x="286014" y="49081"/>
                      <a:pt x="276225" y="53975"/>
                    </a:cubicBezTo>
                    <a:cubicBezTo>
                      <a:pt x="265348" y="59413"/>
                      <a:pt x="256774" y="68965"/>
                      <a:pt x="250825" y="79375"/>
                    </a:cubicBezTo>
                    <a:cubicBezTo>
                      <a:pt x="248477" y="83484"/>
                      <a:pt x="247226" y="88224"/>
                      <a:pt x="244475" y="92075"/>
                    </a:cubicBezTo>
                    <a:cubicBezTo>
                      <a:pt x="241865" y="95729"/>
                      <a:pt x="237825" y="98151"/>
                      <a:pt x="234950" y="101600"/>
                    </a:cubicBezTo>
                    <a:cubicBezTo>
                      <a:pt x="232507" y="104531"/>
                      <a:pt x="230818" y="108020"/>
                      <a:pt x="228600" y="111125"/>
                    </a:cubicBezTo>
                    <a:cubicBezTo>
                      <a:pt x="225524" y="115431"/>
                      <a:pt x="222151" y="119519"/>
                      <a:pt x="219075" y="123825"/>
                    </a:cubicBezTo>
                    <a:cubicBezTo>
                      <a:pt x="216857" y="126930"/>
                      <a:pt x="215168" y="130419"/>
                      <a:pt x="212725" y="133350"/>
                    </a:cubicBezTo>
                    <a:cubicBezTo>
                      <a:pt x="209850" y="136799"/>
                      <a:pt x="206122" y="139466"/>
                      <a:pt x="203200" y="142875"/>
                    </a:cubicBezTo>
                    <a:cubicBezTo>
                      <a:pt x="187447" y="161253"/>
                      <a:pt x="200918" y="150746"/>
                      <a:pt x="184150" y="161925"/>
                    </a:cubicBezTo>
                    <a:cubicBezTo>
                      <a:pt x="182033" y="165100"/>
                      <a:pt x="180780" y="169066"/>
                      <a:pt x="177800" y="171450"/>
                    </a:cubicBezTo>
                    <a:cubicBezTo>
                      <a:pt x="175187" y="173541"/>
                      <a:pt x="171268" y="173128"/>
                      <a:pt x="168275" y="174625"/>
                    </a:cubicBezTo>
                    <a:cubicBezTo>
                      <a:pt x="164862" y="176332"/>
                      <a:pt x="161681" y="178532"/>
                      <a:pt x="158750" y="180975"/>
                    </a:cubicBezTo>
                    <a:cubicBezTo>
                      <a:pt x="142895" y="194188"/>
                      <a:pt x="156439" y="188095"/>
                      <a:pt x="139700" y="193675"/>
                    </a:cubicBezTo>
                    <a:cubicBezTo>
                      <a:pt x="136525" y="196850"/>
                      <a:pt x="133911" y="200709"/>
                      <a:pt x="130175" y="203200"/>
                    </a:cubicBezTo>
                    <a:cubicBezTo>
                      <a:pt x="127390" y="205056"/>
                      <a:pt x="123292" y="204320"/>
                      <a:pt x="120650" y="206375"/>
                    </a:cubicBezTo>
                    <a:cubicBezTo>
                      <a:pt x="113561" y="211888"/>
                      <a:pt x="106581" y="217953"/>
                      <a:pt x="101600" y="225425"/>
                    </a:cubicBezTo>
                    <a:cubicBezTo>
                      <a:pt x="99483" y="228600"/>
                      <a:pt x="97948" y="232252"/>
                      <a:pt x="95250" y="234950"/>
                    </a:cubicBezTo>
                    <a:cubicBezTo>
                      <a:pt x="92552" y="237648"/>
                      <a:pt x="88900" y="239183"/>
                      <a:pt x="85725" y="241300"/>
                    </a:cubicBezTo>
                    <a:cubicBezTo>
                      <a:pt x="84667" y="244475"/>
                      <a:pt x="84175" y="247899"/>
                      <a:pt x="82550" y="250825"/>
                    </a:cubicBezTo>
                    <a:cubicBezTo>
                      <a:pt x="78844" y="257496"/>
                      <a:pt x="72263" y="262635"/>
                      <a:pt x="69850" y="269875"/>
                    </a:cubicBezTo>
                    <a:cubicBezTo>
                      <a:pt x="63835" y="287919"/>
                      <a:pt x="69042" y="277033"/>
                      <a:pt x="47625" y="298450"/>
                    </a:cubicBezTo>
                    <a:cubicBezTo>
                      <a:pt x="35733" y="310342"/>
                      <a:pt x="42360" y="306555"/>
                      <a:pt x="28575" y="311150"/>
                    </a:cubicBezTo>
                    <a:cubicBezTo>
                      <a:pt x="22225" y="310092"/>
                      <a:pt x="15114" y="311169"/>
                      <a:pt x="9525" y="307975"/>
                    </a:cubicBezTo>
                    <a:cubicBezTo>
                      <a:pt x="6619" y="306315"/>
                      <a:pt x="7269" y="301668"/>
                      <a:pt x="6350" y="298450"/>
                    </a:cubicBezTo>
                    <a:cubicBezTo>
                      <a:pt x="-1623" y="270543"/>
                      <a:pt x="7613" y="299063"/>
                      <a:pt x="0" y="276225"/>
                    </a:cubicBezTo>
                    <a:cubicBezTo>
                      <a:pt x="3344" y="229415"/>
                      <a:pt x="7408" y="234421"/>
                      <a:pt x="9525" y="2222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945" name="Forme libre 435">
                <a:extLst>
                  <a:ext uri="{FF2B5EF4-FFF2-40B4-BE49-F238E27FC236}">
                    <a16:creationId xmlns:a16="http://schemas.microsoft.com/office/drawing/2014/main" id="{3D68E9E5-C464-4A75-A5B6-EC073B3B8FEC}"/>
                  </a:ext>
                </a:extLst>
              </p:cNvPr>
              <p:cNvSpPr/>
              <p:nvPr/>
            </p:nvSpPr>
            <p:spPr>
              <a:xfrm>
                <a:off x="4034630" y="3356992"/>
                <a:ext cx="486242" cy="458440"/>
              </a:xfrm>
              <a:custGeom>
                <a:avLst/>
                <a:gdLst>
                  <a:gd name="connsiteX0" fmla="*/ 10320 w 486242"/>
                  <a:gd name="connsiteY0" fmla="*/ 206375 h 458440"/>
                  <a:gd name="connsiteX1" fmla="*/ 13495 w 486242"/>
                  <a:gd name="connsiteY1" fmla="*/ 190500 h 458440"/>
                  <a:gd name="connsiteX2" fmla="*/ 35720 w 486242"/>
                  <a:gd name="connsiteY2" fmla="*/ 174625 h 458440"/>
                  <a:gd name="connsiteX3" fmla="*/ 45245 w 486242"/>
                  <a:gd name="connsiteY3" fmla="*/ 168275 h 458440"/>
                  <a:gd name="connsiteX4" fmla="*/ 57945 w 486242"/>
                  <a:gd name="connsiteY4" fmla="*/ 161925 h 458440"/>
                  <a:gd name="connsiteX5" fmla="*/ 76995 w 486242"/>
                  <a:gd name="connsiteY5" fmla="*/ 149225 h 458440"/>
                  <a:gd name="connsiteX6" fmla="*/ 96045 w 486242"/>
                  <a:gd name="connsiteY6" fmla="*/ 139700 h 458440"/>
                  <a:gd name="connsiteX7" fmla="*/ 118270 w 486242"/>
                  <a:gd name="connsiteY7" fmla="*/ 127000 h 458440"/>
                  <a:gd name="connsiteX8" fmla="*/ 134145 w 486242"/>
                  <a:gd name="connsiteY8" fmla="*/ 114300 h 458440"/>
                  <a:gd name="connsiteX9" fmla="*/ 146845 w 486242"/>
                  <a:gd name="connsiteY9" fmla="*/ 101600 h 458440"/>
                  <a:gd name="connsiteX10" fmla="*/ 159545 w 486242"/>
                  <a:gd name="connsiteY10" fmla="*/ 92075 h 458440"/>
                  <a:gd name="connsiteX11" fmla="*/ 165895 w 486242"/>
                  <a:gd name="connsiteY11" fmla="*/ 82550 h 458440"/>
                  <a:gd name="connsiteX12" fmla="*/ 178595 w 486242"/>
                  <a:gd name="connsiteY12" fmla="*/ 76200 h 458440"/>
                  <a:gd name="connsiteX13" fmla="*/ 197645 w 486242"/>
                  <a:gd name="connsiteY13" fmla="*/ 66675 h 458440"/>
                  <a:gd name="connsiteX14" fmla="*/ 203995 w 486242"/>
                  <a:gd name="connsiteY14" fmla="*/ 57150 h 458440"/>
                  <a:gd name="connsiteX15" fmla="*/ 226220 w 486242"/>
                  <a:gd name="connsiteY15" fmla="*/ 47625 h 458440"/>
                  <a:gd name="connsiteX16" fmla="*/ 251620 w 486242"/>
                  <a:gd name="connsiteY16" fmla="*/ 34925 h 458440"/>
                  <a:gd name="connsiteX17" fmla="*/ 254795 w 486242"/>
                  <a:gd name="connsiteY17" fmla="*/ 25400 h 458440"/>
                  <a:gd name="connsiteX18" fmla="*/ 264320 w 486242"/>
                  <a:gd name="connsiteY18" fmla="*/ 15875 h 458440"/>
                  <a:gd name="connsiteX19" fmla="*/ 273845 w 486242"/>
                  <a:gd name="connsiteY19" fmla="*/ 9525 h 458440"/>
                  <a:gd name="connsiteX20" fmla="*/ 308770 w 486242"/>
                  <a:gd name="connsiteY20" fmla="*/ 0 h 458440"/>
                  <a:gd name="connsiteX21" fmla="*/ 356395 w 486242"/>
                  <a:gd name="connsiteY21" fmla="*/ 3175 h 458440"/>
                  <a:gd name="connsiteX22" fmla="*/ 375445 w 486242"/>
                  <a:gd name="connsiteY22" fmla="*/ 12700 h 458440"/>
                  <a:gd name="connsiteX23" fmla="*/ 384970 w 486242"/>
                  <a:gd name="connsiteY23" fmla="*/ 15875 h 458440"/>
                  <a:gd name="connsiteX24" fmla="*/ 407195 w 486242"/>
                  <a:gd name="connsiteY24" fmla="*/ 31750 h 458440"/>
                  <a:gd name="connsiteX25" fmla="*/ 416720 w 486242"/>
                  <a:gd name="connsiteY25" fmla="*/ 44450 h 458440"/>
                  <a:gd name="connsiteX26" fmla="*/ 426245 w 486242"/>
                  <a:gd name="connsiteY26" fmla="*/ 53975 h 458440"/>
                  <a:gd name="connsiteX27" fmla="*/ 432595 w 486242"/>
                  <a:gd name="connsiteY27" fmla="*/ 66675 h 458440"/>
                  <a:gd name="connsiteX28" fmla="*/ 438945 w 486242"/>
                  <a:gd name="connsiteY28" fmla="*/ 88900 h 458440"/>
                  <a:gd name="connsiteX29" fmla="*/ 435770 w 486242"/>
                  <a:gd name="connsiteY29" fmla="*/ 130175 h 458440"/>
                  <a:gd name="connsiteX30" fmla="*/ 432595 w 486242"/>
                  <a:gd name="connsiteY30" fmla="*/ 139700 h 458440"/>
                  <a:gd name="connsiteX31" fmla="*/ 429420 w 486242"/>
                  <a:gd name="connsiteY31" fmla="*/ 168275 h 458440"/>
                  <a:gd name="connsiteX32" fmla="*/ 435770 w 486242"/>
                  <a:gd name="connsiteY32" fmla="*/ 196850 h 458440"/>
                  <a:gd name="connsiteX33" fmla="*/ 442120 w 486242"/>
                  <a:gd name="connsiteY33" fmla="*/ 206375 h 458440"/>
                  <a:gd name="connsiteX34" fmla="*/ 448470 w 486242"/>
                  <a:gd name="connsiteY34" fmla="*/ 225425 h 458440"/>
                  <a:gd name="connsiteX35" fmla="*/ 454820 w 486242"/>
                  <a:gd name="connsiteY35" fmla="*/ 234950 h 458440"/>
                  <a:gd name="connsiteX36" fmla="*/ 461170 w 486242"/>
                  <a:gd name="connsiteY36" fmla="*/ 260350 h 458440"/>
                  <a:gd name="connsiteX37" fmla="*/ 464345 w 486242"/>
                  <a:gd name="connsiteY37" fmla="*/ 339725 h 458440"/>
                  <a:gd name="connsiteX38" fmla="*/ 467520 w 486242"/>
                  <a:gd name="connsiteY38" fmla="*/ 349250 h 458440"/>
                  <a:gd name="connsiteX39" fmla="*/ 477045 w 486242"/>
                  <a:gd name="connsiteY39" fmla="*/ 358775 h 458440"/>
                  <a:gd name="connsiteX40" fmla="*/ 483395 w 486242"/>
                  <a:gd name="connsiteY40" fmla="*/ 393700 h 458440"/>
                  <a:gd name="connsiteX41" fmla="*/ 480220 w 486242"/>
                  <a:gd name="connsiteY41" fmla="*/ 425450 h 458440"/>
                  <a:gd name="connsiteX42" fmla="*/ 483395 w 486242"/>
                  <a:gd name="connsiteY42" fmla="*/ 457200 h 458440"/>
                  <a:gd name="connsiteX43" fmla="*/ 473870 w 486242"/>
                  <a:gd name="connsiteY43" fmla="*/ 447675 h 458440"/>
                  <a:gd name="connsiteX44" fmla="*/ 457995 w 486242"/>
                  <a:gd name="connsiteY44" fmla="*/ 425450 h 458440"/>
                  <a:gd name="connsiteX45" fmla="*/ 454820 w 486242"/>
                  <a:gd name="connsiteY45" fmla="*/ 393700 h 458440"/>
                  <a:gd name="connsiteX46" fmla="*/ 445295 w 486242"/>
                  <a:gd name="connsiteY46" fmla="*/ 384175 h 458440"/>
                  <a:gd name="connsiteX47" fmla="*/ 426245 w 486242"/>
                  <a:gd name="connsiteY47" fmla="*/ 368300 h 458440"/>
                  <a:gd name="connsiteX48" fmla="*/ 423070 w 486242"/>
                  <a:gd name="connsiteY48" fmla="*/ 358775 h 458440"/>
                  <a:gd name="connsiteX49" fmla="*/ 410370 w 486242"/>
                  <a:gd name="connsiteY49" fmla="*/ 339725 h 458440"/>
                  <a:gd name="connsiteX50" fmla="*/ 400845 w 486242"/>
                  <a:gd name="connsiteY50" fmla="*/ 301625 h 458440"/>
                  <a:gd name="connsiteX51" fmla="*/ 404020 w 486242"/>
                  <a:gd name="connsiteY51" fmla="*/ 273050 h 458440"/>
                  <a:gd name="connsiteX52" fmla="*/ 407195 w 486242"/>
                  <a:gd name="connsiteY52" fmla="*/ 254000 h 458440"/>
                  <a:gd name="connsiteX53" fmla="*/ 413545 w 486242"/>
                  <a:gd name="connsiteY53" fmla="*/ 196850 h 458440"/>
                  <a:gd name="connsiteX54" fmla="*/ 407195 w 486242"/>
                  <a:gd name="connsiteY54" fmla="*/ 174625 h 458440"/>
                  <a:gd name="connsiteX55" fmla="*/ 391320 w 486242"/>
                  <a:gd name="connsiteY55" fmla="*/ 155575 h 458440"/>
                  <a:gd name="connsiteX56" fmla="*/ 384970 w 486242"/>
                  <a:gd name="connsiteY56" fmla="*/ 136525 h 458440"/>
                  <a:gd name="connsiteX57" fmla="*/ 381795 w 486242"/>
                  <a:gd name="connsiteY57" fmla="*/ 127000 h 458440"/>
                  <a:gd name="connsiteX58" fmla="*/ 372270 w 486242"/>
                  <a:gd name="connsiteY58" fmla="*/ 123825 h 458440"/>
                  <a:gd name="connsiteX59" fmla="*/ 365920 w 486242"/>
                  <a:gd name="connsiteY59" fmla="*/ 57150 h 458440"/>
                  <a:gd name="connsiteX60" fmla="*/ 356395 w 486242"/>
                  <a:gd name="connsiteY60" fmla="*/ 60325 h 458440"/>
                  <a:gd name="connsiteX61" fmla="*/ 334170 w 486242"/>
                  <a:gd name="connsiteY61" fmla="*/ 76200 h 458440"/>
                  <a:gd name="connsiteX62" fmla="*/ 302420 w 486242"/>
                  <a:gd name="connsiteY62" fmla="*/ 95250 h 458440"/>
                  <a:gd name="connsiteX63" fmla="*/ 283370 w 486242"/>
                  <a:gd name="connsiteY63" fmla="*/ 107950 h 458440"/>
                  <a:gd name="connsiteX64" fmla="*/ 254795 w 486242"/>
                  <a:gd name="connsiteY64" fmla="*/ 123825 h 458440"/>
                  <a:gd name="connsiteX65" fmla="*/ 242095 w 486242"/>
                  <a:gd name="connsiteY65" fmla="*/ 133350 h 458440"/>
                  <a:gd name="connsiteX66" fmla="*/ 232570 w 486242"/>
                  <a:gd name="connsiteY66" fmla="*/ 136525 h 458440"/>
                  <a:gd name="connsiteX67" fmla="*/ 210345 w 486242"/>
                  <a:gd name="connsiteY67" fmla="*/ 152400 h 458440"/>
                  <a:gd name="connsiteX68" fmla="*/ 200820 w 486242"/>
                  <a:gd name="connsiteY68" fmla="*/ 155575 h 458440"/>
                  <a:gd name="connsiteX69" fmla="*/ 191295 w 486242"/>
                  <a:gd name="connsiteY69" fmla="*/ 161925 h 458440"/>
                  <a:gd name="connsiteX70" fmla="*/ 181770 w 486242"/>
                  <a:gd name="connsiteY70" fmla="*/ 165100 h 458440"/>
                  <a:gd name="connsiteX71" fmla="*/ 172245 w 486242"/>
                  <a:gd name="connsiteY71" fmla="*/ 171450 h 458440"/>
                  <a:gd name="connsiteX72" fmla="*/ 162720 w 486242"/>
                  <a:gd name="connsiteY72" fmla="*/ 174625 h 458440"/>
                  <a:gd name="connsiteX73" fmla="*/ 150020 w 486242"/>
                  <a:gd name="connsiteY73" fmla="*/ 180975 h 458440"/>
                  <a:gd name="connsiteX74" fmla="*/ 140495 w 486242"/>
                  <a:gd name="connsiteY74" fmla="*/ 187325 h 458440"/>
                  <a:gd name="connsiteX75" fmla="*/ 121445 w 486242"/>
                  <a:gd name="connsiteY75" fmla="*/ 193675 h 458440"/>
                  <a:gd name="connsiteX76" fmla="*/ 108745 w 486242"/>
                  <a:gd name="connsiteY76" fmla="*/ 200025 h 458440"/>
                  <a:gd name="connsiteX77" fmla="*/ 99220 w 486242"/>
                  <a:gd name="connsiteY77" fmla="*/ 206375 h 458440"/>
                  <a:gd name="connsiteX78" fmla="*/ 86520 w 486242"/>
                  <a:gd name="connsiteY78" fmla="*/ 209550 h 458440"/>
                  <a:gd name="connsiteX79" fmla="*/ 64295 w 486242"/>
                  <a:gd name="connsiteY79" fmla="*/ 222250 h 458440"/>
                  <a:gd name="connsiteX80" fmla="*/ 54770 w 486242"/>
                  <a:gd name="connsiteY80" fmla="*/ 225425 h 458440"/>
                  <a:gd name="connsiteX81" fmla="*/ 42070 w 486242"/>
                  <a:gd name="connsiteY81" fmla="*/ 234950 h 458440"/>
                  <a:gd name="connsiteX82" fmla="*/ 32545 w 486242"/>
                  <a:gd name="connsiteY82" fmla="*/ 244475 h 458440"/>
                  <a:gd name="connsiteX83" fmla="*/ 23020 w 486242"/>
                  <a:gd name="connsiteY83" fmla="*/ 247650 h 458440"/>
                  <a:gd name="connsiteX84" fmla="*/ 13495 w 486242"/>
                  <a:gd name="connsiteY84" fmla="*/ 257175 h 458440"/>
                  <a:gd name="connsiteX85" fmla="*/ 795 w 486242"/>
                  <a:gd name="connsiteY85" fmla="*/ 254000 h 458440"/>
                  <a:gd name="connsiteX86" fmla="*/ 10320 w 486242"/>
                  <a:gd name="connsiteY86" fmla="*/ 206375 h 458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86242" h="458440">
                    <a:moveTo>
                      <a:pt x="10320" y="206375"/>
                    </a:moveTo>
                    <a:cubicBezTo>
                      <a:pt x="12437" y="195792"/>
                      <a:pt x="11082" y="195327"/>
                      <a:pt x="13495" y="190500"/>
                    </a:cubicBezTo>
                    <a:cubicBezTo>
                      <a:pt x="18149" y="181191"/>
                      <a:pt x="27666" y="179227"/>
                      <a:pt x="35720" y="174625"/>
                    </a:cubicBezTo>
                    <a:cubicBezTo>
                      <a:pt x="39033" y="172732"/>
                      <a:pt x="41932" y="170168"/>
                      <a:pt x="45245" y="168275"/>
                    </a:cubicBezTo>
                    <a:cubicBezTo>
                      <a:pt x="49354" y="165927"/>
                      <a:pt x="53886" y="164360"/>
                      <a:pt x="57945" y="161925"/>
                    </a:cubicBezTo>
                    <a:cubicBezTo>
                      <a:pt x="64489" y="157998"/>
                      <a:pt x="69755" y="151638"/>
                      <a:pt x="76995" y="149225"/>
                    </a:cubicBezTo>
                    <a:cubicBezTo>
                      <a:pt x="94459" y="143404"/>
                      <a:pt x="78811" y="149548"/>
                      <a:pt x="96045" y="139700"/>
                    </a:cubicBezTo>
                    <a:cubicBezTo>
                      <a:pt x="124243" y="123587"/>
                      <a:pt x="95064" y="142471"/>
                      <a:pt x="118270" y="127000"/>
                    </a:cubicBezTo>
                    <a:cubicBezTo>
                      <a:pt x="133743" y="103790"/>
                      <a:pt x="114627" y="128242"/>
                      <a:pt x="134145" y="114300"/>
                    </a:cubicBezTo>
                    <a:cubicBezTo>
                      <a:pt x="139017" y="110820"/>
                      <a:pt x="142339" y="105542"/>
                      <a:pt x="146845" y="101600"/>
                    </a:cubicBezTo>
                    <a:cubicBezTo>
                      <a:pt x="150827" y="98115"/>
                      <a:pt x="155803" y="95817"/>
                      <a:pt x="159545" y="92075"/>
                    </a:cubicBezTo>
                    <a:cubicBezTo>
                      <a:pt x="162243" y="89377"/>
                      <a:pt x="162964" y="84993"/>
                      <a:pt x="165895" y="82550"/>
                    </a:cubicBezTo>
                    <a:cubicBezTo>
                      <a:pt x="169531" y="79520"/>
                      <a:pt x="174486" y="78548"/>
                      <a:pt x="178595" y="76200"/>
                    </a:cubicBezTo>
                    <a:cubicBezTo>
                      <a:pt x="195829" y="66352"/>
                      <a:pt x="180181" y="72496"/>
                      <a:pt x="197645" y="66675"/>
                    </a:cubicBezTo>
                    <a:cubicBezTo>
                      <a:pt x="199762" y="63500"/>
                      <a:pt x="201064" y="59593"/>
                      <a:pt x="203995" y="57150"/>
                    </a:cubicBezTo>
                    <a:cubicBezTo>
                      <a:pt x="210077" y="52082"/>
                      <a:pt x="219001" y="50332"/>
                      <a:pt x="226220" y="47625"/>
                    </a:cubicBezTo>
                    <a:cubicBezTo>
                      <a:pt x="243974" y="40967"/>
                      <a:pt x="238467" y="43693"/>
                      <a:pt x="251620" y="34925"/>
                    </a:cubicBezTo>
                    <a:cubicBezTo>
                      <a:pt x="252678" y="31750"/>
                      <a:pt x="252939" y="28185"/>
                      <a:pt x="254795" y="25400"/>
                    </a:cubicBezTo>
                    <a:cubicBezTo>
                      <a:pt x="257286" y="21664"/>
                      <a:pt x="260871" y="18750"/>
                      <a:pt x="264320" y="15875"/>
                    </a:cubicBezTo>
                    <a:cubicBezTo>
                      <a:pt x="267251" y="13432"/>
                      <a:pt x="270358" y="11075"/>
                      <a:pt x="273845" y="9525"/>
                    </a:cubicBezTo>
                    <a:cubicBezTo>
                      <a:pt x="287028" y="3666"/>
                      <a:pt x="295189" y="2716"/>
                      <a:pt x="308770" y="0"/>
                    </a:cubicBezTo>
                    <a:cubicBezTo>
                      <a:pt x="324645" y="1058"/>
                      <a:pt x="340582" y="1418"/>
                      <a:pt x="356395" y="3175"/>
                    </a:cubicBezTo>
                    <a:cubicBezTo>
                      <a:pt x="366656" y="4315"/>
                      <a:pt x="366424" y="8190"/>
                      <a:pt x="375445" y="12700"/>
                    </a:cubicBezTo>
                    <a:cubicBezTo>
                      <a:pt x="378438" y="14197"/>
                      <a:pt x="381977" y="14378"/>
                      <a:pt x="384970" y="15875"/>
                    </a:cubicBezTo>
                    <a:cubicBezTo>
                      <a:pt x="388576" y="17678"/>
                      <a:pt x="405757" y="30312"/>
                      <a:pt x="407195" y="31750"/>
                    </a:cubicBezTo>
                    <a:cubicBezTo>
                      <a:pt x="410937" y="35492"/>
                      <a:pt x="413276" y="40432"/>
                      <a:pt x="416720" y="44450"/>
                    </a:cubicBezTo>
                    <a:cubicBezTo>
                      <a:pt x="419642" y="47859"/>
                      <a:pt x="423635" y="50321"/>
                      <a:pt x="426245" y="53975"/>
                    </a:cubicBezTo>
                    <a:cubicBezTo>
                      <a:pt x="428996" y="57826"/>
                      <a:pt x="430731" y="62325"/>
                      <a:pt x="432595" y="66675"/>
                    </a:cubicBezTo>
                    <a:cubicBezTo>
                      <a:pt x="435328" y="73052"/>
                      <a:pt x="437334" y="82455"/>
                      <a:pt x="438945" y="88900"/>
                    </a:cubicBezTo>
                    <a:cubicBezTo>
                      <a:pt x="437887" y="102658"/>
                      <a:pt x="437482" y="116483"/>
                      <a:pt x="435770" y="130175"/>
                    </a:cubicBezTo>
                    <a:cubicBezTo>
                      <a:pt x="435355" y="133496"/>
                      <a:pt x="433145" y="136399"/>
                      <a:pt x="432595" y="139700"/>
                    </a:cubicBezTo>
                    <a:cubicBezTo>
                      <a:pt x="431019" y="149153"/>
                      <a:pt x="430478" y="158750"/>
                      <a:pt x="429420" y="168275"/>
                    </a:cubicBezTo>
                    <a:cubicBezTo>
                      <a:pt x="430639" y="175592"/>
                      <a:pt x="431862" y="189034"/>
                      <a:pt x="435770" y="196850"/>
                    </a:cubicBezTo>
                    <a:cubicBezTo>
                      <a:pt x="437477" y="200263"/>
                      <a:pt x="440570" y="202888"/>
                      <a:pt x="442120" y="206375"/>
                    </a:cubicBezTo>
                    <a:cubicBezTo>
                      <a:pt x="444838" y="212492"/>
                      <a:pt x="444757" y="219856"/>
                      <a:pt x="448470" y="225425"/>
                    </a:cubicBezTo>
                    <a:cubicBezTo>
                      <a:pt x="450587" y="228600"/>
                      <a:pt x="453113" y="231537"/>
                      <a:pt x="454820" y="234950"/>
                    </a:cubicBezTo>
                    <a:cubicBezTo>
                      <a:pt x="458074" y="241459"/>
                      <a:pt x="459962" y="254312"/>
                      <a:pt x="461170" y="260350"/>
                    </a:cubicBezTo>
                    <a:cubicBezTo>
                      <a:pt x="462228" y="286808"/>
                      <a:pt x="462458" y="313313"/>
                      <a:pt x="464345" y="339725"/>
                    </a:cubicBezTo>
                    <a:cubicBezTo>
                      <a:pt x="464583" y="343063"/>
                      <a:pt x="465664" y="346465"/>
                      <a:pt x="467520" y="349250"/>
                    </a:cubicBezTo>
                    <a:cubicBezTo>
                      <a:pt x="470011" y="352986"/>
                      <a:pt x="473870" y="355600"/>
                      <a:pt x="477045" y="358775"/>
                    </a:cubicBezTo>
                    <a:cubicBezTo>
                      <a:pt x="481510" y="372170"/>
                      <a:pt x="483395" y="375749"/>
                      <a:pt x="483395" y="393700"/>
                    </a:cubicBezTo>
                    <a:cubicBezTo>
                      <a:pt x="483395" y="404336"/>
                      <a:pt x="481278" y="414867"/>
                      <a:pt x="480220" y="425450"/>
                    </a:cubicBezTo>
                    <a:cubicBezTo>
                      <a:pt x="481278" y="436033"/>
                      <a:pt x="490916" y="464721"/>
                      <a:pt x="483395" y="457200"/>
                    </a:cubicBezTo>
                    <a:cubicBezTo>
                      <a:pt x="480220" y="454025"/>
                      <a:pt x="476792" y="451084"/>
                      <a:pt x="473870" y="447675"/>
                    </a:cubicBezTo>
                    <a:cubicBezTo>
                      <a:pt x="467963" y="440783"/>
                      <a:pt x="463021" y="432988"/>
                      <a:pt x="457995" y="425450"/>
                    </a:cubicBezTo>
                    <a:cubicBezTo>
                      <a:pt x="456937" y="414867"/>
                      <a:pt x="457948" y="403866"/>
                      <a:pt x="454820" y="393700"/>
                    </a:cubicBezTo>
                    <a:cubicBezTo>
                      <a:pt x="453500" y="389408"/>
                      <a:pt x="448170" y="387624"/>
                      <a:pt x="445295" y="384175"/>
                    </a:cubicBezTo>
                    <a:cubicBezTo>
                      <a:pt x="432473" y="368789"/>
                      <a:pt x="447129" y="378742"/>
                      <a:pt x="426245" y="368300"/>
                    </a:cubicBezTo>
                    <a:cubicBezTo>
                      <a:pt x="425187" y="365125"/>
                      <a:pt x="424695" y="361701"/>
                      <a:pt x="423070" y="358775"/>
                    </a:cubicBezTo>
                    <a:cubicBezTo>
                      <a:pt x="419364" y="352104"/>
                      <a:pt x="412783" y="346965"/>
                      <a:pt x="410370" y="339725"/>
                    </a:cubicBezTo>
                    <a:cubicBezTo>
                      <a:pt x="401984" y="314568"/>
                      <a:pt x="405120" y="327277"/>
                      <a:pt x="400845" y="301625"/>
                    </a:cubicBezTo>
                    <a:cubicBezTo>
                      <a:pt x="401903" y="292100"/>
                      <a:pt x="402753" y="282550"/>
                      <a:pt x="404020" y="273050"/>
                    </a:cubicBezTo>
                    <a:cubicBezTo>
                      <a:pt x="404871" y="266669"/>
                      <a:pt x="406585" y="260409"/>
                      <a:pt x="407195" y="254000"/>
                    </a:cubicBezTo>
                    <a:cubicBezTo>
                      <a:pt x="412631" y="196920"/>
                      <a:pt x="404910" y="222755"/>
                      <a:pt x="413545" y="196850"/>
                    </a:cubicBezTo>
                    <a:cubicBezTo>
                      <a:pt x="411428" y="189442"/>
                      <a:pt x="410056" y="181779"/>
                      <a:pt x="407195" y="174625"/>
                    </a:cubicBezTo>
                    <a:cubicBezTo>
                      <a:pt x="404248" y="167258"/>
                      <a:pt x="396608" y="160863"/>
                      <a:pt x="391320" y="155575"/>
                    </a:cubicBezTo>
                    <a:lnTo>
                      <a:pt x="384970" y="136525"/>
                    </a:lnTo>
                    <a:cubicBezTo>
                      <a:pt x="383912" y="133350"/>
                      <a:pt x="384970" y="128058"/>
                      <a:pt x="381795" y="127000"/>
                    </a:cubicBezTo>
                    <a:lnTo>
                      <a:pt x="372270" y="123825"/>
                    </a:lnTo>
                    <a:cubicBezTo>
                      <a:pt x="372485" y="119527"/>
                      <a:pt x="396044" y="57150"/>
                      <a:pt x="365920" y="57150"/>
                    </a:cubicBezTo>
                    <a:cubicBezTo>
                      <a:pt x="362573" y="57150"/>
                      <a:pt x="359570" y="59267"/>
                      <a:pt x="356395" y="60325"/>
                    </a:cubicBezTo>
                    <a:cubicBezTo>
                      <a:pt x="350943" y="64414"/>
                      <a:pt x="340670" y="72486"/>
                      <a:pt x="334170" y="76200"/>
                    </a:cubicBezTo>
                    <a:cubicBezTo>
                      <a:pt x="322478" y="82881"/>
                      <a:pt x="312776" y="84894"/>
                      <a:pt x="302420" y="95250"/>
                    </a:cubicBezTo>
                    <a:cubicBezTo>
                      <a:pt x="281281" y="116389"/>
                      <a:pt x="304047" y="96463"/>
                      <a:pt x="283370" y="107950"/>
                    </a:cubicBezTo>
                    <a:cubicBezTo>
                      <a:pt x="250618" y="126146"/>
                      <a:pt x="276348" y="116641"/>
                      <a:pt x="254795" y="123825"/>
                    </a:cubicBezTo>
                    <a:cubicBezTo>
                      <a:pt x="250562" y="127000"/>
                      <a:pt x="246689" y="130725"/>
                      <a:pt x="242095" y="133350"/>
                    </a:cubicBezTo>
                    <a:cubicBezTo>
                      <a:pt x="239189" y="135010"/>
                      <a:pt x="235476" y="134865"/>
                      <a:pt x="232570" y="136525"/>
                    </a:cubicBezTo>
                    <a:cubicBezTo>
                      <a:pt x="222503" y="142278"/>
                      <a:pt x="220173" y="147486"/>
                      <a:pt x="210345" y="152400"/>
                    </a:cubicBezTo>
                    <a:cubicBezTo>
                      <a:pt x="207352" y="153897"/>
                      <a:pt x="203813" y="154078"/>
                      <a:pt x="200820" y="155575"/>
                    </a:cubicBezTo>
                    <a:cubicBezTo>
                      <a:pt x="197407" y="157282"/>
                      <a:pt x="194708" y="160218"/>
                      <a:pt x="191295" y="161925"/>
                    </a:cubicBezTo>
                    <a:cubicBezTo>
                      <a:pt x="188302" y="163422"/>
                      <a:pt x="184763" y="163603"/>
                      <a:pt x="181770" y="165100"/>
                    </a:cubicBezTo>
                    <a:cubicBezTo>
                      <a:pt x="178357" y="166807"/>
                      <a:pt x="175658" y="169743"/>
                      <a:pt x="172245" y="171450"/>
                    </a:cubicBezTo>
                    <a:cubicBezTo>
                      <a:pt x="169252" y="172947"/>
                      <a:pt x="165796" y="173307"/>
                      <a:pt x="162720" y="174625"/>
                    </a:cubicBezTo>
                    <a:cubicBezTo>
                      <a:pt x="158370" y="176489"/>
                      <a:pt x="154129" y="178627"/>
                      <a:pt x="150020" y="180975"/>
                    </a:cubicBezTo>
                    <a:cubicBezTo>
                      <a:pt x="146707" y="182868"/>
                      <a:pt x="143982" y="185775"/>
                      <a:pt x="140495" y="187325"/>
                    </a:cubicBezTo>
                    <a:cubicBezTo>
                      <a:pt x="134378" y="190043"/>
                      <a:pt x="127432" y="190682"/>
                      <a:pt x="121445" y="193675"/>
                    </a:cubicBezTo>
                    <a:cubicBezTo>
                      <a:pt x="117212" y="195792"/>
                      <a:pt x="112854" y="197677"/>
                      <a:pt x="108745" y="200025"/>
                    </a:cubicBezTo>
                    <a:cubicBezTo>
                      <a:pt x="105432" y="201918"/>
                      <a:pt x="102727" y="204872"/>
                      <a:pt x="99220" y="206375"/>
                    </a:cubicBezTo>
                    <a:cubicBezTo>
                      <a:pt x="95209" y="208094"/>
                      <a:pt x="90753" y="208492"/>
                      <a:pt x="86520" y="209550"/>
                    </a:cubicBezTo>
                    <a:cubicBezTo>
                      <a:pt x="76954" y="215927"/>
                      <a:pt x="75574" y="217416"/>
                      <a:pt x="64295" y="222250"/>
                    </a:cubicBezTo>
                    <a:cubicBezTo>
                      <a:pt x="61219" y="223568"/>
                      <a:pt x="57945" y="224367"/>
                      <a:pt x="54770" y="225425"/>
                    </a:cubicBezTo>
                    <a:cubicBezTo>
                      <a:pt x="50537" y="228600"/>
                      <a:pt x="46088" y="231506"/>
                      <a:pt x="42070" y="234950"/>
                    </a:cubicBezTo>
                    <a:cubicBezTo>
                      <a:pt x="38661" y="237872"/>
                      <a:pt x="36281" y="241984"/>
                      <a:pt x="32545" y="244475"/>
                    </a:cubicBezTo>
                    <a:cubicBezTo>
                      <a:pt x="29760" y="246331"/>
                      <a:pt x="26195" y="246592"/>
                      <a:pt x="23020" y="247650"/>
                    </a:cubicBezTo>
                    <a:cubicBezTo>
                      <a:pt x="19845" y="250825"/>
                      <a:pt x="17812" y="255941"/>
                      <a:pt x="13495" y="257175"/>
                    </a:cubicBezTo>
                    <a:cubicBezTo>
                      <a:pt x="9299" y="258374"/>
                      <a:pt x="1853" y="258233"/>
                      <a:pt x="795" y="254000"/>
                    </a:cubicBezTo>
                    <a:cubicBezTo>
                      <a:pt x="-3055" y="238599"/>
                      <a:pt x="8203" y="216958"/>
                      <a:pt x="10320" y="20637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grpSp>
            <p:nvGrpSpPr>
              <p:cNvPr id="946" name="Groupe 945">
                <a:extLst>
                  <a:ext uri="{FF2B5EF4-FFF2-40B4-BE49-F238E27FC236}">
                    <a16:creationId xmlns:a16="http://schemas.microsoft.com/office/drawing/2014/main" id="{9F79C126-0D28-4F9D-92D7-01FBC41D498A}"/>
                  </a:ext>
                </a:extLst>
              </p:cNvPr>
              <p:cNvGrpSpPr/>
              <p:nvPr/>
            </p:nvGrpSpPr>
            <p:grpSpPr>
              <a:xfrm>
                <a:off x="4041279" y="2399184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960" name="Larme 959">
                  <a:extLst>
                    <a:ext uri="{FF2B5EF4-FFF2-40B4-BE49-F238E27FC236}">
                      <a16:creationId xmlns:a16="http://schemas.microsoft.com/office/drawing/2014/main" id="{D26D738C-91EB-41D2-A75D-36F79FC172D4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961" name="Larme 960">
                  <a:extLst>
                    <a:ext uri="{FF2B5EF4-FFF2-40B4-BE49-F238E27FC236}">
                      <a16:creationId xmlns:a16="http://schemas.microsoft.com/office/drawing/2014/main" id="{E937EF74-743D-422E-89E1-4F02AD021542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962" name="Larme 961">
                  <a:extLst>
                    <a:ext uri="{FF2B5EF4-FFF2-40B4-BE49-F238E27FC236}">
                      <a16:creationId xmlns:a16="http://schemas.microsoft.com/office/drawing/2014/main" id="{D27B8622-EAAA-4271-BA74-950A55F7E8B2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963" name="Larme 962">
                  <a:extLst>
                    <a:ext uri="{FF2B5EF4-FFF2-40B4-BE49-F238E27FC236}">
                      <a16:creationId xmlns:a16="http://schemas.microsoft.com/office/drawing/2014/main" id="{024CA0C9-A169-4CF1-BB5E-65440149225C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964" name="Larme 963">
                  <a:extLst>
                    <a:ext uri="{FF2B5EF4-FFF2-40B4-BE49-F238E27FC236}">
                      <a16:creationId xmlns:a16="http://schemas.microsoft.com/office/drawing/2014/main" id="{43C94E81-FC87-49AA-A7B8-903E6D2BE04C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965" name="Larme 964">
                  <a:extLst>
                    <a:ext uri="{FF2B5EF4-FFF2-40B4-BE49-F238E27FC236}">
                      <a16:creationId xmlns:a16="http://schemas.microsoft.com/office/drawing/2014/main" id="{0E7B7998-7114-40E7-9043-952CC725F697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966" name="Connecteur droit 965">
                  <a:extLst>
                    <a:ext uri="{FF2B5EF4-FFF2-40B4-BE49-F238E27FC236}">
                      <a16:creationId xmlns:a16="http://schemas.microsoft.com/office/drawing/2014/main" id="{34162F02-CCF0-4045-8C21-D66E6C679933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7" name="Connecteur droit 966">
                  <a:extLst>
                    <a:ext uri="{FF2B5EF4-FFF2-40B4-BE49-F238E27FC236}">
                      <a16:creationId xmlns:a16="http://schemas.microsoft.com/office/drawing/2014/main" id="{C438FB89-6FB2-484B-A591-2DEC2FEFA0CF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8" name="Connecteur droit 967">
                  <a:extLst>
                    <a:ext uri="{FF2B5EF4-FFF2-40B4-BE49-F238E27FC236}">
                      <a16:creationId xmlns:a16="http://schemas.microsoft.com/office/drawing/2014/main" id="{4D905057-DFB0-4A07-AD9E-09C160182787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9" name="Connecteur droit 968">
                  <a:extLst>
                    <a:ext uri="{FF2B5EF4-FFF2-40B4-BE49-F238E27FC236}">
                      <a16:creationId xmlns:a16="http://schemas.microsoft.com/office/drawing/2014/main" id="{785BA247-536E-421A-B27F-D61A47A1379D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0" name="Connecteur droit 969">
                  <a:extLst>
                    <a:ext uri="{FF2B5EF4-FFF2-40B4-BE49-F238E27FC236}">
                      <a16:creationId xmlns:a16="http://schemas.microsoft.com/office/drawing/2014/main" id="{A4FB75AB-145F-4FA3-8051-AB0282114066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1" name="Connecteur droit 970">
                  <a:extLst>
                    <a:ext uri="{FF2B5EF4-FFF2-40B4-BE49-F238E27FC236}">
                      <a16:creationId xmlns:a16="http://schemas.microsoft.com/office/drawing/2014/main" id="{89E16DA6-5DBA-4A8B-B64D-F901128DCEB0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7" name="Groupe 946">
                <a:extLst>
                  <a:ext uri="{FF2B5EF4-FFF2-40B4-BE49-F238E27FC236}">
                    <a16:creationId xmlns:a16="http://schemas.microsoft.com/office/drawing/2014/main" id="{15A1E7AD-B19E-4228-87B8-553915A97020}"/>
                  </a:ext>
                </a:extLst>
              </p:cNvPr>
              <p:cNvGrpSpPr/>
              <p:nvPr/>
            </p:nvGrpSpPr>
            <p:grpSpPr>
              <a:xfrm flipH="1">
                <a:off x="3874403" y="2396717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948" name="Larme 947">
                  <a:extLst>
                    <a:ext uri="{FF2B5EF4-FFF2-40B4-BE49-F238E27FC236}">
                      <a16:creationId xmlns:a16="http://schemas.microsoft.com/office/drawing/2014/main" id="{E36D55E5-799F-4BC8-ABD5-B2AD3C8C464B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949" name="Larme 948">
                  <a:extLst>
                    <a:ext uri="{FF2B5EF4-FFF2-40B4-BE49-F238E27FC236}">
                      <a16:creationId xmlns:a16="http://schemas.microsoft.com/office/drawing/2014/main" id="{B70E3997-F1C4-4755-8133-822EDFBAC462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950" name="Larme 949">
                  <a:extLst>
                    <a:ext uri="{FF2B5EF4-FFF2-40B4-BE49-F238E27FC236}">
                      <a16:creationId xmlns:a16="http://schemas.microsoft.com/office/drawing/2014/main" id="{FE798C71-FA8B-4AA8-AB79-3888B3B94CB0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951" name="Larme 950">
                  <a:extLst>
                    <a:ext uri="{FF2B5EF4-FFF2-40B4-BE49-F238E27FC236}">
                      <a16:creationId xmlns:a16="http://schemas.microsoft.com/office/drawing/2014/main" id="{3A08AB7A-8F09-49CB-823F-F717AB6817ED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952" name="Larme 951">
                  <a:extLst>
                    <a:ext uri="{FF2B5EF4-FFF2-40B4-BE49-F238E27FC236}">
                      <a16:creationId xmlns:a16="http://schemas.microsoft.com/office/drawing/2014/main" id="{F3992DB2-B69E-48F7-A491-E3E0CFA1B733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953" name="Larme 952">
                  <a:extLst>
                    <a:ext uri="{FF2B5EF4-FFF2-40B4-BE49-F238E27FC236}">
                      <a16:creationId xmlns:a16="http://schemas.microsoft.com/office/drawing/2014/main" id="{7F18D545-A3B8-402B-A09F-5A23DF957C99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954" name="Connecteur droit 953">
                  <a:extLst>
                    <a:ext uri="{FF2B5EF4-FFF2-40B4-BE49-F238E27FC236}">
                      <a16:creationId xmlns:a16="http://schemas.microsoft.com/office/drawing/2014/main" id="{2F464C52-574A-4FE7-8889-7CB884237C1F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5" name="Connecteur droit 954">
                  <a:extLst>
                    <a:ext uri="{FF2B5EF4-FFF2-40B4-BE49-F238E27FC236}">
                      <a16:creationId xmlns:a16="http://schemas.microsoft.com/office/drawing/2014/main" id="{58951D92-EE23-4F21-ACC2-F7043458A5E4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6" name="Connecteur droit 955">
                  <a:extLst>
                    <a:ext uri="{FF2B5EF4-FFF2-40B4-BE49-F238E27FC236}">
                      <a16:creationId xmlns:a16="http://schemas.microsoft.com/office/drawing/2014/main" id="{BF968DF9-0E4D-4376-92C4-CBDBDF8CC327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7" name="Connecteur droit 956">
                  <a:extLst>
                    <a:ext uri="{FF2B5EF4-FFF2-40B4-BE49-F238E27FC236}">
                      <a16:creationId xmlns:a16="http://schemas.microsoft.com/office/drawing/2014/main" id="{3F2DABF0-C8CD-44FD-B272-3843CE0A8B21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8" name="Connecteur droit 957">
                  <a:extLst>
                    <a:ext uri="{FF2B5EF4-FFF2-40B4-BE49-F238E27FC236}">
                      <a16:creationId xmlns:a16="http://schemas.microsoft.com/office/drawing/2014/main" id="{CB341A78-3178-4E9F-8EAC-87C603B978E9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9" name="Connecteur droit 958">
                  <a:extLst>
                    <a:ext uri="{FF2B5EF4-FFF2-40B4-BE49-F238E27FC236}">
                      <a16:creationId xmlns:a16="http://schemas.microsoft.com/office/drawing/2014/main" id="{FDBDE015-7342-440C-9513-A061C8EB01DE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71" name="Groupe 870">
              <a:extLst>
                <a:ext uri="{FF2B5EF4-FFF2-40B4-BE49-F238E27FC236}">
                  <a16:creationId xmlns:a16="http://schemas.microsoft.com/office/drawing/2014/main" id="{60650417-BC38-4E34-8140-83314BFB7628}"/>
                </a:ext>
              </a:extLst>
            </p:cNvPr>
            <p:cNvGrpSpPr/>
            <p:nvPr/>
          </p:nvGrpSpPr>
          <p:grpSpPr>
            <a:xfrm>
              <a:off x="7809859" y="1396806"/>
              <a:ext cx="825238" cy="2422500"/>
              <a:chOff x="3562350" y="2396717"/>
              <a:chExt cx="958522" cy="2436219"/>
            </a:xfrm>
            <a:solidFill>
              <a:srgbClr val="EEF1C7"/>
            </a:solidFill>
          </p:grpSpPr>
          <p:sp>
            <p:nvSpPr>
              <p:cNvPr id="906" name="Forme libre 429">
                <a:extLst>
                  <a:ext uri="{FF2B5EF4-FFF2-40B4-BE49-F238E27FC236}">
                    <a16:creationId xmlns:a16="http://schemas.microsoft.com/office/drawing/2014/main" id="{5039E833-C044-4394-9A6F-B61F8E8590E3}"/>
                  </a:ext>
                </a:extLst>
              </p:cNvPr>
              <p:cNvSpPr/>
              <p:nvPr/>
            </p:nvSpPr>
            <p:spPr>
              <a:xfrm>
                <a:off x="3743325" y="3068960"/>
                <a:ext cx="314325" cy="365125"/>
              </a:xfrm>
              <a:custGeom>
                <a:avLst/>
                <a:gdLst>
                  <a:gd name="connsiteX0" fmla="*/ 298450 w 314325"/>
                  <a:gd name="connsiteY0" fmla="*/ 184150 h 365125"/>
                  <a:gd name="connsiteX1" fmla="*/ 314325 w 314325"/>
                  <a:gd name="connsiteY1" fmla="*/ 158750 h 365125"/>
                  <a:gd name="connsiteX2" fmla="*/ 311150 w 314325"/>
                  <a:gd name="connsiteY2" fmla="*/ 136525 h 365125"/>
                  <a:gd name="connsiteX3" fmla="*/ 301625 w 314325"/>
                  <a:gd name="connsiteY3" fmla="*/ 98425 h 365125"/>
                  <a:gd name="connsiteX4" fmla="*/ 292100 w 314325"/>
                  <a:gd name="connsiteY4" fmla="*/ 95250 h 365125"/>
                  <a:gd name="connsiteX5" fmla="*/ 273050 w 314325"/>
                  <a:gd name="connsiteY5" fmla="*/ 82550 h 365125"/>
                  <a:gd name="connsiteX6" fmla="*/ 250825 w 314325"/>
                  <a:gd name="connsiteY6" fmla="*/ 76200 h 365125"/>
                  <a:gd name="connsiteX7" fmla="*/ 231775 w 314325"/>
                  <a:gd name="connsiteY7" fmla="*/ 66675 h 365125"/>
                  <a:gd name="connsiteX8" fmla="*/ 222250 w 314325"/>
                  <a:gd name="connsiteY8" fmla="*/ 57150 h 365125"/>
                  <a:gd name="connsiteX9" fmla="*/ 203200 w 314325"/>
                  <a:gd name="connsiteY9" fmla="*/ 44450 h 365125"/>
                  <a:gd name="connsiteX10" fmla="*/ 180975 w 314325"/>
                  <a:gd name="connsiteY10" fmla="*/ 22225 h 365125"/>
                  <a:gd name="connsiteX11" fmla="*/ 171450 w 314325"/>
                  <a:gd name="connsiteY11" fmla="*/ 12700 h 365125"/>
                  <a:gd name="connsiteX12" fmla="*/ 155575 w 314325"/>
                  <a:gd name="connsiteY12" fmla="*/ 6350 h 365125"/>
                  <a:gd name="connsiteX13" fmla="*/ 142875 w 314325"/>
                  <a:gd name="connsiteY13" fmla="*/ 0 h 365125"/>
                  <a:gd name="connsiteX14" fmla="*/ 104775 w 314325"/>
                  <a:gd name="connsiteY14" fmla="*/ 3175 h 365125"/>
                  <a:gd name="connsiteX15" fmla="*/ 82550 w 314325"/>
                  <a:gd name="connsiteY15" fmla="*/ 12700 h 365125"/>
                  <a:gd name="connsiteX16" fmla="*/ 63500 w 314325"/>
                  <a:gd name="connsiteY16" fmla="*/ 31750 h 365125"/>
                  <a:gd name="connsiteX17" fmla="*/ 50800 w 314325"/>
                  <a:gd name="connsiteY17" fmla="*/ 41275 h 365125"/>
                  <a:gd name="connsiteX18" fmla="*/ 47625 w 314325"/>
                  <a:gd name="connsiteY18" fmla="*/ 50800 h 365125"/>
                  <a:gd name="connsiteX19" fmla="*/ 31750 w 314325"/>
                  <a:gd name="connsiteY19" fmla="*/ 69850 h 365125"/>
                  <a:gd name="connsiteX20" fmla="*/ 28575 w 314325"/>
                  <a:gd name="connsiteY20" fmla="*/ 82550 h 365125"/>
                  <a:gd name="connsiteX21" fmla="*/ 19050 w 314325"/>
                  <a:gd name="connsiteY21" fmla="*/ 155575 h 365125"/>
                  <a:gd name="connsiteX22" fmla="*/ 15875 w 314325"/>
                  <a:gd name="connsiteY22" fmla="*/ 187325 h 365125"/>
                  <a:gd name="connsiteX23" fmla="*/ 6350 w 314325"/>
                  <a:gd name="connsiteY23" fmla="*/ 196850 h 365125"/>
                  <a:gd name="connsiteX24" fmla="*/ 0 w 314325"/>
                  <a:gd name="connsiteY24" fmla="*/ 209550 h 365125"/>
                  <a:gd name="connsiteX25" fmla="*/ 3175 w 314325"/>
                  <a:gd name="connsiteY25" fmla="*/ 238125 h 365125"/>
                  <a:gd name="connsiteX26" fmla="*/ 12700 w 314325"/>
                  <a:gd name="connsiteY26" fmla="*/ 247650 h 365125"/>
                  <a:gd name="connsiteX27" fmla="*/ 22225 w 314325"/>
                  <a:gd name="connsiteY27" fmla="*/ 266700 h 365125"/>
                  <a:gd name="connsiteX28" fmla="*/ 19050 w 314325"/>
                  <a:gd name="connsiteY28" fmla="*/ 295275 h 365125"/>
                  <a:gd name="connsiteX29" fmla="*/ 9525 w 314325"/>
                  <a:gd name="connsiteY29" fmla="*/ 320675 h 365125"/>
                  <a:gd name="connsiteX30" fmla="*/ 12700 w 314325"/>
                  <a:gd name="connsiteY30" fmla="*/ 352425 h 365125"/>
                  <a:gd name="connsiteX31" fmla="*/ 22225 w 314325"/>
                  <a:gd name="connsiteY31" fmla="*/ 358775 h 365125"/>
                  <a:gd name="connsiteX32" fmla="*/ 41275 w 314325"/>
                  <a:gd name="connsiteY32" fmla="*/ 365125 h 365125"/>
                  <a:gd name="connsiteX33" fmla="*/ 34925 w 314325"/>
                  <a:gd name="connsiteY33" fmla="*/ 349250 h 365125"/>
                  <a:gd name="connsiteX34" fmla="*/ 41275 w 314325"/>
                  <a:gd name="connsiteY34" fmla="*/ 266700 h 365125"/>
                  <a:gd name="connsiteX35" fmla="*/ 41275 w 314325"/>
                  <a:gd name="connsiteY35" fmla="*/ 215900 h 365125"/>
                  <a:gd name="connsiteX36" fmla="*/ 60325 w 314325"/>
                  <a:gd name="connsiteY36" fmla="*/ 203200 h 365125"/>
                  <a:gd name="connsiteX37" fmla="*/ 76200 w 314325"/>
                  <a:gd name="connsiteY37" fmla="*/ 184150 h 365125"/>
                  <a:gd name="connsiteX38" fmla="*/ 82550 w 314325"/>
                  <a:gd name="connsiteY38" fmla="*/ 111125 h 365125"/>
                  <a:gd name="connsiteX39" fmla="*/ 88900 w 314325"/>
                  <a:gd name="connsiteY39" fmla="*/ 98425 h 365125"/>
                  <a:gd name="connsiteX40" fmla="*/ 101600 w 314325"/>
                  <a:gd name="connsiteY40" fmla="*/ 69850 h 365125"/>
                  <a:gd name="connsiteX41" fmla="*/ 111125 w 314325"/>
                  <a:gd name="connsiteY41" fmla="*/ 63500 h 365125"/>
                  <a:gd name="connsiteX42" fmla="*/ 120650 w 314325"/>
                  <a:gd name="connsiteY42" fmla="*/ 60325 h 365125"/>
                  <a:gd name="connsiteX43" fmla="*/ 152400 w 314325"/>
                  <a:gd name="connsiteY43" fmla="*/ 66675 h 365125"/>
                  <a:gd name="connsiteX44" fmla="*/ 180975 w 314325"/>
                  <a:gd name="connsiteY44" fmla="*/ 92075 h 365125"/>
                  <a:gd name="connsiteX45" fmla="*/ 200025 w 314325"/>
                  <a:gd name="connsiteY45" fmla="*/ 104775 h 365125"/>
                  <a:gd name="connsiteX46" fmla="*/ 219075 w 314325"/>
                  <a:gd name="connsiteY46" fmla="*/ 117475 h 365125"/>
                  <a:gd name="connsiteX47" fmla="*/ 247650 w 314325"/>
                  <a:gd name="connsiteY47" fmla="*/ 133350 h 365125"/>
                  <a:gd name="connsiteX48" fmla="*/ 266700 w 314325"/>
                  <a:gd name="connsiteY48" fmla="*/ 149225 h 365125"/>
                  <a:gd name="connsiteX49" fmla="*/ 276225 w 314325"/>
                  <a:gd name="connsiteY49" fmla="*/ 155575 h 365125"/>
                  <a:gd name="connsiteX50" fmla="*/ 285750 w 314325"/>
                  <a:gd name="connsiteY50" fmla="*/ 165100 h 365125"/>
                  <a:gd name="connsiteX51" fmla="*/ 298450 w 314325"/>
                  <a:gd name="connsiteY51" fmla="*/ 184150 h 365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314325" h="365125">
                    <a:moveTo>
                      <a:pt x="298450" y="184150"/>
                    </a:moveTo>
                    <a:cubicBezTo>
                      <a:pt x="303212" y="183092"/>
                      <a:pt x="314325" y="168056"/>
                      <a:pt x="314325" y="158750"/>
                    </a:cubicBezTo>
                    <a:cubicBezTo>
                      <a:pt x="314325" y="151266"/>
                      <a:pt x="312139" y="143943"/>
                      <a:pt x="311150" y="136525"/>
                    </a:cubicBezTo>
                    <a:cubicBezTo>
                      <a:pt x="309918" y="127285"/>
                      <a:pt x="310387" y="107187"/>
                      <a:pt x="301625" y="98425"/>
                    </a:cubicBezTo>
                    <a:cubicBezTo>
                      <a:pt x="299258" y="96058"/>
                      <a:pt x="295026" y="96875"/>
                      <a:pt x="292100" y="95250"/>
                    </a:cubicBezTo>
                    <a:cubicBezTo>
                      <a:pt x="285429" y="91544"/>
                      <a:pt x="280454" y="84401"/>
                      <a:pt x="273050" y="82550"/>
                    </a:cubicBezTo>
                    <a:cubicBezTo>
                      <a:pt x="268981" y="81533"/>
                      <a:pt x="255380" y="78477"/>
                      <a:pt x="250825" y="76200"/>
                    </a:cubicBezTo>
                    <a:cubicBezTo>
                      <a:pt x="226206" y="63890"/>
                      <a:pt x="255716" y="74655"/>
                      <a:pt x="231775" y="66675"/>
                    </a:cubicBezTo>
                    <a:cubicBezTo>
                      <a:pt x="228600" y="63500"/>
                      <a:pt x="225794" y="59907"/>
                      <a:pt x="222250" y="57150"/>
                    </a:cubicBezTo>
                    <a:cubicBezTo>
                      <a:pt x="216226" y="52465"/>
                      <a:pt x="203200" y="44450"/>
                      <a:pt x="203200" y="44450"/>
                    </a:cubicBezTo>
                    <a:cubicBezTo>
                      <a:pt x="188644" y="22615"/>
                      <a:pt x="197740" y="27813"/>
                      <a:pt x="180975" y="22225"/>
                    </a:cubicBezTo>
                    <a:cubicBezTo>
                      <a:pt x="177800" y="19050"/>
                      <a:pt x="175258" y="15080"/>
                      <a:pt x="171450" y="12700"/>
                    </a:cubicBezTo>
                    <a:cubicBezTo>
                      <a:pt x="166617" y="9679"/>
                      <a:pt x="160783" y="8665"/>
                      <a:pt x="155575" y="6350"/>
                    </a:cubicBezTo>
                    <a:cubicBezTo>
                      <a:pt x="151250" y="4428"/>
                      <a:pt x="147108" y="2117"/>
                      <a:pt x="142875" y="0"/>
                    </a:cubicBezTo>
                    <a:cubicBezTo>
                      <a:pt x="130175" y="1058"/>
                      <a:pt x="117407" y="1491"/>
                      <a:pt x="104775" y="3175"/>
                    </a:cubicBezTo>
                    <a:cubicBezTo>
                      <a:pt x="99958" y="3817"/>
                      <a:pt x="85235" y="10552"/>
                      <a:pt x="82550" y="12700"/>
                    </a:cubicBezTo>
                    <a:cubicBezTo>
                      <a:pt x="75538" y="18310"/>
                      <a:pt x="70684" y="26362"/>
                      <a:pt x="63500" y="31750"/>
                    </a:cubicBezTo>
                    <a:lnTo>
                      <a:pt x="50800" y="41275"/>
                    </a:lnTo>
                    <a:cubicBezTo>
                      <a:pt x="49742" y="44450"/>
                      <a:pt x="49716" y="48187"/>
                      <a:pt x="47625" y="50800"/>
                    </a:cubicBezTo>
                    <a:cubicBezTo>
                      <a:pt x="31675" y="70738"/>
                      <a:pt x="42891" y="40140"/>
                      <a:pt x="31750" y="69850"/>
                    </a:cubicBezTo>
                    <a:cubicBezTo>
                      <a:pt x="30218" y="73936"/>
                      <a:pt x="29214" y="78233"/>
                      <a:pt x="28575" y="82550"/>
                    </a:cubicBezTo>
                    <a:cubicBezTo>
                      <a:pt x="24978" y="106833"/>
                      <a:pt x="21493" y="131149"/>
                      <a:pt x="19050" y="155575"/>
                    </a:cubicBezTo>
                    <a:cubicBezTo>
                      <a:pt x="17992" y="166158"/>
                      <a:pt x="19003" y="177159"/>
                      <a:pt x="15875" y="187325"/>
                    </a:cubicBezTo>
                    <a:cubicBezTo>
                      <a:pt x="14555" y="191617"/>
                      <a:pt x="8960" y="193196"/>
                      <a:pt x="6350" y="196850"/>
                    </a:cubicBezTo>
                    <a:cubicBezTo>
                      <a:pt x="3599" y="200701"/>
                      <a:pt x="2117" y="205317"/>
                      <a:pt x="0" y="209550"/>
                    </a:cubicBezTo>
                    <a:cubicBezTo>
                      <a:pt x="1058" y="219075"/>
                      <a:pt x="144" y="229033"/>
                      <a:pt x="3175" y="238125"/>
                    </a:cubicBezTo>
                    <a:cubicBezTo>
                      <a:pt x="4595" y="242385"/>
                      <a:pt x="9825" y="244201"/>
                      <a:pt x="12700" y="247650"/>
                    </a:cubicBezTo>
                    <a:cubicBezTo>
                      <a:pt x="19539" y="255856"/>
                      <a:pt x="19043" y="257154"/>
                      <a:pt x="22225" y="266700"/>
                    </a:cubicBezTo>
                    <a:cubicBezTo>
                      <a:pt x="21167" y="276225"/>
                      <a:pt x="20626" y="285822"/>
                      <a:pt x="19050" y="295275"/>
                    </a:cubicBezTo>
                    <a:cubicBezTo>
                      <a:pt x="18339" y="299541"/>
                      <a:pt x="9853" y="319855"/>
                      <a:pt x="9525" y="320675"/>
                    </a:cubicBezTo>
                    <a:cubicBezTo>
                      <a:pt x="10583" y="331258"/>
                      <a:pt x="9337" y="342335"/>
                      <a:pt x="12700" y="352425"/>
                    </a:cubicBezTo>
                    <a:cubicBezTo>
                      <a:pt x="13907" y="356045"/>
                      <a:pt x="18738" y="357225"/>
                      <a:pt x="22225" y="358775"/>
                    </a:cubicBezTo>
                    <a:cubicBezTo>
                      <a:pt x="28342" y="361493"/>
                      <a:pt x="41275" y="365125"/>
                      <a:pt x="41275" y="365125"/>
                    </a:cubicBezTo>
                    <a:cubicBezTo>
                      <a:pt x="39158" y="359833"/>
                      <a:pt x="35144" y="354945"/>
                      <a:pt x="34925" y="349250"/>
                    </a:cubicBezTo>
                    <a:cubicBezTo>
                      <a:pt x="33154" y="303199"/>
                      <a:pt x="34998" y="298084"/>
                      <a:pt x="41275" y="266700"/>
                    </a:cubicBezTo>
                    <a:cubicBezTo>
                      <a:pt x="35357" y="248947"/>
                      <a:pt x="31161" y="240464"/>
                      <a:pt x="41275" y="215900"/>
                    </a:cubicBezTo>
                    <a:cubicBezTo>
                      <a:pt x="44181" y="208843"/>
                      <a:pt x="54929" y="208596"/>
                      <a:pt x="60325" y="203200"/>
                    </a:cubicBezTo>
                    <a:cubicBezTo>
                      <a:pt x="72548" y="190977"/>
                      <a:pt x="67359" y="197411"/>
                      <a:pt x="76200" y="184150"/>
                    </a:cubicBezTo>
                    <a:cubicBezTo>
                      <a:pt x="76569" y="177146"/>
                      <a:pt x="75149" y="130861"/>
                      <a:pt x="82550" y="111125"/>
                    </a:cubicBezTo>
                    <a:cubicBezTo>
                      <a:pt x="84212" y="106693"/>
                      <a:pt x="87142" y="102819"/>
                      <a:pt x="88900" y="98425"/>
                    </a:cubicBezTo>
                    <a:cubicBezTo>
                      <a:pt x="93092" y="87946"/>
                      <a:pt x="93455" y="77995"/>
                      <a:pt x="101600" y="69850"/>
                    </a:cubicBezTo>
                    <a:cubicBezTo>
                      <a:pt x="104298" y="67152"/>
                      <a:pt x="107712" y="65207"/>
                      <a:pt x="111125" y="63500"/>
                    </a:cubicBezTo>
                    <a:cubicBezTo>
                      <a:pt x="114118" y="62003"/>
                      <a:pt x="117475" y="61383"/>
                      <a:pt x="120650" y="60325"/>
                    </a:cubicBezTo>
                    <a:cubicBezTo>
                      <a:pt x="131233" y="62442"/>
                      <a:pt x="142084" y="63501"/>
                      <a:pt x="152400" y="66675"/>
                    </a:cubicBezTo>
                    <a:cubicBezTo>
                      <a:pt x="160981" y="69315"/>
                      <a:pt x="179033" y="90780"/>
                      <a:pt x="180975" y="92075"/>
                    </a:cubicBezTo>
                    <a:cubicBezTo>
                      <a:pt x="187325" y="96308"/>
                      <a:pt x="194629" y="99379"/>
                      <a:pt x="200025" y="104775"/>
                    </a:cubicBezTo>
                    <a:cubicBezTo>
                      <a:pt x="211917" y="116667"/>
                      <a:pt x="205290" y="112880"/>
                      <a:pt x="219075" y="117475"/>
                    </a:cubicBezTo>
                    <a:cubicBezTo>
                      <a:pt x="248970" y="147370"/>
                      <a:pt x="201031" y="102270"/>
                      <a:pt x="247650" y="133350"/>
                    </a:cubicBezTo>
                    <a:cubicBezTo>
                      <a:pt x="271299" y="149116"/>
                      <a:pt x="242254" y="128853"/>
                      <a:pt x="266700" y="149225"/>
                    </a:cubicBezTo>
                    <a:cubicBezTo>
                      <a:pt x="269631" y="151668"/>
                      <a:pt x="273294" y="153132"/>
                      <a:pt x="276225" y="155575"/>
                    </a:cubicBezTo>
                    <a:cubicBezTo>
                      <a:pt x="279674" y="158450"/>
                      <a:pt x="282301" y="162225"/>
                      <a:pt x="285750" y="165100"/>
                    </a:cubicBezTo>
                    <a:cubicBezTo>
                      <a:pt x="288681" y="167543"/>
                      <a:pt x="293688" y="185208"/>
                      <a:pt x="298450" y="1841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907" name="Forme libre 430">
                <a:extLst>
                  <a:ext uri="{FF2B5EF4-FFF2-40B4-BE49-F238E27FC236}">
                    <a16:creationId xmlns:a16="http://schemas.microsoft.com/office/drawing/2014/main" id="{06802AED-80F5-46D0-994D-83B10BB5566E}"/>
                  </a:ext>
                </a:extLst>
              </p:cNvPr>
              <p:cNvSpPr/>
              <p:nvPr/>
            </p:nvSpPr>
            <p:spPr>
              <a:xfrm>
                <a:off x="3562350" y="3645024"/>
                <a:ext cx="539750" cy="393700"/>
              </a:xfrm>
              <a:custGeom>
                <a:avLst/>
                <a:gdLst>
                  <a:gd name="connsiteX0" fmla="*/ 485775 w 539750"/>
                  <a:gd name="connsiteY0" fmla="*/ 215900 h 393700"/>
                  <a:gd name="connsiteX1" fmla="*/ 517525 w 539750"/>
                  <a:gd name="connsiteY1" fmla="*/ 209550 h 393700"/>
                  <a:gd name="connsiteX2" fmla="*/ 527050 w 539750"/>
                  <a:gd name="connsiteY2" fmla="*/ 203200 h 393700"/>
                  <a:gd name="connsiteX3" fmla="*/ 536575 w 539750"/>
                  <a:gd name="connsiteY3" fmla="*/ 193675 h 393700"/>
                  <a:gd name="connsiteX4" fmla="*/ 539750 w 539750"/>
                  <a:gd name="connsiteY4" fmla="*/ 184150 h 393700"/>
                  <a:gd name="connsiteX5" fmla="*/ 527050 w 539750"/>
                  <a:gd name="connsiteY5" fmla="*/ 161925 h 393700"/>
                  <a:gd name="connsiteX6" fmla="*/ 514350 w 539750"/>
                  <a:gd name="connsiteY6" fmla="*/ 142875 h 393700"/>
                  <a:gd name="connsiteX7" fmla="*/ 504825 w 539750"/>
                  <a:gd name="connsiteY7" fmla="*/ 133350 h 393700"/>
                  <a:gd name="connsiteX8" fmla="*/ 492125 w 539750"/>
                  <a:gd name="connsiteY8" fmla="*/ 114300 h 393700"/>
                  <a:gd name="connsiteX9" fmla="*/ 485775 w 539750"/>
                  <a:gd name="connsiteY9" fmla="*/ 104775 h 393700"/>
                  <a:gd name="connsiteX10" fmla="*/ 476250 w 539750"/>
                  <a:gd name="connsiteY10" fmla="*/ 98425 h 393700"/>
                  <a:gd name="connsiteX11" fmla="*/ 466725 w 539750"/>
                  <a:gd name="connsiteY11" fmla="*/ 95250 h 393700"/>
                  <a:gd name="connsiteX12" fmla="*/ 444500 w 539750"/>
                  <a:gd name="connsiteY12" fmla="*/ 73025 h 393700"/>
                  <a:gd name="connsiteX13" fmla="*/ 425450 w 539750"/>
                  <a:gd name="connsiteY13" fmla="*/ 63500 h 393700"/>
                  <a:gd name="connsiteX14" fmla="*/ 393700 w 539750"/>
                  <a:gd name="connsiteY14" fmla="*/ 34925 h 393700"/>
                  <a:gd name="connsiteX15" fmla="*/ 377825 w 539750"/>
                  <a:gd name="connsiteY15" fmla="*/ 15875 h 393700"/>
                  <a:gd name="connsiteX16" fmla="*/ 365125 w 539750"/>
                  <a:gd name="connsiteY16" fmla="*/ 9525 h 393700"/>
                  <a:gd name="connsiteX17" fmla="*/ 346075 w 539750"/>
                  <a:gd name="connsiteY17" fmla="*/ 0 h 393700"/>
                  <a:gd name="connsiteX18" fmla="*/ 257175 w 539750"/>
                  <a:gd name="connsiteY18" fmla="*/ 3175 h 393700"/>
                  <a:gd name="connsiteX19" fmla="*/ 244475 w 539750"/>
                  <a:gd name="connsiteY19" fmla="*/ 6350 h 393700"/>
                  <a:gd name="connsiteX20" fmla="*/ 225425 w 539750"/>
                  <a:gd name="connsiteY20" fmla="*/ 12700 h 393700"/>
                  <a:gd name="connsiteX21" fmla="*/ 206375 w 539750"/>
                  <a:gd name="connsiteY21" fmla="*/ 25400 h 393700"/>
                  <a:gd name="connsiteX22" fmla="*/ 187325 w 539750"/>
                  <a:gd name="connsiteY22" fmla="*/ 41275 h 393700"/>
                  <a:gd name="connsiteX23" fmla="*/ 184150 w 539750"/>
                  <a:gd name="connsiteY23" fmla="*/ 50800 h 393700"/>
                  <a:gd name="connsiteX24" fmla="*/ 171450 w 539750"/>
                  <a:gd name="connsiteY24" fmla="*/ 69850 h 393700"/>
                  <a:gd name="connsiteX25" fmla="*/ 168275 w 539750"/>
                  <a:gd name="connsiteY25" fmla="*/ 79375 h 393700"/>
                  <a:gd name="connsiteX26" fmla="*/ 161925 w 539750"/>
                  <a:gd name="connsiteY26" fmla="*/ 95250 h 393700"/>
                  <a:gd name="connsiteX27" fmla="*/ 155575 w 539750"/>
                  <a:gd name="connsiteY27" fmla="*/ 120650 h 393700"/>
                  <a:gd name="connsiteX28" fmla="*/ 146050 w 539750"/>
                  <a:gd name="connsiteY28" fmla="*/ 139700 h 393700"/>
                  <a:gd name="connsiteX29" fmla="*/ 142875 w 539750"/>
                  <a:gd name="connsiteY29" fmla="*/ 168275 h 393700"/>
                  <a:gd name="connsiteX30" fmla="*/ 136525 w 539750"/>
                  <a:gd name="connsiteY30" fmla="*/ 177800 h 393700"/>
                  <a:gd name="connsiteX31" fmla="*/ 117475 w 539750"/>
                  <a:gd name="connsiteY31" fmla="*/ 196850 h 393700"/>
                  <a:gd name="connsiteX32" fmla="*/ 107950 w 539750"/>
                  <a:gd name="connsiteY32" fmla="*/ 206375 h 393700"/>
                  <a:gd name="connsiteX33" fmla="*/ 95250 w 539750"/>
                  <a:gd name="connsiteY33" fmla="*/ 209550 h 393700"/>
                  <a:gd name="connsiteX34" fmla="*/ 82550 w 539750"/>
                  <a:gd name="connsiteY34" fmla="*/ 219075 h 393700"/>
                  <a:gd name="connsiteX35" fmla="*/ 73025 w 539750"/>
                  <a:gd name="connsiteY35" fmla="*/ 222250 h 393700"/>
                  <a:gd name="connsiteX36" fmla="*/ 60325 w 539750"/>
                  <a:gd name="connsiteY36" fmla="*/ 231775 h 393700"/>
                  <a:gd name="connsiteX37" fmla="*/ 31750 w 539750"/>
                  <a:gd name="connsiteY37" fmla="*/ 254000 h 393700"/>
                  <a:gd name="connsiteX38" fmla="*/ 22225 w 539750"/>
                  <a:gd name="connsiteY38" fmla="*/ 273050 h 393700"/>
                  <a:gd name="connsiteX39" fmla="*/ 19050 w 539750"/>
                  <a:gd name="connsiteY39" fmla="*/ 282575 h 393700"/>
                  <a:gd name="connsiteX40" fmla="*/ 15875 w 539750"/>
                  <a:gd name="connsiteY40" fmla="*/ 374650 h 393700"/>
                  <a:gd name="connsiteX41" fmla="*/ 9525 w 539750"/>
                  <a:gd name="connsiteY41" fmla="*/ 384175 h 393700"/>
                  <a:gd name="connsiteX42" fmla="*/ 0 w 539750"/>
                  <a:gd name="connsiteY42" fmla="*/ 390525 h 393700"/>
                  <a:gd name="connsiteX43" fmla="*/ 9525 w 539750"/>
                  <a:gd name="connsiteY43" fmla="*/ 393700 h 393700"/>
                  <a:gd name="connsiteX44" fmla="*/ 31750 w 539750"/>
                  <a:gd name="connsiteY44" fmla="*/ 387350 h 393700"/>
                  <a:gd name="connsiteX45" fmla="*/ 47625 w 539750"/>
                  <a:gd name="connsiteY45" fmla="*/ 355600 h 393700"/>
                  <a:gd name="connsiteX46" fmla="*/ 50800 w 539750"/>
                  <a:gd name="connsiteY46" fmla="*/ 346075 h 393700"/>
                  <a:gd name="connsiteX47" fmla="*/ 47625 w 539750"/>
                  <a:gd name="connsiteY47" fmla="*/ 317500 h 393700"/>
                  <a:gd name="connsiteX48" fmla="*/ 44450 w 539750"/>
                  <a:gd name="connsiteY48" fmla="*/ 307975 h 393700"/>
                  <a:gd name="connsiteX49" fmla="*/ 47625 w 539750"/>
                  <a:gd name="connsiteY49" fmla="*/ 292100 h 393700"/>
                  <a:gd name="connsiteX50" fmla="*/ 63500 w 539750"/>
                  <a:gd name="connsiteY50" fmla="*/ 288925 h 393700"/>
                  <a:gd name="connsiteX51" fmla="*/ 82550 w 539750"/>
                  <a:gd name="connsiteY51" fmla="*/ 282575 h 393700"/>
                  <a:gd name="connsiteX52" fmla="*/ 95250 w 539750"/>
                  <a:gd name="connsiteY52" fmla="*/ 279400 h 393700"/>
                  <a:gd name="connsiteX53" fmla="*/ 104775 w 539750"/>
                  <a:gd name="connsiteY53" fmla="*/ 273050 h 393700"/>
                  <a:gd name="connsiteX54" fmla="*/ 117475 w 539750"/>
                  <a:gd name="connsiteY54" fmla="*/ 269875 h 393700"/>
                  <a:gd name="connsiteX55" fmla="*/ 127000 w 539750"/>
                  <a:gd name="connsiteY55" fmla="*/ 260350 h 393700"/>
                  <a:gd name="connsiteX56" fmla="*/ 136525 w 539750"/>
                  <a:gd name="connsiteY56" fmla="*/ 254000 h 393700"/>
                  <a:gd name="connsiteX57" fmla="*/ 146050 w 539750"/>
                  <a:gd name="connsiteY57" fmla="*/ 250825 h 393700"/>
                  <a:gd name="connsiteX58" fmla="*/ 171450 w 539750"/>
                  <a:gd name="connsiteY58" fmla="*/ 241300 h 393700"/>
                  <a:gd name="connsiteX59" fmla="*/ 190500 w 539750"/>
                  <a:gd name="connsiteY59" fmla="*/ 228600 h 393700"/>
                  <a:gd name="connsiteX60" fmla="*/ 212725 w 539750"/>
                  <a:gd name="connsiteY60" fmla="*/ 200025 h 393700"/>
                  <a:gd name="connsiteX61" fmla="*/ 219075 w 539750"/>
                  <a:gd name="connsiteY61" fmla="*/ 190500 h 393700"/>
                  <a:gd name="connsiteX62" fmla="*/ 222250 w 539750"/>
                  <a:gd name="connsiteY62" fmla="*/ 180975 h 393700"/>
                  <a:gd name="connsiteX63" fmla="*/ 234950 w 539750"/>
                  <a:gd name="connsiteY63" fmla="*/ 161925 h 393700"/>
                  <a:gd name="connsiteX64" fmla="*/ 231775 w 539750"/>
                  <a:gd name="connsiteY64" fmla="*/ 92075 h 393700"/>
                  <a:gd name="connsiteX65" fmla="*/ 234950 w 539750"/>
                  <a:gd name="connsiteY65" fmla="*/ 79375 h 393700"/>
                  <a:gd name="connsiteX66" fmla="*/ 257175 w 539750"/>
                  <a:gd name="connsiteY66" fmla="*/ 66675 h 393700"/>
                  <a:gd name="connsiteX67" fmla="*/ 266700 w 539750"/>
                  <a:gd name="connsiteY67" fmla="*/ 57150 h 393700"/>
                  <a:gd name="connsiteX68" fmla="*/ 285750 w 539750"/>
                  <a:gd name="connsiteY68" fmla="*/ 44450 h 393700"/>
                  <a:gd name="connsiteX69" fmla="*/ 336550 w 539750"/>
                  <a:gd name="connsiteY69" fmla="*/ 47625 h 393700"/>
                  <a:gd name="connsiteX70" fmla="*/ 358775 w 539750"/>
                  <a:gd name="connsiteY70" fmla="*/ 73025 h 393700"/>
                  <a:gd name="connsiteX71" fmla="*/ 381000 w 539750"/>
                  <a:gd name="connsiteY71" fmla="*/ 88900 h 393700"/>
                  <a:gd name="connsiteX72" fmla="*/ 387350 w 539750"/>
                  <a:gd name="connsiteY72" fmla="*/ 98425 h 393700"/>
                  <a:gd name="connsiteX73" fmla="*/ 409575 w 539750"/>
                  <a:gd name="connsiteY73" fmla="*/ 117475 h 393700"/>
                  <a:gd name="connsiteX74" fmla="*/ 419100 w 539750"/>
                  <a:gd name="connsiteY74" fmla="*/ 120650 h 393700"/>
                  <a:gd name="connsiteX75" fmla="*/ 434975 w 539750"/>
                  <a:gd name="connsiteY75" fmla="*/ 133350 h 393700"/>
                  <a:gd name="connsiteX76" fmla="*/ 447675 w 539750"/>
                  <a:gd name="connsiteY76" fmla="*/ 152400 h 393700"/>
                  <a:gd name="connsiteX77" fmla="*/ 454025 w 539750"/>
                  <a:gd name="connsiteY77" fmla="*/ 161925 h 393700"/>
                  <a:gd name="connsiteX78" fmla="*/ 476250 w 539750"/>
                  <a:gd name="connsiteY78" fmla="*/ 180975 h 393700"/>
                  <a:gd name="connsiteX79" fmla="*/ 482600 w 539750"/>
                  <a:gd name="connsiteY79" fmla="*/ 190500 h 393700"/>
                  <a:gd name="connsiteX80" fmla="*/ 485775 w 539750"/>
                  <a:gd name="connsiteY80" fmla="*/ 215900 h 393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539750" h="393700">
                    <a:moveTo>
                      <a:pt x="485775" y="215900"/>
                    </a:moveTo>
                    <a:cubicBezTo>
                      <a:pt x="491596" y="219075"/>
                      <a:pt x="508659" y="213983"/>
                      <a:pt x="517525" y="209550"/>
                    </a:cubicBezTo>
                    <a:cubicBezTo>
                      <a:pt x="520938" y="207843"/>
                      <a:pt x="524119" y="205643"/>
                      <a:pt x="527050" y="203200"/>
                    </a:cubicBezTo>
                    <a:cubicBezTo>
                      <a:pt x="530499" y="200325"/>
                      <a:pt x="533400" y="196850"/>
                      <a:pt x="536575" y="193675"/>
                    </a:cubicBezTo>
                    <a:cubicBezTo>
                      <a:pt x="537633" y="190500"/>
                      <a:pt x="539750" y="187497"/>
                      <a:pt x="539750" y="184150"/>
                    </a:cubicBezTo>
                    <a:cubicBezTo>
                      <a:pt x="539750" y="175836"/>
                      <a:pt x="530917" y="167449"/>
                      <a:pt x="527050" y="161925"/>
                    </a:cubicBezTo>
                    <a:cubicBezTo>
                      <a:pt x="522673" y="155673"/>
                      <a:pt x="519746" y="148271"/>
                      <a:pt x="514350" y="142875"/>
                    </a:cubicBezTo>
                    <a:cubicBezTo>
                      <a:pt x="511175" y="139700"/>
                      <a:pt x="507582" y="136894"/>
                      <a:pt x="504825" y="133350"/>
                    </a:cubicBezTo>
                    <a:cubicBezTo>
                      <a:pt x="500140" y="127326"/>
                      <a:pt x="496358" y="120650"/>
                      <a:pt x="492125" y="114300"/>
                    </a:cubicBezTo>
                    <a:cubicBezTo>
                      <a:pt x="490008" y="111125"/>
                      <a:pt x="488950" y="106892"/>
                      <a:pt x="485775" y="104775"/>
                    </a:cubicBezTo>
                    <a:cubicBezTo>
                      <a:pt x="482600" y="102658"/>
                      <a:pt x="479663" y="100132"/>
                      <a:pt x="476250" y="98425"/>
                    </a:cubicBezTo>
                    <a:cubicBezTo>
                      <a:pt x="473257" y="96928"/>
                      <a:pt x="469900" y="96308"/>
                      <a:pt x="466725" y="95250"/>
                    </a:cubicBezTo>
                    <a:cubicBezTo>
                      <a:pt x="459317" y="87842"/>
                      <a:pt x="454439" y="76338"/>
                      <a:pt x="444500" y="73025"/>
                    </a:cubicBezTo>
                    <a:cubicBezTo>
                      <a:pt x="435800" y="70125"/>
                      <a:pt x="432691" y="70017"/>
                      <a:pt x="425450" y="63500"/>
                    </a:cubicBezTo>
                    <a:cubicBezTo>
                      <a:pt x="389845" y="31456"/>
                      <a:pt x="415833" y="49680"/>
                      <a:pt x="393700" y="34925"/>
                    </a:cubicBezTo>
                    <a:cubicBezTo>
                      <a:pt x="388637" y="27330"/>
                      <a:pt x="385603" y="21431"/>
                      <a:pt x="377825" y="15875"/>
                    </a:cubicBezTo>
                    <a:cubicBezTo>
                      <a:pt x="373974" y="13124"/>
                      <a:pt x="369234" y="11873"/>
                      <a:pt x="365125" y="9525"/>
                    </a:cubicBezTo>
                    <a:cubicBezTo>
                      <a:pt x="347891" y="-323"/>
                      <a:pt x="363539" y="5821"/>
                      <a:pt x="346075" y="0"/>
                    </a:cubicBezTo>
                    <a:cubicBezTo>
                      <a:pt x="316442" y="1058"/>
                      <a:pt x="286769" y="1325"/>
                      <a:pt x="257175" y="3175"/>
                    </a:cubicBezTo>
                    <a:cubicBezTo>
                      <a:pt x="252820" y="3447"/>
                      <a:pt x="248655" y="5096"/>
                      <a:pt x="244475" y="6350"/>
                    </a:cubicBezTo>
                    <a:cubicBezTo>
                      <a:pt x="238064" y="8273"/>
                      <a:pt x="230994" y="8987"/>
                      <a:pt x="225425" y="12700"/>
                    </a:cubicBezTo>
                    <a:cubicBezTo>
                      <a:pt x="219075" y="16933"/>
                      <a:pt x="211771" y="20004"/>
                      <a:pt x="206375" y="25400"/>
                    </a:cubicBezTo>
                    <a:cubicBezTo>
                      <a:pt x="194152" y="37623"/>
                      <a:pt x="200586" y="32434"/>
                      <a:pt x="187325" y="41275"/>
                    </a:cubicBezTo>
                    <a:cubicBezTo>
                      <a:pt x="186267" y="44450"/>
                      <a:pt x="185775" y="47874"/>
                      <a:pt x="184150" y="50800"/>
                    </a:cubicBezTo>
                    <a:cubicBezTo>
                      <a:pt x="180444" y="57471"/>
                      <a:pt x="173863" y="62610"/>
                      <a:pt x="171450" y="69850"/>
                    </a:cubicBezTo>
                    <a:cubicBezTo>
                      <a:pt x="170392" y="73025"/>
                      <a:pt x="169450" y="76241"/>
                      <a:pt x="168275" y="79375"/>
                    </a:cubicBezTo>
                    <a:cubicBezTo>
                      <a:pt x="166274" y="84711"/>
                      <a:pt x="163563" y="89791"/>
                      <a:pt x="161925" y="95250"/>
                    </a:cubicBezTo>
                    <a:cubicBezTo>
                      <a:pt x="159208" y="104307"/>
                      <a:pt x="159766" y="112269"/>
                      <a:pt x="155575" y="120650"/>
                    </a:cubicBezTo>
                    <a:cubicBezTo>
                      <a:pt x="143265" y="145269"/>
                      <a:pt x="154030" y="115759"/>
                      <a:pt x="146050" y="139700"/>
                    </a:cubicBezTo>
                    <a:cubicBezTo>
                      <a:pt x="144992" y="149225"/>
                      <a:pt x="145199" y="158978"/>
                      <a:pt x="142875" y="168275"/>
                    </a:cubicBezTo>
                    <a:cubicBezTo>
                      <a:pt x="141950" y="171977"/>
                      <a:pt x="139060" y="174948"/>
                      <a:pt x="136525" y="177800"/>
                    </a:cubicBezTo>
                    <a:cubicBezTo>
                      <a:pt x="130559" y="184512"/>
                      <a:pt x="123825" y="190500"/>
                      <a:pt x="117475" y="196850"/>
                    </a:cubicBezTo>
                    <a:cubicBezTo>
                      <a:pt x="114300" y="200025"/>
                      <a:pt x="112306" y="205286"/>
                      <a:pt x="107950" y="206375"/>
                    </a:cubicBezTo>
                    <a:lnTo>
                      <a:pt x="95250" y="209550"/>
                    </a:lnTo>
                    <a:cubicBezTo>
                      <a:pt x="91017" y="212725"/>
                      <a:pt x="87144" y="216450"/>
                      <a:pt x="82550" y="219075"/>
                    </a:cubicBezTo>
                    <a:cubicBezTo>
                      <a:pt x="79644" y="220735"/>
                      <a:pt x="75931" y="220590"/>
                      <a:pt x="73025" y="222250"/>
                    </a:cubicBezTo>
                    <a:cubicBezTo>
                      <a:pt x="68431" y="224875"/>
                      <a:pt x="64660" y="228740"/>
                      <a:pt x="60325" y="231775"/>
                    </a:cubicBezTo>
                    <a:cubicBezTo>
                      <a:pt x="35007" y="249497"/>
                      <a:pt x="48161" y="237589"/>
                      <a:pt x="31750" y="254000"/>
                    </a:cubicBezTo>
                    <a:cubicBezTo>
                      <a:pt x="23770" y="277941"/>
                      <a:pt x="34535" y="248431"/>
                      <a:pt x="22225" y="273050"/>
                    </a:cubicBezTo>
                    <a:cubicBezTo>
                      <a:pt x="20728" y="276043"/>
                      <a:pt x="20108" y="279400"/>
                      <a:pt x="19050" y="282575"/>
                    </a:cubicBezTo>
                    <a:cubicBezTo>
                      <a:pt x="17992" y="313267"/>
                      <a:pt x="18741" y="344074"/>
                      <a:pt x="15875" y="374650"/>
                    </a:cubicBezTo>
                    <a:cubicBezTo>
                      <a:pt x="15519" y="378449"/>
                      <a:pt x="12223" y="381477"/>
                      <a:pt x="9525" y="384175"/>
                    </a:cubicBezTo>
                    <a:cubicBezTo>
                      <a:pt x="6827" y="386873"/>
                      <a:pt x="3175" y="388408"/>
                      <a:pt x="0" y="390525"/>
                    </a:cubicBezTo>
                    <a:cubicBezTo>
                      <a:pt x="3175" y="391583"/>
                      <a:pt x="6178" y="393700"/>
                      <a:pt x="9525" y="393700"/>
                    </a:cubicBezTo>
                    <a:cubicBezTo>
                      <a:pt x="13512" y="393700"/>
                      <a:pt x="27258" y="388847"/>
                      <a:pt x="31750" y="387350"/>
                    </a:cubicBezTo>
                    <a:cubicBezTo>
                      <a:pt x="45291" y="369295"/>
                      <a:pt x="39602" y="379670"/>
                      <a:pt x="47625" y="355600"/>
                    </a:cubicBezTo>
                    <a:lnTo>
                      <a:pt x="50800" y="346075"/>
                    </a:lnTo>
                    <a:cubicBezTo>
                      <a:pt x="49742" y="336550"/>
                      <a:pt x="49201" y="326953"/>
                      <a:pt x="47625" y="317500"/>
                    </a:cubicBezTo>
                    <a:cubicBezTo>
                      <a:pt x="47075" y="314199"/>
                      <a:pt x="44450" y="311322"/>
                      <a:pt x="44450" y="307975"/>
                    </a:cubicBezTo>
                    <a:cubicBezTo>
                      <a:pt x="44450" y="302579"/>
                      <a:pt x="43809" y="295916"/>
                      <a:pt x="47625" y="292100"/>
                    </a:cubicBezTo>
                    <a:cubicBezTo>
                      <a:pt x="51441" y="288284"/>
                      <a:pt x="58294" y="290345"/>
                      <a:pt x="63500" y="288925"/>
                    </a:cubicBezTo>
                    <a:cubicBezTo>
                      <a:pt x="69958" y="287164"/>
                      <a:pt x="76056" y="284198"/>
                      <a:pt x="82550" y="282575"/>
                    </a:cubicBezTo>
                    <a:lnTo>
                      <a:pt x="95250" y="279400"/>
                    </a:lnTo>
                    <a:cubicBezTo>
                      <a:pt x="98425" y="277283"/>
                      <a:pt x="101268" y="274553"/>
                      <a:pt x="104775" y="273050"/>
                    </a:cubicBezTo>
                    <a:cubicBezTo>
                      <a:pt x="108786" y="271331"/>
                      <a:pt x="113686" y="272040"/>
                      <a:pt x="117475" y="269875"/>
                    </a:cubicBezTo>
                    <a:cubicBezTo>
                      <a:pt x="121374" y="267647"/>
                      <a:pt x="123551" y="263225"/>
                      <a:pt x="127000" y="260350"/>
                    </a:cubicBezTo>
                    <a:cubicBezTo>
                      <a:pt x="129931" y="257907"/>
                      <a:pt x="133112" y="255707"/>
                      <a:pt x="136525" y="254000"/>
                    </a:cubicBezTo>
                    <a:cubicBezTo>
                      <a:pt x="139518" y="252503"/>
                      <a:pt x="142974" y="252143"/>
                      <a:pt x="146050" y="250825"/>
                    </a:cubicBezTo>
                    <a:cubicBezTo>
                      <a:pt x="169294" y="240863"/>
                      <a:pt x="148035" y="247154"/>
                      <a:pt x="171450" y="241300"/>
                    </a:cubicBezTo>
                    <a:cubicBezTo>
                      <a:pt x="201836" y="210914"/>
                      <a:pt x="162931" y="246980"/>
                      <a:pt x="190500" y="228600"/>
                    </a:cubicBezTo>
                    <a:cubicBezTo>
                      <a:pt x="199453" y="222631"/>
                      <a:pt x="207679" y="207594"/>
                      <a:pt x="212725" y="200025"/>
                    </a:cubicBezTo>
                    <a:cubicBezTo>
                      <a:pt x="214842" y="196850"/>
                      <a:pt x="217868" y="194120"/>
                      <a:pt x="219075" y="190500"/>
                    </a:cubicBezTo>
                    <a:cubicBezTo>
                      <a:pt x="220133" y="187325"/>
                      <a:pt x="220625" y="183901"/>
                      <a:pt x="222250" y="180975"/>
                    </a:cubicBezTo>
                    <a:cubicBezTo>
                      <a:pt x="225956" y="174304"/>
                      <a:pt x="234950" y="161925"/>
                      <a:pt x="234950" y="161925"/>
                    </a:cubicBezTo>
                    <a:cubicBezTo>
                      <a:pt x="243551" y="127519"/>
                      <a:pt x="235191" y="167226"/>
                      <a:pt x="231775" y="92075"/>
                    </a:cubicBezTo>
                    <a:cubicBezTo>
                      <a:pt x="231577" y="87716"/>
                      <a:pt x="232414" y="82926"/>
                      <a:pt x="234950" y="79375"/>
                    </a:cubicBezTo>
                    <a:cubicBezTo>
                      <a:pt x="240957" y="70965"/>
                      <a:pt x="248556" y="69548"/>
                      <a:pt x="257175" y="66675"/>
                    </a:cubicBezTo>
                    <a:cubicBezTo>
                      <a:pt x="260350" y="63500"/>
                      <a:pt x="262964" y="59641"/>
                      <a:pt x="266700" y="57150"/>
                    </a:cubicBezTo>
                    <a:cubicBezTo>
                      <a:pt x="294269" y="38770"/>
                      <a:pt x="255364" y="74836"/>
                      <a:pt x="285750" y="44450"/>
                    </a:cubicBezTo>
                    <a:cubicBezTo>
                      <a:pt x="302683" y="45508"/>
                      <a:pt x="319791" y="44979"/>
                      <a:pt x="336550" y="47625"/>
                    </a:cubicBezTo>
                    <a:cubicBezTo>
                      <a:pt x="348684" y="49541"/>
                      <a:pt x="351440" y="68135"/>
                      <a:pt x="358775" y="73025"/>
                    </a:cubicBezTo>
                    <a:cubicBezTo>
                      <a:pt x="364183" y="76631"/>
                      <a:pt x="377062" y="84962"/>
                      <a:pt x="381000" y="88900"/>
                    </a:cubicBezTo>
                    <a:cubicBezTo>
                      <a:pt x="383698" y="91598"/>
                      <a:pt x="384907" y="95494"/>
                      <a:pt x="387350" y="98425"/>
                    </a:cubicBezTo>
                    <a:cubicBezTo>
                      <a:pt x="392468" y="104567"/>
                      <a:pt x="402886" y="113653"/>
                      <a:pt x="409575" y="117475"/>
                    </a:cubicBezTo>
                    <a:cubicBezTo>
                      <a:pt x="412481" y="119135"/>
                      <a:pt x="415925" y="119592"/>
                      <a:pt x="419100" y="120650"/>
                    </a:cubicBezTo>
                    <a:cubicBezTo>
                      <a:pt x="424392" y="124883"/>
                      <a:pt x="430442" y="128313"/>
                      <a:pt x="434975" y="133350"/>
                    </a:cubicBezTo>
                    <a:cubicBezTo>
                      <a:pt x="440080" y="139023"/>
                      <a:pt x="443442" y="146050"/>
                      <a:pt x="447675" y="152400"/>
                    </a:cubicBezTo>
                    <a:cubicBezTo>
                      <a:pt x="449792" y="155575"/>
                      <a:pt x="450850" y="159808"/>
                      <a:pt x="454025" y="161925"/>
                    </a:cubicBezTo>
                    <a:cubicBezTo>
                      <a:pt x="465260" y="169415"/>
                      <a:pt x="465985" y="168999"/>
                      <a:pt x="476250" y="180975"/>
                    </a:cubicBezTo>
                    <a:cubicBezTo>
                      <a:pt x="478733" y="183872"/>
                      <a:pt x="481772" y="186775"/>
                      <a:pt x="482600" y="190500"/>
                    </a:cubicBezTo>
                    <a:cubicBezTo>
                      <a:pt x="483978" y="196699"/>
                      <a:pt x="479954" y="212725"/>
                      <a:pt x="485775" y="21590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908" name="Forme libre 431">
                <a:extLst>
                  <a:ext uri="{FF2B5EF4-FFF2-40B4-BE49-F238E27FC236}">
                    <a16:creationId xmlns:a16="http://schemas.microsoft.com/office/drawing/2014/main" id="{48C2B585-0267-46BA-98AF-9CAAC09E2E44}"/>
                  </a:ext>
                </a:extLst>
              </p:cNvPr>
              <p:cNvSpPr/>
              <p:nvPr/>
            </p:nvSpPr>
            <p:spPr>
              <a:xfrm>
                <a:off x="3663888" y="4206875"/>
                <a:ext cx="415987" cy="444500"/>
              </a:xfrm>
              <a:custGeom>
                <a:avLst/>
                <a:gdLst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371537 w 415987"/>
                  <a:gd name="connsiteY73" fmla="*/ 228600 h 444500"/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406462 w 415987"/>
                  <a:gd name="connsiteY73" fmla="*/ 11430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415987" h="444500">
                    <a:moveTo>
                      <a:pt x="415987" y="120650"/>
                    </a:moveTo>
                    <a:cubicBezTo>
                      <a:pt x="408579" y="117475"/>
                      <a:pt x="401246" y="114118"/>
                      <a:pt x="393762" y="111125"/>
                    </a:cubicBezTo>
                    <a:cubicBezTo>
                      <a:pt x="383871" y="107168"/>
                      <a:pt x="366849" y="103603"/>
                      <a:pt x="358837" y="101600"/>
                    </a:cubicBezTo>
                    <a:cubicBezTo>
                      <a:pt x="319135" y="91674"/>
                      <a:pt x="368496" y="104360"/>
                      <a:pt x="336612" y="95250"/>
                    </a:cubicBezTo>
                    <a:cubicBezTo>
                      <a:pt x="332416" y="94051"/>
                      <a:pt x="328145" y="93133"/>
                      <a:pt x="323912" y="92075"/>
                    </a:cubicBezTo>
                    <a:cubicBezTo>
                      <a:pt x="319679" y="88900"/>
                      <a:pt x="315945" y="84917"/>
                      <a:pt x="311212" y="82550"/>
                    </a:cubicBezTo>
                    <a:cubicBezTo>
                      <a:pt x="305225" y="79557"/>
                      <a:pt x="298149" y="79193"/>
                      <a:pt x="292162" y="76200"/>
                    </a:cubicBezTo>
                    <a:cubicBezTo>
                      <a:pt x="287929" y="74083"/>
                      <a:pt x="283812" y="71714"/>
                      <a:pt x="279462" y="69850"/>
                    </a:cubicBezTo>
                    <a:cubicBezTo>
                      <a:pt x="276386" y="68532"/>
                      <a:pt x="272863" y="68300"/>
                      <a:pt x="269937" y="66675"/>
                    </a:cubicBezTo>
                    <a:cubicBezTo>
                      <a:pt x="263266" y="62969"/>
                      <a:pt x="257237" y="58208"/>
                      <a:pt x="250887" y="53975"/>
                    </a:cubicBezTo>
                    <a:cubicBezTo>
                      <a:pt x="247712" y="51858"/>
                      <a:pt x="244775" y="49332"/>
                      <a:pt x="241362" y="47625"/>
                    </a:cubicBezTo>
                    <a:cubicBezTo>
                      <a:pt x="221836" y="37862"/>
                      <a:pt x="232600" y="43900"/>
                      <a:pt x="209612" y="28575"/>
                    </a:cubicBezTo>
                    <a:lnTo>
                      <a:pt x="190562" y="15875"/>
                    </a:lnTo>
                    <a:cubicBezTo>
                      <a:pt x="187387" y="13758"/>
                      <a:pt x="184657" y="10732"/>
                      <a:pt x="181037" y="9525"/>
                    </a:cubicBezTo>
                    <a:lnTo>
                      <a:pt x="161987" y="3175"/>
                    </a:lnTo>
                    <a:lnTo>
                      <a:pt x="152462" y="0"/>
                    </a:lnTo>
                    <a:cubicBezTo>
                      <a:pt x="138704" y="1058"/>
                      <a:pt x="124879" y="1463"/>
                      <a:pt x="111187" y="3175"/>
                    </a:cubicBezTo>
                    <a:cubicBezTo>
                      <a:pt x="107866" y="3590"/>
                      <a:pt x="104880" y="5431"/>
                      <a:pt x="101662" y="6350"/>
                    </a:cubicBezTo>
                    <a:cubicBezTo>
                      <a:pt x="97466" y="7549"/>
                      <a:pt x="93195" y="8467"/>
                      <a:pt x="88962" y="9525"/>
                    </a:cubicBezTo>
                    <a:cubicBezTo>
                      <a:pt x="86845" y="12700"/>
                      <a:pt x="84319" y="15637"/>
                      <a:pt x="82612" y="19050"/>
                    </a:cubicBezTo>
                    <a:cubicBezTo>
                      <a:pt x="77436" y="29402"/>
                      <a:pt x="79920" y="35431"/>
                      <a:pt x="76262" y="47625"/>
                    </a:cubicBezTo>
                    <a:cubicBezTo>
                      <a:pt x="73599" y="56500"/>
                      <a:pt x="61088" y="73560"/>
                      <a:pt x="57212" y="79375"/>
                    </a:cubicBezTo>
                    <a:cubicBezTo>
                      <a:pt x="55095" y="82550"/>
                      <a:pt x="52069" y="85280"/>
                      <a:pt x="50862" y="88900"/>
                    </a:cubicBezTo>
                    <a:cubicBezTo>
                      <a:pt x="49804" y="92075"/>
                      <a:pt x="49632" y="95702"/>
                      <a:pt x="47687" y="98425"/>
                    </a:cubicBezTo>
                    <a:cubicBezTo>
                      <a:pt x="44207" y="103297"/>
                      <a:pt x="39220" y="106892"/>
                      <a:pt x="34987" y="111125"/>
                    </a:cubicBezTo>
                    <a:cubicBezTo>
                      <a:pt x="29918" y="126331"/>
                      <a:pt x="29345" y="123484"/>
                      <a:pt x="34987" y="146050"/>
                    </a:cubicBezTo>
                    <a:cubicBezTo>
                      <a:pt x="36135" y="150642"/>
                      <a:pt x="39579" y="154356"/>
                      <a:pt x="41337" y="158750"/>
                    </a:cubicBezTo>
                    <a:lnTo>
                      <a:pt x="50862" y="187325"/>
                    </a:lnTo>
                    <a:cubicBezTo>
                      <a:pt x="51920" y="190500"/>
                      <a:pt x="52181" y="194065"/>
                      <a:pt x="54037" y="196850"/>
                    </a:cubicBezTo>
                    <a:lnTo>
                      <a:pt x="60387" y="206375"/>
                    </a:lnTo>
                    <a:cubicBezTo>
                      <a:pt x="59329" y="218017"/>
                      <a:pt x="59661" y="229870"/>
                      <a:pt x="57212" y="241300"/>
                    </a:cubicBezTo>
                    <a:cubicBezTo>
                      <a:pt x="56412" y="245031"/>
                      <a:pt x="52755" y="247512"/>
                      <a:pt x="50862" y="250825"/>
                    </a:cubicBezTo>
                    <a:cubicBezTo>
                      <a:pt x="48514" y="254934"/>
                      <a:pt x="46376" y="259175"/>
                      <a:pt x="44512" y="263525"/>
                    </a:cubicBezTo>
                    <a:cubicBezTo>
                      <a:pt x="43194" y="266601"/>
                      <a:pt x="43428" y="270437"/>
                      <a:pt x="41337" y="273050"/>
                    </a:cubicBezTo>
                    <a:cubicBezTo>
                      <a:pt x="38953" y="276030"/>
                      <a:pt x="34743" y="276957"/>
                      <a:pt x="31812" y="279400"/>
                    </a:cubicBezTo>
                    <a:cubicBezTo>
                      <a:pt x="28363" y="282275"/>
                      <a:pt x="25736" y="286050"/>
                      <a:pt x="22287" y="288925"/>
                    </a:cubicBezTo>
                    <a:cubicBezTo>
                      <a:pt x="-4235" y="311027"/>
                      <a:pt x="31064" y="276973"/>
                      <a:pt x="3237" y="304800"/>
                    </a:cubicBezTo>
                    <a:cubicBezTo>
                      <a:pt x="2179" y="307975"/>
                      <a:pt x="62" y="310978"/>
                      <a:pt x="62" y="314325"/>
                    </a:cubicBezTo>
                    <a:cubicBezTo>
                      <a:pt x="62" y="372904"/>
                      <a:pt x="-1080" y="345255"/>
                      <a:pt x="6412" y="371475"/>
                    </a:cubicBezTo>
                    <a:cubicBezTo>
                      <a:pt x="7611" y="375671"/>
                      <a:pt x="7166" y="380544"/>
                      <a:pt x="9587" y="384175"/>
                    </a:cubicBezTo>
                    <a:cubicBezTo>
                      <a:pt x="11704" y="387350"/>
                      <a:pt x="16026" y="388281"/>
                      <a:pt x="19112" y="390525"/>
                    </a:cubicBezTo>
                    <a:cubicBezTo>
                      <a:pt x="62432" y="422030"/>
                      <a:pt x="27187" y="398025"/>
                      <a:pt x="63562" y="422275"/>
                    </a:cubicBezTo>
                    <a:lnTo>
                      <a:pt x="73087" y="428625"/>
                    </a:lnTo>
                    <a:lnTo>
                      <a:pt x="82612" y="434975"/>
                    </a:lnTo>
                    <a:cubicBezTo>
                      <a:pt x="83670" y="438150"/>
                      <a:pt x="82440" y="444500"/>
                      <a:pt x="85787" y="444500"/>
                    </a:cubicBezTo>
                    <a:cubicBezTo>
                      <a:pt x="89134" y="444500"/>
                      <a:pt x="88962" y="438322"/>
                      <a:pt x="88962" y="434975"/>
                    </a:cubicBezTo>
                    <a:cubicBezTo>
                      <a:pt x="88962" y="428537"/>
                      <a:pt x="87823" y="422032"/>
                      <a:pt x="85787" y="415925"/>
                    </a:cubicBezTo>
                    <a:cubicBezTo>
                      <a:pt x="84114" y="410905"/>
                      <a:pt x="73702" y="399401"/>
                      <a:pt x="69912" y="396875"/>
                    </a:cubicBezTo>
                    <a:cubicBezTo>
                      <a:pt x="67127" y="395019"/>
                      <a:pt x="63562" y="394758"/>
                      <a:pt x="60387" y="393700"/>
                    </a:cubicBezTo>
                    <a:cubicBezTo>
                      <a:pt x="57212" y="390525"/>
                      <a:pt x="53090" y="388074"/>
                      <a:pt x="50862" y="384175"/>
                    </a:cubicBezTo>
                    <a:cubicBezTo>
                      <a:pt x="45660" y="375071"/>
                      <a:pt x="47063" y="352587"/>
                      <a:pt x="50862" y="346075"/>
                    </a:cubicBezTo>
                    <a:cubicBezTo>
                      <a:pt x="54707" y="339483"/>
                      <a:pt x="64516" y="338771"/>
                      <a:pt x="69912" y="333375"/>
                    </a:cubicBezTo>
                    <a:cubicBezTo>
                      <a:pt x="73087" y="330200"/>
                      <a:pt x="75988" y="326725"/>
                      <a:pt x="79437" y="323850"/>
                    </a:cubicBezTo>
                    <a:cubicBezTo>
                      <a:pt x="93752" y="311921"/>
                      <a:pt x="92575" y="321606"/>
                      <a:pt x="108012" y="298450"/>
                    </a:cubicBezTo>
                    <a:cubicBezTo>
                      <a:pt x="110129" y="295275"/>
                      <a:pt x="112655" y="292338"/>
                      <a:pt x="114362" y="288925"/>
                    </a:cubicBezTo>
                    <a:cubicBezTo>
                      <a:pt x="117030" y="283590"/>
                      <a:pt x="119186" y="271786"/>
                      <a:pt x="120712" y="266700"/>
                    </a:cubicBezTo>
                    <a:cubicBezTo>
                      <a:pt x="122635" y="260289"/>
                      <a:pt x="127062" y="247650"/>
                      <a:pt x="127062" y="247650"/>
                    </a:cubicBezTo>
                    <a:cubicBezTo>
                      <a:pt x="126621" y="241041"/>
                      <a:pt x="125958" y="199888"/>
                      <a:pt x="120712" y="184150"/>
                    </a:cubicBezTo>
                    <a:cubicBezTo>
                      <a:pt x="118163" y="176504"/>
                      <a:pt x="114362" y="169333"/>
                      <a:pt x="111187" y="161925"/>
                    </a:cubicBezTo>
                    <a:cubicBezTo>
                      <a:pt x="112245" y="142875"/>
                      <a:pt x="111664" y="123663"/>
                      <a:pt x="114362" y="104775"/>
                    </a:cubicBezTo>
                    <a:cubicBezTo>
                      <a:pt x="114902" y="100997"/>
                      <a:pt x="117732" y="97634"/>
                      <a:pt x="120712" y="95250"/>
                    </a:cubicBezTo>
                    <a:cubicBezTo>
                      <a:pt x="123325" y="93159"/>
                      <a:pt x="127062" y="93133"/>
                      <a:pt x="130237" y="92075"/>
                    </a:cubicBezTo>
                    <a:cubicBezTo>
                      <a:pt x="148229" y="94192"/>
                      <a:pt x="166297" y="95738"/>
                      <a:pt x="184212" y="98425"/>
                    </a:cubicBezTo>
                    <a:cubicBezTo>
                      <a:pt x="187522" y="98921"/>
                      <a:pt x="190811" y="99975"/>
                      <a:pt x="193737" y="101600"/>
                    </a:cubicBezTo>
                    <a:cubicBezTo>
                      <a:pt x="196071" y="102897"/>
                      <a:pt x="221325" y="119663"/>
                      <a:pt x="225487" y="123825"/>
                    </a:cubicBezTo>
                    <a:cubicBezTo>
                      <a:pt x="228185" y="126523"/>
                      <a:pt x="229139" y="130652"/>
                      <a:pt x="231837" y="133350"/>
                    </a:cubicBezTo>
                    <a:cubicBezTo>
                      <a:pt x="234535" y="136048"/>
                      <a:pt x="238431" y="137257"/>
                      <a:pt x="241362" y="139700"/>
                    </a:cubicBezTo>
                    <a:cubicBezTo>
                      <a:pt x="244811" y="142575"/>
                      <a:pt x="247478" y="146303"/>
                      <a:pt x="250887" y="149225"/>
                    </a:cubicBezTo>
                    <a:cubicBezTo>
                      <a:pt x="259114" y="156277"/>
                      <a:pt x="274440" y="165985"/>
                      <a:pt x="282637" y="171450"/>
                    </a:cubicBezTo>
                    <a:cubicBezTo>
                      <a:pt x="285812" y="173567"/>
                      <a:pt x="289109" y="175510"/>
                      <a:pt x="292162" y="177800"/>
                    </a:cubicBezTo>
                    <a:cubicBezTo>
                      <a:pt x="295038" y="179957"/>
                      <a:pt x="309744" y="191354"/>
                      <a:pt x="314387" y="193675"/>
                    </a:cubicBezTo>
                    <a:cubicBezTo>
                      <a:pt x="330357" y="201660"/>
                      <a:pt x="322940" y="189528"/>
                      <a:pt x="342962" y="209550"/>
                    </a:cubicBezTo>
                    <a:cubicBezTo>
                      <a:pt x="349984" y="216572"/>
                      <a:pt x="351429" y="241300"/>
                      <a:pt x="362012" y="225425"/>
                    </a:cubicBezTo>
                    <a:cubicBezTo>
                      <a:pt x="372595" y="209550"/>
                      <a:pt x="406462" y="114300"/>
                      <a:pt x="406462" y="114300"/>
                    </a:cubicBezTo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909" name="Rectangle 908">
                <a:extLst>
                  <a:ext uri="{FF2B5EF4-FFF2-40B4-BE49-F238E27FC236}">
                    <a16:creationId xmlns:a16="http://schemas.microsoft.com/office/drawing/2014/main" id="{41DC6170-7886-4353-80DF-4231296A8FAD}"/>
                  </a:ext>
                </a:extLst>
              </p:cNvPr>
              <p:cNvSpPr/>
              <p:nvPr/>
            </p:nvSpPr>
            <p:spPr>
              <a:xfrm>
                <a:off x="4026159" y="2799840"/>
                <a:ext cx="32052" cy="2033096"/>
              </a:xfrm>
              <a:prstGeom prst="rect">
                <a:avLst/>
              </a:pr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910" name="Forme libre 433">
                <a:extLst>
                  <a:ext uri="{FF2B5EF4-FFF2-40B4-BE49-F238E27FC236}">
                    <a16:creationId xmlns:a16="http://schemas.microsoft.com/office/drawing/2014/main" id="{FD6B7D1C-96A7-4A6B-B135-E80A0202A669}"/>
                  </a:ext>
                </a:extLst>
              </p:cNvPr>
              <p:cNvSpPr/>
              <p:nvPr/>
            </p:nvSpPr>
            <p:spPr>
              <a:xfrm>
                <a:off x="4035425" y="4542894"/>
                <a:ext cx="459080" cy="254258"/>
              </a:xfrm>
              <a:custGeom>
                <a:avLst/>
                <a:gdLst>
                  <a:gd name="connsiteX0" fmla="*/ 22225 w 459080"/>
                  <a:gd name="connsiteY0" fmla="*/ 187325 h 254258"/>
                  <a:gd name="connsiteX1" fmla="*/ 53975 w 459080"/>
                  <a:gd name="connsiteY1" fmla="*/ 180975 h 254258"/>
                  <a:gd name="connsiteX2" fmla="*/ 76200 w 459080"/>
                  <a:gd name="connsiteY2" fmla="*/ 152400 h 254258"/>
                  <a:gd name="connsiteX3" fmla="*/ 85725 w 459080"/>
                  <a:gd name="connsiteY3" fmla="*/ 149225 h 254258"/>
                  <a:gd name="connsiteX4" fmla="*/ 107950 w 459080"/>
                  <a:gd name="connsiteY4" fmla="*/ 139700 h 254258"/>
                  <a:gd name="connsiteX5" fmla="*/ 127000 w 459080"/>
                  <a:gd name="connsiteY5" fmla="*/ 127000 h 254258"/>
                  <a:gd name="connsiteX6" fmla="*/ 136525 w 459080"/>
                  <a:gd name="connsiteY6" fmla="*/ 114300 h 254258"/>
                  <a:gd name="connsiteX7" fmla="*/ 142875 w 459080"/>
                  <a:gd name="connsiteY7" fmla="*/ 104775 h 254258"/>
                  <a:gd name="connsiteX8" fmla="*/ 152400 w 459080"/>
                  <a:gd name="connsiteY8" fmla="*/ 98425 h 254258"/>
                  <a:gd name="connsiteX9" fmla="*/ 174625 w 459080"/>
                  <a:gd name="connsiteY9" fmla="*/ 82550 h 254258"/>
                  <a:gd name="connsiteX10" fmla="*/ 187325 w 459080"/>
                  <a:gd name="connsiteY10" fmla="*/ 73025 h 254258"/>
                  <a:gd name="connsiteX11" fmla="*/ 206375 w 459080"/>
                  <a:gd name="connsiteY11" fmla="*/ 63500 h 254258"/>
                  <a:gd name="connsiteX12" fmla="*/ 234950 w 459080"/>
                  <a:gd name="connsiteY12" fmla="*/ 38100 h 254258"/>
                  <a:gd name="connsiteX13" fmla="*/ 244475 w 459080"/>
                  <a:gd name="connsiteY13" fmla="*/ 19050 h 254258"/>
                  <a:gd name="connsiteX14" fmla="*/ 254000 w 459080"/>
                  <a:gd name="connsiteY14" fmla="*/ 12700 h 254258"/>
                  <a:gd name="connsiteX15" fmla="*/ 266700 w 459080"/>
                  <a:gd name="connsiteY15" fmla="*/ 6350 h 254258"/>
                  <a:gd name="connsiteX16" fmla="*/ 317500 w 459080"/>
                  <a:gd name="connsiteY16" fmla="*/ 0 h 254258"/>
                  <a:gd name="connsiteX17" fmla="*/ 342900 w 459080"/>
                  <a:gd name="connsiteY17" fmla="*/ 3175 h 254258"/>
                  <a:gd name="connsiteX18" fmla="*/ 349250 w 459080"/>
                  <a:gd name="connsiteY18" fmla="*/ 12700 h 254258"/>
                  <a:gd name="connsiteX19" fmla="*/ 352425 w 459080"/>
                  <a:gd name="connsiteY19" fmla="*/ 22225 h 254258"/>
                  <a:gd name="connsiteX20" fmla="*/ 358775 w 459080"/>
                  <a:gd name="connsiteY20" fmla="*/ 38100 h 254258"/>
                  <a:gd name="connsiteX21" fmla="*/ 361950 w 459080"/>
                  <a:gd name="connsiteY21" fmla="*/ 47625 h 254258"/>
                  <a:gd name="connsiteX22" fmla="*/ 384175 w 459080"/>
                  <a:gd name="connsiteY22" fmla="*/ 63500 h 254258"/>
                  <a:gd name="connsiteX23" fmla="*/ 400050 w 459080"/>
                  <a:gd name="connsiteY23" fmla="*/ 82550 h 254258"/>
                  <a:gd name="connsiteX24" fmla="*/ 406400 w 459080"/>
                  <a:gd name="connsiteY24" fmla="*/ 104775 h 254258"/>
                  <a:gd name="connsiteX25" fmla="*/ 419100 w 459080"/>
                  <a:gd name="connsiteY25" fmla="*/ 187325 h 254258"/>
                  <a:gd name="connsiteX26" fmla="*/ 431800 w 459080"/>
                  <a:gd name="connsiteY26" fmla="*/ 206375 h 254258"/>
                  <a:gd name="connsiteX27" fmla="*/ 438150 w 459080"/>
                  <a:gd name="connsiteY27" fmla="*/ 215900 h 254258"/>
                  <a:gd name="connsiteX28" fmla="*/ 444500 w 459080"/>
                  <a:gd name="connsiteY28" fmla="*/ 234950 h 254258"/>
                  <a:gd name="connsiteX29" fmla="*/ 457200 w 459080"/>
                  <a:gd name="connsiteY29" fmla="*/ 254000 h 254258"/>
                  <a:gd name="connsiteX30" fmla="*/ 438150 w 459080"/>
                  <a:gd name="connsiteY30" fmla="*/ 247650 h 254258"/>
                  <a:gd name="connsiteX31" fmla="*/ 419100 w 459080"/>
                  <a:gd name="connsiteY31" fmla="*/ 238125 h 254258"/>
                  <a:gd name="connsiteX32" fmla="*/ 409575 w 459080"/>
                  <a:gd name="connsiteY32" fmla="*/ 228600 h 254258"/>
                  <a:gd name="connsiteX33" fmla="*/ 400050 w 459080"/>
                  <a:gd name="connsiteY33" fmla="*/ 225425 h 254258"/>
                  <a:gd name="connsiteX34" fmla="*/ 390525 w 459080"/>
                  <a:gd name="connsiteY34" fmla="*/ 219075 h 254258"/>
                  <a:gd name="connsiteX35" fmla="*/ 377825 w 459080"/>
                  <a:gd name="connsiteY35" fmla="*/ 203200 h 254258"/>
                  <a:gd name="connsiteX36" fmla="*/ 368300 w 459080"/>
                  <a:gd name="connsiteY36" fmla="*/ 184150 h 254258"/>
                  <a:gd name="connsiteX37" fmla="*/ 365125 w 459080"/>
                  <a:gd name="connsiteY37" fmla="*/ 123825 h 254258"/>
                  <a:gd name="connsiteX38" fmla="*/ 349250 w 459080"/>
                  <a:gd name="connsiteY38" fmla="*/ 104775 h 254258"/>
                  <a:gd name="connsiteX39" fmla="*/ 339725 w 459080"/>
                  <a:gd name="connsiteY39" fmla="*/ 101600 h 254258"/>
                  <a:gd name="connsiteX40" fmla="*/ 320675 w 459080"/>
                  <a:gd name="connsiteY40" fmla="*/ 88900 h 254258"/>
                  <a:gd name="connsiteX41" fmla="*/ 298450 w 459080"/>
                  <a:gd name="connsiteY41" fmla="*/ 73025 h 254258"/>
                  <a:gd name="connsiteX42" fmla="*/ 282575 w 459080"/>
                  <a:gd name="connsiteY42" fmla="*/ 57150 h 254258"/>
                  <a:gd name="connsiteX43" fmla="*/ 260350 w 459080"/>
                  <a:gd name="connsiteY43" fmla="*/ 60325 h 254258"/>
                  <a:gd name="connsiteX44" fmla="*/ 250825 w 459080"/>
                  <a:gd name="connsiteY44" fmla="*/ 66675 h 254258"/>
                  <a:gd name="connsiteX45" fmla="*/ 231775 w 459080"/>
                  <a:gd name="connsiteY45" fmla="*/ 85725 h 254258"/>
                  <a:gd name="connsiteX46" fmla="*/ 212725 w 459080"/>
                  <a:gd name="connsiteY46" fmla="*/ 101600 h 254258"/>
                  <a:gd name="connsiteX47" fmla="*/ 203200 w 459080"/>
                  <a:gd name="connsiteY47" fmla="*/ 120650 h 254258"/>
                  <a:gd name="connsiteX48" fmla="*/ 193675 w 459080"/>
                  <a:gd name="connsiteY48" fmla="*/ 130175 h 254258"/>
                  <a:gd name="connsiteX49" fmla="*/ 174625 w 459080"/>
                  <a:gd name="connsiteY49" fmla="*/ 139700 h 254258"/>
                  <a:gd name="connsiteX50" fmla="*/ 161925 w 459080"/>
                  <a:gd name="connsiteY50" fmla="*/ 146050 h 254258"/>
                  <a:gd name="connsiteX51" fmla="*/ 130175 w 459080"/>
                  <a:gd name="connsiteY51" fmla="*/ 155575 h 254258"/>
                  <a:gd name="connsiteX52" fmla="*/ 120650 w 459080"/>
                  <a:gd name="connsiteY52" fmla="*/ 158750 h 254258"/>
                  <a:gd name="connsiteX53" fmla="*/ 114300 w 459080"/>
                  <a:gd name="connsiteY53" fmla="*/ 168275 h 254258"/>
                  <a:gd name="connsiteX54" fmla="*/ 104775 w 459080"/>
                  <a:gd name="connsiteY54" fmla="*/ 174625 h 254258"/>
                  <a:gd name="connsiteX55" fmla="*/ 92075 w 459080"/>
                  <a:gd name="connsiteY55" fmla="*/ 190500 h 254258"/>
                  <a:gd name="connsiteX56" fmla="*/ 76200 w 459080"/>
                  <a:gd name="connsiteY56" fmla="*/ 209550 h 254258"/>
                  <a:gd name="connsiteX57" fmla="*/ 63500 w 459080"/>
                  <a:gd name="connsiteY57" fmla="*/ 219075 h 254258"/>
                  <a:gd name="connsiteX58" fmla="*/ 53975 w 459080"/>
                  <a:gd name="connsiteY58" fmla="*/ 228600 h 254258"/>
                  <a:gd name="connsiteX59" fmla="*/ 44450 w 459080"/>
                  <a:gd name="connsiteY59" fmla="*/ 234950 h 254258"/>
                  <a:gd name="connsiteX60" fmla="*/ 34925 w 459080"/>
                  <a:gd name="connsiteY60" fmla="*/ 244475 h 254258"/>
                  <a:gd name="connsiteX61" fmla="*/ 15875 w 459080"/>
                  <a:gd name="connsiteY61" fmla="*/ 250825 h 254258"/>
                  <a:gd name="connsiteX62" fmla="*/ 6350 w 459080"/>
                  <a:gd name="connsiteY62" fmla="*/ 247650 h 254258"/>
                  <a:gd name="connsiteX63" fmla="*/ 3175 w 459080"/>
                  <a:gd name="connsiteY63" fmla="*/ 231775 h 254258"/>
                  <a:gd name="connsiteX64" fmla="*/ 0 w 459080"/>
                  <a:gd name="connsiteY64" fmla="*/ 212725 h 254258"/>
                  <a:gd name="connsiteX65" fmla="*/ 6350 w 459080"/>
                  <a:gd name="connsiteY65" fmla="*/ 193675 h 254258"/>
                  <a:gd name="connsiteX66" fmla="*/ 15875 w 459080"/>
                  <a:gd name="connsiteY66" fmla="*/ 190500 h 254258"/>
                  <a:gd name="connsiteX67" fmla="*/ 22225 w 459080"/>
                  <a:gd name="connsiteY67" fmla="*/ 187325 h 25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459080" h="254258">
                    <a:moveTo>
                      <a:pt x="22225" y="187325"/>
                    </a:moveTo>
                    <a:cubicBezTo>
                      <a:pt x="28575" y="185737"/>
                      <a:pt x="50562" y="191214"/>
                      <a:pt x="53975" y="180975"/>
                    </a:cubicBezTo>
                    <a:cubicBezTo>
                      <a:pt x="57994" y="168917"/>
                      <a:pt x="60138" y="157754"/>
                      <a:pt x="76200" y="152400"/>
                    </a:cubicBezTo>
                    <a:cubicBezTo>
                      <a:pt x="79375" y="151342"/>
                      <a:pt x="82732" y="150722"/>
                      <a:pt x="85725" y="149225"/>
                    </a:cubicBezTo>
                    <a:cubicBezTo>
                      <a:pt x="107651" y="138262"/>
                      <a:pt x="81519" y="146308"/>
                      <a:pt x="107950" y="139700"/>
                    </a:cubicBezTo>
                    <a:cubicBezTo>
                      <a:pt x="114300" y="135467"/>
                      <a:pt x="122421" y="133105"/>
                      <a:pt x="127000" y="127000"/>
                    </a:cubicBezTo>
                    <a:cubicBezTo>
                      <a:pt x="130175" y="122767"/>
                      <a:pt x="133449" y="118606"/>
                      <a:pt x="136525" y="114300"/>
                    </a:cubicBezTo>
                    <a:cubicBezTo>
                      <a:pt x="138743" y="111195"/>
                      <a:pt x="140177" y="107473"/>
                      <a:pt x="142875" y="104775"/>
                    </a:cubicBezTo>
                    <a:cubicBezTo>
                      <a:pt x="145573" y="102077"/>
                      <a:pt x="149503" y="100908"/>
                      <a:pt x="152400" y="98425"/>
                    </a:cubicBezTo>
                    <a:cubicBezTo>
                      <a:pt x="171576" y="81989"/>
                      <a:pt x="157123" y="88384"/>
                      <a:pt x="174625" y="82550"/>
                    </a:cubicBezTo>
                    <a:cubicBezTo>
                      <a:pt x="178858" y="79375"/>
                      <a:pt x="182731" y="75650"/>
                      <a:pt x="187325" y="73025"/>
                    </a:cubicBezTo>
                    <a:cubicBezTo>
                      <a:pt x="202771" y="64198"/>
                      <a:pt x="191441" y="76774"/>
                      <a:pt x="206375" y="63500"/>
                    </a:cubicBezTo>
                    <a:cubicBezTo>
                      <a:pt x="238997" y="34502"/>
                      <a:pt x="213332" y="52512"/>
                      <a:pt x="234950" y="38100"/>
                    </a:cubicBezTo>
                    <a:cubicBezTo>
                      <a:pt x="237532" y="30353"/>
                      <a:pt x="238320" y="25205"/>
                      <a:pt x="244475" y="19050"/>
                    </a:cubicBezTo>
                    <a:cubicBezTo>
                      <a:pt x="247173" y="16352"/>
                      <a:pt x="250687" y="14593"/>
                      <a:pt x="254000" y="12700"/>
                    </a:cubicBezTo>
                    <a:cubicBezTo>
                      <a:pt x="258109" y="10352"/>
                      <a:pt x="262059" y="7278"/>
                      <a:pt x="266700" y="6350"/>
                    </a:cubicBezTo>
                    <a:cubicBezTo>
                      <a:pt x="283434" y="3003"/>
                      <a:pt x="317500" y="0"/>
                      <a:pt x="317500" y="0"/>
                    </a:cubicBezTo>
                    <a:cubicBezTo>
                      <a:pt x="325967" y="1058"/>
                      <a:pt x="334978" y="6"/>
                      <a:pt x="342900" y="3175"/>
                    </a:cubicBezTo>
                    <a:cubicBezTo>
                      <a:pt x="346443" y="4592"/>
                      <a:pt x="347543" y="9287"/>
                      <a:pt x="349250" y="12700"/>
                    </a:cubicBezTo>
                    <a:cubicBezTo>
                      <a:pt x="350747" y="15693"/>
                      <a:pt x="351250" y="19091"/>
                      <a:pt x="352425" y="22225"/>
                    </a:cubicBezTo>
                    <a:cubicBezTo>
                      <a:pt x="354426" y="27561"/>
                      <a:pt x="356774" y="32764"/>
                      <a:pt x="358775" y="38100"/>
                    </a:cubicBezTo>
                    <a:cubicBezTo>
                      <a:pt x="359950" y="41234"/>
                      <a:pt x="360094" y="44840"/>
                      <a:pt x="361950" y="47625"/>
                    </a:cubicBezTo>
                    <a:cubicBezTo>
                      <a:pt x="370956" y="61133"/>
                      <a:pt x="371534" y="54471"/>
                      <a:pt x="384175" y="63500"/>
                    </a:cubicBezTo>
                    <a:cubicBezTo>
                      <a:pt x="389636" y="67401"/>
                      <a:pt x="396956" y="76362"/>
                      <a:pt x="400050" y="82550"/>
                    </a:cubicBezTo>
                    <a:cubicBezTo>
                      <a:pt x="402327" y="87105"/>
                      <a:pt x="405383" y="100706"/>
                      <a:pt x="406400" y="104775"/>
                    </a:cubicBezTo>
                    <a:cubicBezTo>
                      <a:pt x="408878" y="130799"/>
                      <a:pt x="405585" y="162547"/>
                      <a:pt x="419100" y="187325"/>
                    </a:cubicBezTo>
                    <a:cubicBezTo>
                      <a:pt x="422754" y="194025"/>
                      <a:pt x="427567" y="200025"/>
                      <a:pt x="431800" y="206375"/>
                    </a:cubicBezTo>
                    <a:cubicBezTo>
                      <a:pt x="433917" y="209550"/>
                      <a:pt x="436943" y="212280"/>
                      <a:pt x="438150" y="215900"/>
                    </a:cubicBezTo>
                    <a:cubicBezTo>
                      <a:pt x="440267" y="222250"/>
                      <a:pt x="440787" y="229381"/>
                      <a:pt x="444500" y="234950"/>
                    </a:cubicBezTo>
                    <a:cubicBezTo>
                      <a:pt x="448733" y="241300"/>
                      <a:pt x="464440" y="256413"/>
                      <a:pt x="457200" y="254000"/>
                    </a:cubicBezTo>
                    <a:lnTo>
                      <a:pt x="438150" y="247650"/>
                    </a:lnTo>
                    <a:cubicBezTo>
                      <a:pt x="428604" y="244468"/>
                      <a:pt x="427306" y="244964"/>
                      <a:pt x="419100" y="238125"/>
                    </a:cubicBezTo>
                    <a:cubicBezTo>
                      <a:pt x="415651" y="235250"/>
                      <a:pt x="413311" y="231091"/>
                      <a:pt x="409575" y="228600"/>
                    </a:cubicBezTo>
                    <a:cubicBezTo>
                      <a:pt x="406790" y="226744"/>
                      <a:pt x="403043" y="226922"/>
                      <a:pt x="400050" y="225425"/>
                    </a:cubicBezTo>
                    <a:cubicBezTo>
                      <a:pt x="396637" y="223718"/>
                      <a:pt x="393700" y="221192"/>
                      <a:pt x="390525" y="219075"/>
                    </a:cubicBezTo>
                    <a:cubicBezTo>
                      <a:pt x="384344" y="200532"/>
                      <a:pt x="392186" y="217561"/>
                      <a:pt x="377825" y="203200"/>
                    </a:cubicBezTo>
                    <a:cubicBezTo>
                      <a:pt x="371670" y="197045"/>
                      <a:pt x="370882" y="191897"/>
                      <a:pt x="368300" y="184150"/>
                    </a:cubicBezTo>
                    <a:cubicBezTo>
                      <a:pt x="367242" y="164042"/>
                      <a:pt x="367846" y="143777"/>
                      <a:pt x="365125" y="123825"/>
                    </a:cubicBezTo>
                    <a:cubicBezTo>
                      <a:pt x="364539" y="119530"/>
                      <a:pt x="351760" y="106448"/>
                      <a:pt x="349250" y="104775"/>
                    </a:cubicBezTo>
                    <a:cubicBezTo>
                      <a:pt x="346465" y="102919"/>
                      <a:pt x="342651" y="103225"/>
                      <a:pt x="339725" y="101600"/>
                    </a:cubicBezTo>
                    <a:cubicBezTo>
                      <a:pt x="333054" y="97894"/>
                      <a:pt x="327025" y="93133"/>
                      <a:pt x="320675" y="88900"/>
                    </a:cubicBezTo>
                    <a:cubicBezTo>
                      <a:pt x="315267" y="85294"/>
                      <a:pt x="302388" y="76963"/>
                      <a:pt x="298450" y="73025"/>
                    </a:cubicBezTo>
                    <a:cubicBezTo>
                      <a:pt x="277283" y="51858"/>
                      <a:pt x="307975" y="74083"/>
                      <a:pt x="282575" y="57150"/>
                    </a:cubicBezTo>
                    <a:cubicBezTo>
                      <a:pt x="275167" y="58208"/>
                      <a:pt x="267518" y="58175"/>
                      <a:pt x="260350" y="60325"/>
                    </a:cubicBezTo>
                    <a:cubicBezTo>
                      <a:pt x="256695" y="61421"/>
                      <a:pt x="253677" y="64140"/>
                      <a:pt x="250825" y="66675"/>
                    </a:cubicBezTo>
                    <a:cubicBezTo>
                      <a:pt x="244113" y="72641"/>
                      <a:pt x="239247" y="80744"/>
                      <a:pt x="231775" y="85725"/>
                    </a:cubicBezTo>
                    <a:cubicBezTo>
                      <a:pt x="222409" y="91969"/>
                      <a:pt x="220365" y="92433"/>
                      <a:pt x="212725" y="101600"/>
                    </a:cubicBezTo>
                    <a:cubicBezTo>
                      <a:pt x="187746" y="131575"/>
                      <a:pt x="222293" y="92011"/>
                      <a:pt x="203200" y="120650"/>
                    </a:cubicBezTo>
                    <a:cubicBezTo>
                      <a:pt x="200709" y="124386"/>
                      <a:pt x="197124" y="127300"/>
                      <a:pt x="193675" y="130175"/>
                    </a:cubicBezTo>
                    <a:cubicBezTo>
                      <a:pt x="182908" y="139148"/>
                      <a:pt x="186417" y="134646"/>
                      <a:pt x="174625" y="139700"/>
                    </a:cubicBezTo>
                    <a:cubicBezTo>
                      <a:pt x="170275" y="141564"/>
                      <a:pt x="166319" y="144292"/>
                      <a:pt x="161925" y="146050"/>
                    </a:cubicBezTo>
                    <a:cubicBezTo>
                      <a:pt x="143062" y="153595"/>
                      <a:pt x="146548" y="150897"/>
                      <a:pt x="130175" y="155575"/>
                    </a:cubicBezTo>
                    <a:cubicBezTo>
                      <a:pt x="126957" y="156494"/>
                      <a:pt x="123825" y="157692"/>
                      <a:pt x="120650" y="158750"/>
                    </a:cubicBezTo>
                    <a:cubicBezTo>
                      <a:pt x="118533" y="161925"/>
                      <a:pt x="116998" y="165577"/>
                      <a:pt x="114300" y="168275"/>
                    </a:cubicBezTo>
                    <a:cubicBezTo>
                      <a:pt x="111602" y="170973"/>
                      <a:pt x="107159" y="171645"/>
                      <a:pt x="104775" y="174625"/>
                    </a:cubicBezTo>
                    <a:cubicBezTo>
                      <a:pt x="87248" y="196533"/>
                      <a:pt x="119372" y="172302"/>
                      <a:pt x="92075" y="190500"/>
                    </a:cubicBezTo>
                    <a:cubicBezTo>
                      <a:pt x="85543" y="200298"/>
                      <a:pt x="85707" y="201401"/>
                      <a:pt x="76200" y="209550"/>
                    </a:cubicBezTo>
                    <a:cubicBezTo>
                      <a:pt x="72182" y="212994"/>
                      <a:pt x="67518" y="215631"/>
                      <a:pt x="63500" y="219075"/>
                    </a:cubicBezTo>
                    <a:cubicBezTo>
                      <a:pt x="60091" y="221997"/>
                      <a:pt x="57424" y="225725"/>
                      <a:pt x="53975" y="228600"/>
                    </a:cubicBezTo>
                    <a:cubicBezTo>
                      <a:pt x="51044" y="231043"/>
                      <a:pt x="47381" y="232507"/>
                      <a:pt x="44450" y="234950"/>
                    </a:cubicBezTo>
                    <a:cubicBezTo>
                      <a:pt x="41001" y="237825"/>
                      <a:pt x="38850" y="242294"/>
                      <a:pt x="34925" y="244475"/>
                    </a:cubicBezTo>
                    <a:cubicBezTo>
                      <a:pt x="29074" y="247726"/>
                      <a:pt x="15875" y="250825"/>
                      <a:pt x="15875" y="250825"/>
                    </a:cubicBezTo>
                    <a:cubicBezTo>
                      <a:pt x="12700" y="249767"/>
                      <a:pt x="8206" y="250435"/>
                      <a:pt x="6350" y="247650"/>
                    </a:cubicBezTo>
                    <a:cubicBezTo>
                      <a:pt x="3357" y="243160"/>
                      <a:pt x="4140" y="237084"/>
                      <a:pt x="3175" y="231775"/>
                    </a:cubicBezTo>
                    <a:cubicBezTo>
                      <a:pt x="2023" y="225441"/>
                      <a:pt x="1058" y="219075"/>
                      <a:pt x="0" y="212725"/>
                    </a:cubicBezTo>
                    <a:cubicBezTo>
                      <a:pt x="2117" y="206375"/>
                      <a:pt x="2459" y="199122"/>
                      <a:pt x="6350" y="193675"/>
                    </a:cubicBezTo>
                    <a:cubicBezTo>
                      <a:pt x="8295" y="190952"/>
                      <a:pt x="13198" y="192508"/>
                      <a:pt x="15875" y="190500"/>
                    </a:cubicBezTo>
                    <a:cubicBezTo>
                      <a:pt x="17768" y="189080"/>
                      <a:pt x="15875" y="188913"/>
                      <a:pt x="22225" y="18732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911" name="Forme libre 434">
                <a:extLst>
                  <a:ext uri="{FF2B5EF4-FFF2-40B4-BE49-F238E27FC236}">
                    <a16:creationId xmlns:a16="http://schemas.microsoft.com/office/drawing/2014/main" id="{0596C9E0-DD47-4572-9E48-DB54966ED4E6}"/>
                  </a:ext>
                </a:extLst>
              </p:cNvPr>
              <p:cNvSpPr/>
              <p:nvPr/>
            </p:nvSpPr>
            <p:spPr>
              <a:xfrm>
                <a:off x="4032250" y="3939153"/>
                <a:ext cx="438151" cy="425951"/>
              </a:xfrm>
              <a:custGeom>
                <a:avLst/>
                <a:gdLst>
                  <a:gd name="connsiteX0" fmla="*/ 9525 w 438151"/>
                  <a:gd name="connsiteY0" fmla="*/ 222250 h 425951"/>
                  <a:gd name="connsiteX1" fmla="*/ 12700 w 438151"/>
                  <a:gd name="connsiteY1" fmla="*/ 203200 h 425951"/>
                  <a:gd name="connsiteX2" fmla="*/ 22225 w 438151"/>
                  <a:gd name="connsiteY2" fmla="*/ 193675 h 425951"/>
                  <a:gd name="connsiteX3" fmla="*/ 31750 w 438151"/>
                  <a:gd name="connsiteY3" fmla="*/ 187325 h 425951"/>
                  <a:gd name="connsiteX4" fmla="*/ 53975 w 438151"/>
                  <a:gd name="connsiteY4" fmla="*/ 174625 h 425951"/>
                  <a:gd name="connsiteX5" fmla="*/ 69850 w 438151"/>
                  <a:gd name="connsiteY5" fmla="*/ 158750 h 425951"/>
                  <a:gd name="connsiteX6" fmla="*/ 76200 w 438151"/>
                  <a:gd name="connsiteY6" fmla="*/ 149225 h 425951"/>
                  <a:gd name="connsiteX7" fmla="*/ 104775 w 438151"/>
                  <a:gd name="connsiteY7" fmla="*/ 127000 h 425951"/>
                  <a:gd name="connsiteX8" fmla="*/ 111125 w 438151"/>
                  <a:gd name="connsiteY8" fmla="*/ 117475 h 425951"/>
                  <a:gd name="connsiteX9" fmla="*/ 120650 w 438151"/>
                  <a:gd name="connsiteY9" fmla="*/ 111125 h 425951"/>
                  <a:gd name="connsiteX10" fmla="*/ 123825 w 438151"/>
                  <a:gd name="connsiteY10" fmla="*/ 101600 h 425951"/>
                  <a:gd name="connsiteX11" fmla="*/ 133350 w 438151"/>
                  <a:gd name="connsiteY11" fmla="*/ 92075 h 425951"/>
                  <a:gd name="connsiteX12" fmla="*/ 149225 w 438151"/>
                  <a:gd name="connsiteY12" fmla="*/ 73025 h 425951"/>
                  <a:gd name="connsiteX13" fmla="*/ 152400 w 438151"/>
                  <a:gd name="connsiteY13" fmla="*/ 63500 h 425951"/>
                  <a:gd name="connsiteX14" fmla="*/ 180975 w 438151"/>
                  <a:gd name="connsiteY14" fmla="*/ 41275 h 425951"/>
                  <a:gd name="connsiteX15" fmla="*/ 190500 w 438151"/>
                  <a:gd name="connsiteY15" fmla="*/ 38100 h 425951"/>
                  <a:gd name="connsiteX16" fmla="*/ 200025 w 438151"/>
                  <a:gd name="connsiteY16" fmla="*/ 31750 h 425951"/>
                  <a:gd name="connsiteX17" fmla="*/ 209550 w 438151"/>
                  <a:gd name="connsiteY17" fmla="*/ 28575 h 425951"/>
                  <a:gd name="connsiteX18" fmla="*/ 228600 w 438151"/>
                  <a:gd name="connsiteY18" fmla="*/ 19050 h 425951"/>
                  <a:gd name="connsiteX19" fmla="*/ 250825 w 438151"/>
                  <a:gd name="connsiteY19" fmla="*/ 3175 h 425951"/>
                  <a:gd name="connsiteX20" fmla="*/ 260350 w 438151"/>
                  <a:gd name="connsiteY20" fmla="*/ 0 h 425951"/>
                  <a:gd name="connsiteX21" fmla="*/ 292100 w 438151"/>
                  <a:gd name="connsiteY21" fmla="*/ 3175 h 425951"/>
                  <a:gd name="connsiteX22" fmla="*/ 314325 w 438151"/>
                  <a:gd name="connsiteY22" fmla="*/ 6350 h 425951"/>
                  <a:gd name="connsiteX23" fmla="*/ 355600 w 438151"/>
                  <a:gd name="connsiteY23" fmla="*/ 9525 h 425951"/>
                  <a:gd name="connsiteX24" fmla="*/ 377825 w 438151"/>
                  <a:gd name="connsiteY24" fmla="*/ 19050 h 425951"/>
                  <a:gd name="connsiteX25" fmla="*/ 396875 w 438151"/>
                  <a:gd name="connsiteY25" fmla="*/ 31750 h 425951"/>
                  <a:gd name="connsiteX26" fmla="*/ 406400 w 438151"/>
                  <a:gd name="connsiteY26" fmla="*/ 85725 h 425951"/>
                  <a:gd name="connsiteX27" fmla="*/ 409575 w 438151"/>
                  <a:gd name="connsiteY27" fmla="*/ 98425 h 425951"/>
                  <a:gd name="connsiteX28" fmla="*/ 428625 w 438151"/>
                  <a:gd name="connsiteY28" fmla="*/ 117475 h 425951"/>
                  <a:gd name="connsiteX29" fmla="*/ 438150 w 438151"/>
                  <a:gd name="connsiteY29" fmla="*/ 139700 h 425951"/>
                  <a:gd name="connsiteX30" fmla="*/ 431800 w 438151"/>
                  <a:gd name="connsiteY30" fmla="*/ 200025 h 425951"/>
                  <a:gd name="connsiteX31" fmla="*/ 425450 w 438151"/>
                  <a:gd name="connsiteY31" fmla="*/ 209550 h 425951"/>
                  <a:gd name="connsiteX32" fmla="*/ 409575 w 438151"/>
                  <a:gd name="connsiteY32" fmla="*/ 234950 h 425951"/>
                  <a:gd name="connsiteX33" fmla="*/ 387350 w 438151"/>
                  <a:gd name="connsiteY33" fmla="*/ 263525 h 425951"/>
                  <a:gd name="connsiteX34" fmla="*/ 381000 w 438151"/>
                  <a:gd name="connsiteY34" fmla="*/ 273050 h 425951"/>
                  <a:gd name="connsiteX35" fmla="*/ 374650 w 438151"/>
                  <a:gd name="connsiteY35" fmla="*/ 292100 h 425951"/>
                  <a:gd name="connsiteX36" fmla="*/ 368300 w 438151"/>
                  <a:gd name="connsiteY36" fmla="*/ 314325 h 425951"/>
                  <a:gd name="connsiteX37" fmla="*/ 365125 w 438151"/>
                  <a:gd name="connsiteY37" fmla="*/ 336550 h 425951"/>
                  <a:gd name="connsiteX38" fmla="*/ 371475 w 438151"/>
                  <a:gd name="connsiteY38" fmla="*/ 390525 h 425951"/>
                  <a:gd name="connsiteX39" fmla="*/ 377825 w 438151"/>
                  <a:gd name="connsiteY39" fmla="*/ 412750 h 425951"/>
                  <a:gd name="connsiteX40" fmla="*/ 381000 w 438151"/>
                  <a:gd name="connsiteY40" fmla="*/ 425450 h 425951"/>
                  <a:gd name="connsiteX41" fmla="*/ 374650 w 438151"/>
                  <a:gd name="connsiteY41" fmla="*/ 415925 h 425951"/>
                  <a:gd name="connsiteX42" fmla="*/ 368300 w 438151"/>
                  <a:gd name="connsiteY42" fmla="*/ 403225 h 425951"/>
                  <a:gd name="connsiteX43" fmla="*/ 355600 w 438151"/>
                  <a:gd name="connsiteY43" fmla="*/ 384175 h 425951"/>
                  <a:gd name="connsiteX44" fmla="*/ 346075 w 438151"/>
                  <a:gd name="connsiteY44" fmla="*/ 365125 h 425951"/>
                  <a:gd name="connsiteX45" fmla="*/ 333375 w 438151"/>
                  <a:gd name="connsiteY45" fmla="*/ 346075 h 425951"/>
                  <a:gd name="connsiteX46" fmla="*/ 327025 w 438151"/>
                  <a:gd name="connsiteY46" fmla="*/ 330200 h 425951"/>
                  <a:gd name="connsiteX47" fmla="*/ 330200 w 438151"/>
                  <a:gd name="connsiteY47" fmla="*/ 282575 h 425951"/>
                  <a:gd name="connsiteX48" fmla="*/ 346075 w 438151"/>
                  <a:gd name="connsiteY48" fmla="*/ 266700 h 425951"/>
                  <a:gd name="connsiteX49" fmla="*/ 381000 w 438151"/>
                  <a:gd name="connsiteY49" fmla="*/ 225425 h 425951"/>
                  <a:gd name="connsiteX50" fmla="*/ 384175 w 438151"/>
                  <a:gd name="connsiteY50" fmla="*/ 215900 h 425951"/>
                  <a:gd name="connsiteX51" fmla="*/ 381000 w 438151"/>
                  <a:gd name="connsiteY51" fmla="*/ 177800 h 425951"/>
                  <a:gd name="connsiteX52" fmla="*/ 371475 w 438151"/>
                  <a:gd name="connsiteY52" fmla="*/ 171450 h 425951"/>
                  <a:gd name="connsiteX53" fmla="*/ 365125 w 438151"/>
                  <a:gd name="connsiteY53" fmla="*/ 161925 h 425951"/>
                  <a:gd name="connsiteX54" fmla="*/ 346075 w 438151"/>
                  <a:gd name="connsiteY54" fmla="*/ 149225 h 425951"/>
                  <a:gd name="connsiteX55" fmla="*/ 336550 w 438151"/>
                  <a:gd name="connsiteY55" fmla="*/ 139700 h 425951"/>
                  <a:gd name="connsiteX56" fmla="*/ 333375 w 438151"/>
                  <a:gd name="connsiteY56" fmla="*/ 127000 h 425951"/>
                  <a:gd name="connsiteX57" fmla="*/ 327025 w 438151"/>
                  <a:gd name="connsiteY57" fmla="*/ 107950 h 425951"/>
                  <a:gd name="connsiteX58" fmla="*/ 323850 w 438151"/>
                  <a:gd name="connsiteY58" fmla="*/ 66675 h 425951"/>
                  <a:gd name="connsiteX59" fmla="*/ 320675 w 438151"/>
                  <a:gd name="connsiteY59" fmla="*/ 57150 h 425951"/>
                  <a:gd name="connsiteX60" fmla="*/ 311150 w 438151"/>
                  <a:gd name="connsiteY60" fmla="*/ 47625 h 425951"/>
                  <a:gd name="connsiteX61" fmla="*/ 276225 w 438151"/>
                  <a:gd name="connsiteY61" fmla="*/ 53975 h 425951"/>
                  <a:gd name="connsiteX62" fmla="*/ 250825 w 438151"/>
                  <a:gd name="connsiteY62" fmla="*/ 79375 h 425951"/>
                  <a:gd name="connsiteX63" fmla="*/ 244475 w 438151"/>
                  <a:gd name="connsiteY63" fmla="*/ 92075 h 425951"/>
                  <a:gd name="connsiteX64" fmla="*/ 234950 w 438151"/>
                  <a:gd name="connsiteY64" fmla="*/ 101600 h 425951"/>
                  <a:gd name="connsiteX65" fmla="*/ 228600 w 438151"/>
                  <a:gd name="connsiteY65" fmla="*/ 111125 h 425951"/>
                  <a:gd name="connsiteX66" fmla="*/ 219075 w 438151"/>
                  <a:gd name="connsiteY66" fmla="*/ 123825 h 425951"/>
                  <a:gd name="connsiteX67" fmla="*/ 212725 w 438151"/>
                  <a:gd name="connsiteY67" fmla="*/ 133350 h 425951"/>
                  <a:gd name="connsiteX68" fmla="*/ 203200 w 438151"/>
                  <a:gd name="connsiteY68" fmla="*/ 142875 h 425951"/>
                  <a:gd name="connsiteX69" fmla="*/ 184150 w 438151"/>
                  <a:gd name="connsiteY69" fmla="*/ 161925 h 425951"/>
                  <a:gd name="connsiteX70" fmla="*/ 177800 w 438151"/>
                  <a:gd name="connsiteY70" fmla="*/ 171450 h 425951"/>
                  <a:gd name="connsiteX71" fmla="*/ 168275 w 438151"/>
                  <a:gd name="connsiteY71" fmla="*/ 174625 h 425951"/>
                  <a:gd name="connsiteX72" fmla="*/ 158750 w 438151"/>
                  <a:gd name="connsiteY72" fmla="*/ 180975 h 425951"/>
                  <a:gd name="connsiteX73" fmla="*/ 139700 w 438151"/>
                  <a:gd name="connsiteY73" fmla="*/ 193675 h 425951"/>
                  <a:gd name="connsiteX74" fmla="*/ 130175 w 438151"/>
                  <a:gd name="connsiteY74" fmla="*/ 203200 h 425951"/>
                  <a:gd name="connsiteX75" fmla="*/ 120650 w 438151"/>
                  <a:gd name="connsiteY75" fmla="*/ 206375 h 425951"/>
                  <a:gd name="connsiteX76" fmla="*/ 101600 w 438151"/>
                  <a:gd name="connsiteY76" fmla="*/ 225425 h 425951"/>
                  <a:gd name="connsiteX77" fmla="*/ 95250 w 438151"/>
                  <a:gd name="connsiteY77" fmla="*/ 234950 h 425951"/>
                  <a:gd name="connsiteX78" fmla="*/ 85725 w 438151"/>
                  <a:gd name="connsiteY78" fmla="*/ 241300 h 425951"/>
                  <a:gd name="connsiteX79" fmla="*/ 82550 w 438151"/>
                  <a:gd name="connsiteY79" fmla="*/ 250825 h 425951"/>
                  <a:gd name="connsiteX80" fmla="*/ 69850 w 438151"/>
                  <a:gd name="connsiteY80" fmla="*/ 269875 h 425951"/>
                  <a:gd name="connsiteX81" fmla="*/ 47625 w 438151"/>
                  <a:gd name="connsiteY81" fmla="*/ 298450 h 425951"/>
                  <a:gd name="connsiteX82" fmla="*/ 28575 w 438151"/>
                  <a:gd name="connsiteY82" fmla="*/ 311150 h 425951"/>
                  <a:gd name="connsiteX83" fmla="*/ 9525 w 438151"/>
                  <a:gd name="connsiteY83" fmla="*/ 307975 h 425951"/>
                  <a:gd name="connsiteX84" fmla="*/ 6350 w 438151"/>
                  <a:gd name="connsiteY84" fmla="*/ 298450 h 425951"/>
                  <a:gd name="connsiteX85" fmla="*/ 0 w 438151"/>
                  <a:gd name="connsiteY85" fmla="*/ 276225 h 425951"/>
                  <a:gd name="connsiteX86" fmla="*/ 9525 w 438151"/>
                  <a:gd name="connsiteY86" fmla="*/ 222250 h 425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38151" h="425951">
                    <a:moveTo>
                      <a:pt x="9525" y="222250"/>
                    </a:moveTo>
                    <a:cubicBezTo>
                      <a:pt x="11642" y="210079"/>
                      <a:pt x="10085" y="209083"/>
                      <a:pt x="12700" y="203200"/>
                    </a:cubicBezTo>
                    <a:cubicBezTo>
                      <a:pt x="14524" y="199097"/>
                      <a:pt x="18776" y="196550"/>
                      <a:pt x="22225" y="193675"/>
                    </a:cubicBezTo>
                    <a:cubicBezTo>
                      <a:pt x="25156" y="191232"/>
                      <a:pt x="28645" y="189543"/>
                      <a:pt x="31750" y="187325"/>
                    </a:cubicBezTo>
                    <a:cubicBezTo>
                      <a:pt x="48569" y="175311"/>
                      <a:pt x="38518" y="179777"/>
                      <a:pt x="53975" y="174625"/>
                    </a:cubicBezTo>
                    <a:cubicBezTo>
                      <a:pt x="70908" y="149225"/>
                      <a:pt x="48683" y="179917"/>
                      <a:pt x="69850" y="158750"/>
                    </a:cubicBezTo>
                    <a:cubicBezTo>
                      <a:pt x="72548" y="156052"/>
                      <a:pt x="73665" y="152077"/>
                      <a:pt x="76200" y="149225"/>
                    </a:cubicBezTo>
                    <a:cubicBezTo>
                      <a:pt x="94235" y="128936"/>
                      <a:pt x="87991" y="132595"/>
                      <a:pt x="104775" y="127000"/>
                    </a:cubicBezTo>
                    <a:cubicBezTo>
                      <a:pt x="106892" y="123825"/>
                      <a:pt x="108427" y="120173"/>
                      <a:pt x="111125" y="117475"/>
                    </a:cubicBezTo>
                    <a:cubicBezTo>
                      <a:pt x="113823" y="114777"/>
                      <a:pt x="118266" y="114105"/>
                      <a:pt x="120650" y="111125"/>
                    </a:cubicBezTo>
                    <a:cubicBezTo>
                      <a:pt x="122741" y="108512"/>
                      <a:pt x="121969" y="104385"/>
                      <a:pt x="123825" y="101600"/>
                    </a:cubicBezTo>
                    <a:cubicBezTo>
                      <a:pt x="126316" y="97864"/>
                      <a:pt x="130475" y="95524"/>
                      <a:pt x="133350" y="92075"/>
                    </a:cubicBezTo>
                    <a:cubicBezTo>
                      <a:pt x="155452" y="65553"/>
                      <a:pt x="121398" y="100852"/>
                      <a:pt x="149225" y="73025"/>
                    </a:cubicBezTo>
                    <a:cubicBezTo>
                      <a:pt x="150283" y="69850"/>
                      <a:pt x="150544" y="66285"/>
                      <a:pt x="152400" y="63500"/>
                    </a:cubicBezTo>
                    <a:cubicBezTo>
                      <a:pt x="157096" y="56456"/>
                      <a:pt x="175569" y="43077"/>
                      <a:pt x="180975" y="41275"/>
                    </a:cubicBezTo>
                    <a:cubicBezTo>
                      <a:pt x="184150" y="40217"/>
                      <a:pt x="187507" y="39597"/>
                      <a:pt x="190500" y="38100"/>
                    </a:cubicBezTo>
                    <a:cubicBezTo>
                      <a:pt x="193913" y="36393"/>
                      <a:pt x="196612" y="33457"/>
                      <a:pt x="200025" y="31750"/>
                    </a:cubicBezTo>
                    <a:cubicBezTo>
                      <a:pt x="203018" y="30253"/>
                      <a:pt x="206557" y="30072"/>
                      <a:pt x="209550" y="28575"/>
                    </a:cubicBezTo>
                    <a:cubicBezTo>
                      <a:pt x="234169" y="16265"/>
                      <a:pt x="204659" y="27030"/>
                      <a:pt x="228600" y="19050"/>
                    </a:cubicBezTo>
                    <a:cubicBezTo>
                      <a:pt x="231476" y="16893"/>
                      <a:pt x="246182" y="5496"/>
                      <a:pt x="250825" y="3175"/>
                    </a:cubicBezTo>
                    <a:cubicBezTo>
                      <a:pt x="253818" y="1678"/>
                      <a:pt x="257175" y="1058"/>
                      <a:pt x="260350" y="0"/>
                    </a:cubicBezTo>
                    <a:lnTo>
                      <a:pt x="292100" y="3175"/>
                    </a:lnTo>
                    <a:cubicBezTo>
                      <a:pt x="299532" y="4049"/>
                      <a:pt x="306879" y="5605"/>
                      <a:pt x="314325" y="6350"/>
                    </a:cubicBezTo>
                    <a:cubicBezTo>
                      <a:pt x="328055" y="7723"/>
                      <a:pt x="341842" y="8467"/>
                      <a:pt x="355600" y="9525"/>
                    </a:cubicBezTo>
                    <a:cubicBezTo>
                      <a:pt x="365454" y="12810"/>
                      <a:pt x="368017" y="13165"/>
                      <a:pt x="377825" y="19050"/>
                    </a:cubicBezTo>
                    <a:cubicBezTo>
                      <a:pt x="384369" y="22977"/>
                      <a:pt x="396875" y="31750"/>
                      <a:pt x="396875" y="31750"/>
                    </a:cubicBezTo>
                    <a:cubicBezTo>
                      <a:pt x="405292" y="57000"/>
                      <a:pt x="397302" y="31139"/>
                      <a:pt x="406400" y="85725"/>
                    </a:cubicBezTo>
                    <a:cubicBezTo>
                      <a:pt x="407117" y="90029"/>
                      <a:pt x="407073" y="94850"/>
                      <a:pt x="409575" y="98425"/>
                    </a:cubicBezTo>
                    <a:cubicBezTo>
                      <a:pt x="414725" y="105782"/>
                      <a:pt x="424609" y="109443"/>
                      <a:pt x="428625" y="117475"/>
                    </a:cubicBezTo>
                    <a:cubicBezTo>
                      <a:pt x="436472" y="133168"/>
                      <a:pt x="433478" y="125685"/>
                      <a:pt x="438150" y="139700"/>
                    </a:cubicBezTo>
                    <a:cubicBezTo>
                      <a:pt x="437859" y="144360"/>
                      <a:pt x="439730" y="184165"/>
                      <a:pt x="431800" y="200025"/>
                    </a:cubicBezTo>
                    <a:cubicBezTo>
                      <a:pt x="430093" y="203438"/>
                      <a:pt x="427472" y="206314"/>
                      <a:pt x="425450" y="209550"/>
                    </a:cubicBezTo>
                    <a:cubicBezTo>
                      <a:pt x="423901" y="212028"/>
                      <a:pt x="413202" y="230597"/>
                      <a:pt x="409575" y="234950"/>
                    </a:cubicBezTo>
                    <a:cubicBezTo>
                      <a:pt x="384706" y="264793"/>
                      <a:pt x="419448" y="215377"/>
                      <a:pt x="387350" y="263525"/>
                    </a:cubicBezTo>
                    <a:cubicBezTo>
                      <a:pt x="385233" y="266700"/>
                      <a:pt x="382207" y="269430"/>
                      <a:pt x="381000" y="273050"/>
                    </a:cubicBezTo>
                    <a:lnTo>
                      <a:pt x="374650" y="292100"/>
                    </a:lnTo>
                    <a:cubicBezTo>
                      <a:pt x="371930" y="300261"/>
                      <a:pt x="369895" y="305554"/>
                      <a:pt x="368300" y="314325"/>
                    </a:cubicBezTo>
                    <a:cubicBezTo>
                      <a:pt x="366961" y="321688"/>
                      <a:pt x="366183" y="329142"/>
                      <a:pt x="365125" y="336550"/>
                    </a:cubicBezTo>
                    <a:cubicBezTo>
                      <a:pt x="367340" y="360919"/>
                      <a:pt x="367228" y="369288"/>
                      <a:pt x="371475" y="390525"/>
                    </a:cubicBezTo>
                    <a:cubicBezTo>
                      <a:pt x="374784" y="407068"/>
                      <a:pt x="373790" y="398628"/>
                      <a:pt x="377825" y="412750"/>
                    </a:cubicBezTo>
                    <a:cubicBezTo>
                      <a:pt x="379024" y="416946"/>
                      <a:pt x="384086" y="422364"/>
                      <a:pt x="381000" y="425450"/>
                    </a:cubicBezTo>
                    <a:cubicBezTo>
                      <a:pt x="378302" y="428148"/>
                      <a:pt x="376543" y="419238"/>
                      <a:pt x="374650" y="415925"/>
                    </a:cubicBezTo>
                    <a:cubicBezTo>
                      <a:pt x="372302" y="411816"/>
                      <a:pt x="370735" y="407284"/>
                      <a:pt x="368300" y="403225"/>
                    </a:cubicBezTo>
                    <a:cubicBezTo>
                      <a:pt x="364373" y="396681"/>
                      <a:pt x="358013" y="391415"/>
                      <a:pt x="355600" y="384175"/>
                    </a:cubicBezTo>
                    <a:cubicBezTo>
                      <a:pt x="347620" y="360234"/>
                      <a:pt x="358385" y="389744"/>
                      <a:pt x="346075" y="365125"/>
                    </a:cubicBezTo>
                    <a:cubicBezTo>
                      <a:pt x="336885" y="346745"/>
                      <a:pt x="351431" y="364131"/>
                      <a:pt x="333375" y="346075"/>
                    </a:cubicBezTo>
                    <a:cubicBezTo>
                      <a:pt x="331258" y="340783"/>
                      <a:pt x="327310" y="335892"/>
                      <a:pt x="327025" y="330200"/>
                    </a:cubicBezTo>
                    <a:cubicBezTo>
                      <a:pt x="326230" y="314310"/>
                      <a:pt x="327584" y="298269"/>
                      <a:pt x="330200" y="282575"/>
                    </a:cubicBezTo>
                    <a:cubicBezTo>
                      <a:pt x="331777" y="273112"/>
                      <a:pt x="340265" y="271929"/>
                      <a:pt x="346075" y="266700"/>
                    </a:cubicBezTo>
                    <a:cubicBezTo>
                      <a:pt x="354229" y="259361"/>
                      <a:pt x="376669" y="238418"/>
                      <a:pt x="381000" y="225425"/>
                    </a:cubicBezTo>
                    <a:lnTo>
                      <a:pt x="384175" y="215900"/>
                    </a:lnTo>
                    <a:cubicBezTo>
                      <a:pt x="383117" y="203200"/>
                      <a:pt x="384501" y="190054"/>
                      <a:pt x="381000" y="177800"/>
                    </a:cubicBezTo>
                    <a:cubicBezTo>
                      <a:pt x="379952" y="174131"/>
                      <a:pt x="374173" y="174148"/>
                      <a:pt x="371475" y="171450"/>
                    </a:cubicBezTo>
                    <a:cubicBezTo>
                      <a:pt x="368777" y="168752"/>
                      <a:pt x="367997" y="164438"/>
                      <a:pt x="365125" y="161925"/>
                    </a:cubicBezTo>
                    <a:cubicBezTo>
                      <a:pt x="359382" y="156899"/>
                      <a:pt x="351471" y="154621"/>
                      <a:pt x="346075" y="149225"/>
                    </a:cubicBezTo>
                    <a:lnTo>
                      <a:pt x="336550" y="139700"/>
                    </a:lnTo>
                    <a:cubicBezTo>
                      <a:pt x="335492" y="135467"/>
                      <a:pt x="334629" y="131180"/>
                      <a:pt x="333375" y="127000"/>
                    </a:cubicBezTo>
                    <a:cubicBezTo>
                      <a:pt x="331452" y="120589"/>
                      <a:pt x="327025" y="107950"/>
                      <a:pt x="327025" y="107950"/>
                    </a:cubicBezTo>
                    <a:cubicBezTo>
                      <a:pt x="325967" y="94192"/>
                      <a:pt x="325562" y="80367"/>
                      <a:pt x="323850" y="66675"/>
                    </a:cubicBezTo>
                    <a:cubicBezTo>
                      <a:pt x="323435" y="63354"/>
                      <a:pt x="322531" y="59935"/>
                      <a:pt x="320675" y="57150"/>
                    </a:cubicBezTo>
                    <a:cubicBezTo>
                      <a:pt x="318184" y="53414"/>
                      <a:pt x="314325" y="50800"/>
                      <a:pt x="311150" y="47625"/>
                    </a:cubicBezTo>
                    <a:cubicBezTo>
                      <a:pt x="302394" y="48719"/>
                      <a:pt x="286014" y="49081"/>
                      <a:pt x="276225" y="53975"/>
                    </a:cubicBezTo>
                    <a:cubicBezTo>
                      <a:pt x="265348" y="59413"/>
                      <a:pt x="256774" y="68965"/>
                      <a:pt x="250825" y="79375"/>
                    </a:cubicBezTo>
                    <a:cubicBezTo>
                      <a:pt x="248477" y="83484"/>
                      <a:pt x="247226" y="88224"/>
                      <a:pt x="244475" y="92075"/>
                    </a:cubicBezTo>
                    <a:cubicBezTo>
                      <a:pt x="241865" y="95729"/>
                      <a:pt x="237825" y="98151"/>
                      <a:pt x="234950" y="101600"/>
                    </a:cubicBezTo>
                    <a:cubicBezTo>
                      <a:pt x="232507" y="104531"/>
                      <a:pt x="230818" y="108020"/>
                      <a:pt x="228600" y="111125"/>
                    </a:cubicBezTo>
                    <a:cubicBezTo>
                      <a:pt x="225524" y="115431"/>
                      <a:pt x="222151" y="119519"/>
                      <a:pt x="219075" y="123825"/>
                    </a:cubicBezTo>
                    <a:cubicBezTo>
                      <a:pt x="216857" y="126930"/>
                      <a:pt x="215168" y="130419"/>
                      <a:pt x="212725" y="133350"/>
                    </a:cubicBezTo>
                    <a:cubicBezTo>
                      <a:pt x="209850" y="136799"/>
                      <a:pt x="206122" y="139466"/>
                      <a:pt x="203200" y="142875"/>
                    </a:cubicBezTo>
                    <a:cubicBezTo>
                      <a:pt x="187447" y="161253"/>
                      <a:pt x="200918" y="150746"/>
                      <a:pt x="184150" y="161925"/>
                    </a:cubicBezTo>
                    <a:cubicBezTo>
                      <a:pt x="182033" y="165100"/>
                      <a:pt x="180780" y="169066"/>
                      <a:pt x="177800" y="171450"/>
                    </a:cubicBezTo>
                    <a:cubicBezTo>
                      <a:pt x="175187" y="173541"/>
                      <a:pt x="171268" y="173128"/>
                      <a:pt x="168275" y="174625"/>
                    </a:cubicBezTo>
                    <a:cubicBezTo>
                      <a:pt x="164862" y="176332"/>
                      <a:pt x="161681" y="178532"/>
                      <a:pt x="158750" y="180975"/>
                    </a:cubicBezTo>
                    <a:cubicBezTo>
                      <a:pt x="142895" y="194188"/>
                      <a:pt x="156439" y="188095"/>
                      <a:pt x="139700" y="193675"/>
                    </a:cubicBezTo>
                    <a:cubicBezTo>
                      <a:pt x="136525" y="196850"/>
                      <a:pt x="133911" y="200709"/>
                      <a:pt x="130175" y="203200"/>
                    </a:cubicBezTo>
                    <a:cubicBezTo>
                      <a:pt x="127390" y="205056"/>
                      <a:pt x="123292" y="204320"/>
                      <a:pt x="120650" y="206375"/>
                    </a:cubicBezTo>
                    <a:cubicBezTo>
                      <a:pt x="113561" y="211888"/>
                      <a:pt x="106581" y="217953"/>
                      <a:pt x="101600" y="225425"/>
                    </a:cubicBezTo>
                    <a:cubicBezTo>
                      <a:pt x="99483" y="228600"/>
                      <a:pt x="97948" y="232252"/>
                      <a:pt x="95250" y="234950"/>
                    </a:cubicBezTo>
                    <a:cubicBezTo>
                      <a:pt x="92552" y="237648"/>
                      <a:pt x="88900" y="239183"/>
                      <a:pt x="85725" y="241300"/>
                    </a:cubicBezTo>
                    <a:cubicBezTo>
                      <a:pt x="84667" y="244475"/>
                      <a:pt x="84175" y="247899"/>
                      <a:pt x="82550" y="250825"/>
                    </a:cubicBezTo>
                    <a:cubicBezTo>
                      <a:pt x="78844" y="257496"/>
                      <a:pt x="72263" y="262635"/>
                      <a:pt x="69850" y="269875"/>
                    </a:cubicBezTo>
                    <a:cubicBezTo>
                      <a:pt x="63835" y="287919"/>
                      <a:pt x="69042" y="277033"/>
                      <a:pt x="47625" y="298450"/>
                    </a:cubicBezTo>
                    <a:cubicBezTo>
                      <a:pt x="35733" y="310342"/>
                      <a:pt x="42360" y="306555"/>
                      <a:pt x="28575" y="311150"/>
                    </a:cubicBezTo>
                    <a:cubicBezTo>
                      <a:pt x="22225" y="310092"/>
                      <a:pt x="15114" y="311169"/>
                      <a:pt x="9525" y="307975"/>
                    </a:cubicBezTo>
                    <a:cubicBezTo>
                      <a:pt x="6619" y="306315"/>
                      <a:pt x="7269" y="301668"/>
                      <a:pt x="6350" y="298450"/>
                    </a:cubicBezTo>
                    <a:cubicBezTo>
                      <a:pt x="-1623" y="270543"/>
                      <a:pt x="7613" y="299063"/>
                      <a:pt x="0" y="276225"/>
                    </a:cubicBezTo>
                    <a:cubicBezTo>
                      <a:pt x="3344" y="229415"/>
                      <a:pt x="7408" y="234421"/>
                      <a:pt x="9525" y="2222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912" name="Forme libre 435">
                <a:extLst>
                  <a:ext uri="{FF2B5EF4-FFF2-40B4-BE49-F238E27FC236}">
                    <a16:creationId xmlns:a16="http://schemas.microsoft.com/office/drawing/2014/main" id="{A8E72D1C-E88F-49D6-A32D-1E4E8CA106F0}"/>
                  </a:ext>
                </a:extLst>
              </p:cNvPr>
              <p:cNvSpPr/>
              <p:nvPr/>
            </p:nvSpPr>
            <p:spPr>
              <a:xfrm>
                <a:off x="4034630" y="3356992"/>
                <a:ext cx="486242" cy="458440"/>
              </a:xfrm>
              <a:custGeom>
                <a:avLst/>
                <a:gdLst>
                  <a:gd name="connsiteX0" fmla="*/ 10320 w 486242"/>
                  <a:gd name="connsiteY0" fmla="*/ 206375 h 458440"/>
                  <a:gd name="connsiteX1" fmla="*/ 13495 w 486242"/>
                  <a:gd name="connsiteY1" fmla="*/ 190500 h 458440"/>
                  <a:gd name="connsiteX2" fmla="*/ 35720 w 486242"/>
                  <a:gd name="connsiteY2" fmla="*/ 174625 h 458440"/>
                  <a:gd name="connsiteX3" fmla="*/ 45245 w 486242"/>
                  <a:gd name="connsiteY3" fmla="*/ 168275 h 458440"/>
                  <a:gd name="connsiteX4" fmla="*/ 57945 w 486242"/>
                  <a:gd name="connsiteY4" fmla="*/ 161925 h 458440"/>
                  <a:gd name="connsiteX5" fmla="*/ 76995 w 486242"/>
                  <a:gd name="connsiteY5" fmla="*/ 149225 h 458440"/>
                  <a:gd name="connsiteX6" fmla="*/ 96045 w 486242"/>
                  <a:gd name="connsiteY6" fmla="*/ 139700 h 458440"/>
                  <a:gd name="connsiteX7" fmla="*/ 118270 w 486242"/>
                  <a:gd name="connsiteY7" fmla="*/ 127000 h 458440"/>
                  <a:gd name="connsiteX8" fmla="*/ 134145 w 486242"/>
                  <a:gd name="connsiteY8" fmla="*/ 114300 h 458440"/>
                  <a:gd name="connsiteX9" fmla="*/ 146845 w 486242"/>
                  <a:gd name="connsiteY9" fmla="*/ 101600 h 458440"/>
                  <a:gd name="connsiteX10" fmla="*/ 159545 w 486242"/>
                  <a:gd name="connsiteY10" fmla="*/ 92075 h 458440"/>
                  <a:gd name="connsiteX11" fmla="*/ 165895 w 486242"/>
                  <a:gd name="connsiteY11" fmla="*/ 82550 h 458440"/>
                  <a:gd name="connsiteX12" fmla="*/ 178595 w 486242"/>
                  <a:gd name="connsiteY12" fmla="*/ 76200 h 458440"/>
                  <a:gd name="connsiteX13" fmla="*/ 197645 w 486242"/>
                  <a:gd name="connsiteY13" fmla="*/ 66675 h 458440"/>
                  <a:gd name="connsiteX14" fmla="*/ 203995 w 486242"/>
                  <a:gd name="connsiteY14" fmla="*/ 57150 h 458440"/>
                  <a:gd name="connsiteX15" fmla="*/ 226220 w 486242"/>
                  <a:gd name="connsiteY15" fmla="*/ 47625 h 458440"/>
                  <a:gd name="connsiteX16" fmla="*/ 251620 w 486242"/>
                  <a:gd name="connsiteY16" fmla="*/ 34925 h 458440"/>
                  <a:gd name="connsiteX17" fmla="*/ 254795 w 486242"/>
                  <a:gd name="connsiteY17" fmla="*/ 25400 h 458440"/>
                  <a:gd name="connsiteX18" fmla="*/ 264320 w 486242"/>
                  <a:gd name="connsiteY18" fmla="*/ 15875 h 458440"/>
                  <a:gd name="connsiteX19" fmla="*/ 273845 w 486242"/>
                  <a:gd name="connsiteY19" fmla="*/ 9525 h 458440"/>
                  <a:gd name="connsiteX20" fmla="*/ 308770 w 486242"/>
                  <a:gd name="connsiteY20" fmla="*/ 0 h 458440"/>
                  <a:gd name="connsiteX21" fmla="*/ 356395 w 486242"/>
                  <a:gd name="connsiteY21" fmla="*/ 3175 h 458440"/>
                  <a:gd name="connsiteX22" fmla="*/ 375445 w 486242"/>
                  <a:gd name="connsiteY22" fmla="*/ 12700 h 458440"/>
                  <a:gd name="connsiteX23" fmla="*/ 384970 w 486242"/>
                  <a:gd name="connsiteY23" fmla="*/ 15875 h 458440"/>
                  <a:gd name="connsiteX24" fmla="*/ 407195 w 486242"/>
                  <a:gd name="connsiteY24" fmla="*/ 31750 h 458440"/>
                  <a:gd name="connsiteX25" fmla="*/ 416720 w 486242"/>
                  <a:gd name="connsiteY25" fmla="*/ 44450 h 458440"/>
                  <a:gd name="connsiteX26" fmla="*/ 426245 w 486242"/>
                  <a:gd name="connsiteY26" fmla="*/ 53975 h 458440"/>
                  <a:gd name="connsiteX27" fmla="*/ 432595 w 486242"/>
                  <a:gd name="connsiteY27" fmla="*/ 66675 h 458440"/>
                  <a:gd name="connsiteX28" fmla="*/ 438945 w 486242"/>
                  <a:gd name="connsiteY28" fmla="*/ 88900 h 458440"/>
                  <a:gd name="connsiteX29" fmla="*/ 435770 w 486242"/>
                  <a:gd name="connsiteY29" fmla="*/ 130175 h 458440"/>
                  <a:gd name="connsiteX30" fmla="*/ 432595 w 486242"/>
                  <a:gd name="connsiteY30" fmla="*/ 139700 h 458440"/>
                  <a:gd name="connsiteX31" fmla="*/ 429420 w 486242"/>
                  <a:gd name="connsiteY31" fmla="*/ 168275 h 458440"/>
                  <a:gd name="connsiteX32" fmla="*/ 435770 w 486242"/>
                  <a:gd name="connsiteY32" fmla="*/ 196850 h 458440"/>
                  <a:gd name="connsiteX33" fmla="*/ 442120 w 486242"/>
                  <a:gd name="connsiteY33" fmla="*/ 206375 h 458440"/>
                  <a:gd name="connsiteX34" fmla="*/ 448470 w 486242"/>
                  <a:gd name="connsiteY34" fmla="*/ 225425 h 458440"/>
                  <a:gd name="connsiteX35" fmla="*/ 454820 w 486242"/>
                  <a:gd name="connsiteY35" fmla="*/ 234950 h 458440"/>
                  <a:gd name="connsiteX36" fmla="*/ 461170 w 486242"/>
                  <a:gd name="connsiteY36" fmla="*/ 260350 h 458440"/>
                  <a:gd name="connsiteX37" fmla="*/ 464345 w 486242"/>
                  <a:gd name="connsiteY37" fmla="*/ 339725 h 458440"/>
                  <a:gd name="connsiteX38" fmla="*/ 467520 w 486242"/>
                  <a:gd name="connsiteY38" fmla="*/ 349250 h 458440"/>
                  <a:gd name="connsiteX39" fmla="*/ 477045 w 486242"/>
                  <a:gd name="connsiteY39" fmla="*/ 358775 h 458440"/>
                  <a:gd name="connsiteX40" fmla="*/ 483395 w 486242"/>
                  <a:gd name="connsiteY40" fmla="*/ 393700 h 458440"/>
                  <a:gd name="connsiteX41" fmla="*/ 480220 w 486242"/>
                  <a:gd name="connsiteY41" fmla="*/ 425450 h 458440"/>
                  <a:gd name="connsiteX42" fmla="*/ 483395 w 486242"/>
                  <a:gd name="connsiteY42" fmla="*/ 457200 h 458440"/>
                  <a:gd name="connsiteX43" fmla="*/ 473870 w 486242"/>
                  <a:gd name="connsiteY43" fmla="*/ 447675 h 458440"/>
                  <a:gd name="connsiteX44" fmla="*/ 457995 w 486242"/>
                  <a:gd name="connsiteY44" fmla="*/ 425450 h 458440"/>
                  <a:gd name="connsiteX45" fmla="*/ 454820 w 486242"/>
                  <a:gd name="connsiteY45" fmla="*/ 393700 h 458440"/>
                  <a:gd name="connsiteX46" fmla="*/ 445295 w 486242"/>
                  <a:gd name="connsiteY46" fmla="*/ 384175 h 458440"/>
                  <a:gd name="connsiteX47" fmla="*/ 426245 w 486242"/>
                  <a:gd name="connsiteY47" fmla="*/ 368300 h 458440"/>
                  <a:gd name="connsiteX48" fmla="*/ 423070 w 486242"/>
                  <a:gd name="connsiteY48" fmla="*/ 358775 h 458440"/>
                  <a:gd name="connsiteX49" fmla="*/ 410370 w 486242"/>
                  <a:gd name="connsiteY49" fmla="*/ 339725 h 458440"/>
                  <a:gd name="connsiteX50" fmla="*/ 400845 w 486242"/>
                  <a:gd name="connsiteY50" fmla="*/ 301625 h 458440"/>
                  <a:gd name="connsiteX51" fmla="*/ 404020 w 486242"/>
                  <a:gd name="connsiteY51" fmla="*/ 273050 h 458440"/>
                  <a:gd name="connsiteX52" fmla="*/ 407195 w 486242"/>
                  <a:gd name="connsiteY52" fmla="*/ 254000 h 458440"/>
                  <a:gd name="connsiteX53" fmla="*/ 413545 w 486242"/>
                  <a:gd name="connsiteY53" fmla="*/ 196850 h 458440"/>
                  <a:gd name="connsiteX54" fmla="*/ 407195 w 486242"/>
                  <a:gd name="connsiteY54" fmla="*/ 174625 h 458440"/>
                  <a:gd name="connsiteX55" fmla="*/ 391320 w 486242"/>
                  <a:gd name="connsiteY55" fmla="*/ 155575 h 458440"/>
                  <a:gd name="connsiteX56" fmla="*/ 384970 w 486242"/>
                  <a:gd name="connsiteY56" fmla="*/ 136525 h 458440"/>
                  <a:gd name="connsiteX57" fmla="*/ 381795 w 486242"/>
                  <a:gd name="connsiteY57" fmla="*/ 127000 h 458440"/>
                  <a:gd name="connsiteX58" fmla="*/ 372270 w 486242"/>
                  <a:gd name="connsiteY58" fmla="*/ 123825 h 458440"/>
                  <a:gd name="connsiteX59" fmla="*/ 365920 w 486242"/>
                  <a:gd name="connsiteY59" fmla="*/ 57150 h 458440"/>
                  <a:gd name="connsiteX60" fmla="*/ 356395 w 486242"/>
                  <a:gd name="connsiteY60" fmla="*/ 60325 h 458440"/>
                  <a:gd name="connsiteX61" fmla="*/ 334170 w 486242"/>
                  <a:gd name="connsiteY61" fmla="*/ 76200 h 458440"/>
                  <a:gd name="connsiteX62" fmla="*/ 302420 w 486242"/>
                  <a:gd name="connsiteY62" fmla="*/ 95250 h 458440"/>
                  <a:gd name="connsiteX63" fmla="*/ 283370 w 486242"/>
                  <a:gd name="connsiteY63" fmla="*/ 107950 h 458440"/>
                  <a:gd name="connsiteX64" fmla="*/ 254795 w 486242"/>
                  <a:gd name="connsiteY64" fmla="*/ 123825 h 458440"/>
                  <a:gd name="connsiteX65" fmla="*/ 242095 w 486242"/>
                  <a:gd name="connsiteY65" fmla="*/ 133350 h 458440"/>
                  <a:gd name="connsiteX66" fmla="*/ 232570 w 486242"/>
                  <a:gd name="connsiteY66" fmla="*/ 136525 h 458440"/>
                  <a:gd name="connsiteX67" fmla="*/ 210345 w 486242"/>
                  <a:gd name="connsiteY67" fmla="*/ 152400 h 458440"/>
                  <a:gd name="connsiteX68" fmla="*/ 200820 w 486242"/>
                  <a:gd name="connsiteY68" fmla="*/ 155575 h 458440"/>
                  <a:gd name="connsiteX69" fmla="*/ 191295 w 486242"/>
                  <a:gd name="connsiteY69" fmla="*/ 161925 h 458440"/>
                  <a:gd name="connsiteX70" fmla="*/ 181770 w 486242"/>
                  <a:gd name="connsiteY70" fmla="*/ 165100 h 458440"/>
                  <a:gd name="connsiteX71" fmla="*/ 172245 w 486242"/>
                  <a:gd name="connsiteY71" fmla="*/ 171450 h 458440"/>
                  <a:gd name="connsiteX72" fmla="*/ 162720 w 486242"/>
                  <a:gd name="connsiteY72" fmla="*/ 174625 h 458440"/>
                  <a:gd name="connsiteX73" fmla="*/ 150020 w 486242"/>
                  <a:gd name="connsiteY73" fmla="*/ 180975 h 458440"/>
                  <a:gd name="connsiteX74" fmla="*/ 140495 w 486242"/>
                  <a:gd name="connsiteY74" fmla="*/ 187325 h 458440"/>
                  <a:gd name="connsiteX75" fmla="*/ 121445 w 486242"/>
                  <a:gd name="connsiteY75" fmla="*/ 193675 h 458440"/>
                  <a:gd name="connsiteX76" fmla="*/ 108745 w 486242"/>
                  <a:gd name="connsiteY76" fmla="*/ 200025 h 458440"/>
                  <a:gd name="connsiteX77" fmla="*/ 99220 w 486242"/>
                  <a:gd name="connsiteY77" fmla="*/ 206375 h 458440"/>
                  <a:gd name="connsiteX78" fmla="*/ 86520 w 486242"/>
                  <a:gd name="connsiteY78" fmla="*/ 209550 h 458440"/>
                  <a:gd name="connsiteX79" fmla="*/ 64295 w 486242"/>
                  <a:gd name="connsiteY79" fmla="*/ 222250 h 458440"/>
                  <a:gd name="connsiteX80" fmla="*/ 54770 w 486242"/>
                  <a:gd name="connsiteY80" fmla="*/ 225425 h 458440"/>
                  <a:gd name="connsiteX81" fmla="*/ 42070 w 486242"/>
                  <a:gd name="connsiteY81" fmla="*/ 234950 h 458440"/>
                  <a:gd name="connsiteX82" fmla="*/ 32545 w 486242"/>
                  <a:gd name="connsiteY82" fmla="*/ 244475 h 458440"/>
                  <a:gd name="connsiteX83" fmla="*/ 23020 w 486242"/>
                  <a:gd name="connsiteY83" fmla="*/ 247650 h 458440"/>
                  <a:gd name="connsiteX84" fmla="*/ 13495 w 486242"/>
                  <a:gd name="connsiteY84" fmla="*/ 257175 h 458440"/>
                  <a:gd name="connsiteX85" fmla="*/ 795 w 486242"/>
                  <a:gd name="connsiteY85" fmla="*/ 254000 h 458440"/>
                  <a:gd name="connsiteX86" fmla="*/ 10320 w 486242"/>
                  <a:gd name="connsiteY86" fmla="*/ 206375 h 458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86242" h="458440">
                    <a:moveTo>
                      <a:pt x="10320" y="206375"/>
                    </a:moveTo>
                    <a:cubicBezTo>
                      <a:pt x="12437" y="195792"/>
                      <a:pt x="11082" y="195327"/>
                      <a:pt x="13495" y="190500"/>
                    </a:cubicBezTo>
                    <a:cubicBezTo>
                      <a:pt x="18149" y="181191"/>
                      <a:pt x="27666" y="179227"/>
                      <a:pt x="35720" y="174625"/>
                    </a:cubicBezTo>
                    <a:cubicBezTo>
                      <a:pt x="39033" y="172732"/>
                      <a:pt x="41932" y="170168"/>
                      <a:pt x="45245" y="168275"/>
                    </a:cubicBezTo>
                    <a:cubicBezTo>
                      <a:pt x="49354" y="165927"/>
                      <a:pt x="53886" y="164360"/>
                      <a:pt x="57945" y="161925"/>
                    </a:cubicBezTo>
                    <a:cubicBezTo>
                      <a:pt x="64489" y="157998"/>
                      <a:pt x="69755" y="151638"/>
                      <a:pt x="76995" y="149225"/>
                    </a:cubicBezTo>
                    <a:cubicBezTo>
                      <a:pt x="94459" y="143404"/>
                      <a:pt x="78811" y="149548"/>
                      <a:pt x="96045" y="139700"/>
                    </a:cubicBezTo>
                    <a:cubicBezTo>
                      <a:pt x="124243" y="123587"/>
                      <a:pt x="95064" y="142471"/>
                      <a:pt x="118270" y="127000"/>
                    </a:cubicBezTo>
                    <a:cubicBezTo>
                      <a:pt x="133743" y="103790"/>
                      <a:pt x="114627" y="128242"/>
                      <a:pt x="134145" y="114300"/>
                    </a:cubicBezTo>
                    <a:cubicBezTo>
                      <a:pt x="139017" y="110820"/>
                      <a:pt x="142339" y="105542"/>
                      <a:pt x="146845" y="101600"/>
                    </a:cubicBezTo>
                    <a:cubicBezTo>
                      <a:pt x="150827" y="98115"/>
                      <a:pt x="155803" y="95817"/>
                      <a:pt x="159545" y="92075"/>
                    </a:cubicBezTo>
                    <a:cubicBezTo>
                      <a:pt x="162243" y="89377"/>
                      <a:pt x="162964" y="84993"/>
                      <a:pt x="165895" y="82550"/>
                    </a:cubicBezTo>
                    <a:cubicBezTo>
                      <a:pt x="169531" y="79520"/>
                      <a:pt x="174486" y="78548"/>
                      <a:pt x="178595" y="76200"/>
                    </a:cubicBezTo>
                    <a:cubicBezTo>
                      <a:pt x="195829" y="66352"/>
                      <a:pt x="180181" y="72496"/>
                      <a:pt x="197645" y="66675"/>
                    </a:cubicBezTo>
                    <a:cubicBezTo>
                      <a:pt x="199762" y="63500"/>
                      <a:pt x="201064" y="59593"/>
                      <a:pt x="203995" y="57150"/>
                    </a:cubicBezTo>
                    <a:cubicBezTo>
                      <a:pt x="210077" y="52082"/>
                      <a:pt x="219001" y="50332"/>
                      <a:pt x="226220" y="47625"/>
                    </a:cubicBezTo>
                    <a:cubicBezTo>
                      <a:pt x="243974" y="40967"/>
                      <a:pt x="238467" y="43693"/>
                      <a:pt x="251620" y="34925"/>
                    </a:cubicBezTo>
                    <a:cubicBezTo>
                      <a:pt x="252678" y="31750"/>
                      <a:pt x="252939" y="28185"/>
                      <a:pt x="254795" y="25400"/>
                    </a:cubicBezTo>
                    <a:cubicBezTo>
                      <a:pt x="257286" y="21664"/>
                      <a:pt x="260871" y="18750"/>
                      <a:pt x="264320" y="15875"/>
                    </a:cubicBezTo>
                    <a:cubicBezTo>
                      <a:pt x="267251" y="13432"/>
                      <a:pt x="270358" y="11075"/>
                      <a:pt x="273845" y="9525"/>
                    </a:cubicBezTo>
                    <a:cubicBezTo>
                      <a:pt x="287028" y="3666"/>
                      <a:pt x="295189" y="2716"/>
                      <a:pt x="308770" y="0"/>
                    </a:cubicBezTo>
                    <a:cubicBezTo>
                      <a:pt x="324645" y="1058"/>
                      <a:pt x="340582" y="1418"/>
                      <a:pt x="356395" y="3175"/>
                    </a:cubicBezTo>
                    <a:cubicBezTo>
                      <a:pt x="366656" y="4315"/>
                      <a:pt x="366424" y="8190"/>
                      <a:pt x="375445" y="12700"/>
                    </a:cubicBezTo>
                    <a:cubicBezTo>
                      <a:pt x="378438" y="14197"/>
                      <a:pt x="381977" y="14378"/>
                      <a:pt x="384970" y="15875"/>
                    </a:cubicBezTo>
                    <a:cubicBezTo>
                      <a:pt x="388576" y="17678"/>
                      <a:pt x="405757" y="30312"/>
                      <a:pt x="407195" y="31750"/>
                    </a:cubicBezTo>
                    <a:cubicBezTo>
                      <a:pt x="410937" y="35492"/>
                      <a:pt x="413276" y="40432"/>
                      <a:pt x="416720" y="44450"/>
                    </a:cubicBezTo>
                    <a:cubicBezTo>
                      <a:pt x="419642" y="47859"/>
                      <a:pt x="423635" y="50321"/>
                      <a:pt x="426245" y="53975"/>
                    </a:cubicBezTo>
                    <a:cubicBezTo>
                      <a:pt x="428996" y="57826"/>
                      <a:pt x="430731" y="62325"/>
                      <a:pt x="432595" y="66675"/>
                    </a:cubicBezTo>
                    <a:cubicBezTo>
                      <a:pt x="435328" y="73052"/>
                      <a:pt x="437334" y="82455"/>
                      <a:pt x="438945" y="88900"/>
                    </a:cubicBezTo>
                    <a:cubicBezTo>
                      <a:pt x="437887" y="102658"/>
                      <a:pt x="437482" y="116483"/>
                      <a:pt x="435770" y="130175"/>
                    </a:cubicBezTo>
                    <a:cubicBezTo>
                      <a:pt x="435355" y="133496"/>
                      <a:pt x="433145" y="136399"/>
                      <a:pt x="432595" y="139700"/>
                    </a:cubicBezTo>
                    <a:cubicBezTo>
                      <a:pt x="431019" y="149153"/>
                      <a:pt x="430478" y="158750"/>
                      <a:pt x="429420" y="168275"/>
                    </a:cubicBezTo>
                    <a:cubicBezTo>
                      <a:pt x="430639" y="175592"/>
                      <a:pt x="431862" y="189034"/>
                      <a:pt x="435770" y="196850"/>
                    </a:cubicBezTo>
                    <a:cubicBezTo>
                      <a:pt x="437477" y="200263"/>
                      <a:pt x="440570" y="202888"/>
                      <a:pt x="442120" y="206375"/>
                    </a:cubicBezTo>
                    <a:cubicBezTo>
                      <a:pt x="444838" y="212492"/>
                      <a:pt x="444757" y="219856"/>
                      <a:pt x="448470" y="225425"/>
                    </a:cubicBezTo>
                    <a:cubicBezTo>
                      <a:pt x="450587" y="228600"/>
                      <a:pt x="453113" y="231537"/>
                      <a:pt x="454820" y="234950"/>
                    </a:cubicBezTo>
                    <a:cubicBezTo>
                      <a:pt x="458074" y="241459"/>
                      <a:pt x="459962" y="254312"/>
                      <a:pt x="461170" y="260350"/>
                    </a:cubicBezTo>
                    <a:cubicBezTo>
                      <a:pt x="462228" y="286808"/>
                      <a:pt x="462458" y="313313"/>
                      <a:pt x="464345" y="339725"/>
                    </a:cubicBezTo>
                    <a:cubicBezTo>
                      <a:pt x="464583" y="343063"/>
                      <a:pt x="465664" y="346465"/>
                      <a:pt x="467520" y="349250"/>
                    </a:cubicBezTo>
                    <a:cubicBezTo>
                      <a:pt x="470011" y="352986"/>
                      <a:pt x="473870" y="355600"/>
                      <a:pt x="477045" y="358775"/>
                    </a:cubicBezTo>
                    <a:cubicBezTo>
                      <a:pt x="481510" y="372170"/>
                      <a:pt x="483395" y="375749"/>
                      <a:pt x="483395" y="393700"/>
                    </a:cubicBezTo>
                    <a:cubicBezTo>
                      <a:pt x="483395" y="404336"/>
                      <a:pt x="481278" y="414867"/>
                      <a:pt x="480220" y="425450"/>
                    </a:cubicBezTo>
                    <a:cubicBezTo>
                      <a:pt x="481278" y="436033"/>
                      <a:pt x="490916" y="464721"/>
                      <a:pt x="483395" y="457200"/>
                    </a:cubicBezTo>
                    <a:cubicBezTo>
                      <a:pt x="480220" y="454025"/>
                      <a:pt x="476792" y="451084"/>
                      <a:pt x="473870" y="447675"/>
                    </a:cubicBezTo>
                    <a:cubicBezTo>
                      <a:pt x="467963" y="440783"/>
                      <a:pt x="463021" y="432988"/>
                      <a:pt x="457995" y="425450"/>
                    </a:cubicBezTo>
                    <a:cubicBezTo>
                      <a:pt x="456937" y="414867"/>
                      <a:pt x="457948" y="403866"/>
                      <a:pt x="454820" y="393700"/>
                    </a:cubicBezTo>
                    <a:cubicBezTo>
                      <a:pt x="453500" y="389408"/>
                      <a:pt x="448170" y="387624"/>
                      <a:pt x="445295" y="384175"/>
                    </a:cubicBezTo>
                    <a:cubicBezTo>
                      <a:pt x="432473" y="368789"/>
                      <a:pt x="447129" y="378742"/>
                      <a:pt x="426245" y="368300"/>
                    </a:cubicBezTo>
                    <a:cubicBezTo>
                      <a:pt x="425187" y="365125"/>
                      <a:pt x="424695" y="361701"/>
                      <a:pt x="423070" y="358775"/>
                    </a:cubicBezTo>
                    <a:cubicBezTo>
                      <a:pt x="419364" y="352104"/>
                      <a:pt x="412783" y="346965"/>
                      <a:pt x="410370" y="339725"/>
                    </a:cubicBezTo>
                    <a:cubicBezTo>
                      <a:pt x="401984" y="314568"/>
                      <a:pt x="405120" y="327277"/>
                      <a:pt x="400845" y="301625"/>
                    </a:cubicBezTo>
                    <a:cubicBezTo>
                      <a:pt x="401903" y="292100"/>
                      <a:pt x="402753" y="282550"/>
                      <a:pt x="404020" y="273050"/>
                    </a:cubicBezTo>
                    <a:cubicBezTo>
                      <a:pt x="404871" y="266669"/>
                      <a:pt x="406585" y="260409"/>
                      <a:pt x="407195" y="254000"/>
                    </a:cubicBezTo>
                    <a:cubicBezTo>
                      <a:pt x="412631" y="196920"/>
                      <a:pt x="404910" y="222755"/>
                      <a:pt x="413545" y="196850"/>
                    </a:cubicBezTo>
                    <a:cubicBezTo>
                      <a:pt x="411428" y="189442"/>
                      <a:pt x="410056" y="181779"/>
                      <a:pt x="407195" y="174625"/>
                    </a:cubicBezTo>
                    <a:cubicBezTo>
                      <a:pt x="404248" y="167258"/>
                      <a:pt x="396608" y="160863"/>
                      <a:pt x="391320" y="155575"/>
                    </a:cubicBezTo>
                    <a:lnTo>
                      <a:pt x="384970" y="136525"/>
                    </a:lnTo>
                    <a:cubicBezTo>
                      <a:pt x="383912" y="133350"/>
                      <a:pt x="384970" y="128058"/>
                      <a:pt x="381795" y="127000"/>
                    </a:cubicBezTo>
                    <a:lnTo>
                      <a:pt x="372270" y="123825"/>
                    </a:lnTo>
                    <a:cubicBezTo>
                      <a:pt x="372485" y="119527"/>
                      <a:pt x="396044" y="57150"/>
                      <a:pt x="365920" y="57150"/>
                    </a:cubicBezTo>
                    <a:cubicBezTo>
                      <a:pt x="362573" y="57150"/>
                      <a:pt x="359570" y="59267"/>
                      <a:pt x="356395" y="60325"/>
                    </a:cubicBezTo>
                    <a:cubicBezTo>
                      <a:pt x="350943" y="64414"/>
                      <a:pt x="340670" y="72486"/>
                      <a:pt x="334170" y="76200"/>
                    </a:cubicBezTo>
                    <a:cubicBezTo>
                      <a:pt x="322478" y="82881"/>
                      <a:pt x="312776" y="84894"/>
                      <a:pt x="302420" y="95250"/>
                    </a:cubicBezTo>
                    <a:cubicBezTo>
                      <a:pt x="281281" y="116389"/>
                      <a:pt x="304047" y="96463"/>
                      <a:pt x="283370" y="107950"/>
                    </a:cubicBezTo>
                    <a:cubicBezTo>
                      <a:pt x="250618" y="126146"/>
                      <a:pt x="276348" y="116641"/>
                      <a:pt x="254795" y="123825"/>
                    </a:cubicBezTo>
                    <a:cubicBezTo>
                      <a:pt x="250562" y="127000"/>
                      <a:pt x="246689" y="130725"/>
                      <a:pt x="242095" y="133350"/>
                    </a:cubicBezTo>
                    <a:cubicBezTo>
                      <a:pt x="239189" y="135010"/>
                      <a:pt x="235476" y="134865"/>
                      <a:pt x="232570" y="136525"/>
                    </a:cubicBezTo>
                    <a:cubicBezTo>
                      <a:pt x="222503" y="142278"/>
                      <a:pt x="220173" y="147486"/>
                      <a:pt x="210345" y="152400"/>
                    </a:cubicBezTo>
                    <a:cubicBezTo>
                      <a:pt x="207352" y="153897"/>
                      <a:pt x="203813" y="154078"/>
                      <a:pt x="200820" y="155575"/>
                    </a:cubicBezTo>
                    <a:cubicBezTo>
                      <a:pt x="197407" y="157282"/>
                      <a:pt x="194708" y="160218"/>
                      <a:pt x="191295" y="161925"/>
                    </a:cubicBezTo>
                    <a:cubicBezTo>
                      <a:pt x="188302" y="163422"/>
                      <a:pt x="184763" y="163603"/>
                      <a:pt x="181770" y="165100"/>
                    </a:cubicBezTo>
                    <a:cubicBezTo>
                      <a:pt x="178357" y="166807"/>
                      <a:pt x="175658" y="169743"/>
                      <a:pt x="172245" y="171450"/>
                    </a:cubicBezTo>
                    <a:cubicBezTo>
                      <a:pt x="169252" y="172947"/>
                      <a:pt x="165796" y="173307"/>
                      <a:pt x="162720" y="174625"/>
                    </a:cubicBezTo>
                    <a:cubicBezTo>
                      <a:pt x="158370" y="176489"/>
                      <a:pt x="154129" y="178627"/>
                      <a:pt x="150020" y="180975"/>
                    </a:cubicBezTo>
                    <a:cubicBezTo>
                      <a:pt x="146707" y="182868"/>
                      <a:pt x="143982" y="185775"/>
                      <a:pt x="140495" y="187325"/>
                    </a:cubicBezTo>
                    <a:cubicBezTo>
                      <a:pt x="134378" y="190043"/>
                      <a:pt x="127432" y="190682"/>
                      <a:pt x="121445" y="193675"/>
                    </a:cubicBezTo>
                    <a:cubicBezTo>
                      <a:pt x="117212" y="195792"/>
                      <a:pt x="112854" y="197677"/>
                      <a:pt x="108745" y="200025"/>
                    </a:cubicBezTo>
                    <a:cubicBezTo>
                      <a:pt x="105432" y="201918"/>
                      <a:pt x="102727" y="204872"/>
                      <a:pt x="99220" y="206375"/>
                    </a:cubicBezTo>
                    <a:cubicBezTo>
                      <a:pt x="95209" y="208094"/>
                      <a:pt x="90753" y="208492"/>
                      <a:pt x="86520" y="209550"/>
                    </a:cubicBezTo>
                    <a:cubicBezTo>
                      <a:pt x="76954" y="215927"/>
                      <a:pt x="75574" y="217416"/>
                      <a:pt x="64295" y="222250"/>
                    </a:cubicBezTo>
                    <a:cubicBezTo>
                      <a:pt x="61219" y="223568"/>
                      <a:pt x="57945" y="224367"/>
                      <a:pt x="54770" y="225425"/>
                    </a:cubicBezTo>
                    <a:cubicBezTo>
                      <a:pt x="50537" y="228600"/>
                      <a:pt x="46088" y="231506"/>
                      <a:pt x="42070" y="234950"/>
                    </a:cubicBezTo>
                    <a:cubicBezTo>
                      <a:pt x="38661" y="237872"/>
                      <a:pt x="36281" y="241984"/>
                      <a:pt x="32545" y="244475"/>
                    </a:cubicBezTo>
                    <a:cubicBezTo>
                      <a:pt x="29760" y="246331"/>
                      <a:pt x="26195" y="246592"/>
                      <a:pt x="23020" y="247650"/>
                    </a:cubicBezTo>
                    <a:cubicBezTo>
                      <a:pt x="19845" y="250825"/>
                      <a:pt x="17812" y="255941"/>
                      <a:pt x="13495" y="257175"/>
                    </a:cubicBezTo>
                    <a:cubicBezTo>
                      <a:pt x="9299" y="258374"/>
                      <a:pt x="1853" y="258233"/>
                      <a:pt x="795" y="254000"/>
                    </a:cubicBezTo>
                    <a:cubicBezTo>
                      <a:pt x="-3055" y="238599"/>
                      <a:pt x="8203" y="216958"/>
                      <a:pt x="10320" y="20637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grpSp>
            <p:nvGrpSpPr>
              <p:cNvPr id="913" name="Groupe 912">
                <a:extLst>
                  <a:ext uri="{FF2B5EF4-FFF2-40B4-BE49-F238E27FC236}">
                    <a16:creationId xmlns:a16="http://schemas.microsoft.com/office/drawing/2014/main" id="{CEA834A6-F215-4563-9558-1A8954FAFCA1}"/>
                  </a:ext>
                </a:extLst>
              </p:cNvPr>
              <p:cNvGrpSpPr/>
              <p:nvPr/>
            </p:nvGrpSpPr>
            <p:grpSpPr>
              <a:xfrm>
                <a:off x="4041279" y="2399184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927" name="Larme 926">
                  <a:extLst>
                    <a:ext uri="{FF2B5EF4-FFF2-40B4-BE49-F238E27FC236}">
                      <a16:creationId xmlns:a16="http://schemas.microsoft.com/office/drawing/2014/main" id="{D8593532-1082-4FA1-9027-277C50AF22CB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928" name="Larme 927">
                  <a:extLst>
                    <a:ext uri="{FF2B5EF4-FFF2-40B4-BE49-F238E27FC236}">
                      <a16:creationId xmlns:a16="http://schemas.microsoft.com/office/drawing/2014/main" id="{7F9CD030-E4BE-4AD6-A200-18B768D4AD86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929" name="Larme 928">
                  <a:extLst>
                    <a:ext uri="{FF2B5EF4-FFF2-40B4-BE49-F238E27FC236}">
                      <a16:creationId xmlns:a16="http://schemas.microsoft.com/office/drawing/2014/main" id="{048F9C09-00D8-41B4-B95C-D92AB5EFD888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930" name="Larme 929">
                  <a:extLst>
                    <a:ext uri="{FF2B5EF4-FFF2-40B4-BE49-F238E27FC236}">
                      <a16:creationId xmlns:a16="http://schemas.microsoft.com/office/drawing/2014/main" id="{B1D7F434-5313-40B7-8DC4-1584B84D8747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931" name="Larme 930">
                  <a:extLst>
                    <a:ext uri="{FF2B5EF4-FFF2-40B4-BE49-F238E27FC236}">
                      <a16:creationId xmlns:a16="http://schemas.microsoft.com/office/drawing/2014/main" id="{FCF8775F-9269-4696-9CEE-3455635AEFAE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932" name="Larme 931">
                  <a:extLst>
                    <a:ext uri="{FF2B5EF4-FFF2-40B4-BE49-F238E27FC236}">
                      <a16:creationId xmlns:a16="http://schemas.microsoft.com/office/drawing/2014/main" id="{B06EEEF5-70DF-4245-92C5-008F3DC4A4C1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933" name="Connecteur droit 932">
                  <a:extLst>
                    <a:ext uri="{FF2B5EF4-FFF2-40B4-BE49-F238E27FC236}">
                      <a16:creationId xmlns:a16="http://schemas.microsoft.com/office/drawing/2014/main" id="{7BB9573F-8FFD-44DC-A48A-82B998E574BF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4" name="Connecteur droit 933">
                  <a:extLst>
                    <a:ext uri="{FF2B5EF4-FFF2-40B4-BE49-F238E27FC236}">
                      <a16:creationId xmlns:a16="http://schemas.microsoft.com/office/drawing/2014/main" id="{DD2F92AC-9B3D-45EB-9D6B-5E1DFA57B6A4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5" name="Connecteur droit 934">
                  <a:extLst>
                    <a:ext uri="{FF2B5EF4-FFF2-40B4-BE49-F238E27FC236}">
                      <a16:creationId xmlns:a16="http://schemas.microsoft.com/office/drawing/2014/main" id="{9827FA5F-3026-4673-A18B-27E100772C6B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6" name="Connecteur droit 935">
                  <a:extLst>
                    <a:ext uri="{FF2B5EF4-FFF2-40B4-BE49-F238E27FC236}">
                      <a16:creationId xmlns:a16="http://schemas.microsoft.com/office/drawing/2014/main" id="{5D894B91-1F53-4B1B-A0EF-C7266DC2368B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7" name="Connecteur droit 936">
                  <a:extLst>
                    <a:ext uri="{FF2B5EF4-FFF2-40B4-BE49-F238E27FC236}">
                      <a16:creationId xmlns:a16="http://schemas.microsoft.com/office/drawing/2014/main" id="{AD78A691-4A79-45C6-AE66-2AC911EAEC03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8" name="Connecteur droit 937">
                  <a:extLst>
                    <a:ext uri="{FF2B5EF4-FFF2-40B4-BE49-F238E27FC236}">
                      <a16:creationId xmlns:a16="http://schemas.microsoft.com/office/drawing/2014/main" id="{BBF8A4C5-7987-4800-942F-98D1F6164B06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14" name="Groupe 913">
                <a:extLst>
                  <a:ext uri="{FF2B5EF4-FFF2-40B4-BE49-F238E27FC236}">
                    <a16:creationId xmlns:a16="http://schemas.microsoft.com/office/drawing/2014/main" id="{263CB70B-9856-40E3-80BB-3F00962B775D}"/>
                  </a:ext>
                </a:extLst>
              </p:cNvPr>
              <p:cNvGrpSpPr/>
              <p:nvPr/>
            </p:nvGrpSpPr>
            <p:grpSpPr>
              <a:xfrm flipH="1">
                <a:off x="3874403" y="2396717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915" name="Larme 914">
                  <a:extLst>
                    <a:ext uri="{FF2B5EF4-FFF2-40B4-BE49-F238E27FC236}">
                      <a16:creationId xmlns:a16="http://schemas.microsoft.com/office/drawing/2014/main" id="{F205A5A9-55B1-4D2D-B789-93E886609515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916" name="Larme 915">
                  <a:extLst>
                    <a:ext uri="{FF2B5EF4-FFF2-40B4-BE49-F238E27FC236}">
                      <a16:creationId xmlns:a16="http://schemas.microsoft.com/office/drawing/2014/main" id="{5DB8360A-6EAE-4F13-82D0-234C1E03C3F4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917" name="Larme 916">
                  <a:extLst>
                    <a:ext uri="{FF2B5EF4-FFF2-40B4-BE49-F238E27FC236}">
                      <a16:creationId xmlns:a16="http://schemas.microsoft.com/office/drawing/2014/main" id="{B364BC89-8236-408B-9487-4114C1AF1D14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918" name="Larme 917">
                  <a:extLst>
                    <a:ext uri="{FF2B5EF4-FFF2-40B4-BE49-F238E27FC236}">
                      <a16:creationId xmlns:a16="http://schemas.microsoft.com/office/drawing/2014/main" id="{88BFD941-67F2-47AB-A80F-30ADA1058972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919" name="Larme 918">
                  <a:extLst>
                    <a:ext uri="{FF2B5EF4-FFF2-40B4-BE49-F238E27FC236}">
                      <a16:creationId xmlns:a16="http://schemas.microsoft.com/office/drawing/2014/main" id="{06292619-443A-4DAD-8A94-A4ED966AE627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920" name="Larme 919">
                  <a:extLst>
                    <a:ext uri="{FF2B5EF4-FFF2-40B4-BE49-F238E27FC236}">
                      <a16:creationId xmlns:a16="http://schemas.microsoft.com/office/drawing/2014/main" id="{95758977-2D34-4DD0-8FC5-B38A67FB86E9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921" name="Connecteur droit 920">
                  <a:extLst>
                    <a:ext uri="{FF2B5EF4-FFF2-40B4-BE49-F238E27FC236}">
                      <a16:creationId xmlns:a16="http://schemas.microsoft.com/office/drawing/2014/main" id="{839550E1-F1FA-4F1C-9AA7-F0CBD83DAF2C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2" name="Connecteur droit 921">
                  <a:extLst>
                    <a:ext uri="{FF2B5EF4-FFF2-40B4-BE49-F238E27FC236}">
                      <a16:creationId xmlns:a16="http://schemas.microsoft.com/office/drawing/2014/main" id="{8330B5D1-9AA4-4406-A25A-8B5998A67DBF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3" name="Connecteur droit 922">
                  <a:extLst>
                    <a:ext uri="{FF2B5EF4-FFF2-40B4-BE49-F238E27FC236}">
                      <a16:creationId xmlns:a16="http://schemas.microsoft.com/office/drawing/2014/main" id="{11A9ECDF-2306-44D3-B580-BAC9768440E6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4" name="Connecteur droit 923">
                  <a:extLst>
                    <a:ext uri="{FF2B5EF4-FFF2-40B4-BE49-F238E27FC236}">
                      <a16:creationId xmlns:a16="http://schemas.microsoft.com/office/drawing/2014/main" id="{3EE3BE30-51D7-4BB7-96EC-EF7C1ABB4615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5" name="Connecteur droit 924">
                  <a:extLst>
                    <a:ext uri="{FF2B5EF4-FFF2-40B4-BE49-F238E27FC236}">
                      <a16:creationId xmlns:a16="http://schemas.microsoft.com/office/drawing/2014/main" id="{5D1C62E4-B9D5-4E5D-BD90-4CCC483C9705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6" name="Connecteur droit 925">
                  <a:extLst>
                    <a:ext uri="{FF2B5EF4-FFF2-40B4-BE49-F238E27FC236}">
                      <a16:creationId xmlns:a16="http://schemas.microsoft.com/office/drawing/2014/main" id="{D1073DB8-9C8E-42B1-BBF3-6D1BC0D7EEB3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72" name="Groupe 871">
              <a:extLst>
                <a:ext uri="{FF2B5EF4-FFF2-40B4-BE49-F238E27FC236}">
                  <a16:creationId xmlns:a16="http://schemas.microsoft.com/office/drawing/2014/main" id="{D15AAE30-62A9-4696-8456-0AC31A102AD0}"/>
                </a:ext>
              </a:extLst>
            </p:cNvPr>
            <p:cNvGrpSpPr/>
            <p:nvPr/>
          </p:nvGrpSpPr>
          <p:grpSpPr>
            <a:xfrm>
              <a:off x="7956376" y="1396806"/>
              <a:ext cx="825238" cy="2422500"/>
              <a:chOff x="3562350" y="2396717"/>
              <a:chExt cx="958522" cy="2436219"/>
            </a:xfrm>
            <a:solidFill>
              <a:srgbClr val="EEF1C7"/>
            </a:solidFill>
          </p:grpSpPr>
          <p:sp>
            <p:nvSpPr>
              <p:cNvPr id="873" name="Forme libre 429">
                <a:extLst>
                  <a:ext uri="{FF2B5EF4-FFF2-40B4-BE49-F238E27FC236}">
                    <a16:creationId xmlns:a16="http://schemas.microsoft.com/office/drawing/2014/main" id="{8B9C27DF-8F97-40FD-8DB4-958E0176AECB}"/>
                  </a:ext>
                </a:extLst>
              </p:cNvPr>
              <p:cNvSpPr/>
              <p:nvPr/>
            </p:nvSpPr>
            <p:spPr>
              <a:xfrm>
                <a:off x="3743325" y="3068960"/>
                <a:ext cx="314325" cy="365125"/>
              </a:xfrm>
              <a:custGeom>
                <a:avLst/>
                <a:gdLst>
                  <a:gd name="connsiteX0" fmla="*/ 298450 w 314325"/>
                  <a:gd name="connsiteY0" fmla="*/ 184150 h 365125"/>
                  <a:gd name="connsiteX1" fmla="*/ 314325 w 314325"/>
                  <a:gd name="connsiteY1" fmla="*/ 158750 h 365125"/>
                  <a:gd name="connsiteX2" fmla="*/ 311150 w 314325"/>
                  <a:gd name="connsiteY2" fmla="*/ 136525 h 365125"/>
                  <a:gd name="connsiteX3" fmla="*/ 301625 w 314325"/>
                  <a:gd name="connsiteY3" fmla="*/ 98425 h 365125"/>
                  <a:gd name="connsiteX4" fmla="*/ 292100 w 314325"/>
                  <a:gd name="connsiteY4" fmla="*/ 95250 h 365125"/>
                  <a:gd name="connsiteX5" fmla="*/ 273050 w 314325"/>
                  <a:gd name="connsiteY5" fmla="*/ 82550 h 365125"/>
                  <a:gd name="connsiteX6" fmla="*/ 250825 w 314325"/>
                  <a:gd name="connsiteY6" fmla="*/ 76200 h 365125"/>
                  <a:gd name="connsiteX7" fmla="*/ 231775 w 314325"/>
                  <a:gd name="connsiteY7" fmla="*/ 66675 h 365125"/>
                  <a:gd name="connsiteX8" fmla="*/ 222250 w 314325"/>
                  <a:gd name="connsiteY8" fmla="*/ 57150 h 365125"/>
                  <a:gd name="connsiteX9" fmla="*/ 203200 w 314325"/>
                  <a:gd name="connsiteY9" fmla="*/ 44450 h 365125"/>
                  <a:gd name="connsiteX10" fmla="*/ 180975 w 314325"/>
                  <a:gd name="connsiteY10" fmla="*/ 22225 h 365125"/>
                  <a:gd name="connsiteX11" fmla="*/ 171450 w 314325"/>
                  <a:gd name="connsiteY11" fmla="*/ 12700 h 365125"/>
                  <a:gd name="connsiteX12" fmla="*/ 155575 w 314325"/>
                  <a:gd name="connsiteY12" fmla="*/ 6350 h 365125"/>
                  <a:gd name="connsiteX13" fmla="*/ 142875 w 314325"/>
                  <a:gd name="connsiteY13" fmla="*/ 0 h 365125"/>
                  <a:gd name="connsiteX14" fmla="*/ 104775 w 314325"/>
                  <a:gd name="connsiteY14" fmla="*/ 3175 h 365125"/>
                  <a:gd name="connsiteX15" fmla="*/ 82550 w 314325"/>
                  <a:gd name="connsiteY15" fmla="*/ 12700 h 365125"/>
                  <a:gd name="connsiteX16" fmla="*/ 63500 w 314325"/>
                  <a:gd name="connsiteY16" fmla="*/ 31750 h 365125"/>
                  <a:gd name="connsiteX17" fmla="*/ 50800 w 314325"/>
                  <a:gd name="connsiteY17" fmla="*/ 41275 h 365125"/>
                  <a:gd name="connsiteX18" fmla="*/ 47625 w 314325"/>
                  <a:gd name="connsiteY18" fmla="*/ 50800 h 365125"/>
                  <a:gd name="connsiteX19" fmla="*/ 31750 w 314325"/>
                  <a:gd name="connsiteY19" fmla="*/ 69850 h 365125"/>
                  <a:gd name="connsiteX20" fmla="*/ 28575 w 314325"/>
                  <a:gd name="connsiteY20" fmla="*/ 82550 h 365125"/>
                  <a:gd name="connsiteX21" fmla="*/ 19050 w 314325"/>
                  <a:gd name="connsiteY21" fmla="*/ 155575 h 365125"/>
                  <a:gd name="connsiteX22" fmla="*/ 15875 w 314325"/>
                  <a:gd name="connsiteY22" fmla="*/ 187325 h 365125"/>
                  <a:gd name="connsiteX23" fmla="*/ 6350 w 314325"/>
                  <a:gd name="connsiteY23" fmla="*/ 196850 h 365125"/>
                  <a:gd name="connsiteX24" fmla="*/ 0 w 314325"/>
                  <a:gd name="connsiteY24" fmla="*/ 209550 h 365125"/>
                  <a:gd name="connsiteX25" fmla="*/ 3175 w 314325"/>
                  <a:gd name="connsiteY25" fmla="*/ 238125 h 365125"/>
                  <a:gd name="connsiteX26" fmla="*/ 12700 w 314325"/>
                  <a:gd name="connsiteY26" fmla="*/ 247650 h 365125"/>
                  <a:gd name="connsiteX27" fmla="*/ 22225 w 314325"/>
                  <a:gd name="connsiteY27" fmla="*/ 266700 h 365125"/>
                  <a:gd name="connsiteX28" fmla="*/ 19050 w 314325"/>
                  <a:gd name="connsiteY28" fmla="*/ 295275 h 365125"/>
                  <a:gd name="connsiteX29" fmla="*/ 9525 w 314325"/>
                  <a:gd name="connsiteY29" fmla="*/ 320675 h 365125"/>
                  <a:gd name="connsiteX30" fmla="*/ 12700 w 314325"/>
                  <a:gd name="connsiteY30" fmla="*/ 352425 h 365125"/>
                  <a:gd name="connsiteX31" fmla="*/ 22225 w 314325"/>
                  <a:gd name="connsiteY31" fmla="*/ 358775 h 365125"/>
                  <a:gd name="connsiteX32" fmla="*/ 41275 w 314325"/>
                  <a:gd name="connsiteY32" fmla="*/ 365125 h 365125"/>
                  <a:gd name="connsiteX33" fmla="*/ 34925 w 314325"/>
                  <a:gd name="connsiteY33" fmla="*/ 349250 h 365125"/>
                  <a:gd name="connsiteX34" fmla="*/ 41275 w 314325"/>
                  <a:gd name="connsiteY34" fmla="*/ 266700 h 365125"/>
                  <a:gd name="connsiteX35" fmla="*/ 41275 w 314325"/>
                  <a:gd name="connsiteY35" fmla="*/ 215900 h 365125"/>
                  <a:gd name="connsiteX36" fmla="*/ 60325 w 314325"/>
                  <a:gd name="connsiteY36" fmla="*/ 203200 h 365125"/>
                  <a:gd name="connsiteX37" fmla="*/ 76200 w 314325"/>
                  <a:gd name="connsiteY37" fmla="*/ 184150 h 365125"/>
                  <a:gd name="connsiteX38" fmla="*/ 82550 w 314325"/>
                  <a:gd name="connsiteY38" fmla="*/ 111125 h 365125"/>
                  <a:gd name="connsiteX39" fmla="*/ 88900 w 314325"/>
                  <a:gd name="connsiteY39" fmla="*/ 98425 h 365125"/>
                  <a:gd name="connsiteX40" fmla="*/ 101600 w 314325"/>
                  <a:gd name="connsiteY40" fmla="*/ 69850 h 365125"/>
                  <a:gd name="connsiteX41" fmla="*/ 111125 w 314325"/>
                  <a:gd name="connsiteY41" fmla="*/ 63500 h 365125"/>
                  <a:gd name="connsiteX42" fmla="*/ 120650 w 314325"/>
                  <a:gd name="connsiteY42" fmla="*/ 60325 h 365125"/>
                  <a:gd name="connsiteX43" fmla="*/ 152400 w 314325"/>
                  <a:gd name="connsiteY43" fmla="*/ 66675 h 365125"/>
                  <a:gd name="connsiteX44" fmla="*/ 180975 w 314325"/>
                  <a:gd name="connsiteY44" fmla="*/ 92075 h 365125"/>
                  <a:gd name="connsiteX45" fmla="*/ 200025 w 314325"/>
                  <a:gd name="connsiteY45" fmla="*/ 104775 h 365125"/>
                  <a:gd name="connsiteX46" fmla="*/ 219075 w 314325"/>
                  <a:gd name="connsiteY46" fmla="*/ 117475 h 365125"/>
                  <a:gd name="connsiteX47" fmla="*/ 247650 w 314325"/>
                  <a:gd name="connsiteY47" fmla="*/ 133350 h 365125"/>
                  <a:gd name="connsiteX48" fmla="*/ 266700 w 314325"/>
                  <a:gd name="connsiteY48" fmla="*/ 149225 h 365125"/>
                  <a:gd name="connsiteX49" fmla="*/ 276225 w 314325"/>
                  <a:gd name="connsiteY49" fmla="*/ 155575 h 365125"/>
                  <a:gd name="connsiteX50" fmla="*/ 285750 w 314325"/>
                  <a:gd name="connsiteY50" fmla="*/ 165100 h 365125"/>
                  <a:gd name="connsiteX51" fmla="*/ 298450 w 314325"/>
                  <a:gd name="connsiteY51" fmla="*/ 184150 h 365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314325" h="365125">
                    <a:moveTo>
                      <a:pt x="298450" y="184150"/>
                    </a:moveTo>
                    <a:cubicBezTo>
                      <a:pt x="303212" y="183092"/>
                      <a:pt x="314325" y="168056"/>
                      <a:pt x="314325" y="158750"/>
                    </a:cubicBezTo>
                    <a:cubicBezTo>
                      <a:pt x="314325" y="151266"/>
                      <a:pt x="312139" y="143943"/>
                      <a:pt x="311150" y="136525"/>
                    </a:cubicBezTo>
                    <a:cubicBezTo>
                      <a:pt x="309918" y="127285"/>
                      <a:pt x="310387" y="107187"/>
                      <a:pt x="301625" y="98425"/>
                    </a:cubicBezTo>
                    <a:cubicBezTo>
                      <a:pt x="299258" y="96058"/>
                      <a:pt x="295026" y="96875"/>
                      <a:pt x="292100" y="95250"/>
                    </a:cubicBezTo>
                    <a:cubicBezTo>
                      <a:pt x="285429" y="91544"/>
                      <a:pt x="280454" y="84401"/>
                      <a:pt x="273050" y="82550"/>
                    </a:cubicBezTo>
                    <a:cubicBezTo>
                      <a:pt x="268981" y="81533"/>
                      <a:pt x="255380" y="78477"/>
                      <a:pt x="250825" y="76200"/>
                    </a:cubicBezTo>
                    <a:cubicBezTo>
                      <a:pt x="226206" y="63890"/>
                      <a:pt x="255716" y="74655"/>
                      <a:pt x="231775" y="66675"/>
                    </a:cubicBezTo>
                    <a:cubicBezTo>
                      <a:pt x="228600" y="63500"/>
                      <a:pt x="225794" y="59907"/>
                      <a:pt x="222250" y="57150"/>
                    </a:cubicBezTo>
                    <a:cubicBezTo>
                      <a:pt x="216226" y="52465"/>
                      <a:pt x="203200" y="44450"/>
                      <a:pt x="203200" y="44450"/>
                    </a:cubicBezTo>
                    <a:cubicBezTo>
                      <a:pt x="188644" y="22615"/>
                      <a:pt x="197740" y="27813"/>
                      <a:pt x="180975" y="22225"/>
                    </a:cubicBezTo>
                    <a:cubicBezTo>
                      <a:pt x="177800" y="19050"/>
                      <a:pt x="175258" y="15080"/>
                      <a:pt x="171450" y="12700"/>
                    </a:cubicBezTo>
                    <a:cubicBezTo>
                      <a:pt x="166617" y="9679"/>
                      <a:pt x="160783" y="8665"/>
                      <a:pt x="155575" y="6350"/>
                    </a:cubicBezTo>
                    <a:cubicBezTo>
                      <a:pt x="151250" y="4428"/>
                      <a:pt x="147108" y="2117"/>
                      <a:pt x="142875" y="0"/>
                    </a:cubicBezTo>
                    <a:cubicBezTo>
                      <a:pt x="130175" y="1058"/>
                      <a:pt x="117407" y="1491"/>
                      <a:pt x="104775" y="3175"/>
                    </a:cubicBezTo>
                    <a:cubicBezTo>
                      <a:pt x="99958" y="3817"/>
                      <a:pt x="85235" y="10552"/>
                      <a:pt x="82550" y="12700"/>
                    </a:cubicBezTo>
                    <a:cubicBezTo>
                      <a:pt x="75538" y="18310"/>
                      <a:pt x="70684" y="26362"/>
                      <a:pt x="63500" y="31750"/>
                    </a:cubicBezTo>
                    <a:lnTo>
                      <a:pt x="50800" y="41275"/>
                    </a:lnTo>
                    <a:cubicBezTo>
                      <a:pt x="49742" y="44450"/>
                      <a:pt x="49716" y="48187"/>
                      <a:pt x="47625" y="50800"/>
                    </a:cubicBezTo>
                    <a:cubicBezTo>
                      <a:pt x="31675" y="70738"/>
                      <a:pt x="42891" y="40140"/>
                      <a:pt x="31750" y="69850"/>
                    </a:cubicBezTo>
                    <a:cubicBezTo>
                      <a:pt x="30218" y="73936"/>
                      <a:pt x="29214" y="78233"/>
                      <a:pt x="28575" y="82550"/>
                    </a:cubicBezTo>
                    <a:cubicBezTo>
                      <a:pt x="24978" y="106833"/>
                      <a:pt x="21493" y="131149"/>
                      <a:pt x="19050" y="155575"/>
                    </a:cubicBezTo>
                    <a:cubicBezTo>
                      <a:pt x="17992" y="166158"/>
                      <a:pt x="19003" y="177159"/>
                      <a:pt x="15875" y="187325"/>
                    </a:cubicBezTo>
                    <a:cubicBezTo>
                      <a:pt x="14555" y="191617"/>
                      <a:pt x="8960" y="193196"/>
                      <a:pt x="6350" y="196850"/>
                    </a:cubicBezTo>
                    <a:cubicBezTo>
                      <a:pt x="3599" y="200701"/>
                      <a:pt x="2117" y="205317"/>
                      <a:pt x="0" y="209550"/>
                    </a:cubicBezTo>
                    <a:cubicBezTo>
                      <a:pt x="1058" y="219075"/>
                      <a:pt x="144" y="229033"/>
                      <a:pt x="3175" y="238125"/>
                    </a:cubicBezTo>
                    <a:cubicBezTo>
                      <a:pt x="4595" y="242385"/>
                      <a:pt x="9825" y="244201"/>
                      <a:pt x="12700" y="247650"/>
                    </a:cubicBezTo>
                    <a:cubicBezTo>
                      <a:pt x="19539" y="255856"/>
                      <a:pt x="19043" y="257154"/>
                      <a:pt x="22225" y="266700"/>
                    </a:cubicBezTo>
                    <a:cubicBezTo>
                      <a:pt x="21167" y="276225"/>
                      <a:pt x="20626" y="285822"/>
                      <a:pt x="19050" y="295275"/>
                    </a:cubicBezTo>
                    <a:cubicBezTo>
                      <a:pt x="18339" y="299541"/>
                      <a:pt x="9853" y="319855"/>
                      <a:pt x="9525" y="320675"/>
                    </a:cubicBezTo>
                    <a:cubicBezTo>
                      <a:pt x="10583" y="331258"/>
                      <a:pt x="9337" y="342335"/>
                      <a:pt x="12700" y="352425"/>
                    </a:cubicBezTo>
                    <a:cubicBezTo>
                      <a:pt x="13907" y="356045"/>
                      <a:pt x="18738" y="357225"/>
                      <a:pt x="22225" y="358775"/>
                    </a:cubicBezTo>
                    <a:cubicBezTo>
                      <a:pt x="28342" y="361493"/>
                      <a:pt x="41275" y="365125"/>
                      <a:pt x="41275" y="365125"/>
                    </a:cubicBezTo>
                    <a:cubicBezTo>
                      <a:pt x="39158" y="359833"/>
                      <a:pt x="35144" y="354945"/>
                      <a:pt x="34925" y="349250"/>
                    </a:cubicBezTo>
                    <a:cubicBezTo>
                      <a:pt x="33154" y="303199"/>
                      <a:pt x="34998" y="298084"/>
                      <a:pt x="41275" y="266700"/>
                    </a:cubicBezTo>
                    <a:cubicBezTo>
                      <a:pt x="35357" y="248947"/>
                      <a:pt x="31161" y="240464"/>
                      <a:pt x="41275" y="215900"/>
                    </a:cubicBezTo>
                    <a:cubicBezTo>
                      <a:pt x="44181" y="208843"/>
                      <a:pt x="54929" y="208596"/>
                      <a:pt x="60325" y="203200"/>
                    </a:cubicBezTo>
                    <a:cubicBezTo>
                      <a:pt x="72548" y="190977"/>
                      <a:pt x="67359" y="197411"/>
                      <a:pt x="76200" y="184150"/>
                    </a:cubicBezTo>
                    <a:cubicBezTo>
                      <a:pt x="76569" y="177146"/>
                      <a:pt x="75149" y="130861"/>
                      <a:pt x="82550" y="111125"/>
                    </a:cubicBezTo>
                    <a:cubicBezTo>
                      <a:pt x="84212" y="106693"/>
                      <a:pt x="87142" y="102819"/>
                      <a:pt x="88900" y="98425"/>
                    </a:cubicBezTo>
                    <a:cubicBezTo>
                      <a:pt x="93092" y="87946"/>
                      <a:pt x="93455" y="77995"/>
                      <a:pt x="101600" y="69850"/>
                    </a:cubicBezTo>
                    <a:cubicBezTo>
                      <a:pt x="104298" y="67152"/>
                      <a:pt x="107712" y="65207"/>
                      <a:pt x="111125" y="63500"/>
                    </a:cubicBezTo>
                    <a:cubicBezTo>
                      <a:pt x="114118" y="62003"/>
                      <a:pt x="117475" y="61383"/>
                      <a:pt x="120650" y="60325"/>
                    </a:cubicBezTo>
                    <a:cubicBezTo>
                      <a:pt x="131233" y="62442"/>
                      <a:pt x="142084" y="63501"/>
                      <a:pt x="152400" y="66675"/>
                    </a:cubicBezTo>
                    <a:cubicBezTo>
                      <a:pt x="160981" y="69315"/>
                      <a:pt x="179033" y="90780"/>
                      <a:pt x="180975" y="92075"/>
                    </a:cubicBezTo>
                    <a:cubicBezTo>
                      <a:pt x="187325" y="96308"/>
                      <a:pt x="194629" y="99379"/>
                      <a:pt x="200025" y="104775"/>
                    </a:cubicBezTo>
                    <a:cubicBezTo>
                      <a:pt x="211917" y="116667"/>
                      <a:pt x="205290" y="112880"/>
                      <a:pt x="219075" y="117475"/>
                    </a:cubicBezTo>
                    <a:cubicBezTo>
                      <a:pt x="248970" y="147370"/>
                      <a:pt x="201031" y="102270"/>
                      <a:pt x="247650" y="133350"/>
                    </a:cubicBezTo>
                    <a:cubicBezTo>
                      <a:pt x="271299" y="149116"/>
                      <a:pt x="242254" y="128853"/>
                      <a:pt x="266700" y="149225"/>
                    </a:cubicBezTo>
                    <a:cubicBezTo>
                      <a:pt x="269631" y="151668"/>
                      <a:pt x="273294" y="153132"/>
                      <a:pt x="276225" y="155575"/>
                    </a:cubicBezTo>
                    <a:cubicBezTo>
                      <a:pt x="279674" y="158450"/>
                      <a:pt x="282301" y="162225"/>
                      <a:pt x="285750" y="165100"/>
                    </a:cubicBezTo>
                    <a:cubicBezTo>
                      <a:pt x="288681" y="167543"/>
                      <a:pt x="293688" y="185208"/>
                      <a:pt x="298450" y="1841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874" name="Forme libre 430">
                <a:extLst>
                  <a:ext uri="{FF2B5EF4-FFF2-40B4-BE49-F238E27FC236}">
                    <a16:creationId xmlns:a16="http://schemas.microsoft.com/office/drawing/2014/main" id="{64163F20-4B3D-4107-93AB-B0A87A581B2C}"/>
                  </a:ext>
                </a:extLst>
              </p:cNvPr>
              <p:cNvSpPr/>
              <p:nvPr/>
            </p:nvSpPr>
            <p:spPr>
              <a:xfrm>
                <a:off x="3562350" y="3645024"/>
                <a:ext cx="539750" cy="393700"/>
              </a:xfrm>
              <a:custGeom>
                <a:avLst/>
                <a:gdLst>
                  <a:gd name="connsiteX0" fmla="*/ 485775 w 539750"/>
                  <a:gd name="connsiteY0" fmla="*/ 215900 h 393700"/>
                  <a:gd name="connsiteX1" fmla="*/ 517525 w 539750"/>
                  <a:gd name="connsiteY1" fmla="*/ 209550 h 393700"/>
                  <a:gd name="connsiteX2" fmla="*/ 527050 w 539750"/>
                  <a:gd name="connsiteY2" fmla="*/ 203200 h 393700"/>
                  <a:gd name="connsiteX3" fmla="*/ 536575 w 539750"/>
                  <a:gd name="connsiteY3" fmla="*/ 193675 h 393700"/>
                  <a:gd name="connsiteX4" fmla="*/ 539750 w 539750"/>
                  <a:gd name="connsiteY4" fmla="*/ 184150 h 393700"/>
                  <a:gd name="connsiteX5" fmla="*/ 527050 w 539750"/>
                  <a:gd name="connsiteY5" fmla="*/ 161925 h 393700"/>
                  <a:gd name="connsiteX6" fmla="*/ 514350 w 539750"/>
                  <a:gd name="connsiteY6" fmla="*/ 142875 h 393700"/>
                  <a:gd name="connsiteX7" fmla="*/ 504825 w 539750"/>
                  <a:gd name="connsiteY7" fmla="*/ 133350 h 393700"/>
                  <a:gd name="connsiteX8" fmla="*/ 492125 w 539750"/>
                  <a:gd name="connsiteY8" fmla="*/ 114300 h 393700"/>
                  <a:gd name="connsiteX9" fmla="*/ 485775 w 539750"/>
                  <a:gd name="connsiteY9" fmla="*/ 104775 h 393700"/>
                  <a:gd name="connsiteX10" fmla="*/ 476250 w 539750"/>
                  <a:gd name="connsiteY10" fmla="*/ 98425 h 393700"/>
                  <a:gd name="connsiteX11" fmla="*/ 466725 w 539750"/>
                  <a:gd name="connsiteY11" fmla="*/ 95250 h 393700"/>
                  <a:gd name="connsiteX12" fmla="*/ 444500 w 539750"/>
                  <a:gd name="connsiteY12" fmla="*/ 73025 h 393700"/>
                  <a:gd name="connsiteX13" fmla="*/ 425450 w 539750"/>
                  <a:gd name="connsiteY13" fmla="*/ 63500 h 393700"/>
                  <a:gd name="connsiteX14" fmla="*/ 393700 w 539750"/>
                  <a:gd name="connsiteY14" fmla="*/ 34925 h 393700"/>
                  <a:gd name="connsiteX15" fmla="*/ 377825 w 539750"/>
                  <a:gd name="connsiteY15" fmla="*/ 15875 h 393700"/>
                  <a:gd name="connsiteX16" fmla="*/ 365125 w 539750"/>
                  <a:gd name="connsiteY16" fmla="*/ 9525 h 393700"/>
                  <a:gd name="connsiteX17" fmla="*/ 346075 w 539750"/>
                  <a:gd name="connsiteY17" fmla="*/ 0 h 393700"/>
                  <a:gd name="connsiteX18" fmla="*/ 257175 w 539750"/>
                  <a:gd name="connsiteY18" fmla="*/ 3175 h 393700"/>
                  <a:gd name="connsiteX19" fmla="*/ 244475 w 539750"/>
                  <a:gd name="connsiteY19" fmla="*/ 6350 h 393700"/>
                  <a:gd name="connsiteX20" fmla="*/ 225425 w 539750"/>
                  <a:gd name="connsiteY20" fmla="*/ 12700 h 393700"/>
                  <a:gd name="connsiteX21" fmla="*/ 206375 w 539750"/>
                  <a:gd name="connsiteY21" fmla="*/ 25400 h 393700"/>
                  <a:gd name="connsiteX22" fmla="*/ 187325 w 539750"/>
                  <a:gd name="connsiteY22" fmla="*/ 41275 h 393700"/>
                  <a:gd name="connsiteX23" fmla="*/ 184150 w 539750"/>
                  <a:gd name="connsiteY23" fmla="*/ 50800 h 393700"/>
                  <a:gd name="connsiteX24" fmla="*/ 171450 w 539750"/>
                  <a:gd name="connsiteY24" fmla="*/ 69850 h 393700"/>
                  <a:gd name="connsiteX25" fmla="*/ 168275 w 539750"/>
                  <a:gd name="connsiteY25" fmla="*/ 79375 h 393700"/>
                  <a:gd name="connsiteX26" fmla="*/ 161925 w 539750"/>
                  <a:gd name="connsiteY26" fmla="*/ 95250 h 393700"/>
                  <a:gd name="connsiteX27" fmla="*/ 155575 w 539750"/>
                  <a:gd name="connsiteY27" fmla="*/ 120650 h 393700"/>
                  <a:gd name="connsiteX28" fmla="*/ 146050 w 539750"/>
                  <a:gd name="connsiteY28" fmla="*/ 139700 h 393700"/>
                  <a:gd name="connsiteX29" fmla="*/ 142875 w 539750"/>
                  <a:gd name="connsiteY29" fmla="*/ 168275 h 393700"/>
                  <a:gd name="connsiteX30" fmla="*/ 136525 w 539750"/>
                  <a:gd name="connsiteY30" fmla="*/ 177800 h 393700"/>
                  <a:gd name="connsiteX31" fmla="*/ 117475 w 539750"/>
                  <a:gd name="connsiteY31" fmla="*/ 196850 h 393700"/>
                  <a:gd name="connsiteX32" fmla="*/ 107950 w 539750"/>
                  <a:gd name="connsiteY32" fmla="*/ 206375 h 393700"/>
                  <a:gd name="connsiteX33" fmla="*/ 95250 w 539750"/>
                  <a:gd name="connsiteY33" fmla="*/ 209550 h 393700"/>
                  <a:gd name="connsiteX34" fmla="*/ 82550 w 539750"/>
                  <a:gd name="connsiteY34" fmla="*/ 219075 h 393700"/>
                  <a:gd name="connsiteX35" fmla="*/ 73025 w 539750"/>
                  <a:gd name="connsiteY35" fmla="*/ 222250 h 393700"/>
                  <a:gd name="connsiteX36" fmla="*/ 60325 w 539750"/>
                  <a:gd name="connsiteY36" fmla="*/ 231775 h 393700"/>
                  <a:gd name="connsiteX37" fmla="*/ 31750 w 539750"/>
                  <a:gd name="connsiteY37" fmla="*/ 254000 h 393700"/>
                  <a:gd name="connsiteX38" fmla="*/ 22225 w 539750"/>
                  <a:gd name="connsiteY38" fmla="*/ 273050 h 393700"/>
                  <a:gd name="connsiteX39" fmla="*/ 19050 w 539750"/>
                  <a:gd name="connsiteY39" fmla="*/ 282575 h 393700"/>
                  <a:gd name="connsiteX40" fmla="*/ 15875 w 539750"/>
                  <a:gd name="connsiteY40" fmla="*/ 374650 h 393700"/>
                  <a:gd name="connsiteX41" fmla="*/ 9525 w 539750"/>
                  <a:gd name="connsiteY41" fmla="*/ 384175 h 393700"/>
                  <a:gd name="connsiteX42" fmla="*/ 0 w 539750"/>
                  <a:gd name="connsiteY42" fmla="*/ 390525 h 393700"/>
                  <a:gd name="connsiteX43" fmla="*/ 9525 w 539750"/>
                  <a:gd name="connsiteY43" fmla="*/ 393700 h 393700"/>
                  <a:gd name="connsiteX44" fmla="*/ 31750 w 539750"/>
                  <a:gd name="connsiteY44" fmla="*/ 387350 h 393700"/>
                  <a:gd name="connsiteX45" fmla="*/ 47625 w 539750"/>
                  <a:gd name="connsiteY45" fmla="*/ 355600 h 393700"/>
                  <a:gd name="connsiteX46" fmla="*/ 50800 w 539750"/>
                  <a:gd name="connsiteY46" fmla="*/ 346075 h 393700"/>
                  <a:gd name="connsiteX47" fmla="*/ 47625 w 539750"/>
                  <a:gd name="connsiteY47" fmla="*/ 317500 h 393700"/>
                  <a:gd name="connsiteX48" fmla="*/ 44450 w 539750"/>
                  <a:gd name="connsiteY48" fmla="*/ 307975 h 393700"/>
                  <a:gd name="connsiteX49" fmla="*/ 47625 w 539750"/>
                  <a:gd name="connsiteY49" fmla="*/ 292100 h 393700"/>
                  <a:gd name="connsiteX50" fmla="*/ 63500 w 539750"/>
                  <a:gd name="connsiteY50" fmla="*/ 288925 h 393700"/>
                  <a:gd name="connsiteX51" fmla="*/ 82550 w 539750"/>
                  <a:gd name="connsiteY51" fmla="*/ 282575 h 393700"/>
                  <a:gd name="connsiteX52" fmla="*/ 95250 w 539750"/>
                  <a:gd name="connsiteY52" fmla="*/ 279400 h 393700"/>
                  <a:gd name="connsiteX53" fmla="*/ 104775 w 539750"/>
                  <a:gd name="connsiteY53" fmla="*/ 273050 h 393700"/>
                  <a:gd name="connsiteX54" fmla="*/ 117475 w 539750"/>
                  <a:gd name="connsiteY54" fmla="*/ 269875 h 393700"/>
                  <a:gd name="connsiteX55" fmla="*/ 127000 w 539750"/>
                  <a:gd name="connsiteY55" fmla="*/ 260350 h 393700"/>
                  <a:gd name="connsiteX56" fmla="*/ 136525 w 539750"/>
                  <a:gd name="connsiteY56" fmla="*/ 254000 h 393700"/>
                  <a:gd name="connsiteX57" fmla="*/ 146050 w 539750"/>
                  <a:gd name="connsiteY57" fmla="*/ 250825 h 393700"/>
                  <a:gd name="connsiteX58" fmla="*/ 171450 w 539750"/>
                  <a:gd name="connsiteY58" fmla="*/ 241300 h 393700"/>
                  <a:gd name="connsiteX59" fmla="*/ 190500 w 539750"/>
                  <a:gd name="connsiteY59" fmla="*/ 228600 h 393700"/>
                  <a:gd name="connsiteX60" fmla="*/ 212725 w 539750"/>
                  <a:gd name="connsiteY60" fmla="*/ 200025 h 393700"/>
                  <a:gd name="connsiteX61" fmla="*/ 219075 w 539750"/>
                  <a:gd name="connsiteY61" fmla="*/ 190500 h 393700"/>
                  <a:gd name="connsiteX62" fmla="*/ 222250 w 539750"/>
                  <a:gd name="connsiteY62" fmla="*/ 180975 h 393700"/>
                  <a:gd name="connsiteX63" fmla="*/ 234950 w 539750"/>
                  <a:gd name="connsiteY63" fmla="*/ 161925 h 393700"/>
                  <a:gd name="connsiteX64" fmla="*/ 231775 w 539750"/>
                  <a:gd name="connsiteY64" fmla="*/ 92075 h 393700"/>
                  <a:gd name="connsiteX65" fmla="*/ 234950 w 539750"/>
                  <a:gd name="connsiteY65" fmla="*/ 79375 h 393700"/>
                  <a:gd name="connsiteX66" fmla="*/ 257175 w 539750"/>
                  <a:gd name="connsiteY66" fmla="*/ 66675 h 393700"/>
                  <a:gd name="connsiteX67" fmla="*/ 266700 w 539750"/>
                  <a:gd name="connsiteY67" fmla="*/ 57150 h 393700"/>
                  <a:gd name="connsiteX68" fmla="*/ 285750 w 539750"/>
                  <a:gd name="connsiteY68" fmla="*/ 44450 h 393700"/>
                  <a:gd name="connsiteX69" fmla="*/ 336550 w 539750"/>
                  <a:gd name="connsiteY69" fmla="*/ 47625 h 393700"/>
                  <a:gd name="connsiteX70" fmla="*/ 358775 w 539750"/>
                  <a:gd name="connsiteY70" fmla="*/ 73025 h 393700"/>
                  <a:gd name="connsiteX71" fmla="*/ 381000 w 539750"/>
                  <a:gd name="connsiteY71" fmla="*/ 88900 h 393700"/>
                  <a:gd name="connsiteX72" fmla="*/ 387350 w 539750"/>
                  <a:gd name="connsiteY72" fmla="*/ 98425 h 393700"/>
                  <a:gd name="connsiteX73" fmla="*/ 409575 w 539750"/>
                  <a:gd name="connsiteY73" fmla="*/ 117475 h 393700"/>
                  <a:gd name="connsiteX74" fmla="*/ 419100 w 539750"/>
                  <a:gd name="connsiteY74" fmla="*/ 120650 h 393700"/>
                  <a:gd name="connsiteX75" fmla="*/ 434975 w 539750"/>
                  <a:gd name="connsiteY75" fmla="*/ 133350 h 393700"/>
                  <a:gd name="connsiteX76" fmla="*/ 447675 w 539750"/>
                  <a:gd name="connsiteY76" fmla="*/ 152400 h 393700"/>
                  <a:gd name="connsiteX77" fmla="*/ 454025 w 539750"/>
                  <a:gd name="connsiteY77" fmla="*/ 161925 h 393700"/>
                  <a:gd name="connsiteX78" fmla="*/ 476250 w 539750"/>
                  <a:gd name="connsiteY78" fmla="*/ 180975 h 393700"/>
                  <a:gd name="connsiteX79" fmla="*/ 482600 w 539750"/>
                  <a:gd name="connsiteY79" fmla="*/ 190500 h 393700"/>
                  <a:gd name="connsiteX80" fmla="*/ 485775 w 539750"/>
                  <a:gd name="connsiteY80" fmla="*/ 215900 h 393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539750" h="393700">
                    <a:moveTo>
                      <a:pt x="485775" y="215900"/>
                    </a:moveTo>
                    <a:cubicBezTo>
                      <a:pt x="491596" y="219075"/>
                      <a:pt x="508659" y="213983"/>
                      <a:pt x="517525" y="209550"/>
                    </a:cubicBezTo>
                    <a:cubicBezTo>
                      <a:pt x="520938" y="207843"/>
                      <a:pt x="524119" y="205643"/>
                      <a:pt x="527050" y="203200"/>
                    </a:cubicBezTo>
                    <a:cubicBezTo>
                      <a:pt x="530499" y="200325"/>
                      <a:pt x="533400" y="196850"/>
                      <a:pt x="536575" y="193675"/>
                    </a:cubicBezTo>
                    <a:cubicBezTo>
                      <a:pt x="537633" y="190500"/>
                      <a:pt x="539750" y="187497"/>
                      <a:pt x="539750" y="184150"/>
                    </a:cubicBezTo>
                    <a:cubicBezTo>
                      <a:pt x="539750" y="175836"/>
                      <a:pt x="530917" y="167449"/>
                      <a:pt x="527050" y="161925"/>
                    </a:cubicBezTo>
                    <a:cubicBezTo>
                      <a:pt x="522673" y="155673"/>
                      <a:pt x="519746" y="148271"/>
                      <a:pt x="514350" y="142875"/>
                    </a:cubicBezTo>
                    <a:cubicBezTo>
                      <a:pt x="511175" y="139700"/>
                      <a:pt x="507582" y="136894"/>
                      <a:pt x="504825" y="133350"/>
                    </a:cubicBezTo>
                    <a:cubicBezTo>
                      <a:pt x="500140" y="127326"/>
                      <a:pt x="496358" y="120650"/>
                      <a:pt x="492125" y="114300"/>
                    </a:cubicBezTo>
                    <a:cubicBezTo>
                      <a:pt x="490008" y="111125"/>
                      <a:pt x="488950" y="106892"/>
                      <a:pt x="485775" y="104775"/>
                    </a:cubicBezTo>
                    <a:cubicBezTo>
                      <a:pt x="482600" y="102658"/>
                      <a:pt x="479663" y="100132"/>
                      <a:pt x="476250" y="98425"/>
                    </a:cubicBezTo>
                    <a:cubicBezTo>
                      <a:pt x="473257" y="96928"/>
                      <a:pt x="469900" y="96308"/>
                      <a:pt x="466725" y="95250"/>
                    </a:cubicBezTo>
                    <a:cubicBezTo>
                      <a:pt x="459317" y="87842"/>
                      <a:pt x="454439" y="76338"/>
                      <a:pt x="444500" y="73025"/>
                    </a:cubicBezTo>
                    <a:cubicBezTo>
                      <a:pt x="435800" y="70125"/>
                      <a:pt x="432691" y="70017"/>
                      <a:pt x="425450" y="63500"/>
                    </a:cubicBezTo>
                    <a:cubicBezTo>
                      <a:pt x="389845" y="31456"/>
                      <a:pt x="415833" y="49680"/>
                      <a:pt x="393700" y="34925"/>
                    </a:cubicBezTo>
                    <a:cubicBezTo>
                      <a:pt x="388637" y="27330"/>
                      <a:pt x="385603" y="21431"/>
                      <a:pt x="377825" y="15875"/>
                    </a:cubicBezTo>
                    <a:cubicBezTo>
                      <a:pt x="373974" y="13124"/>
                      <a:pt x="369234" y="11873"/>
                      <a:pt x="365125" y="9525"/>
                    </a:cubicBezTo>
                    <a:cubicBezTo>
                      <a:pt x="347891" y="-323"/>
                      <a:pt x="363539" y="5821"/>
                      <a:pt x="346075" y="0"/>
                    </a:cubicBezTo>
                    <a:cubicBezTo>
                      <a:pt x="316442" y="1058"/>
                      <a:pt x="286769" y="1325"/>
                      <a:pt x="257175" y="3175"/>
                    </a:cubicBezTo>
                    <a:cubicBezTo>
                      <a:pt x="252820" y="3447"/>
                      <a:pt x="248655" y="5096"/>
                      <a:pt x="244475" y="6350"/>
                    </a:cubicBezTo>
                    <a:cubicBezTo>
                      <a:pt x="238064" y="8273"/>
                      <a:pt x="230994" y="8987"/>
                      <a:pt x="225425" y="12700"/>
                    </a:cubicBezTo>
                    <a:cubicBezTo>
                      <a:pt x="219075" y="16933"/>
                      <a:pt x="211771" y="20004"/>
                      <a:pt x="206375" y="25400"/>
                    </a:cubicBezTo>
                    <a:cubicBezTo>
                      <a:pt x="194152" y="37623"/>
                      <a:pt x="200586" y="32434"/>
                      <a:pt x="187325" y="41275"/>
                    </a:cubicBezTo>
                    <a:cubicBezTo>
                      <a:pt x="186267" y="44450"/>
                      <a:pt x="185775" y="47874"/>
                      <a:pt x="184150" y="50800"/>
                    </a:cubicBezTo>
                    <a:cubicBezTo>
                      <a:pt x="180444" y="57471"/>
                      <a:pt x="173863" y="62610"/>
                      <a:pt x="171450" y="69850"/>
                    </a:cubicBezTo>
                    <a:cubicBezTo>
                      <a:pt x="170392" y="73025"/>
                      <a:pt x="169450" y="76241"/>
                      <a:pt x="168275" y="79375"/>
                    </a:cubicBezTo>
                    <a:cubicBezTo>
                      <a:pt x="166274" y="84711"/>
                      <a:pt x="163563" y="89791"/>
                      <a:pt x="161925" y="95250"/>
                    </a:cubicBezTo>
                    <a:cubicBezTo>
                      <a:pt x="159208" y="104307"/>
                      <a:pt x="159766" y="112269"/>
                      <a:pt x="155575" y="120650"/>
                    </a:cubicBezTo>
                    <a:cubicBezTo>
                      <a:pt x="143265" y="145269"/>
                      <a:pt x="154030" y="115759"/>
                      <a:pt x="146050" y="139700"/>
                    </a:cubicBezTo>
                    <a:cubicBezTo>
                      <a:pt x="144992" y="149225"/>
                      <a:pt x="145199" y="158978"/>
                      <a:pt x="142875" y="168275"/>
                    </a:cubicBezTo>
                    <a:cubicBezTo>
                      <a:pt x="141950" y="171977"/>
                      <a:pt x="139060" y="174948"/>
                      <a:pt x="136525" y="177800"/>
                    </a:cubicBezTo>
                    <a:cubicBezTo>
                      <a:pt x="130559" y="184512"/>
                      <a:pt x="123825" y="190500"/>
                      <a:pt x="117475" y="196850"/>
                    </a:cubicBezTo>
                    <a:cubicBezTo>
                      <a:pt x="114300" y="200025"/>
                      <a:pt x="112306" y="205286"/>
                      <a:pt x="107950" y="206375"/>
                    </a:cubicBezTo>
                    <a:lnTo>
                      <a:pt x="95250" y="209550"/>
                    </a:lnTo>
                    <a:cubicBezTo>
                      <a:pt x="91017" y="212725"/>
                      <a:pt x="87144" y="216450"/>
                      <a:pt x="82550" y="219075"/>
                    </a:cubicBezTo>
                    <a:cubicBezTo>
                      <a:pt x="79644" y="220735"/>
                      <a:pt x="75931" y="220590"/>
                      <a:pt x="73025" y="222250"/>
                    </a:cubicBezTo>
                    <a:cubicBezTo>
                      <a:pt x="68431" y="224875"/>
                      <a:pt x="64660" y="228740"/>
                      <a:pt x="60325" y="231775"/>
                    </a:cubicBezTo>
                    <a:cubicBezTo>
                      <a:pt x="35007" y="249497"/>
                      <a:pt x="48161" y="237589"/>
                      <a:pt x="31750" y="254000"/>
                    </a:cubicBezTo>
                    <a:cubicBezTo>
                      <a:pt x="23770" y="277941"/>
                      <a:pt x="34535" y="248431"/>
                      <a:pt x="22225" y="273050"/>
                    </a:cubicBezTo>
                    <a:cubicBezTo>
                      <a:pt x="20728" y="276043"/>
                      <a:pt x="20108" y="279400"/>
                      <a:pt x="19050" y="282575"/>
                    </a:cubicBezTo>
                    <a:cubicBezTo>
                      <a:pt x="17992" y="313267"/>
                      <a:pt x="18741" y="344074"/>
                      <a:pt x="15875" y="374650"/>
                    </a:cubicBezTo>
                    <a:cubicBezTo>
                      <a:pt x="15519" y="378449"/>
                      <a:pt x="12223" y="381477"/>
                      <a:pt x="9525" y="384175"/>
                    </a:cubicBezTo>
                    <a:cubicBezTo>
                      <a:pt x="6827" y="386873"/>
                      <a:pt x="3175" y="388408"/>
                      <a:pt x="0" y="390525"/>
                    </a:cubicBezTo>
                    <a:cubicBezTo>
                      <a:pt x="3175" y="391583"/>
                      <a:pt x="6178" y="393700"/>
                      <a:pt x="9525" y="393700"/>
                    </a:cubicBezTo>
                    <a:cubicBezTo>
                      <a:pt x="13512" y="393700"/>
                      <a:pt x="27258" y="388847"/>
                      <a:pt x="31750" y="387350"/>
                    </a:cubicBezTo>
                    <a:cubicBezTo>
                      <a:pt x="45291" y="369295"/>
                      <a:pt x="39602" y="379670"/>
                      <a:pt x="47625" y="355600"/>
                    </a:cubicBezTo>
                    <a:lnTo>
                      <a:pt x="50800" y="346075"/>
                    </a:lnTo>
                    <a:cubicBezTo>
                      <a:pt x="49742" y="336550"/>
                      <a:pt x="49201" y="326953"/>
                      <a:pt x="47625" y="317500"/>
                    </a:cubicBezTo>
                    <a:cubicBezTo>
                      <a:pt x="47075" y="314199"/>
                      <a:pt x="44450" y="311322"/>
                      <a:pt x="44450" y="307975"/>
                    </a:cubicBezTo>
                    <a:cubicBezTo>
                      <a:pt x="44450" y="302579"/>
                      <a:pt x="43809" y="295916"/>
                      <a:pt x="47625" y="292100"/>
                    </a:cubicBezTo>
                    <a:cubicBezTo>
                      <a:pt x="51441" y="288284"/>
                      <a:pt x="58294" y="290345"/>
                      <a:pt x="63500" y="288925"/>
                    </a:cubicBezTo>
                    <a:cubicBezTo>
                      <a:pt x="69958" y="287164"/>
                      <a:pt x="76056" y="284198"/>
                      <a:pt x="82550" y="282575"/>
                    </a:cubicBezTo>
                    <a:lnTo>
                      <a:pt x="95250" y="279400"/>
                    </a:lnTo>
                    <a:cubicBezTo>
                      <a:pt x="98425" y="277283"/>
                      <a:pt x="101268" y="274553"/>
                      <a:pt x="104775" y="273050"/>
                    </a:cubicBezTo>
                    <a:cubicBezTo>
                      <a:pt x="108786" y="271331"/>
                      <a:pt x="113686" y="272040"/>
                      <a:pt x="117475" y="269875"/>
                    </a:cubicBezTo>
                    <a:cubicBezTo>
                      <a:pt x="121374" y="267647"/>
                      <a:pt x="123551" y="263225"/>
                      <a:pt x="127000" y="260350"/>
                    </a:cubicBezTo>
                    <a:cubicBezTo>
                      <a:pt x="129931" y="257907"/>
                      <a:pt x="133112" y="255707"/>
                      <a:pt x="136525" y="254000"/>
                    </a:cubicBezTo>
                    <a:cubicBezTo>
                      <a:pt x="139518" y="252503"/>
                      <a:pt x="142974" y="252143"/>
                      <a:pt x="146050" y="250825"/>
                    </a:cubicBezTo>
                    <a:cubicBezTo>
                      <a:pt x="169294" y="240863"/>
                      <a:pt x="148035" y="247154"/>
                      <a:pt x="171450" y="241300"/>
                    </a:cubicBezTo>
                    <a:cubicBezTo>
                      <a:pt x="201836" y="210914"/>
                      <a:pt x="162931" y="246980"/>
                      <a:pt x="190500" y="228600"/>
                    </a:cubicBezTo>
                    <a:cubicBezTo>
                      <a:pt x="199453" y="222631"/>
                      <a:pt x="207679" y="207594"/>
                      <a:pt x="212725" y="200025"/>
                    </a:cubicBezTo>
                    <a:cubicBezTo>
                      <a:pt x="214842" y="196850"/>
                      <a:pt x="217868" y="194120"/>
                      <a:pt x="219075" y="190500"/>
                    </a:cubicBezTo>
                    <a:cubicBezTo>
                      <a:pt x="220133" y="187325"/>
                      <a:pt x="220625" y="183901"/>
                      <a:pt x="222250" y="180975"/>
                    </a:cubicBezTo>
                    <a:cubicBezTo>
                      <a:pt x="225956" y="174304"/>
                      <a:pt x="234950" y="161925"/>
                      <a:pt x="234950" y="161925"/>
                    </a:cubicBezTo>
                    <a:cubicBezTo>
                      <a:pt x="243551" y="127519"/>
                      <a:pt x="235191" y="167226"/>
                      <a:pt x="231775" y="92075"/>
                    </a:cubicBezTo>
                    <a:cubicBezTo>
                      <a:pt x="231577" y="87716"/>
                      <a:pt x="232414" y="82926"/>
                      <a:pt x="234950" y="79375"/>
                    </a:cubicBezTo>
                    <a:cubicBezTo>
                      <a:pt x="240957" y="70965"/>
                      <a:pt x="248556" y="69548"/>
                      <a:pt x="257175" y="66675"/>
                    </a:cubicBezTo>
                    <a:cubicBezTo>
                      <a:pt x="260350" y="63500"/>
                      <a:pt x="262964" y="59641"/>
                      <a:pt x="266700" y="57150"/>
                    </a:cubicBezTo>
                    <a:cubicBezTo>
                      <a:pt x="294269" y="38770"/>
                      <a:pt x="255364" y="74836"/>
                      <a:pt x="285750" y="44450"/>
                    </a:cubicBezTo>
                    <a:cubicBezTo>
                      <a:pt x="302683" y="45508"/>
                      <a:pt x="319791" y="44979"/>
                      <a:pt x="336550" y="47625"/>
                    </a:cubicBezTo>
                    <a:cubicBezTo>
                      <a:pt x="348684" y="49541"/>
                      <a:pt x="351440" y="68135"/>
                      <a:pt x="358775" y="73025"/>
                    </a:cubicBezTo>
                    <a:cubicBezTo>
                      <a:pt x="364183" y="76631"/>
                      <a:pt x="377062" y="84962"/>
                      <a:pt x="381000" y="88900"/>
                    </a:cubicBezTo>
                    <a:cubicBezTo>
                      <a:pt x="383698" y="91598"/>
                      <a:pt x="384907" y="95494"/>
                      <a:pt x="387350" y="98425"/>
                    </a:cubicBezTo>
                    <a:cubicBezTo>
                      <a:pt x="392468" y="104567"/>
                      <a:pt x="402886" y="113653"/>
                      <a:pt x="409575" y="117475"/>
                    </a:cubicBezTo>
                    <a:cubicBezTo>
                      <a:pt x="412481" y="119135"/>
                      <a:pt x="415925" y="119592"/>
                      <a:pt x="419100" y="120650"/>
                    </a:cubicBezTo>
                    <a:cubicBezTo>
                      <a:pt x="424392" y="124883"/>
                      <a:pt x="430442" y="128313"/>
                      <a:pt x="434975" y="133350"/>
                    </a:cubicBezTo>
                    <a:cubicBezTo>
                      <a:pt x="440080" y="139023"/>
                      <a:pt x="443442" y="146050"/>
                      <a:pt x="447675" y="152400"/>
                    </a:cubicBezTo>
                    <a:cubicBezTo>
                      <a:pt x="449792" y="155575"/>
                      <a:pt x="450850" y="159808"/>
                      <a:pt x="454025" y="161925"/>
                    </a:cubicBezTo>
                    <a:cubicBezTo>
                      <a:pt x="465260" y="169415"/>
                      <a:pt x="465985" y="168999"/>
                      <a:pt x="476250" y="180975"/>
                    </a:cubicBezTo>
                    <a:cubicBezTo>
                      <a:pt x="478733" y="183872"/>
                      <a:pt x="481772" y="186775"/>
                      <a:pt x="482600" y="190500"/>
                    </a:cubicBezTo>
                    <a:cubicBezTo>
                      <a:pt x="483978" y="196699"/>
                      <a:pt x="479954" y="212725"/>
                      <a:pt x="485775" y="21590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875" name="Forme libre 431">
                <a:extLst>
                  <a:ext uri="{FF2B5EF4-FFF2-40B4-BE49-F238E27FC236}">
                    <a16:creationId xmlns:a16="http://schemas.microsoft.com/office/drawing/2014/main" id="{F30D0088-8A08-4756-AE5F-35FBB9012102}"/>
                  </a:ext>
                </a:extLst>
              </p:cNvPr>
              <p:cNvSpPr/>
              <p:nvPr/>
            </p:nvSpPr>
            <p:spPr>
              <a:xfrm>
                <a:off x="3663888" y="4206875"/>
                <a:ext cx="415987" cy="444500"/>
              </a:xfrm>
              <a:custGeom>
                <a:avLst/>
                <a:gdLst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371537 w 415987"/>
                  <a:gd name="connsiteY73" fmla="*/ 228600 h 444500"/>
                  <a:gd name="connsiteX0" fmla="*/ 415987 w 415987"/>
                  <a:gd name="connsiteY0" fmla="*/ 120650 h 444500"/>
                  <a:gd name="connsiteX1" fmla="*/ 393762 w 415987"/>
                  <a:gd name="connsiteY1" fmla="*/ 111125 h 444500"/>
                  <a:gd name="connsiteX2" fmla="*/ 358837 w 415987"/>
                  <a:gd name="connsiteY2" fmla="*/ 101600 h 444500"/>
                  <a:gd name="connsiteX3" fmla="*/ 336612 w 415987"/>
                  <a:gd name="connsiteY3" fmla="*/ 95250 h 444500"/>
                  <a:gd name="connsiteX4" fmla="*/ 323912 w 415987"/>
                  <a:gd name="connsiteY4" fmla="*/ 92075 h 444500"/>
                  <a:gd name="connsiteX5" fmla="*/ 311212 w 415987"/>
                  <a:gd name="connsiteY5" fmla="*/ 82550 h 444500"/>
                  <a:gd name="connsiteX6" fmla="*/ 292162 w 415987"/>
                  <a:gd name="connsiteY6" fmla="*/ 76200 h 444500"/>
                  <a:gd name="connsiteX7" fmla="*/ 279462 w 415987"/>
                  <a:gd name="connsiteY7" fmla="*/ 69850 h 444500"/>
                  <a:gd name="connsiteX8" fmla="*/ 269937 w 415987"/>
                  <a:gd name="connsiteY8" fmla="*/ 66675 h 444500"/>
                  <a:gd name="connsiteX9" fmla="*/ 250887 w 415987"/>
                  <a:gd name="connsiteY9" fmla="*/ 53975 h 444500"/>
                  <a:gd name="connsiteX10" fmla="*/ 241362 w 415987"/>
                  <a:gd name="connsiteY10" fmla="*/ 47625 h 444500"/>
                  <a:gd name="connsiteX11" fmla="*/ 209612 w 415987"/>
                  <a:gd name="connsiteY11" fmla="*/ 28575 h 444500"/>
                  <a:gd name="connsiteX12" fmla="*/ 190562 w 415987"/>
                  <a:gd name="connsiteY12" fmla="*/ 15875 h 444500"/>
                  <a:gd name="connsiteX13" fmla="*/ 181037 w 415987"/>
                  <a:gd name="connsiteY13" fmla="*/ 9525 h 444500"/>
                  <a:gd name="connsiteX14" fmla="*/ 161987 w 415987"/>
                  <a:gd name="connsiteY14" fmla="*/ 3175 h 444500"/>
                  <a:gd name="connsiteX15" fmla="*/ 152462 w 415987"/>
                  <a:gd name="connsiteY15" fmla="*/ 0 h 444500"/>
                  <a:gd name="connsiteX16" fmla="*/ 111187 w 415987"/>
                  <a:gd name="connsiteY16" fmla="*/ 3175 h 444500"/>
                  <a:gd name="connsiteX17" fmla="*/ 101662 w 415987"/>
                  <a:gd name="connsiteY17" fmla="*/ 6350 h 444500"/>
                  <a:gd name="connsiteX18" fmla="*/ 88962 w 415987"/>
                  <a:gd name="connsiteY18" fmla="*/ 9525 h 444500"/>
                  <a:gd name="connsiteX19" fmla="*/ 82612 w 415987"/>
                  <a:gd name="connsiteY19" fmla="*/ 19050 h 444500"/>
                  <a:gd name="connsiteX20" fmla="*/ 76262 w 415987"/>
                  <a:gd name="connsiteY20" fmla="*/ 47625 h 444500"/>
                  <a:gd name="connsiteX21" fmla="*/ 57212 w 415987"/>
                  <a:gd name="connsiteY21" fmla="*/ 79375 h 444500"/>
                  <a:gd name="connsiteX22" fmla="*/ 50862 w 415987"/>
                  <a:gd name="connsiteY22" fmla="*/ 88900 h 444500"/>
                  <a:gd name="connsiteX23" fmla="*/ 47687 w 415987"/>
                  <a:gd name="connsiteY23" fmla="*/ 98425 h 444500"/>
                  <a:gd name="connsiteX24" fmla="*/ 34987 w 415987"/>
                  <a:gd name="connsiteY24" fmla="*/ 111125 h 444500"/>
                  <a:gd name="connsiteX25" fmla="*/ 34987 w 415987"/>
                  <a:gd name="connsiteY25" fmla="*/ 146050 h 444500"/>
                  <a:gd name="connsiteX26" fmla="*/ 41337 w 415987"/>
                  <a:gd name="connsiteY26" fmla="*/ 158750 h 444500"/>
                  <a:gd name="connsiteX27" fmla="*/ 50862 w 415987"/>
                  <a:gd name="connsiteY27" fmla="*/ 187325 h 444500"/>
                  <a:gd name="connsiteX28" fmla="*/ 54037 w 415987"/>
                  <a:gd name="connsiteY28" fmla="*/ 196850 h 444500"/>
                  <a:gd name="connsiteX29" fmla="*/ 60387 w 415987"/>
                  <a:gd name="connsiteY29" fmla="*/ 206375 h 444500"/>
                  <a:gd name="connsiteX30" fmla="*/ 57212 w 415987"/>
                  <a:gd name="connsiteY30" fmla="*/ 241300 h 444500"/>
                  <a:gd name="connsiteX31" fmla="*/ 50862 w 415987"/>
                  <a:gd name="connsiteY31" fmla="*/ 250825 h 444500"/>
                  <a:gd name="connsiteX32" fmla="*/ 44512 w 415987"/>
                  <a:gd name="connsiteY32" fmla="*/ 263525 h 444500"/>
                  <a:gd name="connsiteX33" fmla="*/ 41337 w 415987"/>
                  <a:gd name="connsiteY33" fmla="*/ 273050 h 444500"/>
                  <a:gd name="connsiteX34" fmla="*/ 31812 w 415987"/>
                  <a:gd name="connsiteY34" fmla="*/ 279400 h 444500"/>
                  <a:gd name="connsiteX35" fmla="*/ 22287 w 415987"/>
                  <a:gd name="connsiteY35" fmla="*/ 288925 h 444500"/>
                  <a:gd name="connsiteX36" fmla="*/ 3237 w 415987"/>
                  <a:gd name="connsiteY36" fmla="*/ 304800 h 444500"/>
                  <a:gd name="connsiteX37" fmla="*/ 62 w 415987"/>
                  <a:gd name="connsiteY37" fmla="*/ 314325 h 444500"/>
                  <a:gd name="connsiteX38" fmla="*/ 6412 w 415987"/>
                  <a:gd name="connsiteY38" fmla="*/ 371475 h 444500"/>
                  <a:gd name="connsiteX39" fmla="*/ 9587 w 415987"/>
                  <a:gd name="connsiteY39" fmla="*/ 384175 h 444500"/>
                  <a:gd name="connsiteX40" fmla="*/ 19112 w 415987"/>
                  <a:gd name="connsiteY40" fmla="*/ 390525 h 444500"/>
                  <a:gd name="connsiteX41" fmla="*/ 63562 w 415987"/>
                  <a:gd name="connsiteY41" fmla="*/ 422275 h 444500"/>
                  <a:gd name="connsiteX42" fmla="*/ 73087 w 415987"/>
                  <a:gd name="connsiteY42" fmla="*/ 428625 h 444500"/>
                  <a:gd name="connsiteX43" fmla="*/ 82612 w 415987"/>
                  <a:gd name="connsiteY43" fmla="*/ 434975 h 444500"/>
                  <a:gd name="connsiteX44" fmla="*/ 85787 w 415987"/>
                  <a:gd name="connsiteY44" fmla="*/ 444500 h 444500"/>
                  <a:gd name="connsiteX45" fmla="*/ 88962 w 415987"/>
                  <a:gd name="connsiteY45" fmla="*/ 434975 h 444500"/>
                  <a:gd name="connsiteX46" fmla="*/ 85787 w 415987"/>
                  <a:gd name="connsiteY46" fmla="*/ 415925 h 444500"/>
                  <a:gd name="connsiteX47" fmla="*/ 69912 w 415987"/>
                  <a:gd name="connsiteY47" fmla="*/ 396875 h 444500"/>
                  <a:gd name="connsiteX48" fmla="*/ 60387 w 415987"/>
                  <a:gd name="connsiteY48" fmla="*/ 393700 h 444500"/>
                  <a:gd name="connsiteX49" fmla="*/ 50862 w 415987"/>
                  <a:gd name="connsiteY49" fmla="*/ 384175 h 444500"/>
                  <a:gd name="connsiteX50" fmla="*/ 50862 w 415987"/>
                  <a:gd name="connsiteY50" fmla="*/ 346075 h 444500"/>
                  <a:gd name="connsiteX51" fmla="*/ 69912 w 415987"/>
                  <a:gd name="connsiteY51" fmla="*/ 333375 h 444500"/>
                  <a:gd name="connsiteX52" fmla="*/ 79437 w 415987"/>
                  <a:gd name="connsiteY52" fmla="*/ 323850 h 444500"/>
                  <a:gd name="connsiteX53" fmla="*/ 108012 w 415987"/>
                  <a:gd name="connsiteY53" fmla="*/ 298450 h 444500"/>
                  <a:gd name="connsiteX54" fmla="*/ 114362 w 415987"/>
                  <a:gd name="connsiteY54" fmla="*/ 288925 h 444500"/>
                  <a:gd name="connsiteX55" fmla="*/ 120712 w 415987"/>
                  <a:gd name="connsiteY55" fmla="*/ 266700 h 444500"/>
                  <a:gd name="connsiteX56" fmla="*/ 127062 w 415987"/>
                  <a:gd name="connsiteY56" fmla="*/ 247650 h 444500"/>
                  <a:gd name="connsiteX57" fmla="*/ 120712 w 415987"/>
                  <a:gd name="connsiteY57" fmla="*/ 184150 h 444500"/>
                  <a:gd name="connsiteX58" fmla="*/ 111187 w 415987"/>
                  <a:gd name="connsiteY58" fmla="*/ 161925 h 444500"/>
                  <a:gd name="connsiteX59" fmla="*/ 114362 w 415987"/>
                  <a:gd name="connsiteY59" fmla="*/ 104775 h 444500"/>
                  <a:gd name="connsiteX60" fmla="*/ 120712 w 415987"/>
                  <a:gd name="connsiteY60" fmla="*/ 95250 h 444500"/>
                  <a:gd name="connsiteX61" fmla="*/ 130237 w 415987"/>
                  <a:gd name="connsiteY61" fmla="*/ 92075 h 444500"/>
                  <a:gd name="connsiteX62" fmla="*/ 184212 w 415987"/>
                  <a:gd name="connsiteY62" fmla="*/ 98425 h 444500"/>
                  <a:gd name="connsiteX63" fmla="*/ 193737 w 415987"/>
                  <a:gd name="connsiteY63" fmla="*/ 101600 h 444500"/>
                  <a:gd name="connsiteX64" fmla="*/ 225487 w 415987"/>
                  <a:gd name="connsiteY64" fmla="*/ 123825 h 444500"/>
                  <a:gd name="connsiteX65" fmla="*/ 231837 w 415987"/>
                  <a:gd name="connsiteY65" fmla="*/ 133350 h 444500"/>
                  <a:gd name="connsiteX66" fmla="*/ 241362 w 415987"/>
                  <a:gd name="connsiteY66" fmla="*/ 139700 h 444500"/>
                  <a:gd name="connsiteX67" fmla="*/ 250887 w 415987"/>
                  <a:gd name="connsiteY67" fmla="*/ 149225 h 444500"/>
                  <a:gd name="connsiteX68" fmla="*/ 282637 w 415987"/>
                  <a:gd name="connsiteY68" fmla="*/ 171450 h 444500"/>
                  <a:gd name="connsiteX69" fmla="*/ 292162 w 415987"/>
                  <a:gd name="connsiteY69" fmla="*/ 177800 h 444500"/>
                  <a:gd name="connsiteX70" fmla="*/ 314387 w 415987"/>
                  <a:gd name="connsiteY70" fmla="*/ 193675 h 444500"/>
                  <a:gd name="connsiteX71" fmla="*/ 342962 w 415987"/>
                  <a:gd name="connsiteY71" fmla="*/ 209550 h 444500"/>
                  <a:gd name="connsiteX72" fmla="*/ 362012 w 415987"/>
                  <a:gd name="connsiteY72" fmla="*/ 225425 h 444500"/>
                  <a:gd name="connsiteX73" fmla="*/ 406462 w 415987"/>
                  <a:gd name="connsiteY73" fmla="*/ 11430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415987" h="444500">
                    <a:moveTo>
                      <a:pt x="415987" y="120650"/>
                    </a:moveTo>
                    <a:cubicBezTo>
                      <a:pt x="408579" y="117475"/>
                      <a:pt x="401246" y="114118"/>
                      <a:pt x="393762" y="111125"/>
                    </a:cubicBezTo>
                    <a:cubicBezTo>
                      <a:pt x="383871" y="107168"/>
                      <a:pt x="366849" y="103603"/>
                      <a:pt x="358837" y="101600"/>
                    </a:cubicBezTo>
                    <a:cubicBezTo>
                      <a:pt x="319135" y="91674"/>
                      <a:pt x="368496" y="104360"/>
                      <a:pt x="336612" y="95250"/>
                    </a:cubicBezTo>
                    <a:cubicBezTo>
                      <a:pt x="332416" y="94051"/>
                      <a:pt x="328145" y="93133"/>
                      <a:pt x="323912" y="92075"/>
                    </a:cubicBezTo>
                    <a:cubicBezTo>
                      <a:pt x="319679" y="88900"/>
                      <a:pt x="315945" y="84917"/>
                      <a:pt x="311212" y="82550"/>
                    </a:cubicBezTo>
                    <a:cubicBezTo>
                      <a:pt x="305225" y="79557"/>
                      <a:pt x="298149" y="79193"/>
                      <a:pt x="292162" y="76200"/>
                    </a:cubicBezTo>
                    <a:cubicBezTo>
                      <a:pt x="287929" y="74083"/>
                      <a:pt x="283812" y="71714"/>
                      <a:pt x="279462" y="69850"/>
                    </a:cubicBezTo>
                    <a:cubicBezTo>
                      <a:pt x="276386" y="68532"/>
                      <a:pt x="272863" y="68300"/>
                      <a:pt x="269937" y="66675"/>
                    </a:cubicBezTo>
                    <a:cubicBezTo>
                      <a:pt x="263266" y="62969"/>
                      <a:pt x="257237" y="58208"/>
                      <a:pt x="250887" y="53975"/>
                    </a:cubicBezTo>
                    <a:cubicBezTo>
                      <a:pt x="247712" y="51858"/>
                      <a:pt x="244775" y="49332"/>
                      <a:pt x="241362" y="47625"/>
                    </a:cubicBezTo>
                    <a:cubicBezTo>
                      <a:pt x="221836" y="37862"/>
                      <a:pt x="232600" y="43900"/>
                      <a:pt x="209612" y="28575"/>
                    </a:cubicBezTo>
                    <a:lnTo>
                      <a:pt x="190562" y="15875"/>
                    </a:lnTo>
                    <a:cubicBezTo>
                      <a:pt x="187387" y="13758"/>
                      <a:pt x="184657" y="10732"/>
                      <a:pt x="181037" y="9525"/>
                    </a:cubicBezTo>
                    <a:lnTo>
                      <a:pt x="161987" y="3175"/>
                    </a:lnTo>
                    <a:lnTo>
                      <a:pt x="152462" y="0"/>
                    </a:lnTo>
                    <a:cubicBezTo>
                      <a:pt x="138704" y="1058"/>
                      <a:pt x="124879" y="1463"/>
                      <a:pt x="111187" y="3175"/>
                    </a:cubicBezTo>
                    <a:cubicBezTo>
                      <a:pt x="107866" y="3590"/>
                      <a:pt x="104880" y="5431"/>
                      <a:pt x="101662" y="6350"/>
                    </a:cubicBezTo>
                    <a:cubicBezTo>
                      <a:pt x="97466" y="7549"/>
                      <a:pt x="93195" y="8467"/>
                      <a:pt x="88962" y="9525"/>
                    </a:cubicBezTo>
                    <a:cubicBezTo>
                      <a:pt x="86845" y="12700"/>
                      <a:pt x="84319" y="15637"/>
                      <a:pt x="82612" y="19050"/>
                    </a:cubicBezTo>
                    <a:cubicBezTo>
                      <a:pt x="77436" y="29402"/>
                      <a:pt x="79920" y="35431"/>
                      <a:pt x="76262" y="47625"/>
                    </a:cubicBezTo>
                    <a:cubicBezTo>
                      <a:pt x="73599" y="56500"/>
                      <a:pt x="61088" y="73560"/>
                      <a:pt x="57212" y="79375"/>
                    </a:cubicBezTo>
                    <a:cubicBezTo>
                      <a:pt x="55095" y="82550"/>
                      <a:pt x="52069" y="85280"/>
                      <a:pt x="50862" y="88900"/>
                    </a:cubicBezTo>
                    <a:cubicBezTo>
                      <a:pt x="49804" y="92075"/>
                      <a:pt x="49632" y="95702"/>
                      <a:pt x="47687" y="98425"/>
                    </a:cubicBezTo>
                    <a:cubicBezTo>
                      <a:pt x="44207" y="103297"/>
                      <a:pt x="39220" y="106892"/>
                      <a:pt x="34987" y="111125"/>
                    </a:cubicBezTo>
                    <a:cubicBezTo>
                      <a:pt x="29918" y="126331"/>
                      <a:pt x="29345" y="123484"/>
                      <a:pt x="34987" y="146050"/>
                    </a:cubicBezTo>
                    <a:cubicBezTo>
                      <a:pt x="36135" y="150642"/>
                      <a:pt x="39579" y="154356"/>
                      <a:pt x="41337" y="158750"/>
                    </a:cubicBezTo>
                    <a:lnTo>
                      <a:pt x="50862" y="187325"/>
                    </a:lnTo>
                    <a:cubicBezTo>
                      <a:pt x="51920" y="190500"/>
                      <a:pt x="52181" y="194065"/>
                      <a:pt x="54037" y="196850"/>
                    </a:cubicBezTo>
                    <a:lnTo>
                      <a:pt x="60387" y="206375"/>
                    </a:lnTo>
                    <a:cubicBezTo>
                      <a:pt x="59329" y="218017"/>
                      <a:pt x="59661" y="229870"/>
                      <a:pt x="57212" y="241300"/>
                    </a:cubicBezTo>
                    <a:cubicBezTo>
                      <a:pt x="56412" y="245031"/>
                      <a:pt x="52755" y="247512"/>
                      <a:pt x="50862" y="250825"/>
                    </a:cubicBezTo>
                    <a:cubicBezTo>
                      <a:pt x="48514" y="254934"/>
                      <a:pt x="46376" y="259175"/>
                      <a:pt x="44512" y="263525"/>
                    </a:cubicBezTo>
                    <a:cubicBezTo>
                      <a:pt x="43194" y="266601"/>
                      <a:pt x="43428" y="270437"/>
                      <a:pt x="41337" y="273050"/>
                    </a:cubicBezTo>
                    <a:cubicBezTo>
                      <a:pt x="38953" y="276030"/>
                      <a:pt x="34743" y="276957"/>
                      <a:pt x="31812" y="279400"/>
                    </a:cubicBezTo>
                    <a:cubicBezTo>
                      <a:pt x="28363" y="282275"/>
                      <a:pt x="25736" y="286050"/>
                      <a:pt x="22287" y="288925"/>
                    </a:cubicBezTo>
                    <a:cubicBezTo>
                      <a:pt x="-4235" y="311027"/>
                      <a:pt x="31064" y="276973"/>
                      <a:pt x="3237" y="304800"/>
                    </a:cubicBezTo>
                    <a:cubicBezTo>
                      <a:pt x="2179" y="307975"/>
                      <a:pt x="62" y="310978"/>
                      <a:pt x="62" y="314325"/>
                    </a:cubicBezTo>
                    <a:cubicBezTo>
                      <a:pt x="62" y="372904"/>
                      <a:pt x="-1080" y="345255"/>
                      <a:pt x="6412" y="371475"/>
                    </a:cubicBezTo>
                    <a:cubicBezTo>
                      <a:pt x="7611" y="375671"/>
                      <a:pt x="7166" y="380544"/>
                      <a:pt x="9587" y="384175"/>
                    </a:cubicBezTo>
                    <a:cubicBezTo>
                      <a:pt x="11704" y="387350"/>
                      <a:pt x="16026" y="388281"/>
                      <a:pt x="19112" y="390525"/>
                    </a:cubicBezTo>
                    <a:cubicBezTo>
                      <a:pt x="62432" y="422030"/>
                      <a:pt x="27187" y="398025"/>
                      <a:pt x="63562" y="422275"/>
                    </a:cubicBezTo>
                    <a:lnTo>
                      <a:pt x="73087" y="428625"/>
                    </a:lnTo>
                    <a:lnTo>
                      <a:pt x="82612" y="434975"/>
                    </a:lnTo>
                    <a:cubicBezTo>
                      <a:pt x="83670" y="438150"/>
                      <a:pt x="82440" y="444500"/>
                      <a:pt x="85787" y="444500"/>
                    </a:cubicBezTo>
                    <a:cubicBezTo>
                      <a:pt x="89134" y="444500"/>
                      <a:pt x="88962" y="438322"/>
                      <a:pt x="88962" y="434975"/>
                    </a:cubicBezTo>
                    <a:cubicBezTo>
                      <a:pt x="88962" y="428537"/>
                      <a:pt x="87823" y="422032"/>
                      <a:pt x="85787" y="415925"/>
                    </a:cubicBezTo>
                    <a:cubicBezTo>
                      <a:pt x="84114" y="410905"/>
                      <a:pt x="73702" y="399401"/>
                      <a:pt x="69912" y="396875"/>
                    </a:cubicBezTo>
                    <a:cubicBezTo>
                      <a:pt x="67127" y="395019"/>
                      <a:pt x="63562" y="394758"/>
                      <a:pt x="60387" y="393700"/>
                    </a:cubicBezTo>
                    <a:cubicBezTo>
                      <a:pt x="57212" y="390525"/>
                      <a:pt x="53090" y="388074"/>
                      <a:pt x="50862" y="384175"/>
                    </a:cubicBezTo>
                    <a:cubicBezTo>
                      <a:pt x="45660" y="375071"/>
                      <a:pt x="47063" y="352587"/>
                      <a:pt x="50862" y="346075"/>
                    </a:cubicBezTo>
                    <a:cubicBezTo>
                      <a:pt x="54707" y="339483"/>
                      <a:pt x="64516" y="338771"/>
                      <a:pt x="69912" y="333375"/>
                    </a:cubicBezTo>
                    <a:cubicBezTo>
                      <a:pt x="73087" y="330200"/>
                      <a:pt x="75988" y="326725"/>
                      <a:pt x="79437" y="323850"/>
                    </a:cubicBezTo>
                    <a:cubicBezTo>
                      <a:pt x="93752" y="311921"/>
                      <a:pt x="92575" y="321606"/>
                      <a:pt x="108012" y="298450"/>
                    </a:cubicBezTo>
                    <a:cubicBezTo>
                      <a:pt x="110129" y="295275"/>
                      <a:pt x="112655" y="292338"/>
                      <a:pt x="114362" y="288925"/>
                    </a:cubicBezTo>
                    <a:cubicBezTo>
                      <a:pt x="117030" y="283590"/>
                      <a:pt x="119186" y="271786"/>
                      <a:pt x="120712" y="266700"/>
                    </a:cubicBezTo>
                    <a:cubicBezTo>
                      <a:pt x="122635" y="260289"/>
                      <a:pt x="127062" y="247650"/>
                      <a:pt x="127062" y="247650"/>
                    </a:cubicBezTo>
                    <a:cubicBezTo>
                      <a:pt x="126621" y="241041"/>
                      <a:pt x="125958" y="199888"/>
                      <a:pt x="120712" y="184150"/>
                    </a:cubicBezTo>
                    <a:cubicBezTo>
                      <a:pt x="118163" y="176504"/>
                      <a:pt x="114362" y="169333"/>
                      <a:pt x="111187" y="161925"/>
                    </a:cubicBezTo>
                    <a:cubicBezTo>
                      <a:pt x="112245" y="142875"/>
                      <a:pt x="111664" y="123663"/>
                      <a:pt x="114362" y="104775"/>
                    </a:cubicBezTo>
                    <a:cubicBezTo>
                      <a:pt x="114902" y="100997"/>
                      <a:pt x="117732" y="97634"/>
                      <a:pt x="120712" y="95250"/>
                    </a:cubicBezTo>
                    <a:cubicBezTo>
                      <a:pt x="123325" y="93159"/>
                      <a:pt x="127062" y="93133"/>
                      <a:pt x="130237" y="92075"/>
                    </a:cubicBezTo>
                    <a:cubicBezTo>
                      <a:pt x="148229" y="94192"/>
                      <a:pt x="166297" y="95738"/>
                      <a:pt x="184212" y="98425"/>
                    </a:cubicBezTo>
                    <a:cubicBezTo>
                      <a:pt x="187522" y="98921"/>
                      <a:pt x="190811" y="99975"/>
                      <a:pt x="193737" y="101600"/>
                    </a:cubicBezTo>
                    <a:cubicBezTo>
                      <a:pt x="196071" y="102897"/>
                      <a:pt x="221325" y="119663"/>
                      <a:pt x="225487" y="123825"/>
                    </a:cubicBezTo>
                    <a:cubicBezTo>
                      <a:pt x="228185" y="126523"/>
                      <a:pt x="229139" y="130652"/>
                      <a:pt x="231837" y="133350"/>
                    </a:cubicBezTo>
                    <a:cubicBezTo>
                      <a:pt x="234535" y="136048"/>
                      <a:pt x="238431" y="137257"/>
                      <a:pt x="241362" y="139700"/>
                    </a:cubicBezTo>
                    <a:cubicBezTo>
                      <a:pt x="244811" y="142575"/>
                      <a:pt x="247478" y="146303"/>
                      <a:pt x="250887" y="149225"/>
                    </a:cubicBezTo>
                    <a:cubicBezTo>
                      <a:pt x="259114" y="156277"/>
                      <a:pt x="274440" y="165985"/>
                      <a:pt x="282637" y="171450"/>
                    </a:cubicBezTo>
                    <a:cubicBezTo>
                      <a:pt x="285812" y="173567"/>
                      <a:pt x="289109" y="175510"/>
                      <a:pt x="292162" y="177800"/>
                    </a:cubicBezTo>
                    <a:cubicBezTo>
                      <a:pt x="295038" y="179957"/>
                      <a:pt x="309744" y="191354"/>
                      <a:pt x="314387" y="193675"/>
                    </a:cubicBezTo>
                    <a:cubicBezTo>
                      <a:pt x="330357" y="201660"/>
                      <a:pt x="322940" y="189528"/>
                      <a:pt x="342962" y="209550"/>
                    </a:cubicBezTo>
                    <a:cubicBezTo>
                      <a:pt x="349984" y="216572"/>
                      <a:pt x="351429" y="241300"/>
                      <a:pt x="362012" y="225425"/>
                    </a:cubicBezTo>
                    <a:cubicBezTo>
                      <a:pt x="372595" y="209550"/>
                      <a:pt x="406462" y="114300"/>
                      <a:pt x="406462" y="114300"/>
                    </a:cubicBezTo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876" name="Rectangle 875">
                <a:extLst>
                  <a:ext uri="{FF2B5EF4-FFF2-40B4-BE49-F238E27FC236}">
                    <a16:creationId xmlns:a16="http://schemas.microsoft.com/office/drawing/2014/main" id="{EE632F4C-ACFD-49BE-8766-FE519D131405}"/>
                  </a:ext>
                </a:extLst>
              </p:cNvPr>
              <p:cNvSpPr/>
              <p:nvPr/>
            </p:nvSpPr>
            <p:spPr>
              <a:xfrm>
                <a:off x="4026159" y="2799840"/>
                <a:ext cx="32052" cy="2033096"/>
              </a:xfrm>
              <a:prstGeom prst="rect">
                <a:avLst/>
              </a:pr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877" name="Forme libre 433">
                <a:extLst>
                  <a:ext uri="{FF2B5EF4-FFF2-40B4-BE49-F238E27FC236}">
                    <a16:creationId xmlns:a16="http://schemas.microsoft.com/office/drawing/2014/main" id="{3D5CB85E-D509-4B6C-AEC9-CA015524BF40}"/>
                  </a:ext>
                </a:extLst>
              </p:cNvPr>
              <p:cNvSpPr/>
              <p:nvPr/>
            </p:nvSpPr>
            <p:spPr>
              <a:xfrm>
                <a:off x="4035425" y="4542894"/>
                <a:ext cx="459080" cy="254258"/>
              </a:xfrm>
              <a:custGeom>
                <a:avLst/>
                <a:gdLst>
                  <a:gd name="connsiteX0" fmla="*/ 22225 w 459080"/>
                  <a:gd name="connsiteY0" fmla="*/ 187325 h 254258"/>
                  <a:gd name="connsiteX1" fmla="*/ 53975 w 459080"/>
                  <a:gd name="connsiteY1" fmla="*/ 180975 h 254258"/>
                  <a:gd name="connsiteX2" fmla="*/ 76200 w 459080"/>
                  <a:gd name="connsiteY2" fmla="*/ 152400 h 254258"/>
                  <a:gd name="connsiteX3" fmla="*/ 85725 w 459080"/>
                  <a:gd name="connsiteY3" fmla="*/ 149225 h 254258"/>
                  <a:gd name="connsiteX4" fmla="*/ 107950 w 459080"/>
                  <a:gd name="connsiteY4" fmla="*/ 139700 h 254258"/>
                  <a:gd name="connsiteX5" fmla="*/ 127000 w 459080"/>
                  <a:gd name="connsiteY5" fmla="*/ 127000 h 254258"/>
                  <a:gd name="connsiteX6" fmla="*/ 136525 w 459080"/>
                  <a:gd name="connsiteY6" fmla="*/ 114300 h 254258"/>
                  <a:gd name="connsiteX7" fmla="*/ 142875 w 459080"/>
                  <a:gd name="connsiteY7" fmla="*/ 104775 h 254258"/>
                  <a:gd name="connsiteX8" fmla="*/ 152400 w 459080"/>
                  <a:gd name="connsiteY8" fmla="*/ 98425 h 254258"/>
                  <a:gd name="connsiteX9" fmla="*/ 174625 w 459080"/>
                  <a:gd name="connsiteY9" fmla="*/ 82550 h 254258"/>
                  <a:gd name="connsiteX10" fmla="*/ 187325 w 459080"/>
                  <a:gd name="connsiteY10" fmla="*/ 73025 h 254258"/>
                  <a:gd name="connsiteX11" fmla="*/ 206375 w 459080"/>
                  <a:gd name="connsiteY11" fmla="*/ 63500 h 254258"/>
                  <a:gd name="connsiteX12" fmla="*/ 234950 w 459080"/>
                  <a:gd name="connsiteY12" fmla="*/ 38100 h 254258"/>
                  <a:gd name="connsiteX13" fmla="*/ 244475 w 459080"/>
                  <a:gd name="connsiteY13" fmla="*/ 19050 h 254258"/>
                  <a:gd name="connsiteX14" fmla="*/ 254000 w 459080"/>
                  <a:gd name="connsiteY14" fmla="*/ 12700 h 254258"/>
                  <a:gd name="connsiteX15" fmla="*/ 266700 w 459080"/>
                  <a:gd name="connsiteY15" fmla="*/ 6350 h 254258"/>
                  <a:gd name="connsiteX16" fmla="*/ 317500 w 459080"/>
                  <a:gd name="connsiteY16" fmla="*/ 0 h 254258"/>
                  <a:gd name="connsiteX17" fmla="*/ 342900 w 459080"/>
                  <a:gd name="connsiteY17" fmla="*/ 3175 h 254258"/>
                  <a:gd name="connsiteX18" fmla="*/ 349250 w 459080"/>
                  <a:gd name="connsiteY18" fmla="*/ 12700 h 254258"/>
                  <a:gd name="connsiteX19" fmla="*/ 352425 w 459080"/>
                  <a:gd name="connsiteY19" fmla="*/ 22225 h 254258"/>
                  <a:gd name="connsiteX20" fmla="*/ 358775 w 459080"/>
                  <a:gd name="connsiteY20" fmla="*/ 38100 h 254258"/>
                  <a:gd name="connsiteX21" fmla="*/ 361950 w 459080"/>
                  <a:gd name="connsiteY21" fmla="*/ 47625 h 254258"/>
                  <a:gd name="connsiteX22" fmla="*/ 384175 w 459080"/>
                  <a:gd name="connsiteY22" fmla="*/ 63500 h 254258"/>
                  <a:gd name="connsiteX23" fmla="*/ 400050 w 459080"/>
                  <a:gd name="connsiteY23" fmla="*/ 82550 h 254258"/>
                  <a:gd name="connsiteX24" fmla="*/ 406400 w 459080"/>
                  <a:gd name="connsiteY24" fmla="*/ 104775 h 254258"/>
                  <a:gd name="connsiteX25" fmla="*/ 419100 w 459080"/>
                  <a:gd name="connsiteY25" fmla="*/ 187325 h 254258"/>
                  <a:gd name="connsiteX26" fmla="*/ 431800 w 459080"/>
                  <a:gd name="connsiteY26" fmla="*/ 206375 h 254258"/>
                  <a:gd name="connsiteX27" fmla="*/ 438150 w 459080"/>
                  <a:gd name="connsiteY27" fmla="*/ 215900 h 254258"/>
                  <a:gd name="connsiteX28" fmla="*/ 444500 w 459080"/>
                  <a:gd name="connsiteY28" fmla="*/ 234950 h 254258"/>
                  <a:gd name="connsiteX29" fmla="*/ 457200 w 459080"/>
                  <a:gd name="connsiteY29" fmla="*/ 254000 h 254258"/>
                  <a:gd name="connsiteX30" fmla="*/ 438150 w 459080"/>
                  <a:gd name="connsiteY30" fmla="*/ 247650 h 254258"/>
                  <a:gd name="connsiteX31" fmla="*/ 419100 w 459080"/>
                  <a:gd name="connsiteY31" fmla="*/ 238125 h 254258"/>
                  <a:gd name="connsiteX32" fmla="*/ 409575 w 459080"/>
                  <a:gd name="connsiteY32" fmla="*/ 228600 h 254258"/>
                  <a:gd name="connsiteX33" fmla="*/ 400050 w 459080"/>
                  <a:gd name="connsiteY33" fmla="*/ 225425 h 254258"/>
                  <a:gd name="connsiteX34" fmla="*/ 390525 w 459080"/>
                  <a:gd name="connsiteY34" fmla="*/ 219075 h 254258"/>
                  <a:gd name="connsiteX35" fmla="*/ 377825 w 459080"/>
                  <a:gd name="connsiteY35" fmla="*/ 203200 h 254258"/>
                  <a:gd name="connsiteX36" fmla="*/ 368300 w 459080"/>
                  <a:gd name="connsiteY36" fmla="*/ 184150 h 254258"/>
                  <a:gd name="connsiteX37" fmla="*/ 365125 w 459080"/>
                  <a:gd name="connsiteY37" fmla="*/ 123825 h 254258"/>
                  <a:gd name="connsiteX38" fmla="*/ 349250 w 459080"/>
                  <a:gd name="connsiteY38" fmla="*/ 104775 h 254258"/>
                  <a:gd name="connsiteX39" fmla="*/ 339725 w 459080"/>
                  <a:gd name="connsiteY39" fmla="*/ 101600 h 254258"/>
                  <a:gd name="connsiteX40" fmla="*/ 320675 w 459080"/>
                  <a:gd name="connsiteY40" fmla="*/ 88900 h 254258"/>
                  <a:gd name="connsiteX41" fmla="*/ 298450 w 459080"/>
                  <a:gd name="connsiteY41" fmla="*/ 73025 h 254258"/>
                  <a:gd name="connsiteX42" fmla="*/ 282575 w 459080"/>
                  <a:gd name="connsiteY42" fmla="*/ 57150 h 254258"/>
                  <a:gd name="connsiteX43" fmla="*/ 260350 w 459080"/>
                  <a:gd name="connsiteY43" fmla="*/ 60325 h 254258"/>
                  <a:gd name="connsiteX44" fmla="*/ 250825 w 459080"/>
                  <a:gd name="connsiteY44" fmla="*/ 66675 h 254258"/>
                  <a:gd name="connsiteX45" fmla="*/ 231775 w 459080"/>
                  <a:gd name="connsiteY45" fmla="*/ 85725 h 254258"/>
                  <a:gd name="connsiteX46" fmla="*/ 212725 w 459080"/>
                  <a:gd name="connsiteY46" fmla="*/ 101600 h 254258"/>
                  <a:gd name="connsiteX47" fmla="*/ 203200 w 459080"/>
                  <a:gd name="connsiteY47" fmla="*/ 120650 h 254258"/>
                  <a:gd name="connsiteX48" fmla="*/ 193675 w 459080"/>
                  <a:gd name="connsiteY48" fmla="*/ 130175 h 254258"/>
                  <a:gd name="connsiteX49" fmla="*/ 174625 w 459080"/>
                  <a:gd name="connsiteY49" fmla="*/ 139700 h 254258"/>
                  <a:gd name="connsiteX50" fmla="*/ 161925 w 459080"/>
                  <a:gd name="connsiteY50" fmla="*/ 146050 h 254258"/>
                  <a:gd name="connsiteX51" fmla="*/ 130175 w 459080"/>
                  <a:gd name="connsiteY51" fmla="*/ 155575 h 254258"/>
                  <a:gd name="connsiteX52" fmla="*/ 120650 w 459080"/>
                  <a:gd name="connsiteY52" fmla="*/ 158750 h 254258"/>
                  <a:gd name="connsiteX53" fmla="*/ 114300 w 459080"/>
                  <a:gd name="connsiteY53" fmla="*/ 168275 h 254258"/>
                  <a:gd name="connsiteX54" fmla="*/ 104775 w 459080"/>
                  <a:gd name="connsiteY54" fmla="*/ 174625 h 254258"/>
                  <a:gd name="connsiteX55" fmla="*/ 92075 w 459080"/>
                  <a:gd name="connsiteY55" fmla="*/ 190500 h 254258"/>
                  <a:gd name="connsiteX56" fmla="*/ 76200 w 459080"/>
                  <a:gd name="connsiteY56" fmla="*/ 209550 h 254258"/>
                  <a:gd name="connsiteX57" fmla="*/ 63500 w 459080"/>
                  <a:gd name="connsiteY57" fmla="*/ 219075 h 254258"/>
                  <a:gd name="connsiteX58" fmla="*/ 53975 w 459080"/>
                  <a:gd name="connsiteY58" fmla="*/ 228600 h 254258"/>
                  <a:gd name="connsiteX59" fmla="*/ 44450 w 459080"/>
                  <a:gd name="connsiteY59" fmla="*/ 234950 h 254258"/>
                  <a:gd name="connsiteX60" fmla="*/ 34925 w 459080"/>
                  <a:gd name="connsiteY60" fmla="*/ 244475 h 254258"/>
                  <a:gd name="connsiteX61" fmla="*/ 15875 w 459080"/>
                  <a:gd name="connsiteY61" fmla="*/ 250825 h 254258"/>
                  <a:gd name="connsiteX62" fmla="*/ 6350 w 459080"/>
                  <a:gd name="connsiteY62" fmla="*/ 247650 h 254258"/>
                  <a:gd name="connsiteX63" fmla="*/ 3175 w 459080"/>
                  <a:gd name="connsiteY63" fmla="*/ 231775 h 254258"/>
                  <a:gd name="connsiteX64" fmla="*/ 0 w 459080"/>
                  <a:gd name="connsiteY64" fmla="*/ 212725 h 254258"/>
                  <a:gd name="connsiteX65" fmla="*/ 6350 w 459080"/>
                  <a:gd name="connsiteY65" fmla="*/ 193675 h 254258"/>
                  <a:gd name="connsiteX66" fmla="*/ 15875 w 459080"/>
                  <a:gd name="connsiteY66" fmla="*/ 190500 h 254258"/>
                  <a:gd name="connsiteX67" fmla="*/ 22225 w 459080"/>
                  <a:gd name="connsiteY67" fmla="*/ 187325 h 25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459080" h="254258">
                    <a:moveTo>
                      <a:pt x="22225" y="187325"/>
                    </a:moveTo>
                    <a:cubicBezTo>
                      <a:pt x="28575" y="185737"/>
                      <a:pt x="50562" y="191214"/>
                      <a:pt x="53975" y="180975"/>
                    </a:cubicBezTo>
                    <a:cubicBezTo>
                      <a:pt x="57994" y="168917"/>
                      <a:pt x="60138" y="157754"/>
                      <a:pt x="76200" y="152400"/>
                    </a:cubicBezTo>
                    <a:cubicBezTo>
                      <a:pt x="79375" y="151342"/>
                      <a:pt x="82732" y="150722"/>
                      <a:pt x="85725" y="149225"/>
                    </a:cubicBezTo>
                    <a:cubicBezTo>
                      <a:pt x="107651" y="138262"/>
                      <a:pt x="81519" y="146308"/>
                      <a:pt x="107950" y="139700"/>
                    </a:cubicBezTo>
                    <a:cubicBezTo>
                      <a:pt x="114300" y="135467"/>
                      <a:pt x="122421" y="133105"/>
                      <a:pt x="127000" y="127000"/>
                    </a:cubicBezTo>
                    <a:cubicBezTo>
                      <a:pt x="130175" y="122767"/>
                      <a:pt x="133449" y="118606"/>
                      <a:pt x="136525" y="114300"/>
                    </a:cubicBezTo>
                    <a:cubicBezTo>
                      <a:pt x="138743" y="111195"/>
                      <a:pt x="140177" y="107473"/>
                      <a:pt x="142875" y="104775"/>
                    </a:cubicBezTo>
                    <a:cubicBezTo>
                      <a:pt x="145573" y="102077"/>
                      <a:pt x="149503" y="100908"/>
                      <a:pt x="152400" y="98425"/>
                    </a:cubicBezTo>
                    <a:cubicBezTo>
                      <a:pt x="171576" y="81989"/>
                      <a:pt x="157123" y="88384"/>
                      <a:pt x="174625" y="82550"/>
                    </a:cubicBezTo>
                    <a:cubicBezTo>
                      <a:pt x="178858" y="79375"/>
                      <a:pt x="182731" y="75650"/>
                      <a:pt x="187325" y="73025"/>
                    </a:cubicBezTo>
                    <a:cubicBezTo>
                      <a:pt x="202771" y="64198"/>
                      <a:pt x="191441" y="76774"/>
                      <a:pt x="206375" y="63500"/>
                    </a:cubicBezTo>
                    <a:cubicBezTo>
                      <a:pt x="238997" y="34502"/>
                      <a:pt x="213332" y="52512"/>
                      <a:pt x="234950" y="38100"/>
                    </a:cubicBezTo>
                    <a:cubicBezTo>
                      <a:pt x="237532" y="30353"/>
                      <a:pt x="238320" y="25205"/>
                      <a:pt x="244475" y="19050"/>
                    </a:cubicBezTo>
                    <a:cubicBezTo>
                      <a:pt x="247173" y="16352"/>
                      <a:pt x="250687" y="14593"/>
                      <a:pt x="254000" y="12700"/>
                    </a:cubicBezTo>
                    <a:cubicBezTo>
                      <a:pt x="258109" y="10352"/>
                      <a:pt x="262059" y="7278"/>
                      <a:pt x="266700" y="6350"/>
                    </a:cubicBezTo>
                    <a:cubicBezTo>
                      <a:pt x="283434" y="3003"/>
                      <a:pt x="317500" y="0"/>
                      <a:pt x="317500" y="0"/>
                    </a:cubicBezTo>
                    <a:cubicBezTo>
                      <a:pt x="325967" y="1058"/>
                      <a:pt x="334978" y="6"/>
                      <a:pt x="342900" y="3175"/>
                    </a:cubicBezTo>
                    <a:cubicBezTo>
                      <a:pt x="346443" y="4592"/>
                      <a:pt x="347543" y="9287"/>
                      <a:pt x="349250" y="12700"/>
                    </a:cubicBezTo>
                    <a:cubicBezTo>
                      <a:pt x="350747" y="15693"/>
                      <a:pt x="351250" y="19091"/>
                      <a:pt x="352425" y="22225"/>
                    </a:cubicBezTo>
                    <a:cubicBezTo>
                      <a:pt x="354426" y="27561"/>
                      <a:pt x="356774" y="32764"/>
                      <a:pt x="358775" y="38100"/>
                    </a:cubicBezTo>
                    <a:cubicBezTo>
                      <a:pt x="359950" y="41234"/>
                      <a:pt x="360094" y="44840"/>
                      <a:pt x="361950" y="47625"/>
                    </a:cubicBezTo>
                    <a:cubicBezTo>
                      <a:pt x="370956" y="61133"/>
                      <a:pt x="371534" y="54471"/>
                      <a:pt x="384175" y="63500"/>
                    </a:cubicBezTo>
                    <a:cubicBezTo>
                      <a:pt x="389636" y="67401"/>
                      <a:pt x="396956" y="76362"/>
                      <a:pt x="400050" y="82550"/>
                    </a:cubicBezTo>
                    <a:cubicBezTo>
                      <a:pt x="402327" y="87105"/>
                      <a:pt x="405383" y="100706"/>
                      <a:pt x="406400" y="104775"/>
                    </a:cubicBezTo>
                    <a:cubicBezTo>
                      <a:pt x="408878" y="130799"/>
                      <a:pt x="405585" y="162547"/>
                      <a:pt x="419100" y="187325"/>
                    </a:cubicBezTo>
                    <a:cubicBezTo>
                      <a:pt x="422754" y="194025"/>
                      <a:pt x="427567" y="200025"/>
                      <a:pt x="431800" y="206375"/>
                    </a:cubicBezTo>
                    <a:cubicBezTo>
                      <a:pt x="433917" y="209550"/>
                      <a:pt x="436943" y="212280"/>
                      <a:pt x="438150" y="215900"/>
                    </a:cubicBezTo>
                    <a:cubicBezTo>
                      <a:pt x="440267" y="222250"/>
                      <a:pt x="440787" y="229381"/>
                      <a:pt x="444500" y="234950"/>
                    </a:cubicBezTo>
                    <a:cubicBezTo>
                      <a:pt x="448733" y="241300"/>
                      <a:pt x="464440" y="256413"/>
                      <a:pt x="457200" y="254000"/>
                    </a:cubicBezTo>
                    <a:lnTo>
                      <a:pt x="438150" y="247650"/>
                    </a:lnTo>
                    <a:cubicBezTo>
                      <a:pt x="428604" y="244468"/>
                      <a:pt x="427306" y="244964"/>
                      <a:pt x="419100" y="238125"/>
                    </a:cubicBezTo>
                    <a:cubicBezTo>
                      <a:pt x="415651" y="235250"/>
                      <a:pt x="413311" y="231091"/>
                      <a:pt x="409575" y="228600"/>
                    </a:cubicBezTo>
                    <a:cubicBezTo>
                      <a:pt x="406790" y="226744"/>
                      <a:pt x="403043" y="226922"/>
                      <a:pt x="400050" y="225425"/>
                    </a:cubicBezTo>
                    <a:cubicBezTo>
                      <a:pt x="396637" y="223718"/>
                      <a:pt x="393700" y="221192"/>
                      <a:pt x="390525" y="219075"/>
                    </a:cubicBezTo>
                    <a:cubicBezTo>
                      <a:pt x="384344" y="200532"/>
                      <a:pt x="392186" y="217561"/>
                      <a:pt x="377825" y="203200"/>
                    </a:cubicBezTo>
                    <a:cubicBezTo>
                      <a:pt x="371670" y="197045"/>
                      <a:pt x="370882" y="191897"/>
                      <a:pt x="368300" y="184150"/>
                    </a:cubicBezTo>
                    <a:cubicBezTo>
                      <a:pt x="367242" y="164042"/>
                      <a:pt x="367846" y="143777"/>
                      <a:pt x="365125" y="123825"/>
                    </a:cubicBezTo>
                    <a:cubicBezTo>
                      <a:pt x="364539" y="119530"/>
                      <a:pt x="351760" y="106448"/>
                      <a:pt x="349250" y="104775"/>
                    </a:cubicBezTo>
                    <a:cubicBezTo>
                      <a:pt x="346465" y="102919"/>
                      <a:pt x="342651" y="103225"/>
                      <a:pt x="339725" y="101600"/>
                    </a:cubicBezTo>
                    <a:cubicBezTo>
                      <a:pt x="333054" y="97894"/>
                      <a:pt x="327025" y="93133"/>
                      <a:pt x="320675" y="88900"/>
                    </a:cubicBezTo>
                    <a:cubicBezTo>
                      <a:pt x="315267" y="85294"/>
                      <a:pt x="302388" y="76963"/>
                      <a:pt x="298450" y="73025"/>
                    </a:cubicBezTo>
                    <a:cubicBezTo>
                      <a:pt x="277283" y="51858"/>
                      <a:pt x="307975" y="74083"/>
                      <a:pt x="282575" y="57150"/>
                    </a:cubicBezTo>
                    <a:cubicBezTo>
                      <a:pt x="275167" y="58208"/>
                      <a:pt x="267518" y="58175"/>
                      <a:pt x="260350" y="60325"/>
                    </a:cubicBezTo>
                    <a:cubicBezTo>
                      <a:pt x="256695" y="61421"/>
                      <a:pt x="253677" y="64140"/>
                      <a:pt x="250825" y="66675"/>
                    </a:cubicBezTo>
                    <a:cubicBezTo>
                      <a:pt x="244113" y="72641"/>
                      <a:pt x="239247" y="80744"/>
                      <a:pt x="231775" y="85725"/>
                    </a:cubicBezTo>
                    <a:cubicBezTo>
                      <a:pt x="222409" y="91969"/>
                      <a:pt x="220365" y="92433"/>
                      <a:pt x="212725" y="101600"/>
                    </a:cubicBezTo>
                    <a:cubicBezTo>
                      <a:pt x="187746" y="131575"/>
                      <a:pt x="222293" y="92011"/>
                      <a:pt x="203200" y="120650"/>
                    </a:cubicBezTo>
                    <a:cubicBezTo>
                      <a:pt x="200709" y="124386"/>
                      <a:pt x="197124" y="127300"/>
                      <a:pt x="193675" y="130175"/>
                    </a:cubicBezTo>
                    <a:cubicBezTo>
                      <a:pt x="182908" y="139148"/>
                      <a:pt x="186417" y="134646"/>
                      <a:pt x="174625" y="139700"/>
                    </a:cubicBezTo>
                    <a:cubicBezTo>
                      <a:pt x="170275" y="141564"/>
                      <a:pt x="166319" y="144292"/>
                      <a:pt x="161925" y="146050"/>
                    </a:cubicBezTo>
                    <a:cubicBezTo>
                      <a:pt x="143062" y="153595"/>
                      <a:pt x="146548" y="150897"/>
                      <a:pt x="130175" y="155575"/>
                    </a:cubicBezTo>
                    <a:cubicBezTo>
                      <a:pt x="126957" y="156494"/>
                      <a:pt x="123825" y="157692"/>
                      <a:pt x="120650" y="158750"/>
                    </a:cubicBezTo>
                    <a:cubicBezTo>
                      <a:pt x="118533" y="161925"/>
                      <a:pt x="116998" y="165577"/>
                      <a:pt x="114300" y="168275"/>
                    </a:cubicBezTo>
                    <a:cubicBezTo>
                      <a:pt x="111602" y="170973"/>
                      <a:pt x="107159" y="171645"/>
                      <a:pt x="104775" y="174625"/>
                    </a:cubicBezTo>
                    <a:cubicBezTo>
                      <a:pt x="87248" y="196533"/>
                      <a:pt x="119372" y="172302"/>
                      <a:pt x="92075" y="190500"/>
                    </a:cubicBezTo>
                    <a:cubicBezTo>
                      <a:pt x="85543" y="200298"/>
                      <a:pt x="85707" y="201401"/>
                      <a:pt x="76200" y="209550"/>
                    </a:cubicBezTo>
                    <a:cubicBezTo>
                      <a:pt x="72182" y="212994"/>
                      <a:pt x="67518" y="215631"/>
                      <a:pt x="63500" y="219075"/>
                    </a:cubicBezTo>
                    <a:cubicBezTo>
                      <a:pt x="60091" y="221997"/>
                      <a:pt x="57424" y="225725"/>
                      <a:pt x="53975" y="228600"/>
                    </a:cubicBezTo>
                    <a:cubicBezTo>
                      <a:pt x="51044" y="231043"/>
                      <a:pt x="47381" y="232507"/>
                      <a:pt x="44450" y="234950"/>
                    </a:cubicBezTo>
                    <a:cubicBezTo>
                      <a:pt x="41001" y="237825"/>
                      <a:pt x="38850" y="242294"/>
                      <a:pt x="34925" y="244475"/>
                    </a:cubicBezTo>
                    <a:cubicBezTo>
                      <a:pt x="29074" y="247726"/>
                      <a:pt x="15875" y="250825"/>
                      <a:pt x="15875" y="250825"/>
                    </a:cubicBezTo>
                    <a:cubicBezTo>
                      <a:pt x="12700" y="249767"/>
                      <a:pt x="8206" y="250435"/>
                      <a:pt x="6350" y="247650"/>
                    </a:cubicBezTo>
                    <a:cubicBezTo>
                      <a:pt x="3357" y="243160"/>
                      <a:pt x="4140" y="237084"/>
                      <a:pt x="3175" y="231775"/>
                    </a:cubicBezTo>
                    <a:cubicBezTo>
                      <a:pt x="2023" y="225441"/>
                      <a:pt x="1058" y="219075"/>
                      <a:pt x="0" y="212725"/>
                    </a:cubicBezTo>
                    <a:cubicBezTo>
                      <a:pt x="2117" y="206375"/>
                      <a:pt x="2459" y="199122"/>
                      <a:pt x="6350" y="193675"/>
                    </a:cubicBezTo>
                    <a:cubicBezTo>
                      <a:pt x="8295" y="190952"/>
                      <a:pt x="13198" y="192508"/>
                      <a:pt x="15875" y="190500"/>
                    </a:cubicBezTo>
                    <a:cubicBezTo>
                      <a:pt x="17768" y="189080"/>
                      <a:pt x="15875" y="188913"/>
                      <a:pt x="22225" y="18732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878" name="Forme libre 434">
                <a:extLst>
                  <a:ext uri="{FF2B5EF4-FFF2-40B4-BE49-F238E27FC236}">
                    <a16:creationId xmlns:a16="http://schemas.microsoft.com/office/drawing/2014/main" id="{3EF4E3B1-4BB0-418A-8FFD-77CC4344B654}"/>
                  </a:ext>
                </a:extLst>
              </p:cNvPr>
              <p:cNvSpPr/>
              <p:nvPr/>
            </p:nvSpPr>
            <p:spPr>
              <a:xfrm>
                <a:off x="4032250" y="3939153"/>
                <a:ext cx="438151" cy="425951"/>
              </a:xfrm>
              <a:custGeom>
                <a:avLst/>
                <a:gdLst>
                  <a:gd name="connsiteX0" fmla="*/ 9525 w 438151"/>
                  <a:gd name="connsiteY0" fmla="*/ 222250 h 425951"/>
                  <a:gd name="connsiteX1" fmla="*/ 12700 w 438151"/>
                  <a:gd name="connsiteY1" fmla="*/ 203200 h 425951"/>
                  <a:gd name="connsiteX2" fmla="*/ 22225 w 438151"/>
                  <a:gd name="connsiteY2" fmla="*/ 193675 h 425951"/>
                  <a:gd name="connsiteX3" fmla="*/ 31750 w 438151"/>
                  <a:gd name="connsiteY3" fmla="*/ 187325 h 425951"/>
                  <a:gd name="connsiteX4" fmla="*/ 53975 w 438151"/>
                  <a:gd name="connsiteY4" fmla="*/ 174625 h 425951"/>
                  <a:gd name="connsiteX5" fmla="*/ 69850 w 438151"/>
                  <a:gd name="connsiteY5" fmla="*/ 158750 h 425951"/>
                  <a:gd name="connsiteX6" fmla="*/ 76200 w 438151"/>
                  <a:gd name="connsiteY6" fmla="*/ 149225 h 425951"/>
                  <a:gd name="connsiteX7" fmla="*/ 104775 w 438151"/>
                  <a:gd name="connsiteY7" fmla="*/ 127000 h 425951"/>
                  <a:gd name="connsiteX8" fmla="*/ 111125 w 438151"/>
                  <a:gd name="connsiteY8" fmla="*/ 117475 h 425951"/>
                  <a:gd name="connsiteX9" fmla="*/ 120650 w 438151"/>
                  <a:gd name="connsiteY9" fmla="*/ 111125 h 425951"/>
                  <a:gd name="connsiteX10" fmla="*/ 123825 w 438151"/>
                  <a:gd name="connsiteY10" fmla="*/ 101600 h 425951"/>
                  <a:gd name="connsiteX11" fmla="*/ 133350 w 438151"/>
                  <a:gd name="connsiteY11" fmla="*/ 92075 h 425951"/>
                  <a:gd name="connsiteX12" fmla="*/ 149225 w 438151"/>
                  <a:gd name="connsiteY12" fmla="*/ 73025 h 425951"/>
                  <a:gd name="connsiteX13" fmla="*/ 152400 w 438151"/>
                  <a:gd name="connsiteY13" fmla="*/ 63500 h 425951"/>
                  <a:gd name="connsiteX14" fmla="*/ 180975 w 438151"/>
                  <a:gd name="connsiteY14" fmla="*/ 41275 h 425951"/>
                  <a:gd name="connsiteX15" fmla="*/ 190500 w 438151"/>
                  <a:gd name="connsiteY15" fmla="*/ 38100 h 425951"/>
                  <a:gd name="connsiteX16" fmla="*/ 200025 w 438151"/>
                  <a:gd name="connsiteY16" fmla="*/ 31750 h 425951"/>
                  <a:gd name="connsiteX17" fmla="*/ 209550 w 438151"/>
                  <a:gd name="connsiteY17" fmla="*/ 28575 h 425951"/>
                  <a:gd name="connsiteX18" fmla="*/ 228600 w 438151"/>
                  <a:gd name="connsiteY18" fmla="*/ 19050 h 425951"/>
                  <a:gd name="connsiteX19" fmla="*/ 250825 w 438151"/>
                  <a:gd name="connsiteY19" fmla="*/ 3175 h 425951"/>
                  <a:gd name="connsiteX20" fmla="*/ 260350 w 438151"/>
                  <a:gd name="connsiteY20" fmla="*/ 0 h 425951"/>
                  <a:gd name="connsiteX21" fmla="*/ 292100 w 438151"/>
                  <a:gd name="connsiteY21" fmla="*/ 3175 h 425951"/>
                  <a:gd name="connsiteX22" fmla="*/ 314325 w 438151"/>
                  <a:gd name="connsiteY22" fmla="*/ 6350 h 425951"/>
                  <a:gd name="connsiteX23" fmla="*/ 355600 w 438151"/>
                  <a:gd name="connsiteY23" fmla="*/ 9525 h 425951"/>
                  <a:gd name="connsiteX24" fmla="*/ 377825 w 438151"/>
                  <a:gd name="connsiteY24" fmla="*/ 19050 h 425951"/>
                  <a:gd name="connsiteX25" fmla="*/ 396875 w 438151"/>
                  <a:gd name="connsiteY25" fmla="*/ 31750 h 425951"/>
                  <a:gd name="connsiteX26" fmla="*/ 406400 w 438151"/>
                  <a:gd name="connsiteY26" fmla="*/ 85725 h 425951"/>
                  <a:gd name="connsiteX27" fmla="*/ 409575 w 438151"/>
                  <a:gd name="connsiteY27" fmla="*/ 98425 h 425951"/>
                  <a:gd name="connsiteX28" fmla="*/ 428625 w 438151"/>
                  <a:gd name="connsiteY28" fmla="*/ 117475 h 425951"/>
                  <a:gd name="connsiteX29" fmla="*/ 438150 w 438151"/>
                  <a:gd name="connsiteY29" fmla="*/ 139700 h 425951"/>
                  <a:gd name="connsiteX30" fmla="*/ 431800 w 438151"/>
                  <a:gd name="connsiteY30" fmla="*/ 200025 h 425951"/>
                  <a:gd name="connsiteX31" fmla="*/ 425450 w 438151"/>
                  <a:gd name="connsiteY31" fmla="*/ 209550 h 425951"/>
                  <a:gd name="connsiteX32" fmla="*/ 409575 w 438151"/>
                  <a:gd name="connsiteY32" fmla="*/ 234950 h 425951"/>
                  <a:gd name="connsiteX33" fmla="*/ 387350 w 438151"/>
                  <a:gd name="connsiteY33" fmla="*/ 263525 h 425951"/>
                  <a:gd name="connsiteX34" fmla="*/ 381000 w 438151"/>
                  <a:gd name="connsiteY34" fmla="*/ 273050 h 425951"/>
                  <a:gd name="connsiteX35" fmla="*/ 374650 w 438151"/>
                  <a:gd name="connsiteY35" fmla="*/ 292100 h 425951"/>
                  <a:gd name="connsiteX36" fmla="*/ 368300 w 438151"/>
                  <a:gd name="connsiteY36" fmla="*/ 314325 h 425951"/>
                  <a:gd name="connsiteX37" fmla="*/ 365125 w 438151"/>
                  <a:gd name="connsiteY37" fmla="*/ 336550 h 425951"/>
                  <a:gd name="connsiteX38" fmla="*/ 371475 w 438151"/>
                  <a:gd name="connsiteY38" fmla="*/ 390525 h 425951"/>
                  <a:gd name="connsiteX39" fmla="*/ 377825 w 438151"/>
                  <a:gd name="connsiteY39" fmla="*/ 412750 h 425951"/>
                  <a:gd name="connsiteX40" fmla="*/ 381000 w 438151"/>
                  <a:gd name="connsiteY40" fmla="*/ 425450 h 425951"/>
                  <a:gd name="connsiteX41" fmla="*/ 374650 w 438151"/>
                  <a:gd name="connsiteY41" fmla="*/ 415925 h 425951"/>
                  <a:gd name="connsiteX42" fmla="*/ 368300 w 438151"/>
                  <a:gd name="connsiteY42" fmla="*/ 403225 h 425951"/>
                  <a:gd name="connsiteX43" fmla="*/ 355600 w 438151"/>
                  <a:gd name="connsiteY43" fmla="*/ 384175 h 425951"/>
                  <a:gd name="connsiteX44" fmla="*/ 346075 w 438151"/>
                  <a:gd name="connsiteY44" fmla="*/ 365125 h 425951"/>
                  <a:gd name="connsiteX45" fmla="*/ 333375 w 438151"/>
                  <a:gd name="connsiteY45" fmla="*/ 346075 h 425951"/>
                  <a:gd name="connsiteX46" fmla="*/ 327025 w 438151"/>
                  <a:gd name="connsiteY46" fmla="*/ 330200 h 425951"/>
                  <a:gd name="connsiteX47" fmla="*/ 330200 w 438151"/>
                  <a:gd name="connsiteY47" fmla="*/ 282575 h 425951"/>
                  <a:gd name="connsiteX48" fmla="*/ 346075 w 438151"/>
                  <a:gd name="connsiteY48" fmla="*/ 266700 h 425951"/>
                  <a:gd name="connsiteX49" fmla="*/ 381000 w 438151"/>
                  <a:gd name="connsiteY49" fmla="*/ 225425 h 425951"/>
                  <a:gd name="connsiteX50" fmla="*/ 384175 w 438151"/>
                  <a:gd name="connsiteY50" fmla="*/ 215900 h 425951"/>
                  <a:gd name="connsiteX51" fmla="*/ 381000 w 438151"/>
                  <a:gd name="connsiteY51" fmla="*/ 177800 h 425951"/>
                  <a:gd name="connsiteX52" fmla="*/ 371475 w 438151"/>
                  <a:gd name="connsiteY52" fmla="*/ 171450 h 425951"/>
                  <a:gd name="connsiteX53" fmla="*/ 365125 w 438151"/>
                  <a:gd name="connsiteY53" fmla="*/ 161925 h 425951"/>
                  <a:gd name="connsiteX54" fmla="*/ 346075 w 438151"/>
                  <a:gd name="connsiteY54" fmla="*/ 149225 h 425951"/>
                  <a:gd name="connsiteX55" fmla="*/ 336550 w 438151"/>
                  <a:gd name="connsiteY55" fmla="*/ 139700 h 425951"/>
                  <a:gd name="connsiteX56" fmla="*/ 333375 w 438151"/>
                  <a:gd name="connsiteY56" fmla="*/ 127000 h 425951"/>
                  <a:gd name="connsiteX57" fmla="*/ 327025 w 438151"/>
                  <a:gd name="connsiteY57" fmla="*/ 107950 h 425951"/>
                  <a:gd name="connsiteX58" fmla="*/ 323850 w 438151"/>
                  <a:gd name="connsiteY58" fmla="*/ 66675 h 425951"/>
                  <a:gd name="connsiteX59" fmla="*/ 320675 w 438151"/>
                  <a:gd name="connsiteY59" fmla="*/ 57150 h 425951"/>
                  <a:gd name="connsiteX60" fmla="*/ 311150 w 438151"/>
                  <a:gd name="connsiteY60" fmla="*/ 47625 h 425951"/>
                  <a:gd name="connsiteX61" fmla="*/ 276225 w 438151"/>
                  <a:gd name="connsiteY61" fmla="*/ 53975 h 425951"/>
                  <a:gd name="connsiteX62" fmla="*/ 250825 w 438151"/>
                  <a:gd name="connsiteY62" fmla="*/ 79375 h 425951"/>
                  <a:gd name="connsiteX63" fmla="*/ 244475 w 438151"/>
                  <a:gd name="connsiteY63" fmla="*/ 92075 h 425951"/>
                  <a:gd name="connsiteX64" fmla="*/ 234950 w 438151"/>
                  <a:gd name="connsiteY64" fmla="*/ 101600 h 425951"/>
                  <a:gd name="connsiteX65" fmla="*/ 228600 w 438151"/>
                  <a:gd name="connsiteY65" fmla="*/ 111125 h 425951"/>
                  <a:gd name="connsiteX66" fmla="*/ 219075 w 438151"/>
                  <a:gd name="connsiteY66" fmla="*/ 123825 h 425951"/>
                  <a:gd name="connsiteX67" fmla="*/ 212725 w 438151"/>
                  <a:gd name="connsiteY67" fmla="*/ 133350 h 425951"/>
                  <a:gd name="connsiteX68" fmla="*/ 203200 w 438151"/>
                  <a:gd name="connsiteY68" fmla="*/ 142875 h 425951"/>
                  <a:gd name="connsiteX69" fmla="*/ 184150 w 438151"/>
                  <a:gd name="connsiteY69" fmla="*/ 161925 h 425951"/>
                  <a:gd name="connsiteX70" fmla="*/ 177800 w 438151"/>
                  <a:gd name="connsiteY70" fmla="*/ 171450 h 425951"/>
                  <a:gd name="connsiteX71" fmla="*/ 168275 w 438151"/>
                  <a:gd name="connsiteY71" fmla="*/ 174625 h 425951"/>
                  <a:gd name="connsiteX72" fmla="*/ 158750 w 438151"/>
                  <a:gd name="connsiteY72" fmla="*/ 180975 h 425951"/>
                  <a:gd name="connsiteX73" fmla="*/ 139700 w 438151"/>
                  <a:gd name="connsiteY73" fmla="*/ 193675 h 425951"/>
                  <a:gd name="connsiteX74" fmla="*/ 130175 w 438151"/>
                  <a:gd name="connsiteY74" fmla="*/ 203200 h 425951"/>
                  <a:gd name="connsiteX75" fmla="*/ 120650 w 438151"/>
                  <a:gd name="connsiteY75" fmla="*/ 206375 h 425951"/>
                  <a:gd name="connsiteX76" fmla="*/ 101600 w 438151"/>
                  <a:gd name="connsiteY76" fmla="*/ 225425 h 425951"/>
                  <a:gd name="connsiteX77" fmla="*/ 95250 w 438151"/>
                  <a:gd name="connsiteY77" fmla="*/ 234950 h 425951"/>
                  <a:gd name="connsiteX78" fmla="*/ 85725 w 438151"/>
                  <a:gd name="connsiteY78" fmla="*/ 241300 h 425951"/>
                  <a:gd name="connsiteX79" fmla="*/ 82550 w 438151"/>
                  <a:gd name="connsiteY79" fmla="*/ 250825 h 425951"/>
                  <a:gd name="connsiteX80" fmla="*/ 69850 w 438151"/>
                  <a:gd name="connsiteY80" fmla="*/ 269875 h 425951"/>
                  <a:gd name="connsiteX81" fmla="*/ 47625 w 438151"/>
                  <a:gd name="connsiteY81" fmla="*/ 298450 h 425951"/>
                  <a:gd name="connsiteX82" fmla="*/ 28575 w 438151"/>
                  <a:gd name="connsiteY82" fmla="*/ 311150 h 425951"/>
                  <a:gd name="connsiteX83" fmla="*/ 9525 w 438151"/>
                  <a:gd name="connsiteY83" fmla="*/ 307975 h 425951"/>
                  <a:gd name="connsiteX84" fmla="*/ 6350 w 438151"/>
                  <a:gd name="connsiteY84" fmla="*/ 298450 h 425951"/>
                  <a:gd name="connsiteX85" fmla="*/ 0 w 438151"/>
                  <a:gd name="connsiteY85" fmla="*/ 276225 h 425951"/>
                  <a:gd name="connsiteX86" fmla="*/ 9525 w 438151"/>
                  <a:gd name="connsiteY86" fmla="*/ 222250 h 425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38151" h="425951">
                    <a:moveTo>
                      <a:pt x="9525" y="222250"/>
                    </a:moveTo>
                    <a:cubicBezTo>
                      <a:pt x="11642" y="210079"/>
                      <a:pt x="10085" y="209083"/>
                      <a:pt x="12700" y="203200"/>
                    </a:cubicBezTo>
                    <a:cubicBezTo>
                      <a:pt x="14524" y="199097"/>
                      <a:pt x="18776" y="196550"/>
                      <a:pt x="22225" y="193675"/>
                    </a:cubicBezTo>
                    <a:cubicBezTo>
                      <a:pt x="25156" y="191232"/>
                      <a:pt x="28645" y="189543"/>
                      <a:pt x="31750" y="187325"/>
                    </a:cubicBezTo>
                    <a:cubicBezTo>
                      <a:pt x="48569" y="175311"/>
                      <a:pt x="38518" y="179777"/>
                      <a:pt x="53975" y="174625"/>
                    </a:cubicBezTo>
                    <a:cubicBezTo>
                      <a:pt x="70908" y="149225"/>
                      <a:pt x="48683" y="179917"/>
                      <a:pt x="69850" y="158750"/>
                    </a:cubicBezTo>
                    <a:cubicBezTo>
                      <a:pt x="72548" y="156052"/>
                      <a:pt x="73665" y="152077"/>
                      <a:pt x="76200" y="149225"/>
                    </a:cubicBezTo>
                    <a:cubicBezTo>
                      <a:pt x="94235" y="128936"/>
                      <a:pt x="87991" y="132595"/>
                      <a:pt x="104775" y="127000"/>
                    </a:cubicBezTo>
                    <a:cubicBezTo>
                      <a:pt x="106892" y="123825"/>
                      <a:pt x="108427" y="120173"/>
                      <a:pt x="111125" y="117475"/>
                    </a:cubicBezTo>
                    <a:cubicBezTo>
                      <a:pt x="113823" y="114777"/>
                      <a:pt x="118266" y="114105"/>
                      <a:pt x="120650" y="111125"/>
                    </a:cubicBezTo>
                    <a:cubicBezTo>
                      <a:pt x="122741" y="108512"/>
                      <a:pt x="121969" y="104385"/>
                      <a:pt x="123825" y="101600"/>
                    </a:cubicBezTo>
                    <a:cubicBezTo>
                      <a:pt x="126316" y="97864"/>
                      <a:pt x="130475" y="95524"/>
                      <a:pt x="133350" y="92075"/>
                    </a:cubicBezTo>
                    <a:cubicBezTo>
                      <a:pt x="155452" y="65553"/>
                      <a:pt x="121398" y="100852"/>
                      <a:pt x="149225" y="73025"/>
                    </a:cubicBezTo>
                    <a:cubicBezTo>
                      <a:pt x="150283" y="69850"/>
                      <a:pt x="150544" y="66285"/>
                      <a:pt x="152400" y="63500"/>
                    </a:cubicBezTo>
                    <a:cubicBezTo>
                      <a:pt x="157096" y="56456"/>
                      <a:pt x="175569" y="43077"/>
                      <a:pt x="180975" y="41275"/>
                    </a:cubicBezTo>
                    <a:cubicBezTo>
                      <a:pt x="184150" y="40217"/>
                      <a:pt x="187507" y="39597"/>
                      <a:pt x="190500" y="38100"/>
                    </a:cubicBezTo>
                    <a:cubicBezTo>
                      <a:pt x="193913" y="36393"/>
                      <a:pt x="196612" y="33457"/>
                      <a:pt x="200025" y="31750"/>
                    </a:cubicBezTo>
                    <a:cubicBezTo>
                      <a:pt x="203018" y="30253"/>
                      <a:pt x="206557" y="30072"/>
                      <a:pt x="209550" y="28575"/>
                    </a:cubicBezTo>
                    <a:cubicBezTo>
                      <a:pt x="234169" y="16265"/>
                      <a:pt x="204659" y="27030"/>
                      <a:pt x="228600" y="19050"/>
                    </a:cubicBezTo>
                    <a:cubicBezTo>
                      <a:pt x="231476" y="16893"/>
                      <a:pt x="246182" y="5496"/>
                      <a:pt x="250825" y="3175"/>
                    </a:cubicBezTo>
                    <a:cubicBezTo>
                      <a:pt x="253818" y="1678"/>
                      <a:pt x="257175" y="1058"/>
                      <a:pt x="260350" y="0"/>
                    </a:cubicBezTo>
                    <a:lnTo>
                      <a:pt x="292100" y="3175"/>
                    </a:lnTo>
                    <a:cubicBezTo>
                      <a:pt x="299532" y="4049"/>
                      <a:pt x="306879" y="5605"/>
                      <a:pt x="314325" y="6350"/>
                    </a:cubicBezTo>
                    <a:cubicBezTo>
                      <a:pt x="328055" y="7723"/>
                      <a:pt x="341842" y="8467"/>
                      <a:pt x="355600" y="9525"/>
                    </a:cubicBezTo>
                    <a:cubicBezTo>
                      <a:pt x="365454" y="12810"/>
                      <a:pt x="368017" y="13165"/>
                      <a:pt x="377825" y="19050"/>
                    </a:cubicBezTo>
                    <a:cubicBezTo>
                      <a:pt x="384369" y="22977"/>
                      <a:pt x="396875" y="31750"/>
                      <a:pt x="396875" y="31750"/>
                    </a:cubicBezTo>
                    <a:cubicBezTo>
                      <a:pt x="405292" y="57000"/>
                      <a:pt x="397302" y="31139"/>
                      <a:pt x="406400" y="85725"/>
                    </a:cubicBezTo>
                    <a:cubicBezTo>
                      <a:pt x="407117" y="90029"/>
                      <a:pt x="407073" y="94850"/>
                      <a:pt x="409575" y="98425"/>
                    </a:cubicBezTo>
                    <a:cubicBezTo>
                      <a:pt x="414725" y="105782"/>
                      <a:pt x="424609" y="109443"/>
                      <a:pt x="428625" y="117475"/>
                    </a:cubicBezTo>
                    <a:cubicBezTo>
                      <a:pt x="436472" y="133168"/>
                      <a:pt x="433478" y="125685"/>
                      <a:pt x="438150" y="139700"/>
                    </a:cubicBezTo>
                    <a:cubicBezTo>
                      <a:pt x="437859" y="144360"/>
                      <a:pt x="439730" y="184165"/>
                      <a:pt x="431800" y="200025"/>
                    </a:cubicBezTo>
                    <a:cubicBezTo>
                      <a:pt x="430093" y="203438"/>
                      <a:pt x="427472" y="206314"/>
                      <a:pt x="425450" y="209550"/>
                    </a:cubicBezTo>
                    <a:cubicBezTo>
                      <a:pt x="423901" y="212028"/>
                      <a:pt x="413202" y="230597"/>
                      <a:pt x="409575" y="234950"/>
                    </a:cubicBezTo>
                    <a:cubicBezTo>
                      <a:pt x="384706" y="264793"/>
                      <a:pt x="419448" y="215377"/>
                      <a:pt x="387350" y="263525"/>
                    </a:cubicBezTo>
                    <a:cubicBezTo>
                      <a:pt x="385233" y="266700"/>
                      <a:pt x="382207" y="269430"/>
                      <a:pt x="381000" y="273050"/>
                    </a:cubicBezTo>
                    <a:lnTo>
                      <a:pt x="374650" y="292100"/>
                    </a:lnTo>
                    <a:cubicBezTo>
                      <a:pt x="371930" y="300261"/>
                      <a:pt x="369895" y="305554"/>
                      <a:pt x="368300" y="314325"/>
                    </a:cubicBezTo>
                    <a:cubicBezTo>
                      <a:pt x="366961" y="321688"/>
                      <a:pt x="366183" y="329142"/>
                      <a:pt x="365125" y="336550"/>
                    </a:cubicBezTo>
                    <a:cubicBezTo>
                      <a:pt x="367340" y="360919"/>
                      <a:pt x="367228" y="369288"/>
                      <a:pt x="371475" y="390525"/>
                    </a:cubicBezTo>
                    <a:cubicBezTo>
                      <a:pt x="374784" y="407068"/>
                      <a:pt x="373790" y="398628"/>
                      <a:pt x="377825" y="412750"/>
                    </a:cubicBezTo>
                    <a:cubicBezTo>
                      <a:pt x="379024" y="416946"/>
                      <a:pt x="384086" y="422364"/>
                      <a:pt x="381000" y="425450"/>
                    </a:cubicBezTo>
                    <a:cubicBezTo>
                      <a:pt x="378302" y="428148"/>
                      <a:pt x="376543" y="419238"/>
                      <a:pt x="374650" y="415925"/>
                    </a:cubicBezTo>
                    <a:cubicBezTo>
                      <a:pt x="372302" y="411816"/>
                      <a:pt x="370735" y="407284"/>
                      <a:pt x="368300" y="403225"/>
                    </a:cubicBezTo>
                    <a:cubicBezTo>
                      <a:pt x="364373" y="396681"/>
                      <a:pt x="358013" y="391415"/>
                      <a:pt x="355600" y="384175"/>
                    </a:cubicBezTo>
                    <a:cubicBezTo>
                      <a:pt x="347620" y="360234"/>
                      <a:pt x="358385" y="389744"/>
                      <a:pt x="346075" y="365125"/>
                    </a:cubicBezTo>
                    <a:cubicBezTo>
                      <a:pt x="336885" y="346745"/>
                      <a:pt x="351431" y="364131"/>
                      <a:pt x="333375" y="346075"/>
                    </a:cubicBezTo>
                    <a:cubicBezTo>
                      <a:pt x="331258" y="340783"/>
                      <a:pt x="327310" y="335892"/>
                      <a:pt x="327025" y="330200"/>
                    </a:cubicBezTo>
                    <a:cubicBezTo>
                      <a:pt x="326230" y="314310"/>
                      <a:pt x="327584" y="298269"/>
                      <a:pt x="330200" y="282575"/>
                    </a:cubicBezTo>
                    <a:cubicBezTo>
                      <a:pt x="331777" y="273112"/>
                      <a:pt x="340265" y="271929"/>
                      <a:pt x="346075" y="266700"/>
                    </a:cubicBezTo>
                    <a:cubicBezTo>
                      <a:pt x="354229" y="259361"/>
                      <a:pt x="376669" y="238418"/>
                      <a:pt x="381000" y="225425"/>
                    </a:cubicBezTo>
                    <a:lnTo>
                      <a:pt x="384175" y="215900"/>
                    </a:lnTo>
                    <a:cubicBezTo>
                      <a:pt x="383117" y="203200"/>
                      <a:pt x="384501" y="190054"/>
                      <a:pt x="381000" y="177800"/>
                    </a:cubicBezTo>
                    <a:cubicBezTo>
                      <a:pt x="379952" y="174131"/>
                      <a:pt x="374173" y="174148"/>
                      <a:pt x="371475" y="171450"/>
                    </a:cubicBezTo>
                    <a:cubicBezTo>
                      <a:pt x="368777" y="168752"/>
                      <a:pt x="367997" y="164438"/>
                      <a:pt x="365125" y="161925"/>
                    </a:cubicBezTo>
                    <a:cubicBezTo>
                      <a:pt x="359382" y="156899"/>
                      <a:pt x="351471" y="154621"/>
                      <a:pt x="346075" y="149225"/>
                    </a:cubicBezTo>
                    <a:lnTo>
                      <a:pt x="336550" y="139700"/>
                    </a:lnTo>
                    <a:cubicBezTo>
                      <a:pt x="335492" y="135467"/>
                      <a:pt x="334629" y="131180"/>
                      <a:pt x="333375" y="127000"/>
                    </a:cubicBezTo>
                    <a:cubicBezTo>
                      <a:pt x="331452" y="120589"/>
                      <a:pt x="327025" y="107950"/>
                      <a:pt x="327025" y="107950"/>
                    </a:cubicBezTo>
                    <a:cubicBezTo>
                      <a:pt x="325967" y="94192"/>
                      <a:pt x="325562" y="80367"/>
                      <a:pt x="323850" y="66675"/>
                    </a:cubicBezTo>
                    <a:cubicBezTo>
                      <a:pt x="323435" y="63354"/>
                      <a:pt x="322531" y="59935"/>
                      <a:pt x="320675" y="57150"/>
                    </a:cubicBezTo>
                    <a:cubicBezTo>
                      <a:pt x="318184" y="53414"/>
                      <a:pt x="314325" y="50800"/>
                      <a:pt x="311150" y="47625"/>
                    </a:cubicBezTo>
                    <a:cubicBezTo>
                      <a:pt x="302394" y="48719"/>
                      <a:pt x="286014" y="49081"/>
                      <a:pt x="276225" y="53975"/>
                    </a:cubicBezTo>
                    <a:cubicBezTo>
                      <a:pt x="265348" y="59413"/>
                      <a:pt x="256774" y="68965"/>
                      <a:pt x="250825" y="79375"/>
                    </a:cubicBezTo>
                    <a:cubicBezTo>
                      <a:pt x="248477" y="83484"/>
                      <a:pt x="247226" y="88224"/>
                      <a:pt x="244475" y="92075"/>
                    </a:cubicBezTo>
                    <a:cubicBezTo>
                      <a:pt x="241865" y="95729"/>
                      <a:pt x="237825" y="98151"/>
                      <a:pt x="234950" y="101600"/>
                    </a:cubicBezTo>
                    <a:cubicBezTo>
                      <a:pt x="232507" y="104531"/>
                      <a:pt x="230818" y="108020"/>
                      <a:pt x="228600" y="111125"/>
                    </a:cubicBezTo>
                    <a:cubicBezTo>
                      <a:pt x="225524" y="115431"/>
                      <a:pt x="222151" y="119519"/>
                      <a:pt x="219075" y="123825"/>
                    </a:cubicBezTo>
                    <a:cubicBezTo>
                      <a:pt x="216857" y="126930"/>
                      <a:pt x="215168" y="130419"/>
                      <a:pt x="212725" y="133350"/>
                    </a:cubicBezTo>
                    <a:cubicBezTo>
                      <a:pt x="209850" y="136799"/>
                      <a:pt x="206122" y="139466"/>
                      <a:pt x="203200" y="142875"/>
                    </a:cubicBezTo>
                    <a:cubicBezTo>
                      <a:pt x="187447" y="161253"/>
                      <a:pt x="200918" y="150746"/>
                      <a:pt x="184150" y="161925"/>
                    </a:cubicBezTo>
                    <a:cubicBezTo>
                      <a:pt x="182033" y="165100"/>
                      <a:pt x="180780" y="169066"/>
                      <a:pt x="177800" y="171450"/>
                    </a:cubicBezTo>
                    <a:cubicBezTo>
                      <a:pt x="175187" y="173541"/>
                      <a:pt x="171268" y="173128"/>
                      <a:pt x="168275" y="174625"/>
                    </a:cubicBezTo>
                    <a:cubicBezTo>
                      <a:pt x="164862" y="176332"/>
                      <a:pt x="161681" y="178532"/>
                      <a:pt x="158750" y="180975"/>
                    </a:cubicBezTo>
                    <a:cubicBezTo>
                      <a:pt x="142895" y="194188"/>
                      <a:pt x="156439" y="188095"/>
                      <a:pt x="139700" y="193675"/>
                    </a:cubicBezTo>
                    <a:cubicBezTo>
                      <a:pt x="136525" y="196850"/>
                      <a:pt x="133911" y="200709"/>
                      <a:pt x="130175" y="203200"/>
                    </a:cubicBezTo>
                    <a:cubicBezTo>
                      <a:pt x="127390" y="205056"/>
                      <a:pt x="123292" y="204320"/>
                      <a:pt x="120650" y="206375"/>
                    </a:cubicBezTo>
                    <a:cubicBezTo>
                      <a:pt x="113561" y="211888"/>
                      <a:pt x="106581" y="217953"/>
                      <a:pt x="101600" y="225425"/>
                    </a:cubicBezTo>
                    <a:cubicBezTo>
                      <a:pt x="99483" y="228600"/>
                      <a:pt x="97948" y="232252"/>
                      <a:pt x="95250" y="234950"/>
                    </a:cubicBezTo>
                    <a:cubicBezTo>
                      <a:pt x="92552" y="237648"/>
                      <a:pt x="88900" y="239183"/>
                      <a:pt x="85725" y="241300"/>
                    </a:cubicBezTo>
                    <a:cubicBezTo>
                      <a:pt x="84667" y="244475"/>
                      <a:pt x="84175" y="247899"/>
                      <a:pt x="82550" y="250825"/>
                    </a:cubicBezTo>
                    <a:cubicBezTo>
                      <a:pt x="78844" y="257496"/>
                      <a:pt x="72263" y="262635"/>
                      <a:pt x="69850" y="269875"/>
                    </a:cubicBezTo>
                    <a:cubicBezTo>
                      <a:pt x="63835" y="287919"/>
                      <a:pt x="69042" y="277033"/>
                      <a:pt x="47625" y="298450"/>
                    </a:cubicBezTo>
                    <a:cubicBezTo>
                      <a:pt x="35733" y="310342"/>
                      <a:pt x="42360" y="306555"/>
                      <a:pt x="28575" y="311150"/>
                    </a:cubicBezTo>
                    <a:cubicBezTo>
                      <a:pt x="22225" y="310092"/>
                      <a:pt x="15114" y="311169"/>
                      <a:pt x="9525" y="307975"/>
                    </a:cubicBezTo>
                    <a:cubicBezTo>
                      <a:pt x="6619" y="306315"/>
                      <a:pt x="7269" y="301668"/>
                      <a:pt x="6350" y="298450"/>
                    </a:cubicBezTo>
                    <a:cubicBezTo>
                      <a:pt x="-1623" y="270543"/>
                      <a:pt x="7613" y="299063"/>
                      <a:pt x="0" y="276225"/>
                    </a:cubicBezTo>
                    <a:cubicBezTo>
                      <a:pt x="3344" y="229415"/>
                      <a:pt x="7408" y="234421"/>
                      <a:pt x="9525" y="222250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879" name="Forme libre 435">
                <a:extLst>
                  <a:ext uri="{FF2B5EF4-FFF2-40B4-BE49-F238E27FC236}">
                    <a16:creationId xmlns:a16="http://schemas.microsoft.com/office/drawing/2014/main" id="{605E7DEB-E697-41C4-AC4A-E8275AEB0BFD}"/>
                  </a:ext>
                </a:extLst>
              </p:cNvPr>
              <p:cNvSpPr/>
              <p:nvPr/>
            </p:nvSpPr>
            <p:spPr>
              <a:xfrm>
                <a:off x="4034630" y="3356992"/>
                <a:ext cx="486242" cy="458440"/>
              </a:xfrm>
              <a:custGeom>
                <a:avLst/>
                <a:gdLst>
                  <a:gd name="connsiteX0" fmla="*/ 10320 w 486242"/>
                  <a:gd name="connsiteY0" fmla="*/ 206375 h 458440"/>
                  <a:gd name="connsiteX1" fmla="*/ 13495 w 486242"/>
                  <a:gd name="connsiteY1" fmla="*/ 190500 h 458440"/>
                  <a:gd name="connsiteX2" fmla="*/ 35720 w 486242"/>
                  <a:gd name="connsiteY2" fmla="*/ 174625 h 458440"/>
                  <a:gd name="connsiteX3" fmla="*/ 45245 w 486242"/>
                  <a:gd name="connsiteY3" fmla="*/ 168275 h 458440"/>
                  <a:gd name="connsiteX4" fmla="*/ 57945 w 486242"/>
                  <a:gd name="connsiteY4" fmla="*/ 161925 h 458440"/>
                  <a:gd name="connsiteX5" fmla="*/ 76995 w 486242"/>
                  <a:gd name="connsiteY5" fmla="*/ 149225 h 458440"/>
                  <a:gd name="connsiteX6" fmla="*/ 96045 w 486242"/>
                  <a:gd name="connsiteY6" fmla="*/ 139700 h 458440"/>
                  <a:gd name="connsiteX7" fmla="*/ 118270 w 486242"/>
                  <a:gd name="connsiteY7" fmla="*/ 127000 h 458440"/>
                  <a:gd name="connsiteX8" fmla="*/ 134145 w 486242"/>
                  <a:gd name="connsiteY8" fmla="*/ 114300 h 458440"/>
                  <a:gd name="connsiteX9" fmla="*/ 146845 w 486242"/>
                  <a:gd name="connsiteY9" fmla="*/ 101600 h 458440"/>
                  <a:gd name="connsiteX10" fmla="*/ 159545 w 486242"/>
                  <a:gd name="connsiteY10" fmla="*/ 92075 h 458440"/>
                  <a:gd name="connsiteX11" fmla="*/ 165895 w 486242"/>
                  <a:gd name="connsiteY11" fmla="*/ 82550 h 458440"/>
                  <a:gd name="connsiteX12" fmla="*/ 178595 w 486242"/>
                  <a:gd name="connsiteY12" fmla="*/ 76200 h 458440"/>
                  <a:gd name="connsiteX13" fmla="*/ 197645 w 486242"/>
                  <a:gd name="connsiteY13" fmla="*/ 66675 h 458440"/>
                  <a:gd name="connsiteX14" fmla="*/ 203995 w 486242"/>
                  <a:gd name="connsiteY14" fmla="*/ 57150 h 458440"/>
                  <a:gd name="connsiteX15" fmla="*/ 226220 w 486242"/>
                  <a:gd name="connsiteY15" fmla="*/ 47625 h 458440"/>
                  <a:gd name="connsiteX16" fmla="*/ 251620 w 486242"/>
                  <a:gd name="connsiteY16" fmla="*/ 34925 h 458440"/>
                  <a:gd name="connsiteX17" fmla="*/ 254795 w 486242"/>
                  <a:gd name="connsiteY17" fmla="*/ 25400 h 458440"/>
                  <a:gd name="connsiteX18" fmla="*/ 264320 w 486242"/>
                  <a:gd name="connsiteY18" fmla="*/ 15875 h 458440"/>
                  <a:gd name="connsiteX19" fmla="*/ 273845 w 486242"/>
                  <a:gd name="connsiteY19" fmla="*/ 9525 h 458440"/>
                  <a:gd name="connsiteX20" fmla="*/ 308770 w 486242"/>
                  <a:gd name="connsiteY20" fmla="*/ 0 h 458440"/>
                  <a:gd name="connsiteX21" fmla="*/ 356395 w 486242"/>
                  <a:gd name="connsiteY21" fmla="*/ 3175 h 458440"/>
                  <a:gd name="connsiteX22" fmla="*/ 375445 w 486242"/>
                  <a:gd name="connsiteY22" fmla="*/ 12700 h 458440"/>
                  <a:gd name="connsiteX23" fmla="*/ 384970 w 486242"/>
                  <a:gd name="connsiteY23" fmla="*/ 15875 h 458440"/>
                  <a:gd name="connsiteX24" fmla="*/ 407195 w 486242"/>
                  <a:gd name="connsiteY24" fmla="*/ 31750 h 458440"/>
                  <a:gd name="connsiteX25" fmla="*/ 416720 w 486242"/>
                  <a:gd name="connsiteY25" fmla="*/ 44450 h 458440"/>
                  <a:gd name="connsiteX26" fmla="*/ 426245 w 486242"/>
                  <a:gd name="connsiteY26" fmla="*/ 53975 h 458440"/>
                  <a:gd name="connsiteX27" fmla="*/ 432595 w 486242"/>
                  <a:gd name="connsiteY27" fmla="*/ 66675 h 458440"/>
                  <a:gd name="connsiteX28" fmla="*/ 438945 w 486242"/>
                  <a:gd name="connsiteY28" fmla="*/ 88900 h 458440"/>
                  <a:gd name="connsiteX29" fmla="*/ 435770 w 486242"/>
                  <a:gd name="connsiteY29" fmla="*/ 130175 h 458440"/>
                  <a:gd name="connsiteX30" fmla="*/ 432595 w 486242"/>
                  <a:gd name="connsiteY30" fmla="*/ 139700 h 458440"/>
                  <a:gd name="connsiteX31" fmla="*/ 429420 w 486242"/>
                  <a:gd name="connsiteY31" fmla="*/ 168275 h 458440"/>
                  <a:gd name="connsiteX32" fmla="*/ 435770 w 486242"/>
                  <a:gd name="connsiteY32" fmla="*/ 196850 h 458440"/>
                  <a:gd name="connsiteX33" fmla="*/ 442120 w 486242"/>
                  <a:gd name="connsiteY33" fmla="*/ 206375 h 458440"/>
                  <a:gd name="connsiteX34" fmla="*/ 448470 w 486242"/>
                  <a:gd name="connsiteY34" fmla="*/ 225425 h 458440"/>
                  <a:gd name="connsiteX35" fmla="*/ 454820 w 486242"/>
                  <a:gd name="connsiteY35" fmla="*/ 234950 h 458440"/>
                  <a:gd name="connsiteX36" fmla="*/ 461170 w 486242"/>
                  <a:gd name="connsiteY36" fmla="*/ 260350 h 458440"/>
                  <a:gd name="connsiteX37" fmla="*/ 464345 w 486242"/>
                  <a:gd name="connsiteY37" fmla="*/ 339725 h 458440"/>
                  <a:gd name="connsiteX38" fmla="*/ 467520 w 486242"/>
                  <a:gd name="connsiteY38" fmla="*/ 349250 h 458440"/>
                  <a:gd name="connsiteX39" fmla="*/ 477045 w 486242"/>
                  <a:gd name="connsiteY39" fmla="*/ 358775 h 458440"/>
                  <a:gd name="connsiteX40" fmla="*/ 483395 w 486242"/>
                  <a:gd name="connsiteY40" fmla="*/ 393700 h 458440"/>
                  <a:gd name="connsiteX41" fmla="*/ 480220 w 486242"/>
                  <a:gd name="connsiteY41" fmla="*/ 425450 h 458440"/>
                  <a:gd name="connsiteX42" fmla="*/ 483395 w 486242"/>
                  <a:gd name="connsiteY42" fmla="*/ 457200 h 458440"/>
                  <a:gd name="connsiteX43" fmla="*/ 473870 w 486242"/>
                  <a:gd name="connsiteY43" fmla="*/ 447675 h 458440"/>
                  <a:gd name="connsiteX44" fmla="*/ 457995 w 486242"/>
                  <a:gd name="connsiteY44" fmla="*/ 425450 h 458440"/>
                  <a:gd name="connsiteX45" fmla="*/ 454820 w 486242"/>
                  <a:gd name="connsiteY45" fmla="*/ 393700 h 458440"/>
                  <a:gd name="connsiteX46" fmla="*/ 445295 w 486242"/>
                  <a:gd name="connsiteY46" fmla="*/ 384175 h 458440"/>
                  <a:gd name="connsiteX47" fmla="*/ 426245 w 486242"/>
                  <a:gd name="connsiteY47" fmla="*/ 368300 h 458440"/>
                  <a:gd name="connsiteX48" fmla="*/ 423070 w 486242"/>
                  <a:gd name="connsiteY48" fmla="*/ 358775 h 458440"/>
                  <a:gd name="connsiteX49" fmla="*/ 410370 w 486242"/>
                  <a:gd name="connsiteY49" fmla="*/ 339725 h 458440"/>
                  <a:gd name="connsiteX50" fmla="*/ 400845 w 486242"/>
                  <a:gd name="connsiteY50" fmla="*/ 301625 h 458440"/>
                  <a:gd name="connsiteX51" fmla="*/ 404020 w 486242"/>
                  <a:gd name="connsiteY51" fmla="*/ 273050 h 458440"/>
                  <a:gd name="connsiteX52" fmla="*/ 407195 w 486242"/>
                  <a:gd name="connsiteY52" fmla="*/ 254000 h 458440"/>
                  <a:gd name="connsiteX53" fmla="*/ 413545 w 486242"/>
                  <a:gd name="connsiteY53" fmla="*/ 196850 h 458440"/>
                  <a:gd name="connsiteX54" fmla="*/ 407195 w 486242"/>
                  <a:gd name="connsiteY54" fmla="*/ 174625 h 458440"/>
                  <a:gd name="connsiteX55" fmla="*/ 391320 w 486242"/>
                  <a:gd name="connsiteY55" fmla="*/ 155575 h 458440"/>
                  <a:gd name="connsiteX56" fmla="*/ 384970 w 486242"/>
                  <a:gd name="connsiteY56" fmla="*/ 136525 h 458440"/>
                  <a:gd name="connsiteX57" fmla="*/ 381795 w 486242"/>
                  <a:gd name="connsiteY57" fmla="*/ 127000 h 458440"/>
                  <a:gd name="connsiteX58" fmla="*/ 372270 w 486242"/>
                  <a:gd name="connsiteY58" fmla="*/ 123825 h 458440"/>
                  <a:gd name="connsiteX59" fmla="*/ 365920 w 486242"/>
                  <a:gd name="connsiteY59" fmla="*/ 57150 h 458440"/>
                  <a:gd name="connsiteX60" fmla="*/ 356395 w 486242"/>
                  <a:gd name="connsiteY60" fmla="*/ 60325 h 458440"/>
                  <a:gd name="connsiteX61" fmla="*/ 334170 w 486242"/>
                  <a:gd name="connsiteY61" fmla="*/ 76200 h 458440"/>
                  <a:gd name="connsiteX62" fmla="*/ 302420 w 486242"/>
                  <a:gd name="connsiteY62" fmla="*/ 95250 h 458440"/>
                  <a:gd name="connsiteX63" fmla="*/ 283370 w 486242"/>
                  <a:gd name="connsiteY63" fmla="*/ 107950 h 458440"/>
                  <a:gd name="connsiteX64" fmla="*/ 254795 w 486242"/>
                  <a:gd name="connsiteY64" fmla="*/ 123825 h 458440"/>
                  <a:gd name="connsiteX65" fmla="*/ 242095 w 486242"/>
                  <a:gd name="connsiteY65" fmla="*/ 133350 h 458440"/>
                  <a:gd name="connsiteX66" fmla="*/ 232570 w 486242"/>
                  <a:gd name="connsiteY66" fmla="*/ 136525 h 458440"/>
                  <a:gd name="connsiteX67" fmla="*/ 210345 w 486242"/>
                  <a:gd name="connsiteY67" fmla="*/ 152400 h 458440"/>
                  <a:gd name="connsiteX68" fmla="*/ 200820 w 486242"/>
                  <a:gd name="connsiteY68" fmla="*/ 155575 h 458440"/>
                  <a:gd name="connsiteX69" fmla="*/ 191295 w 486242"/>
                  <a:gd name="connsiteY69" fmla="*/ 161925 h 458440"/>
                  <a:gd name="connsiteX70" fmla="*/ 181770 w 486242"/>
                  <a:gd name="connsiteY70" fmla="*/ 165100 h 458440"/>
                  <a:gd name="connsiteX71" fmla="*/ 172245 w 486242"/>
                  <a:gd name="connsiteY71" fmla="*/ 171450 h 458440"/>
                  <a:gd name="connsiteX72" fmla="*/ 162720 w 486242"/>
                  <a:gd name="connsiteY72" fmla="*/ 174625 h 458440"/>
                  <a:gd name="connsiteX73" fmla="*/ 150020 w 486242"/>
                  <a:gd name="connsiteY73" fmla="*/ 180975 h 458440"/>
                  <a:gd name="connsiteX74" fmla="*/ 140495 w 486242"/>
                  <a:gd name="connsiteY74" fmla="*/ 187325 h 458440"/>
                  <a:gd name="connsiteX75" fmla="*/ 121445 w 486242"/>
                  <a:gd name="connsiteY75" fmla="*/ 193675 h 458440"/>
                  <a:gd name="connsiteX76" fmla="*/ 108745 w 486242"/>
                  <a:gd name="connsiteY76" fmla="*/ 200025 h 458440"/>
                  <a:gd name="connsiteX77" fmla="*/ 99220 w 486242"/>
                  <a:gd name="connsiteY77" fmla="*/ 206375 h 458440"/>
                  <a:gd name="connsiteX78" fmla="*/ 86520 w 486242"/>
                  <a:gd name="connsiteY78" fmla="*/ 209550 h 458440"/>
                  <a:gd name="connsiteX79" fmla="*/ 64295 w 486242"/>
                  <a:gd name="connsiteY79" fmla="*/ 222250 h 458440"/>
                  <a:gd name="connsiteX80" fmla="*/ 54770 w 486242"/>
                  <a:gd name="connsiteY80" fmla="*/ 225425 h 458440"/>
                  <a:gd name="connsiteX81" fmla="*/ 42070 w 486242"/>
                  <a:gd name="connsiteY81" fmla="*/ 234950 h 458440"/>
                  <a:gd name="connsiteX82" fmla="*/ 32545 w 486242"/>
                  <a:gd name="connsiteY82" fmla="*/ 244475 h 458440"/>
                  <a:gd name="connsiteX83" fmla="*/ 23020 w 486242"/>
                  <a:gd name="connsiteY83" fmla="*/ 247650 h 458440"/>
                  <a:gd name="connsiteX84" fmla="*/ 13495 w 486242"/>
                  <a:gd name="connsiteY84" fmla="*/ 257175 h 458440"/>
                  <a:gd name="connsiteX85" fmla="*/ 795 w 486242"/>
                  <a:gd name="connsiteY85" fmla="*/ 254000 h 458440"/>
                  <a:gd name="connsiteX86" fmla="*/ 10320 w 486242"/>
                  <a:gd name="connsiteY86" fmla="*/ 206375 h 458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86242" h="458440">
                    <a:moveTo>
                      <a:pt x="10320" y="206375"/>
                    </a:moveTo>
                    <a:cubicBezTo>
                      <a:pt x="12437" y="195792"/>
                      <a:pt x="11082" y="195327"/>
                      <a:pt x="13495" y="190500"/>
                    </a:cubicBezTo>
                    <a:cubicBezTo>
                      <a:pt x="18149" y="181191"/>
                      <a:pt x="27666" y="179227"/>
                      <a:pt x="35720" y="174625"/>
                    </a:cubicBezTo>
                    <a:cubicBezTo>
                      <a:pt x="39033" y="172732"/>
                      <a:pt x="41932" y="170168"/>
                      <a:pt x="45245" y="168275"/>
                    </a:cubicBezTo>
                    <a:cubicBezTo>
                      <a:pt x="49354" y="165927"/>
                      <a:pt x="53886" y="164360"/>
                      <a:pt x="57945" y="161925"/>
                    </a:cubicBezTo>
                    <a:cubicBezTo>
                      <a:pt x="64489" y="157998"/>
                      <a:pt x="69755" y="151638"/>
                      <a:pt x="76995" y="149225"/>
                    </a:cubicBezTo>
                    <a:cubicBezTo>
                      <a:pt x="94459" y="143404"/>
                      <a:pt x="78811" y="149548"/>
                      <a:pt x="96045" y="139700"/>
                    </a:cubicBezTo>
                    <a:cubicBezTo>
                      <a:pt x="124243" y="123587"/>
                      <a:pt x="95064" y="142471"/>
                      <a:pt x="118270" y="127000"/>
                    </a:cubicBezTo>
                    <a:cubicBezTo>
                      <a:pt x="133743" y="103790"/>
                      <a:pt x="114627" y="128242"/>
                      <a:pt x="134145" y="114300"/>
                    </a:cubicBezTo>
                    <a:cubicBezTo>
                      <a:pt x="139017" y="110820"/>
                      <a:pt x="142339" y="105542"/>
                      <a:pt x="146845" y="101600"/>
                    </a:cubicBezTo>
                    <a:cubicBezTo>
                      <a:pt x="150827" y="98115"/>
                      <a:pt x="155803" y="95817"/>
                      <a:pt x="159545" y="92075"/>
                    </a:cubicBezTo>
                    <a:cubicBezTo>
                      <a:pt x="162243" y="89377"/>
                      <a:pt x="162964" y="84993"/>
                      <a:pt x="165895" y="82550"/>
                    </a:cubicBezTo>
                    <a:cubicBezTo>
                      <a:pt x="169531" y="79520"/>
                      <a:pt x="174486" y="78548"/>
                      <a:pt x="178595" y="76200"/>
                    </a:cubicBezTo>
                    <a:cubicBezTo>
                      <a:pt x="195829" y="66352"/>
                      <a:pt x="180181" y="72496"/>
                      <a:pt x="197645" y="66675"/>
                    </a:cubicBezTo>
                    <a:cubicBezTo>
                      <a:pt x="199762" y="63500"/>
                      <a:pt x="201064" y="59593"/>
                      <a:pt x="203995" y="57150"/>
                    </a:cubicBezTo>
                    <a:cubicBezTo>
                      <a:pt x="210077" y="52082"/>
                      <a:pt x="219001" y="50332"/>
                      <a:pt x="226220" y="47625"/>
                    </a:cubicBezTo>
                    <a:cubicBezTo>
                      <a:pt x="243974" y="40967"/>
                      <a:pt x="238467" y="43693"/>
                      <a:pt x="251620" y="34925"/>
                    </a:cubicBezTo>
                    <a:cubicBezTo>
                      <a:pt x="252678" y="31750"/>
                      <a:pt x="252939" y="28185"/>
                      <a:pt x="254795" y="25400"/>
                    </a:cubicBezTo>
                    <a:cubicBezTo>
                      <a:pt x="257286" y="21664"/>
                      <a:pt x="260871" y="18750"/>
                      <a:pt x="264320" y="15875"/>
                    </a:cubicBezTo>
                    <a:cubicBezTo>
                      <a:pt x="267251" y="13432"/>
                      <a:pt x="270358" y="11075"/>
                      <a:pt x="273845" y="9525"/>
                    </a:cubicBezTo>
                    <a:cubicBezTo>
                      <a:pt x="287028" y="3666"/>
                      <a:pt x="295189" y="2716"/>
                      <a:pt x="308770" y="0"/>
                    </a:cubicBezTo>
                    <a:cubicBezTo>
                      <a:pt x="324645" y="1058"/>
                      <a:pt x="340582" y="1418"/>
                      <a:pt x="356395" y="3175"/>
                    </a:cubicBezTo>
                    <a:cubicBezTo>
                      <a:pt x="366656" y="4315"/>
                      <a:pt x="366424" y="8190"/>
                      <a:pt x="375445" y="12700"/>
                    </a:cubicBezTo>
                    <a:cubicBezTo>
                      <a:pt x="378438" y="14197"/>
                      <a:pt x="381977" y="14378"/>
                      <a:pt x="384970" y="15875"/>
                    </a:cubicBezTo>
                    <a:cubicBezTo>
                      <a:pt x="388576" y="17678"/>
                      <a:pt x="405757" y="30312"/>
                      <a:pt x="407195" y="31750"/>
                    </a:cubicBezTo>
                    <a:cubicBezTo>
                      <a:pt x="410937" y="35492"/>
                      <a:pt x="413276" y="40432"/>
                      <a:pt x="416720" y="44450"/>
                    </a:cubicBezTo>
                    <a:cubicBezTo>
                      <a:pt x="419642" y="47859"/>
                      <a:pt x="423635" y="50321"/>
                      <a:pt x="426245" y="53975"/>
                    </a:cubicBezTo>
                    <a:cubicBezTo>
                      <a:pt x="428996" y="57826"/>
                      <a:pt x="430731" y="62325"/>
                      <a:pt x="432595" y="66675"/>
                    </a:cubicBezTo>
                    <a:cubicBezTo>
                      <a:pt x="435328" y="73052"/>
                      <a:pt x="437334" y="82455"/>
                      <a:pt x="438945" y="88900"/>
                    </a:cubicBezTo>
                    <a:cubicBezTo>
                      <a:pt x="437887" y="102658"/>
                      <a:pt x="437482" y="116483"/>
                      <a:pt x="435770" y="130175"/>
                    </a:cubicBezTo>
                    <a:cubicBezTo>
                      <a:pt x="435355" y="133496"/>
                      <a:pt x="433145" y="136399"/>
                      <a:pt x="432595" y="139700"/>
                    </a:cubicBezTo>
                    <a:cubicBezTo>
                      <a:pt x="431019" y="149153"/>
                      <a:pt x="430478" y="158750"/>
                      <a:pt x="429420" y="168275"/>
                    </a:cubicBezTo>
                    <a:cubicBezTo>
                      <a:pt x="430639" y="175592"/>
                      <a:pt x="431862" y="189034"/>
                      <a:pt x="435770" y="196850"/>
                    </a:cubicBezTo>
                    <a:cubicBezTo>
                      <a:pt x="437477" y="200263"/>
                      <a:pt x="440570" y="202888"/>
                      <a:pt x="442120" y="206375"/>
                    </a:cubicBezTo>
                    <a:cubicBezTo>
                      <a:pt x="444838" y="212492"/>
                      <a:pt x="444757" y="219856"/>
                      <a:pt x="448470" y="225425"/>
                    </a:cubicBezTo>
                    <a:cubicBezTo>
                      <a:pt x="450587" y="228600"/>
                      <a:pt x="453113" y="231537"/>
                      <a:pt x="454820" y="234950"/>
                    </a:cubicBezTo>
                    <a:cubicBezTo>
                      <a:pt x="458074" y="241459"/>
                      <a:pt x="459962" y="254312"/>
                      <a:pt x="461170" y="260350"/>
                    </a:cubicBezTo>
                    <a:cubicBezTo>
                      <a:pt x="462228" y="286808"/>
                      <a:pt x="462458" y="313313"/>
                      <a:pt x="464345" y="339725"/>
                    </a:cubicBezTo>
                    <a:cubicBezTo>
                      <a:pt x="464583" y="343063"/>
                      <a:pt x="465664" y="346465"/>
                      <a:pt x="467520" y="349250"/>
                    </a:cubicBezTo>
                    <a:cubicBezTo>
                      <a:pt x="470011" y="352986"/>
                      <a:pt x="473870" y="355600"/>
                      <a:pt x="477045" y="358775"/>
                    </a:cubicBezTo>
                    <a:cubicBezTo>
                      <a:pt x="481510" y="372170"/>
                      <a:pt x="483395" y="375749"/>
                      <a:pt x="483395" y="393700"/>
                    </a:cubicBezTo>
                    <a:cubicBezTo>
                      <a:pt x="483395" y="404336"/>
                      <a:pt x="481278" y="414867"/>
                      <a:pt x="480220" y="425450"/>
                    </a:cubicBezTo>
                    <a:cubicBezTo>
                      <a:pt x="481278" y="436033"/>
                      <a:pt x="490916" y="464721"/>
                      <a:pt x="483395" y="457200"/>
                    </a:cubicBezTo>
                    <a:cubicBezTo>
                      <a:pt x="480220" y="454025"/>
                      <a:pt x="476792" y="451084"/>
                      <a:pt x="473870" y="447675"/>
                    </a:cubicBezTo>
                    <a:cubicBezTo>
                      <a:pt x="467963" y="440783"/>
                      <a:pt x="463021" y="432988"/>
                      <a:pt x="457995" y="425450"/>
                    </a:cubicBezTo>
                    <a:cubicBezTo>
                      <a:pt x="456937" y="414867"/>
                      <a:pt x="457948" y="403866"/>
                      <a:pt x="454820" y="393700"/>
                    </a:cubicBezTo>
                    <a:cubicBezTo>
                      <a:pt x="453500" y="389408"/>
                      <a:pt x="448170" y="387624"/>
                      <a:pt x="445295" y="384175"/>
                    </a:cubicBezTo>
                    <a:cubicBezTo>
                      <a:pt x="432473" y="368789"/>
                      <a:pt x="447129" y="378742"/>
                      <a:pt x="426245" y="368300"/>
                    </a:cubicBezTo>
                    <a:cubicBezTo>
                      <a:pt x="425187" y="365125"/>
                      <a:pt x="424695" y="361701"/>
                      <a:pt x="423070" y="358775"/>
                    </a:cubicBezTo>
                    <a:cubicBezTo>
                      <a:pt x="419364" y="352104"/>
                      <a:pt x="412783" y="346965"/>
                      <a:pt x="410370" y="339725"/>
                    </a:cubicBezTo>
                    <a:cubicBezTo>
                      <a:pt x="401984" y="314568"/>
                      <a:pt x="405120" y="327277"/>
                      <a:pt x="400845" y="301625"/>
                    </a:cubicBezTo>
                    <a:cubicBezTo>
                      <a:pt x="401903" y="292100"/>
                      <a:pt x="402753" y="282550"/>
                      <a:pt x="404020" y="273050"/>
                    </a:cubicBezTo>
                    <a:cubicBezTo>
                      <a:pt x="404871" y="266669"/>
                      <a:pt x="406585" y="260409"/>
                      <a:pt x="407195" y="254000"/>
                    </a:cubicBezTo>
                    <a:cubicBezTo>
                      <a:pt x="412631" y="196920"/>
                      <a:pt x="404910" y="222755"/>
                      <a:pt x="413545" y="196850"/>
                    </a:cubicBezTo>
                    <a:cubicBezTo>
                      <a:pt x="411428" y="189442"/>
                      <a:pt x="410056" y="181779"/>
                      <a:pt x="407195" y="174625"/>
                    </a:cubicBezTo>
                    <a:cubicBezTo>
                      <a:pt x="404248" y="167258"/>
                      <a:pt x="396608" y="160863"/>
                      <a:pt x="391320" y="155575"/>
                    </a:cubicBezTo>
                    <a:lnTo>
                      <a:pt x="384970" y="136525"/>
                    </a:lnTo>
                    <a:cubicBezTo>
                      <a:pt x="383912" y="133350"/>
                      <a:pt x="384970" y="128058"/>
                      <a:pt x="381795" y="127000"/>
                    </a:cubicBezTo>
                    <a:lnTo>
                      <a:pt x="372270" y="123825"/>
                    </a:lnTo>
                    <a:cubicBezTo>
                      <a:pt x="372485" y="119527"/>
                      <a:pt x="396044" y="57150"/>
                      <a:pt x="365920" y="57150"/>
                    </a:cubicBezTo>
                    <a:cubicBezTo>
                      <a:pt x="362573" y="57150"/>
                      <a:pt x="359570" y="59267"/>
                      <a:pt x="356395" y="60325"/>
                    </a:cubicBezTo>
                    <a:cubicBezTo>
                      <a:pt x="350943" y="64414"/>
                      <a:pt x="340670" y="72486"/>
                      <a:pt x="334170" y="76200"/>
                    </a:cubicBezTo>
                    <a:cubicBezTo>
                      <a:pt x="322478" y="82881"/>
                      <a:pt x="312776" y="84894"/>
                      <a:pt x="302420" y="95250"/>
                    </a:cubicBezTo>
                    <a:cubicBezTo>
                      <a:pt x="281281" y="116389"/>
                      <a:pt x="304047" y="96463"/>
                      <a:pt x="283370" y="107950"/>
                    </a:cubicBezTo>
                    <a:cubicBezTo>
                      <a:pt x="250618" y="126146"/>
                      <a:pt x="276348" y="116641"/>
                      <a:pt x="254795" y="123825"/>
                    </a:cubicBezTo>
                    <a:cubicBezTo>
                      <a:pt x="250562" y="127000"/>
                      <a:pt x="246689" y="130725"/>
                      <a:pt x="242095" y="133350"/>
                    </a:cubicBezTo>
                    <a:cubicBezTo>
                      <a:pt x="239189" y="135010"/>
                      <a:pt x="235476" y="134865"/>
                      <a:pt x="232570" y="136525"/>
                    </a:cubicBezTo>
                    <a:cubicBezTo>
                      <a:pt x="222503" y="142278"/>
                      <a:pt x="220173" y="147486"/>
                      <a:pt x="210345" y="152400"/>
                    </a:cubicBezTo>
                    <a:cubicBezTo>
                      <a:pt x="207352" y="153897"/>
                      <a:pt x="203813" y="154078"/>
                      <a:pt x="200820" y="155575"/>
                    </a:cubicBezTo>
                    <a:cubicBezTo>
                      <a:pt x="197407" y="157282"/>
                      <a:pt x="194708" y="160218"/>
                      <a:pt x="191295" y="161925"/>
                    </a:cubicBezTo>
                    <a:cubicBezTo>
                      <a:pt x="188302" y="163422"/>
                      <a:pt x="184763" y="163603"/>
                      <a:pt x="181770" y="165100"/>
                    </a:cubicBezTo>
                    <a:cubicBezTo>
                      <a:pt x="178357" y="166807"/>
                      <a:pt x="175658" y="169743"/>
                      <a:pt x="172245" y="171450"/>
                    </a:cubicBezTo>
                    <a:cubicBezTo>
                      <a:pt x="169252" y="172947"/>
                      <a:pt x="165796" y="173307"/>
                      <a:pt x="162720" y="174625"/>
                    </a:cubicBezTo>
                    <a:cubicBezTo>
                      <a:pt x="158370" y="176489"/>
                      <a:pt x="154129" y="178627"/>
                      <a:pt x="150020" y="180975"/>
                    </a:cubicBezTo>
                    <a:cubicBezTo>
                      <a:pt x="146707" y="182868"/>
                      <a:pt x="143982" y="185775"/>
                      <a:pt x="140495" y="187325"/>
                    </a:cubicBezTo>
                    <a:cubicBezTo>
                      <a:pt x="134378" y="190043"/>
                      <a:pt x="127432" y="190682"/>
                      <a:pt x="121445" y="193675"/>
                    </a:cubicBezTo>
                    <a:cubicBezTo>
                      <a:pt x="117212" y="195792"/>
                      <a:pt x="112854" y="197677"/>
                      <a:pt x="108745" y="200025"/>
                    </a:cubicBezTo>
                    <a:cubicBezTo>
                      <a:pt x="105432" y="201918"/>
                      <a:pt x="102727" y="204872"/>
                      <a:pt x="99220" y="206375"/>
                    </a:cubicBezTo>
                    <a:cubicBezTo>
                      <a:pt x="95209" y="208094"/>
                      <a:pt x="90753" y="208492"/>
                      <a:pt x="86520" y="209550"/>
                    </a:cubicBezTo>
                    <a:cubicBezTo>
                      <a:pt x="76954" y="215927"/>
                      <a:pt x="75574" y="217416"/>
                      <a:pt x="64295" y="222250"/>
                    </a:cubicBezTo>
                    <a:cubicBezTo>
                      <a:pt x="61219" y="223568"/>
                      <a:pt x="57945" y="224367"/>
                      <a:pt x="54770" y="225425"/>
                    </a:cubicBezTo>
                    <a:cubicBezTo>
                      <a:pt x="50537" y="228600"/>
                      <a:pt x="46088" y="231506"/>
                      <a:pt x="42070" y="234950"/>
                    </a:cubicBezTo>
                    <a:cubicBezTo>
                      <a:pt x="38661" y="237872"/>
                      <a:pt x="36281" y="241984"/>
                      <a:pt x="32545" y="244475"/>
                    </a:cubicBezTo>
                    <a:cubicBezTo>
                      <a:pt x="29760" y="246331"/>
                      <a:pt x="26195" y="246592"/>
                      <a:pt x="23020" y="247650"/>
                    </a:cubicBezTo>
                    <a:cubicBezTo>
                      <a:pt x="19845" y="250825"/>
                      <a:pt x="17812" y="255941"/>
                      <a:pt x="13495" y="257175"/>
                    </a:cubicBezTo>
                    <a:cubicBezTo>
                      <a:pt x="9299" y="258374"/>
                      <a:pt x="1853" y="258233"/>
                      <a:pt x="795" y="254000"/>
                    </a:cubicBezTo>
                    <a:cubicBezTo>
                      <a:pt x="-3055" y="238599"/>
                      <a:pt x="8203" y="216958"/>
                      <a:pt x="10320" y="206375"/>
                    </a:cubicBezTo>
                    <a:close/>
                  </a:path>
                </a:pathLst>
              </a:custGeom>
              <a:grpFill/>
              <a:ln w="9525">
                <a:solidFill>
                  <a:srgbClr val="CFD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grpSp>
            <p:nvGrpSpPr>
              <p:cNvPr id="880" name="Groupe 879">
                <a:extLst>
                  <a:ext uri="{FF2B5EF4-FFF2-40B4-BE49-F238E27FC236}">
                    <a16:creationId xmlns:a16="http://schemas.microsoft.com/office/drawing/2014/main" id="{150AED89-C066-44D9-BC3D-85E49AACBFF8}"/>
                  </a:ext>
                </a:extLst>
              </p:cNvPr>
              <p:cNvGrpSpPr/>
              <p:nvPr/>
            </p:nvGrpSpPr>
            <p:grpSpPr>
              <a:xfrm>
                <a:off x="4041279" y="2399184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894" name="Larme 893">
                  <a:extLst>
                    <a:ext uri="{FF2B5EF4-FFF2-40B4-BE49-F238E27FC236}">
                      <a16:creationId xmlns:a16="http://schemas.microsoft.com/office/drawing/2014/main" id="{08B6C013-986C-42B6-9551-69EE1CB2D989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895" name="Larme 894">
                  <a:extLst>
                    <a:ext uri="{FF2B5EF4-FFF2-40B4-BE49-F238E27FC236}">
                      <a16:creationId xmlns:a16="http://schemas.microsoft.com/office/drawing/2014/main" id="{13D77079-A2CD-4E7E-BABB-78CBF28B300F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896" name="Larme 895">
                  <a:extLst>
                    <a:ext uri="{FF2B5EF4-FFF2-40B4-BE49-F238E27FC236}">
                      <a16:creationId xmlns:a16="http://schemas.microsoft.com/office/drawing/2014/main" id="{94A0B034-C0AB-4E38-8189-A913A68EF4A6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897" name="Larme 896">
                  <a:extLst>
                    <a:ext uri="{FF2B5EF4-FFF2-40B4-BE49-F238E27FC236}">
                      <a16:creationId xmlns:a16="http://schemas.microsoft.com/office/drawing/2014/main" id="{FC614D43-1080-4759-8DA2-BAD9360ECC79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898" name="Larme 897">
                  <a:extLst>
                    <a:ext uri="{FF2B5EF4-FFF2-40B4-BE49-F238E27FC236}">
                      <a16:creationId xmlns:a16="http://schemas.microsoft.com/office/drawing/2014/main" id="{B0501617-6EE2-4C0B-BEFD-AEA8D1907881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899" name="Larme 898">
                  <a:extLst>
                    <a:ext uri="{FF2B5EF4-FFF2-40B4-BE49-F238E27FC236}">
                      <a16:creationId xmlns:a16="http://schemas.microsoft.com/office/drawing/2014/main" id="{44B5D6BC-54A3-4E04-991A-9AC98D69BCAF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900" name="Connecteur droit 899">
                  <a:extLst>
                    <a:ext uri="{FF2B5EF4-FFF2-40B4-BE49-F238E27FC236}">
                      <a16:creationId xmlns:a16="http://schemas.microsoft.com/office/drawing/2014/main" id="{E37D51DA-380B-43CB-A835-423BE3018D7B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1" name="Connecteur droit 900">
                  <a:extLst>
                    <a:ext uri="{FF2B5EF4-FFF2-40B4-BE49-F238E27FC236}">
                      <a16:creationId xmlns:a16="http://schemas.microsoft.com/office/drawing/2014/main" id="{53694C2E-BC72-46F2-AE77-B55B77C60418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2" name="Connecteur droit 901">
                  <a:extLst>
                    <a:ext uri="{FF2B5EF4-FFF2-40B4-BE49-F238E27FC236}">
                      <a16:creationId xmlns:a16="http://schemas.microsoft.com/office/drawing/2014/main" id="{22883052-D520-480E-B129-30CB692F3DDF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3" name="Connecteur droit 902">
                  <a:extLst>
                    <a:ext uri="{FF2B5EF4-FFF2-40B4-BE49-F238E27FC236}">
                      <a16:creationId xmlns:a16="http://schemas.microsoft.com/office/drawing/2014/main" id="{3ADC70F6-7606-460B-B434-923AC70A533E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4" name="Connecteur droit 903">
                  <a:extLst>
                    <a:ext uri="{FF2B5EF4-FFF2-40B4-BE49-F238E27FC236}">
                      <a16:creationId xmlns:a16="http://schemas.microsoft.com/office/drawing/2014/main" id="{D97FAC22-EBE9-45BB-93AC-3007A1BD9CF3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5" name="Connecteur droit 904">
                  <a:extLst>
                    <a:ext uri="{FF2B5EF4-FFF2-40B4-BE49-F238E27FC236}">
                      <a16:creationId xmlns:a16="http://schemas.microsoft.com/office/drawing/2014/main" id="{521F1AE4-E54D-445D-A45A-93BB01B22E0A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81" name="Groupe 880">
                <a:extLst>
                  <a:ext uri="{FF2B5EF4-FFF2-40B4-BE49-F238E27FC236}">
                    <a16:creationId xmlns:a16="http://schemas.microsoft.com/office/drawing/2014/main" id="{68122294-9911-47EF-AEE9-DDA4CD12C2F6}"/>
                  </a:ext>
                </a:extLst>
              </p:cNvPr>
              <p:cNvGrpSpPr/>
              <p:nvPr/>
            </p:nvGrpSpPr>
            <p:grpSpPr>
              <a:xfrm flipH="1">
                <a:off x="3874403" y="2396717"/>
                <a:ext cx="170681" cy="426864"/>
                <a:chOff x="4041279" y="2399184"/>
                <a:chExt cx="170681" cy="426864"/>
              </a:xfrm>
              <a:grpFill/>
            </p:grpSpPr>
            <p:sp>
              <p:nvSpPr>
                <p:cNvPr id="882" name="Larme 881">
                  <a:extLst>
                    <a:ext uri="{FF2B5EF4-FFF2-40B4-BE49-F238E27FC236}">
                      <a16:creationId xmlns:a16="http://schemas.microsoft.com/office/drawing/2014/main" id="{7A82A9CB-9D77-4B91-A803-777969929CF1}"/>
                    </a:ext>
                  </a:extLst>
                </p:cNvPr>
                <p:cNvSpPr/>
                <p:nvPr/>
              </p:nvSpPr>
              <p:spPr>
                <a:xfrm rot="9242398">
                  <a:off x="4041279" y="2780329"/>
                  <a:ext cx="82302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883" name="Larme 882">
                  <a:extLst>
                    <a:ext uri="{FF2B5EF4-FFF2-40B4-BE49-F238E27FC236}">
                      <a16:creationId xmlns:a16="http://schemas.microsoft.com/office/drawing/2014/main" id="{0F1FE7FC-57F3-42D1-B7D7-D9C46B31AAEA}"/>
                    </a:ext>
                  </a:extLst>
                </p:cNvPr>
                <p:cNvSpPr/>
                <p:nvPr/>
              </p:nvSpPr>
              <p:spPr>
                <a:xfrm rot="9242398">
                  <a:off x="4041799" y="2740668"/>
                  <a:ext cx="720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884" name="Larme 883">
                  <a:extLst>
                    <a:ext uri="{FF2B5EF4-FFF2-40B4-BE49-F238E27FC236}">
                      <a16:creationId xmlns:a16="http://schemas.microsoft.com/office/drawing/2014/main" id="{8A832F75-0149-497F-807D-68E7017BFC2E}"/>
                    </a:ext>
                  </a:extLst>
                </p:cNvPr>
                <p:cNvSpPr/>
                <p:nvPr/>
              </p:nvSpPr>
              <p:spPr>
                <a:xfrm rot="9242398">
                  <a:off x="4042162" y="2700489"/>
                  <a:ext cx="648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885" name="Larme 884">
                  <a:extLst>
                    <a:ext uri="{FF2B5EF4-FFF2-40B4-BE49-F238E27FC236}">
                      <a16:creationId xmlns:a16="http://schemas.microsoft.com/office/drawing/2014/main" id="{7A386000-FA3E-4039-85F2-61A6E2590E2F}"/>
                    </a:ext>
                  </a:extLst>
                </p:cNvPr>
                <p:cNvSpPr/>
                <p:nvPr/>
              </p:nvSpPr>
              <p:spPr>
                <a:xfrm rot="9242398">
                  <a:off x="4042525" y="2656916"/>
                  <a:ext cx="576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886" name="Larme 885">
                  <a:extLst>
                    <a:ext uri="{FF2B5EF4-FFF2-40B4-BE49-F238E27FC236}">
                      <a16:creationId xmlns:a16="http://schemas.microsoft.com/office/drawing/2014/main" id="{84D67B14-56AC-46E3-87C3-F2ABCAA88EA3}"/>
                    </a:ext>
                  </a:extLst>
                </p:cNvPr>
                <p:cNvSpPr/>
                <p:nvPr/>
              </p:nvSpPr>
              <p:spPr>
                <a:xfrm rot="9242398">
                  <a:off x="4043252" y="2547553"/>
                  <a:ext cx="432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887" name="Larme 886">
                  <a:extLst>
                    <a:ext uri="{FF2B5EF4-FFF2-40B4-BE49-F238E27FC236}">
                      <a16:creationId xmlns:a16="http://schemas.microsoft.com/office/drawing/2014/main" id="{55CB073E-E75B-47B3-9BE5-713F47C470AA}"/>
                    </a:ext>
                  </a:extLst>
                </p:cNvPr>
                <p:cNvSpPr/>
                <p:nvPr/>
              </p:nvSpPr>
              <p:spPr>
                <a:xfrm rot="9242398">
                  <a:off x="4042888" y="2601007"/>
                  <a:ext cx="50400" cy="45719"/>
                </a:xfrm>
                <a:prstGeom prst="teardrop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cxnSp>
              <p:nvCxnSpPr>
                <p:cNvPr id="888" name="Connecteur droit 887">
                  <a:extLst>
                    <a:ext uri="{FF2B5EF4-FFF2-40B4-BE49-F238E27FC236}">
                      <a16:creationId xmlns:a16="http://schemas.microsoft.com/office/drawing/2014/main" id="{FBBCE32B-F7C9-4944-B7F0-C30F5853F4FF}"/>
                    </a:ext>
                  </a:extLst>
                </p:cNvPr>
                <p:cNvCxnSpPr/>
                <p:nvPr/>
              </p:nvCxnSpPr>
              <p:spPr>
                <a:xfrm flipV="1">
                  <a:off x="4129436" y="2758085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9" name="Connecteur droit 888">
                  <a:extLst>
                    <a:ext uri="{FF2B5EF4-FFF2-40B4-BE49-F238E27FC236}">
                      <a16:creationId xmlns:a16="http://schemas.microsoft.com/office/drawing/2014/main" id="{E9EE9C05-D620-44D5-9976-B99383C11E64}"/>
                    </a:ext>
                  </a:extLst>
                </p:cNvPr>
                <p:cNvCxnSpPr/>
                <p:nvPr/>
              </p:nvCxnSpPr>
              <p:spPr>
                <a:xfrm flipV="1">
                  <a:off x="4109397" y="2706337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0" name="Connecteur droit 889">
                  <a:extLst>
                    <a:ext uri="{FF2B5EF4-FFF2-40B4-BE49-F238E27FC236}">
                      <a16:creationId xmlns:a16="http://schemas.microsoft.com/office/drawing/2014/main" id="{3F3A6641-3B6C-4DE9-B9C1-FFD8CD22330F}"/>
                    </a:ext>
                  </a:extLst>
                </p:cNvPr>
                <p:cNvCxnSpPr/>
                <p:nvPr/>
              </p:nvCxnSpPr>
              <p:spPr>
                <a:xfrm flipV="1">
                  <a:off x="4102100" y="2600421"/>
                  <a:ext cx="68598" cy="7590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1" name="Connecteur droit 890">
                  <a:extLst>
                    <a:ext uri="{FF2B5EF4-FFF2-40B4-BE49-F238E27FC236}">
                      <a16:creationId xmlns:a16="http://schemas.microsoft.com/office/drawing/2014/main" id="{73081024-C503-496D-B504-64D2B966F83B}"/>
                    </a:ext>
                  </a:extLst>
                </p:cNvPr>
                <p:cNvCxnSpPr/>
                <p:nvPr/>
              </p:nvCxnSpPr>
              <p:spPr>
                <a:xfrm flipV="1">
                  <a:off x="4100752" y="2492896"/>
                  <a:ext cx="49907" cy="124738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2" name="Connecteur droit 891">
                  <a:extLst>
                    <a:ext uri="{FF2B5EF4-FFF2-40B4-BE49-F238E27FC236}">
                      <a16:creationId xmlns:a16="http://schemas.microsoft.com/office/drawing/2014/main" id="{DA6EE263-53AC-41EA-919D-2AC3F45B705A}"/>
                    </a:ext>
                  </a:extLst>
                </p:cNvPr>
                <p:cNvCxnSpPr/>
                <p:nvPr/>
              </p:nvCxnSpPr>
              <p:spPr>
                <a:xfrm flipV="1">
                  <a:off x="4070079" y="2399184"/>
                  <a:ext cx="15440" cy="140394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3" name="Connecteur droit 892">
                  <a:extLst>
                    <a:ext uri="{FF2B5EF4-FFF2-40B4-BE49-F238E27FC236}">
                      <a16:creationId xmlns:a16="http://schemas.microsoft.com/office/drawing/2014/main" id="{75704698-4E75-46AA-806C-B4A55D68C5DF}"/>
                    </a:ext>
                  </a:extLst>
                </p:cNvPr>
                <p:cNvCxnSpPr/>
                <p:nvPr/>
              </p:nvCxnSpPr>
              <p:spPr>
                <a:xfrm flipV="1">
                  <a:off x="4102393" y="2671181"/>
                  <a:ext cx="82524" cy="41755"/>
                </a:xfrm>
                <a:prstGeom prst="line">
                  <a:avLst/>
                </a:prstGeom>
                <a:grpFill/>
                <a:ln w="9525">
                  <a:solidFill>
                    <a:srgbClr val="CFD8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913706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20FDFB4-F4FB-4A78-A4B3-780FD2461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458" y="4594670"/>
            <a:ext cx="2058264" cy="1200440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95BBB11A-B364-409B-B1B5-C2C45F3A0087}"/>
              </a:ext>
            </a:extLst>
          </p:cNvPr>
          <p:cNvSpPr/>
          <p:nvPr/>
        </p:nvSpPr>
        <p:spPr>
          <a:xfrm>
            <a:off x="6348465" y="5794675"/>
            <a:ext cx="1991177" cy="192861"/>
          </a:xfrm>
          <a:custGeom>
            <a:avLst/>
            <a:gdLst>
              <a:gd name="connsiteX0" fmla="*/ 0 w 3429000"/>
              <a:gd name="connsiteY0" fmla="*/ 0 h 306614"/>
              <a:gd name="connsiteX1" fmla="*/ 3429000 w 3429000"/>
              <a:gd name="connsiteY1" fmla="*/ 0 h 306614"/>
              <a:gd name="connsiteX2" fmla="*/ 3429000 w 3429000"/>
              <a:gd name="connsiteY2" fmla="*/ 306614 h 306614"/>
              <a:gd name="connsiteX3" fmla="*/ 0 w 3429000"/>
              <a:gd name="connsiteY3" fmla="*/ 306614 h 306614"/>
              <a:gd name="connsiteX4" fmla="*/ 0 w 3429000"/>
              <a:gd name="connsiteY4" fmla="*/ 0 h 306614"/>
              <a:gd name="connsiteX0" fmla="*/ 0 w 3429000"/>
              <a:gd name="connsiteY0" fmla="*/ 0 h 306614"/>
              <a:gd name="connsiteX1" fmla="*/ 3429000 w 3429000"/>
              <a:gd name="connsiteY1" fmla="*/ 0 h 306614"/>
              <a:gd name="connsiteX2" fmla="*/ 3429000 w 3429000"/>
              <a:gd name="connsiteY2" fmla="*/ 306614 h 306614"/>
              <a:gd name="connsiteX3" fmla="*/ 0 w 3429000"/>
              <a:gd name="connsiteY3" fmla="*/ 306614 h 306614"/>
              <a:gd name="connsiteX4" fmla="*/ 0 w 3429000"/>
              <a:gd name="connsiteY4" fmla="*/ 0 h 306614"/>
              <a:gd name="connsiteX0" fmla="*/ 0 w 3429000"/>
              <a:gd name="connsiteY0" fmla="*/ 3436 h 310050"/>
              <a:gd name="connsiteX1" fmla="*/ 3429000 w 3429000"/>
              <a:gd name="connsiteY1" fmla="*/ 3436 h 310050"/>
              <a:gd name="connsiteX2" fmla="*/ 3429000 w 3429000"/>
              <a:gd name="connsiteY2" fmla="*/ 310050 h 310050"/>
              <a:gd name="connsiteX3" fmla="*/ 0 w 3429000"/>
              <a:gd name="connsiteY3" fmla="*/ 310050 h 310050"/>
              <a:gd name="connsiteX4" fmla="*/ 0 w 3429000"/>
              <a:gd name="connsiteY4" fmla="*/ 3436 h 310050"/>
              <a:gd name="connsiteX0" fmla="*/ 0 w 3429000"/>
              <a:gd name="connsiteY0" fmla="*/ 2375 h 308989"/>
              <a:gd name="connsiteX1" fmla="*/ 3429000 w 3429000"/>
              <a:gd name="connsiteY1" fmla="*/ 2375 h 308989"/>
              <a:gd name="connsiteX2" fmla="*/ 3429000 w 3429000"/>
              <a:gd name="connsiteY2" fmla="*/ 308989 h 308989"/>
              <a:gd name="connsiteX3" fmla="*/ 0 w 3429000"/>
              <a:gd name="connsiteY3" fmla="*/ 308989 h 308989"/>
              <a:gd name="connsiteX4" fmla="*/ 0 w 3429000"/>
              <a:gd name="connsiteY4" fmla="*/ 2375 h 308989"/>
              <a:gd name="connsiteX0" fmla="*/ 0 w 3429000"/>
              <a:gd name="connsiteY0" fmla="*/ 13399 h 320013"/>
              <a:gd name="connsiteX1" fmla="*/ 3429000 w 3429000"/>
              <a:gd name="connsiteY1" fmla="*/ 13399 h 320013"/>
              <a:gd name="connsiteX2" fmla="*/ 3429000 w 3429000"/>
              <a:gd name="connsiteY2" fmla="*/ 320013 h 320013"/>
              <a:gd name="connsiteX3" fmla="*/ 0 w 3429000"/>
              <a:gd name="connsiteY3" fmla="*/ 320013 h 320013"/>
              <a:gd name="connsiteX4" fmla="*/ 0 w 3429000"/>
              <a:gd name="connsiteY4" fmla="*/ 13399 h 320013"/>
              <a:gd name="connsiteX0" fmla="*/ 0 w 3429000"/>
              <a:gd name="connsiteY0" fmla="*/ 32163 h 338777"/>
              <a:gd name="connsiteX1" fmla="*/ 3429000 w 3429000"/>
              <a:gd name="connsiteY1" fmla="*/ 32163 h 338777"/>
              <a:gd name="connsiteX2" fmla="*/ 3429000 w 3429000"/>
              <a:gd name="connsiteY2" fmla="*/ 338777 h 338777"/>
              <a:gd name="connsiteX3" fmla="*/ 0 w 3429000"/>
              <a:gd name="connsiteY3" fmla="*/ 338777 h 338777"/>
              <a:gd name="connsiteX4" fmla="*/ 0 w 3429000"/>
              <a:gd name="connsiteY4" fmla="*/ 32163 h 338777"/>
              <a:gd name="connsiteX0" fmla="*/ 0 w 3429000"/>
              <a:gd name="connsiteY0" fmla="*/ 20787 h 327401"/>
              <a:gd name="connsiteX1" fmla="*/ 3429000 w 3429000"/>
              <a:gd name="connsiteY1" fmla="*/ 20787 h 327401"/>
              <a:gd name="connsiteX2" fmla="*/ 3429000 w 3429000"/>
              <a:gd name="connsiteY2" fmla="*/ 327401 h 327401"/>
              <a:gd name="connsiteX3" fmla="*/ 0 w 3429000"/>
              <a:gd name="connsiteY3" fmla="*/ 327401 h 327401"/>
              <a:gd name="connsiteX4" fmla="*/ 0 w 3429000"/>
              <a:gd name="connsiteY4" fmla="*/ 20787 h 327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9000" h="327401">
                <a:moveTo>
                  <a:pt x="0" y="20787"/>
                </a:moveTo>
                <a:cubicBezTo>
                  <a:pt x="1118030" y="142774"/>
                  <a:pt x="2284503" y="-63237"/>
                  <a:pt x="3429000" y="20787"/>
                </a:cubicBezTo>
                <a:lnTo>
                  <a:pt x="3429000" y="327401"/>
                </a:lnTo>
                <a:lnTo>
                  <a:pt x="0" y="327401"/>
                </a:lnTo>
                <a:lnTo>
                  <a:pt x="0" y="20787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F83E42E2-39BA-40A6-BDF0-53ABCD3203A0}"/>
              </a:ext>
            </a:extLst>
          </p:cNvPr>
          <p:cNvGrpSpPr/>
          <p:nvPr/>
        </p:nvGrpSpPr>
        <p:grpSpPr>
          <a:xfrm>
            <a:off x="6377544" y="5481971"/>
            <a:ext cx="1991177" cy="276546"/>
            <a:chOff x="2724150" y="3185754"/>
            <a:chExt cx="3429000" cy="469464"/>
          </a:xfrm>
        </p:grpSpPr>
        <p:sp>
          <p:nvSpPr>
            <p:cNvPr id="53" name="Forme libre : forme 52">
              <a:extLst>
                <a:ext uri="{FF2B5EF4-FFF2-40B4-BE49-F238E27FC236}">
                  <a16:creationId xmlns:a16="http://schemas.microsoft.com/office/drawing/2014/main" id="{9FC48CD1-2CDF-4CDE-A46B-84F11BEC9861}"/>
                </a:ext>
              </a:extLst>
            </p:cNvPr>
            <p:cNvSpPr/>
            <p:nvPr/>
          </p:nvSpPr>
          <p:spPr>
            <a:xfrm>
              <a:off x="2724150" y="3185754"/>
              <a:ext cx="3429000" cy="469464"/>
            </a:xfrm>
            <a:custGeom>
              <a:avLst/>
              <a:gdLst>
                <a:gd name="connsiteX0" fmla="*/ 95250 w 3067929"/>
                <a:gd name="connsiteY0" fmla="*/ 257525 h 539120"/>
                <a:gd name="connsiteX1" fmla="*/ 1400175 w 3067929"/>
                <a:gd name="connsiteY1" fmla="*/ 350 h 539120"/>
                <a:gd name="connsiteX2" fmla="*/ 3067050 w 3067929"/>
                <a:gd name="connsiteY2" fmla="*/ 209900 h 539120"/>
                <a:gd name="connsiteX3" fmla="*/ 1171575 w 3067929"/>
                <a:gd name="connsiteY3" fmla="*/ 533750 h 539120"/>
                <a:gd name="connsiteX4" fmla="*/ 0 w 3067929"/>
                <a:gd name="connsiteY4" fmla="*/ 381350 h 539120"/>
                <a:gd name="connsiteX0" fmla="*/ 95250 w 3067164"/>
                <a:gd name="connsiteY0" fmla="*/ 305071 h 586666"/>
                <a:gd name="connsiteX1" fmla="*/ 1257300 w 3067164"/>
                <a:gd name="connsiteY1" fmla="*/ 271 h 586666"/>
                <a:gd name="connsiteX2" fmla="*/ 3067050 w 3067164"/>
                <a:gd name="connsiteY2" fmla="*/ 257446 h 586666"/>
                <a:gd name="connsiteX3" fmla="*/ 1171575 w 3067164"/>
                <a:gd name="connsiteY3" fmla="*/ 581296 h 586666"/>
                <a:gd name="connsiteX4" fmla="*/ 0 w 3067164"/>
                <a:gd name="connsiteY4" fmla="*/ 428896 h 586666"/>
                <a:gd name="connsiteX0" fmla="*/ 95250 w 3067087"/>
                <a:gd name="connsiteY0" fmla="*/ 305094 h 670141"/>
                <a:gd name="connsiteX1" fmla="*/ 1257300 w 3067087"/>
                <a:gd name="connsiteY1" fmla="*/ 294 h 670141"/>
                <a:gd name="connsiteX2" fmla="*/ 3067050 w 3067087"/>
                <a:gd name="connsiteY2" fmla="*/ 257469 h 670141"/>
                <a:gd name="connsiteX3" fmla="*/ 1304925 w 3067087"/>
                <a:gd name="connsiteY3" fmla="*/ 667044 h 670141"/>
                <a:gd name="connsiteX4" fmla="*/ 0 w 3067087"/>
                <a:gd name="connsiteY4" fmla="*/ 428919 h 670141"/>
                <a:gd name="connsiteX0" fmla="*/ 95250 w 3067087"/>
                <a:gd name="connsiteY0" fmla="*/ 305094 h 688804"/>
                <a:gd name="connsiteX1" fmla="*/ 1257300 w 3067087"/>
                <a:gd name="connsiteY1" fmla="*/ 294 h 688804"/>
                <a:gd name="connsiteX2" fmla="*/ 3067050 w 3067087"/>
                <a:gd name="connsiteY2" fmla="*/ 257469 h 688804"/>
                <a:gd name="connsiteX3" fmla="*/ 1304925 w 3067087"/>
                <a:gd name="connsiteY3" fmla="*/ 667044 h 688804"/>
                <a:gd name="connsiteX4" fmla="*/ 0 w 3067087"/>
                <a:gd name="connsiteY4" fmla="*/ 428919 h 688804"/>
                <a:gd name="connsiteX0" fmla="*/ 95250 w 3067838"/>
                <a:gd name="connsiteY0" fmla="*/ 305087 h 662349"/>
                <a:gd name="connsiteX1" fmla="*/ 1257300 w 3067838"/>
                <a:gd name="connsiteY1" fmla="*/ 287 h 662349"/>
                <a:gd name="connsiteX2" fmla="*/ 3067050 w 3067838"/>
                <a:gd name="connsiteY2" fmla="*/ 257462 h 662349"/>
                <a:gd name="connsiteX3" fmla="*/ 1028700 w 3067838"/>
                <a:gd name="connsiteY3" fmla="*/ 638462 h 662349"/>
                <a:gd name="connsiteX4" fmla="*/ 0 w 3067838"/>
                <a:gd name="connsiteY4" fmla="*/ 428912 h 662349"/>
                <a:gd name="connsiteX0" fmla="*/ 95250 w 3067838"/>
                <a:gd name="connsiteY0" fmla="*/ 305087 h 660974"/>
                <a:gd name="connsiteX1" fmla="*/ 1257300 w 3067838"/>
                <a:gd name="connsiteY1" fmla="*/ 287 h 660974"/>
                <a:gd name="connsiteX2" fmla="*/ 3067050 w 3067838"/>
                <a:gd name="connsiteY2" fmla="*/ 257462 h 660974"/>
                <a:gd name="connsiteX3" fmla="*/ 1028700 w 3067838"/>
                <a:gd name="connsiteY3" fmla="*/ 638462 h 660974"/>
                <a:gd name="connsiteX4" fmla="*/ 0 w 3067838"/>
                <a:gd name="connsiteY4" fmla="*/ 428912 h 660974"/>
                <a:gd name="connsiteX0" fmla="*/ 95250 w 3067838"/>
                <a:gd name="connsiteY0" fmla="*/ 305087 h 660974"/>
                <a:gd name="connsiteX1" fmla="*/ 1257300 w 3067838"/>
                <a:gd name="connsiteY1" fmla="*/ 287 h 660974"/>
                <a:gd name="connsiteX2" fmla="*/ 3067050 w 3067838"/>
                <a:gd name="connsiteY2" fmla="*/ 257462 h 660974"/>
                <a:gd name="connsiteX3" fmla="*/ 1028700 w 3067838"/>
                <a:gd name="connsiteY3" fmla="*/ 638462 h 660974"/>
                <a:gd name="connsiteX4" fmla="*/ 0 w 3067838"/>
                <a:gd name="connsiteY4" fmla="*/ 428912 h 660974"/>
                <a:gd name="connsiteX0" fmla="*/ 38100 w 3067844"/>
                <a:gd name="connsiteY0" fmla="*/ 382705 h 662392"/>
                <a:gd name="connsiteX1" fmla="*/ 1257300 w 3067844"/>
                <a:gd name="connsiteY1" fmla="*/ 1705 h 662392"/>
                <a:gd name="connsiteX2" fmla="*/ 3067050 w 3067844"/>
                <a:gd name="connsiteY2" fmla="*/ 258880 h 662392"/>
                <a:gd name="connsiteX3" fmla="*/ 1028700 w 3067844"/>
                <a:gd name="connsiteY3" fmla="*/ 639880 h 662392"/>
                <a:gd name="connsiteX4" fmla="*/ 0 w 3067844"/>
                <a:gd name="connsiteY4" fmla="*/ 430330 h 662392"/>
                <a:gd name="connsiteX0" fmla="*/ 0 w 3067847"/>
                <a:gd name="connsiteY0" fmla="*/ 428394 h 663631"/>
                <a:gd name="connsiteX1" fmla="*/ 1257300 w 3067847"/>
                <a:gd name="connsiteY1" fmla="*/ 2944 h 663631"/>
                <a:gd name="connsiteX2" fmla="*/ 3067050 w 3067847"/>
                <a:gd name="connsiteY2" fmla="*/ 260119 h 663631"/>
                <a:gd name="connsiteX3" fmla="*/ 1028700 w 3067847"/>
                <a:gd name="connsiteY3" fmla="*/ 641119 h 663631"/>
                <a:gd name="connsiteX4" fmla="*/ 0 w 3067847"/>
                <a:gd name="connsiteY4" fmla="*/ 431569 h 663631"/>
                <a:gd name="connsiteX0" fmla="*/ 0 w 3067763"/>
                <a:gd name="connsiteY0" fmla="*/ 428322 h 634384"/>
                <a:gd name="connsiteX1" fmla="*/ 1257300 w 3067763"/>
                <a:gd name="connsiteY1" fmla="*/ 2872 h 634384"/>
                <a:gd name="connsiteX2" fmla="*/ 3067050 w 3067763"/>
                <a:gd name="connsiteY2" fmla="*/ 260047 h 634384"/>
                <a:gd name="connsiteX3" fmla="*/ 1041400 w 3067763"/>
                <a:gd name="connsiteY3" fmla="*/ 609297 h 634384"/>
                <a:gd name="connsiteX4" fmla="*/ 0 w 3067763"/>
                <a:gd name="connsiteY4" fmla="*/ 431497 h 634384"/>
                <a:gd name="connsiteX0" fmla="*/ 0 w 3067763"/>
                <a:gd name="connsiteY0" fmla="*/ 428322 h 634384"/>
                <a:gd name="connsiteX1" fmla="*/ 1257300 w 3067763"/>
                <a:gd name="connsiteY1" fmla="*/ 2872 h 634384"/>
                <a:gd name="connsiteX2" fmla="*/ 3067050 w 3067763"/>
                <a:gd name="connsiteY2" fmla="*/ 260047 h 634384"/>
                <a:gd name="connsiteX3" fmla="*/ 1041400 w 3067763"/>
                <a:gd name="connsiteY3" fmla="*/ 609297 h 634384"/>
                <a:gd name="connsiteX4" fmla="*/ 0 w 3067763"/>
                <a:gd name="connsiteY4" fmla="*/ 431497 h 634384"/>
                <a:gd name="connsiteX0" fmla="*/ 0 w 3067050"/>
                <a:gd name="connsiteY0" fmla="*/ 428986 h 635048"/>
                <a:gd name="connsiteX1" fmla="*/ 1257300 w 3067050"/>
                <a:gd name="connsiteY1" fmla="*/ 3536 h 635048"/>
                <a:gd name="connsiteX2" fmla="*/ 3067050 w 3067050"/>
                <a:gd name="connsiteY2" fmla="*/ 260711 h 635048"/>
                <a:gd name="connsiteX3" fmla="*/ 1041400 w 3067050"/>
                <a:gd name="connsiteY3" fmla="*/ 609961 h 635048"/>
                <a:gd name="connsiteX4" fmla="*/ 0 w 3067050"/>
                <a:gd name="connsiteY4" fmla="*/ 432161 h 635048"/>
                <a:gd name="connsiteX0" fmla="*/ 0 w 3067050"/>
                <a:gd name="connsiteY0" fmla="*/ 428986 h 635048"/>
                <a:gd name="connsiteX1" fmla="*/ 1257300 w 3067050"/>
                <a:gd name="connsiteY1" fmla="*/ 3536 h 635048"/>
                <a:gd name="connsiteX2" fmla="*/ 3067050 w 3067050"/>
                <a:gd name="connsiteY2" fmla="*/ 260711 h 635048"/>
                <a:gd name="connsiteX3" fmla="*/ 1041400 w 3067050"/>
                <a:gd name="connsiteY3" fmla="*/ 609961 h 635048"/>
                <a:gd name="connsiteX4" fmla="*/ 0 w 3067050"/>
                <a:gd name="connsiteY4" fmla="*/ 432161 h 635048"/>
                <a:gd name="connsiteX0" fmla="*/ 0 w 3067050"/>
                <a:gd name="connsiteY0" fmla="*/ 428986 h 546798"/>
                <a:gd name="connsiteX1" fmla="*/ 1257300 w 3067050"/>
                <a:gd name="connsiteY1" fmla="*/ 3536 h 546798"/>
                <a:gd name="connsiteX2" fmla="*/ 3067050 w 3067050"/>
                <a:gd name="connsiteY2" fmla="*/ 260711 h 546798"/>
                <a:gd name="connsiteX3" fmla="*/ 1208087 w 3067050"/>
                <a:gd name="connsiteY3" fmla="*/ 507567 h 546798"/>
                <a:gd name="connsiteX4" fmla="*/ 0 w 3067050"/>
                <a:gd name="connsiteY4" fmla="*/ 432161 h 546798"/>
                <a:gd name="connsiteX0" fmla="*/ 0 w 3067050"/>
                <a:gd name="connsiteY0" fmla="*/ 346596 h 464408"/>
                <a:gd name="connsiteX1" fmla="*/ 1309688 w 3067050"/>
                <a:gd name="connsiteY1" fmla="*/ 6871 h 464408"/>
                <a:gd name="connsiteX2" fmla="*/ 3067050 w 3067050"/>
                <a:gd name="connsiteY2" fmla="*/ 178321 h 464408"/>
                <a:gd name="connsiteX3" fmla="*/ 1208087 w 3067050"/>
                <a:gd name="connsiteY3" fmla="*/ 425177 h 464408"/>
                <a:gd name="connsiteX4" fmla="*/ 0 w 3067050"/>
                <a:gd name="connsiteY4" fmla="*/ 349771 h 464408"/>
                <a:gd name="connsiteX0" fmla="*/ 0 w 3067050"/>
                <a:gd name="connsiteY0" fmla="*/ 346596 h 502026"/>
                <a:gd name="connsiteX1" fmla="*/ 1309688 w 3067050"/>
                <a:gd name="connsiteY1" fmla="*/ 6871 h 502026"/>
                <a:gd name="connsiteX2" fmla="*/ 3067050 w 3067050"/>
                <a:gd name="connsiteY2" fmla="*/ 178321 h 502026"/>
                <a:gd name="connsiteX3" fmla="*/ 1208087 w 3067050"/>
                <a:gd name="connsiteY3" fmla="*/ 425177 h 502026"/>
                <a:gd name="connsiteX4" fmla="*/ 4763 w 3067050"/>
                <a:gd name="connsiteY4" fmla="*/ 471215 h 502026"/>
                <a:gd name="connsiteX0" fmla="*/ 0 w 3067050"/>
                <a:gd name="connsiteY0" fmla="*/ 346596 h 471215"/>
                <a:gd name="connsiteX1" fmla="*/ 1309688 w 3067050"/>
                <a:gd name="connsiteY1" fmla="*/ 6871 h 471215"/>
                <a:gd name="connsiteX2" fmla="*/ 3067050 w 3067050"/>
                <a:gd name="connsiteY2" fmla="*/ 178321 h 471215"/>
                <a:gd name="connsiteX3" fmla="*/ 1208087 w 3067050"/>
                <a:gd name="connsiteY3" fmla="*/ 425177 h 471215"/>
                <a:gd name="connsiteX4" fmla="*/ 4763 w 3067050"/>
                <a:gd name="connsiteY4" fmla="*/ 471215 h 471215"/>
                <a:gd name="connsiteX0" fmla="*/ 0 w 3074194"/>
                <a:gd name="connsiteY0" fmla="*/ 283850 h 468001"/>
                <a:gd name="connsiteX1" fmla="*/ 1316832 w 3074194"/>
                <a:gd name="connsiteY1" fmla="*/ 3657 h 468001"/>
                <a:gd name="connsiteX2" fmla="*/ 3074194 w 3074194"/>
                <a:gd name="connsiteY2" fmla="*/ 175107 h 468001"/>
                <a:gd name="connsiteX3" fmla="*/ 1215231 w 3074194"/>
                <a:gd name="connsiteY3" fmla="*/ 421963 h 468001"/>
                <a:gd name="connsiteX4" fmla="*/ 11907 w 3074194"/>
                <a:gd name="connsiteY4" fmla="*/ 468001 h 468001"/>
                <a:gd name="connsiteX0" fmla="*/ 0 w 3074194"/>
                <a:gd name="connsiteY0" fmla="*/ 283850 h 468001"/>
                <a:gd name="connsiteX1" fmla="*/ 1316832 w 3074194"/>
                <a:gd name="connsiteY1" fmla="*/ 3657 h 468001"/>
                <a:gd name="connsiteX2" fmla="*/ 3074194 w 3074194"/>
                <a:gd name="connsiteY2" fmla="*/ 175107 h 468001"/>
                <a:gd name="connsiteX3" fmla="*/ 1215231 w 3074194"/>
                <a:gd name="connsiteY3" fmla="*/ 421963 h 468001"/>
                <a:gd name="connsiteX4" fmla="*/ 11907 w 3074194"/>
                <a:gd name="connsiteY4" fmla="*/ 468001 h 468001"/>
                <a:gd name="connsiteX0" fmla="*/ 0 w 3074194"/>
                <a:gd name="connsiteY0" fmla="*/ 283850 h 468001"/>
                <a:gd name="connsiteX1" fmla="*/ 1316832 w 3074194"/>
                <a:gd name="connsiteY1" fmla="*/ 3657 h 468001"/>
                <a:gd name="connsiteX2" fmla="*/ 3074194 w 3074194"/>
                <a:gd name="connsiteY2" fmla="*/ 175107 h 468001"/>
                <a:gd name="connsiteX3" fmla="*/ 1215231 w 3074194"/>
                <a:gd name="connsiteY3" fmla="*/ 421963 h 468001"/>
                <a:gd name="connsiteX4" fmla="*/ 11907 w 3074194"/>
                <a:gd name="connsiteY4" fmla="*/ 468001 h 468001"/>
                <a:gd name="connsiteX0" fmla="*/ 0 w 3086100"/>
                <a:gd name="connsiteY0" fmla="*/ 268865 h 467304"/>
                <a:gd name="connsiteX1" fmla="*/ 1328738 w 3086100"/>
                <a:gd name="connsiteY1" fmla="*/ 2960 h 467304"/>
                <a:gd name="connsiteX2" fmla="*/ 3086100 w 3086100"/>
                <a:gd name="connsiteY2" fmla="*/ 174410 h 467304"/>
                <a:gd name="connsiteX3" fmla="*/ 1227137 w 3086100"/>
                <a:gd name="connsiteY3" fmla="*/ 421266 h 467304"/>
                <a:gd name="connsiteX4" fmla="*/ 23813 w 3086100"/>
                <a:gd name="connsiteY4" fmla="*/ 467304 h 467304"/>
                <a:gd name="connsiteX0" fmla="*/ 0 w 3086100"/>
                <a:gd name="connsiteY0" fmla="*/ 268865 h 467304"/>
                <a:gd name="connsiteX1" fmla="*/ 1328738 w 3086100"/>
                <a:gd name="connsiteY1" fmla="*/ 2960 h 467304"/>
                <a:gd name="connsiteX2" fmla="*/ 3086100 w 3086100"/>
                <a:gd name="connsiteY2" fmla="*/ 174410 h 467304"/>
                <a:gd name="connsiteX3" fmla="*/ 1227137 w 3086100"/>
                <a:gd name="connsiteY3" fmla="*/ 421266 h 467304"/>
                <a:gd name="connsiteX4" fmla="*/ 23813 w 3086100"/>
                <a:gd name="connsiteY4" fmla="*/ 467304 h 467304"/>
                <a:gd name="connsiteX0" fmla="*/ 0 w 3429000"/>
                <a:gd name="connsiteY0" fmla="*/ 271025 h 469464"/>
                <a:gd name="connsiteX1" fmla="*/ 1328738 w 3429000"/>
                <a:gd name="connsiteY1" fmla="*/ 5120 h 469464"/>
                <a:gd name="connsiteX2" fmla="*/ 3429000 w 3429000"/>
                <a:gd name="connsiteY2" fmla="*/ 157520 h 469464"/>
                <a:gd name="connsiteX3" fmla="*/ 1227137 w 3429000"/>
                <a:gd name="connsiteY3" fmla="*/ 423426 h 469464"/>
                <a:gd name="connsiteX4" fmla="*/ 23813 w 3429000"/>
                <a:gd name="connsiteY4" fmla="*/ 469464 h 469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00" h="469464">
                  <a:moveTo>
                    <a:pt x="0" y="271025"/>
                  </a:moveTo>
                  <a:cubicBezTo>
                    <a:pt x="288130" y="186887"/>
                    <a:pt x="757238" y="24037"/>
                    <a:pt x="1328738" y="5120"/>
                  </a:cubicBezTo>
                  <a:cubicBezTo>
                    <a:pt x="1900238" y="-13797"/>
                    <a:pt x="3155420" y="15968"/>
                    <a:pt x="3429000" y="157520"/>
                  </a:cubicBezTo>
                  <a:cubicBezTo>
                    <a:pt x="3335867" y="232397"/>
                    <a:pt x="1794668" y="371435"/>
                    <a:pt x="1227137" y="423426"/>
                  </a:cubicBezTo>
                  <a:cubicBezTo>
                    <a:pt x="659606" y="475417"/>
                    <a:pt x="184944" y="462319"/>
                    <a:pt x="23813" y="469464"/>
                  </a:cubicBezTo>
                </a:path>
              </a:pathLst>
            </a:custGeom>
            <a:solidFill>
              <a:srgbClr val="A6D08C"/>
            </a:solidFill>
            <a:ln w="1270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Forme libre : forme 53">
              <a:extLst>
                <a:ext uri="{FF2B5EF4-FFF2-40B4-BE49-F238E27FC236}">
                  <a16:creationId xmlns:a16="http://schemas.microsoft.com/office/drawing/2014/main" id="{DD0A9DF5-641F-497A-8AC2-9BB28462E5A8}"/>
                </a:ext>
              </a:extLst>
            </p:cNvPr>
            <p:cNvSpPr/>
            <p:nvPr/>
          </p:nvSpPr>
          <p:spPr>
            <a:xfrm>
              <a:off x="2737732" y="3318000"/>
              <a:ext cx="3247867" cy="237953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47867" h="217074">
                  <a:moveTo>
                    <a:pt x="0" y="217074"/>
                  </a:moveTo>
                  <a:cubicBezTo>
                    <a:pt x="715169" y="78912"/>
                    <a:pt x="2047082" y="-46940"/>
                    <a:pt x="3247867" y="17228"/>
                  </a:cubicBezTo>
                </a:path>
              </a:pathLst>
            </a:custGeom>
            <a:noFill/>
            <a:ln w="1270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Forme libre : forme 54">
              <a:extLst>
                <a:ext uri="{FF2B5EF4-FFF2-40B4-BE49-F238E27FC236}">
                  <a16:creationId xmlns:a16="http://schemas.microsoft.com/office/drawing/2014/main" id="{BEE9AA2A-AA95-461E-A89C-D1ACD743B4C5}"/>
                </a:ext>
              </a:extLst>
            </p:cNvPr>
            <p:cNvSpPr/>
            <p:nvPr/>
          </p:nvSpPr>
          <p:spPr>
            <a:xfrm>
              <a:off x="2759977" y="3357022"/>
              <a:ext cx="3070316" cy="237953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47867" h="217074">
                  <a:moveTo>
                    <a:pt x="0" y="217074"/>
                  </a:moveTo>
                  <a:cubicBezTo>
                    <a:pt x="715169" y="78912"/>
                    <a:pt x="2047082" y="-46940"/>
                    <a:pt x="3247867" y="17228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Forme libre : forme 55">
              <a:extLst>
                <a:ext uri="{FF2B5EF4-FFF2-40B4-BE49-F238E27FC236}">
                  <a16:creationId xmlns:a16="http://schemas.microsoft.com/office/drawing/2014/main" id="{5D7EC33A-AE8A-4994-8627-8CB1D87AC9B3}"/>
                </a:ext>
              </a:extLst>
            </p:cNvPr>
            <p:cNvSpPr/>
            <p:nvPr/>
          </p:nvSpPr>
          <p:spPr>
            <a:xfrm>
              <a:off x="2759977" y="3392292"/>
              <a:ext cx="2913748" cy="237953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47867" h="217074">
                  <a:moveTo>
                    <a:pt x="0" y="217074"/>
                  </a:moveTo>
                  <a:cubicBezTo>
                    <a:pt x="715169" y="78912"/>
                    <a:pt x="2047082" y="-46940"/>
                    <a:pt x="3247867" y="17228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Forme libre : forme 56">
              <a:extLst>
                <a:ext uri="{FF2B5EF4-FFF2-40B4-BE49-F238E27FC236}">
                  <a16:creationId xmlns:a16="http://schemas.microsoft.com/office/drawing/2014/main" id="{DFDF2237-29F1-4703-8350-A92ACB5DABCD}"/>
                </a:ext>
              </a:extLst>
            </p:cNvPr>
            <p:cNvSpPr/>
            <p:nvPr/>
          </p:nvSpPr>
          <p:spPr>
            <a:xfrm>
              <a:off x="2917136" y="3421316"/>
              <a:ext cx="2599507" cy="210089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08074"/>
                <a:gd name="connsiteY0" fmla="*/ 225013 h 225013"/>
                <a:gd name="connsiteX1" fmla="*/ 3208074 w 3208074"/>
                <a:gd name="connsiteY1" fmla="*/ 16478 h 225013"/>
                <a:gd name="connsiteX0" fmla="*/ 0 w 3208074"/>
                <a:gd name="connsiteY0" fmla="*/ 213109 h 213109"/>
                <a:gd name="connsiteX1" fmla="*/ 3208074 w 3208074"/>
                <a:gd name="connsiteY1" fmla="*/ 4574 h 213109"/>
                <a:gd name="connsiteX0" fmla="*/ 0 w 3102906"/>
                <a:gd name="connsiteY0" fmla="*/ 192304 h 192303"/>
                <a:gd name="connsiteX1" fmla="*/ 3102906 w 3102906"/>
                <a:gd name="connsiteY1" fmla="*/ 5493 h 192303"/>
                <a:gd name="connsiteX0" fmla="*/ 0 w 3102906"/>
                <a:gd name="connsiteY0" fmla="*/ 191064 h 191064"/>
                <a:gd name="connsiteX1" fmla="*/ 3102906 w 3102906"/>
                <a:gd name="connsiteY1" fmla="*/ 4253 h 191064"/>
                <a:gd name="connsiteX0" fmla="*/ 0 w 3102906"/>
                <a:gd name="connsiteY0" fmla="*/ 191654 h 191654"/>
                <a:gd name="connsiteX1" fmla="*/ 3102906 w 3102906"/>
                <a:gd name="connsiteY1" fmla="*/ 4843 h 191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02906" h="191654">
                  <a:moveTo>
                    <a:pt x="0" y="191654"/>
                  </a:moveTo>
                  <a:cubicBezTo>
                    <a:pt x="752120" y="68699"/>
                    <a:pt x="1907806" y="-22396"/>
                    <a:pt x="3102906" y="4843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Forme libre : forme 57">
              <a:extLst>
                <a:ext uri="{FF2B5EF4-FFF2-40B4-BE49-F238E27FC236}">
                  <a16:creationId xmlns:a16="http://schemas.microsoft.com/office/drawing/2014/main" id="{7125135D-775A-47F5-81C6-9407CF05DB49}"/>
                </a:ext>
              </a:extLst>
            </p:cNvPr>
            <p:cNvSpPr/>
            <p:nvPr/>
          </p:nvSpPr>
          <p:spPr>
            <a:xfrm>
              <a:off x="3159124" y="3449852"/>
              <a:ext cx="2154237" cy="177218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069658"/>
                <a:gd name="connsiteY0" fmla="*/ 171131 h 171131"/>
                <a:gd name="connsiteX1" fmla="*/ 3069658 w 3069658"/>
                <a:gd name="connsiteY1" fmla="*/ 23420 h 171131"/>
                <a:gd name="connsiteX0" fmla="*/ 0 w 3069658"/>
                <a:gd name="connsiteY0" fmla="*/ 166650 h 166650"/>
                <a:gd name="connsiteX1" fmla="*/ 3069658 w 3069658"/>
                <a:gd name="connsiteY1" fmla="*/ 18939 h 166650"/>
                <a:gd name="connsiteX0" fmla="*/ 0 w 3022877"/>
                <a:gd name="connsiteY0" fmla="*/ 178354 h 178354"/>
                <a:gd name="connsiteX1" fmla="*/ 3022877 w 3022877"/>
                <a:gd name="connsiteY1" fmla="*/ 17610 h 178354"/>
                <a:gd name="connsiteX0" fmla="*/ 0 w 3022877"/>
                <a:gd name="connsiteY0" fmla="*/ 161668 h 161668"/>
                <a:gd name="connsiteX1" fmla="*/ 3022877 w 3022877"/>
                <a:gd name="connsiteY1" fmla="*/ 924 h 161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877" h="161668">
                  <a:moveTo>
                    <a:pt x="0" y="161668"/>
                  </a:moveTo>
                  <a:cubicBezTo>
                    <a:pt x="732990" y="61159"/>
                    <a:pt x="1768629" y="-8936"/>
                    <a:pt x="3022877" y="924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Forme libre : forme 58">
              <a:extLst>
                <a:ext uri="{FF2B5EF4-FFF2-40B4-BE49-F238E27FC236}">
                  <a16:creationId xmlns:a16="http://schemas.microsoft.com/office/drawing/2014/main" id="{B10A6076-429D-4FCE-8C64-EC726867D293}"/>
                </a:ext>
              </a:extLst>
            </p:cNvPr>
            <p:cNvSpPr/>
            <p:nvPr/>
          </p:nvSpPr>
          <p:spPr>
            <a:xfrm>
              <a:off x="3375818" y="3473198"/>
              <a:ext cx="1735139" cy="147521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17088"/>
                <a:gd name="connsiteY0" fmla="*/ 205242 h 205242"/>
                <a:gd name="connsiteX1" fmla="*/ 3217088 w 3217088"/>
                <a:gd name="connsiteY1" fmla="*/ 18482 h 205242"/>
                <a:gd name="connsiteX0" fmla="*/ 0 w 3217088"/>
                <a:gd name="connsiteY0" fmla="*/ 200828 h 200828"/>
                <a:gd name="connsiteX1" fmla="*/ 3217088 w 3217088"/>
                <a:gd name="connsiteY1" fmla="*/ 14068 h 200828"/>
                <a:gd name="connsiteX0" fmla="*/ 0 w 3217088"/>
                <a:gd name="connsiteY0" fmla="*/ 189831 h 189831"/>
                <a:gd name="connsiteX1" fmla="*/ 3217088 w 3217088"/>
                <a:gd name="connsiteY1" fmla="*/ 3071 h 189831"/>
                <a:gd name="connsiteX0" fmla="*/ 0 w 3203899"/>
                <a:gd name="connsiteY0" fmla="*/ 202678 h 202678"/>
                <a:gd name="connsiteX1" fmla="*/ 3203899 w 3203899"/>
                <a:gd name="connsiteY1" fmla="*/ 2831 h 20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3899" h="202678">
                  <a:moveTo>
                    <a:pt x="0" y="202678"/>
                  </a:moveTo>
                  <a:cubicBezTo>
                    <a:pt x="723962" y="123404"/>
                    <a:pt x="2011908" y="-22078"/>
                    <a:pt x="3203899" y="2831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Forme libre : forme 59">
              <a:extLst>
                <a:ext uri="{FF2B5EF4-FFF2-40B4-BE49-F238E27FC236}">
                  <a16:creationId xmlns:a16="http://schemas.microsoft.com/office/drawing/2014/main" id="{8F54EC09-A49E-45AC-95B3-CC0869FC863F}"/>
                </a:ext>
              </a:extLst>
            </p:cNvPr>
            <p:cNvSpPr/>
            <p:nvPr/>
          </p:nvSpPr>
          <p:spPr>
            <a:xfrm>
              <a:off x="3621088" y="3500437"/>
              <a:ext cx="1262062" cy="117475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47867"/>
                <a:gd name="connsiteY0" fmla="*/ 217789 h 217789"/>
                <a:gd name="connsiteX1" fmla="*/ 651644 w 3247867"/>
                <a:gd name="connsiteY1" fmla="*/ 115163 h 217789"/>
                <a:gd name="connsiteX2" fmla="*/ 3247867 w 3247867"/>
                <a:gd name="connsiteY2" fmla="*/ 17943 h 217789"/>
                <a:gd name="connsiteX0" fmla="*/ 0 w 2596223"/>
                <a:gd name="connsiteY0" fmla="*/ 115163 h 115163"/>
                <a:gd name="connsiteX1" fmla="*/ 2596223 w 2596223"/>
                <a:gd name="connsiteY1" fmla="*/ 17943 h 115163"/>
                <a:gd name="connsiteX0" fmla="*/ 0 w 2596223"/>
                <a:gd name="connsiteY0" fmla="*/ 116109 h 116109"/>
                <a:gd name="connsiteX1" fmla="*/ 1360235 w 2596223"/>
                <a:gd name="connsiteY1" fmla="*/ 8942 h 116109"/>
                <a:gd name="connsiteX2" fmla="*/ 2596223 w 2596223"/>
                <a:gd name="connsiteY2" fmla="*/ 18889 h 116109"/>
                <a:gd name="connsiteX0" fmla="*/ 0 w 1360235"/>
                <a:gd name="connsiteY0" fmla="*/ 107167 h 107167"/>
                <a:gd name="connsiteX1" fmla="*/ 1360235 w 1360235"/>
                <a:gd name="connsiteY1" fmla="*/ 0 h 107167"/>
                <a:gd name="connsiteX0" fmla="*/ 0 w 1360235"/>
                <a:gd name="connsiteY0" fmla="*/ 107167 h 107167"/>
                <a:gd name="connsiteX1" fmla="*/ 1360235 w 1360235"/>
                <a:gd name="connsiteY1" fmla="*/ 0 h 107167"/>
                <a:gd name="connsiteX0" fmla="*/ 0 w 1360235"/>
                <a:gd name="connsiteY0" fmla="*/ 107167 h 107167"/>
                <a:gd name="connsiteX1" fmla="*/ 1360235 w 1360235"/>
                <a:gd name="connsiteY1" fmla="*/ 0 h 107167"/>
                <a:gd name="connsiteX0" fmla="*/ 0 w 1466031"/>
                <a:gd name="connsiteY0" fmla="*/ 102823 h 102823"/>
                <a:gd name="connsiteX1" fmla="*/ 1466031 w 1466031"/>
                <a:gd name="connsiteY1" fmla="*/ 0 h 102823"/>
                <a:gd name="connsiteX0" fmla="*/ 0 w 1466031"/>
                <a:gd name="connsiteY0" fmla="*/ 102823 h 102823"/>
                <a:gd name="connsiteX1" fmla="*/ 1466031 w 1466031"/>
                <a:gd name="connsiteY1" fmla="*/ 0 h 102823"/>
                <a:gd name="connsiteX0" fmla="*/ 0 w 1335045"/>
                <a:gd name="connsiteY0" fmla="*/ 107167 h 107167"/>
                <a:gd name="connsiteX1" fmla="*/ 1335045 w 1335045"/>
                <a:gd name="connsiteY1" fmla="*/ 0 h 107167"/>
                <a:gd name="connsiteX0" fmla="*/ 0 w 1335045"/>
                <a:gd name="connsiteY0" fmla="*/ 107167 h 107167"/>
                <a:gd name="connsiteX1" fmla="*/ 1335045 w 1335045"/>
                <a:gd name="connsiteY1" fmla="*/ 0 h 10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5045" h="107167">
                  <a:moveTo>
                    <a:pt x="0" y="107167"/>
                  </a:moveTo>
                  <a:cubicBezTo>
                    <a:pt x="267849" y="75790"/>
                    <a:pt x="801027" y="21240"/>
                    <a:pt x="1335045" y="0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Forme libre : forme 60">
              <a:extLst>
                <a:ext uri="{FF2B5EF4-FFF2-40B4-BE49-F238E27FC236}">
                  <a16:creationId xmlns:a16="http://schemas.microsoft.com/office/drawing/2014/main" id="{5551F510-B80D-46F8-A0C6-0CD6251FFBDA}"/>
                </a:ext>
              </a:extLst>
            </p:cNvPr>
            <p:cNvSpPr/>
            <p:nvPr/>
          </p:nvSpPr>
          <p:spPr>
            <a:xfrm>
              <a:off x="2737732" y="3279704"/>
              <a:ext cx="3048091" cy="246656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24357"/>
                <a:gd name="connsiteY0" fmla="*/ 225013 h 225013"/>
                <a:gd name="connsiteX1" fmla="*/ 3224357 w 3224357"/>
                <a:gd name="connsiteY1" fmla="*/ 16478 h 225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24357" h="225013">
                  <a:moveTo>
                    <a:pt x="0" y="225013"/>
                  </a:moveTo>
                  <a:cubicBezTo>
                    <a:pt x="715169" y="86851"/>
                    <a:pt x="2023572" y="-47690"/>
                    <a:pt x="3224357" y="16478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Forme libre : forme 61">
              <a:extLst>
                <a:ext uri="{FF2B5EF4-FFF2-40B4-BE49-F238E27FC236}">
                  <a16:creationId xmlns:a16="http://schemas.microsoft.com/office/drawing/2014/main" id="{DF6670BA-F169-4B82-A8C3-F1DE0959381F}"/>
                </a:ext>
              </a:extLst>
            </p:cNvPr>
            <p:cNvSpPr/>
            <p:nvPr/>
          </p:nvSpPr>
          <p:spPr>
            <a:xfrm>
              <a:off x="2797144" y="3249454"/>
              <a:ext cx="2759166" cy="228162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24357"/>
                <a:gd name="connsiteY0" fmla="*/ 225013 h 225013"/>
                <a:gd name="connsiteX1" fmla="*/ 3224357 w 3224357"/>
                <a:gd name="connsiteY1" fmla="*/ 16478 h 225013"/>
                <a:gd name="connsiteX0" fmla="*/ 0 w 2918724"/>
                <a:gd name="connsiteY0" fmla="*/ 219714 h 219714"/>
                <a:gd name="connsiteX1" fmla="*/ 2918724 w 2918724"/>
                <a:gd name="connsiteY1" fmla="*/ 16972 h 219714"/>
                <a:gd name="connsiteX0" fmla="*/ 0 w 2918724"/>
                <a:gd name="connsiteY0" fmla="*/ 212629 h 212629"/>
                <a:gd name="connsiteX1" fmla="*/ 2918724 w 2918724"/>
                <a:gd name="connsiteY1" fmla="*/ 9887 h 212629"/>
                <a:gd name="connsiteX0" fmla="*/ 0 w 2918724"/>
                <a:gd name="connsiteY0" fmla="*/ 208142 h 208142"/>
                <a:gd name="connsiteX1" fmla="*/ 2918724 w 2918724"/>
                <a:gd name="connsiteY1" fmla="*/ 5400 h 208142"/>
                <a:gd name="connsiteX0" fmla="*/ 0 w 2918724"/>
                <a:gd name="connsiteY0" fmla="*/ 208142 h 208142"/>
                <a:gd name="connsiteX1" fmla="*/ 2918724 w 2918724"/>
                <a:gd name="connsiteY1" fmla="*/ 5400 h 20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18724" h="208142">
                  <a:moveTo>
                    <a:pt x="0" y="208142"/>
                  </a:moveTo>
                  <a:cubicBezTo>
                    <a:pt x="748755" y="69980"/>
                    <a:pt x="1724656" y="-24012"/>
                    <a:pt x="2918724" y="5400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Forme libre : forme 62">
              <a:extLst>
                <a:ext uri="{FF2B5EF4-FFF2-40B4-BE49-F238E27FC236}">
                  <a16:creationId xmlns:a16="http://schemas.microsoft.com/office/drawing/2014/main" id="{A59DEDF8-C993-4B07-93FD-AD1EAE53D4BC}"/>
                </a:ext>
              </a:extLst>
            </p:cNvPr>
            <p:cNvSpPr/>
            <p:nvPr/>
          </p:nvSpPr>
          <p:spPr>
            <a:xfrm>
              <a:off x="2922044" y="3221326"/>
              <a:ext cx="2213066" cy="194286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24357"/>
                <a:gd name="connsiteY0" fmla="*/ 225013 h 225013"/>
                <a:gd name="connsiteX1" fmla="*/ 3224357 w 3224357"/>
                <a:gd name="connsiteY1" fmla="*/ 16478 h 225013"/>
                <a:gd name="connsiteX0" fmla="*/ 0 w 2918724"/>
                <a:gd name="connsiteY0" fmla="*/ 219714 h 219714"/>
                <a:gd name="connsiteX1" fmla="*/ 2918724 w 2918724"/>
                <a:gd name="connsiteY1" fmla="*/ 16972 h 219714"/>
                <a:gd name="connsiteX0" fmla="*/ 0 w 2918724"/>
                <a:gd name="connsiteY0" fmla="*/ 212629 h 212629"/>
                <a:gd name="connsiteX1" fmla="*/ 2918724 w 2918724"/>
                <a:gd name="connsiteY1" fmla="*/ 9887 h 212629"/>
                <a:gd name="connsiteX0" fmla="*/ 0 w 2918724"/>
                <a:gd name="connsiteY0" fmla="*/ 208142 h 208142"/>
                <a:gd name="connsiteX1" fmla="*/ 2918724 w 2918724"/>
                <a:gd name="connsiteY1" fmla="*/ 5400 h 208142"/>
                <a:gd name="connsiteX0" fmla="*/ 0 w 2918724"/>
                <a:gd name="connsiteY0" fmla="*/ 208142 h 208142"/>
                <a:gd name="connsiteX1" fmla="*/ 2918724 w 2918724"/>
                <a:gd name="connsiteY1" fmla="*/ 5400 h 208142"/>
                <a:gd name="connsiteX0" fmla="*/ 0 w 2341044"/>
                <a:gd name="connsiteY0" fmla="*/ 183438 h 183438"/>
                <a:gd name="connsiteX1" fmla="*/ 2341044 w 2341044"/>
                <a:gd name="connsiteY1" fmla="*/ 6763 h 183438"/>
                <a:gd name="connsiteX0" fmla="*/ 0 w 2341044"/>
                <a:gd name="connsiteY0" fmla="*/ 176675 h 176675"/>
                <a:gd name="connsiteX1" fmla="*/ 2341044 w 2341044"/>
                <a:gd name="connsiteY1" fmla="*/ 0 h 176675"/>
                <a:gd name="connsiteX0" fmla="*/ 0 w 2341044"/>
                <a:gd name="connsiteY0" fmla="*/ 177238 h 177238"/>
                <a:gd name="connsiteX1" fmla="*/ 2341044 w 2341044"/>
                <a:gd name="connsiteY1" fmla="*/ 563 h 17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1044" h="177238">
                  <a:moveTo>
                    <a:pt x="0" y="177238"/>
                  </a:moveTo>
                  <a:cubicBezTo>
                    <a:pt x="748755" y="39076"/>
                    <a:pt x="1257810" y="-5677"/>
                    <a:pt x="2341044" y="563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Forme libre : forme 63">
              <a:extLst>
                <a:ext uri="{FF2B5EF4-FFF2-40B4-BE49-F238E27FC236}">
                  <a16:creationId xmlns:a16="http://schemas.microsoft.com/office/drawing/2014/main" id="{9369836E-9C65-4E62-9BDC-0473CA684C30}"/>
                </a:ext>
              </a:extLst>
            </p:cNvPr>
            <p:cNvSpPr/>
            <p:nvPr/>
          </p:nvSpPr>
          <p:spPr>
            <a:xfrm>
              <a:off x="3367569" y="3204133"/>
              <a:ext cx="1174841" cy="98426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24357"/>
                <a:gd name="connsiteY0" fmla="*/ 225013 h 225013"/>
                <a:gd name="connsiteX1" fmla="*/ 3224357 w 3224357"/>
                <a:gd name="connsiteY1" fmla="*/ 16478 h 225013"/>
                <a:gd name="connsiteX0" fmla="*/ 0 w 2918724"/>
                <a:gd name="connsiteY0" fmla="*/ 219714 h 219714"/>
                <a:gd name="connsiteX1" fmla="*/ 2918724 w 2918724"/>
                <a:gd name="connsiteY1" fmla="*/ 16972 h 219714"/>
                <a:gd name="connsiteX0" fmla="*/ 0 w 2918724"/>
                <a:gd name="connsiteY0" fmla="*/ 212629 h 212629"/>
                <a:gd name="connsiteX1" fmla="*/ 2918724 w 2918724"/>
                <a:gd name="connsiteY1" fmla="*/ 9887 h 212629"/>
                <a:gd name="connsiteX0" fmla="*/ 0 w 2918724"/>
                <a:gd name="connsiteY0" fmla="*/ 208142 h 208142"/>
                <a:gd name="connsiteX1" fmla="*/ 2918724 w 2918724"/>
                <a:gd name="connsiteY1" fmla="*/ 5400 h 208142"/>
                <a:gd name="connsiteX0" fmla="*/ 0 w 2918724"/>
                <a:gd name="connsiteY0" fmla="*/ 208142 h 208142"/>
                <a:gd name="connsiteX1" fmla="*/ 2918724 w 2918724"/>
                <a:gd name="connsiteY1" fmla="*/ 5400 h 208142"/>
                <a:gd name="connsiteX0" fmla="*/ 0 w 2341044"/>
                <a:gd name="connsiteY0" fmla="*/ 183438 h 183438"/>
                <a:gd name="connsiteX1" fmla="*/ 2341044 w 2341044"/>
                <a:gd name="connsiteY1" fmla="*/ 6763 h 183438"/>
                <a:gd name="connsiteX0" fmla="*/ 0 w 2341044"/>
                <a:gd name="connsiteY0" fmla="*/ 176675 h 176675"/>
                <a:gd name="connsiteX1" fmla="*/ 2341044 w 2341044"/>
                <a:gd name="connsiteY1" fmla="*/ 0 h 176675"/>
                <a:gd name="connsiteX0" fmla="*/ 0 w 2341044"/>
                <a:gd name="connsiteY0" fmla="*/ 177238 h 177238"/>
                <a:gd name="connsiteX1" fmla="*/ 2341044 w 2341044"/>
                <a:gd name="connsiteY1" fmla="*/ 563 h 177238"/>
                <a:gd name="connsiteX0" fmla="*/ 0 w 1212553"/>
                <a:gd name="connsiteY0" fmla="*/ 102558 h 102558"/>
                <a:gd name="connsiteX1" fmla="*/ 1212553 w 1212553"/>
                <a:gd name="connsiteY1" fmla="*/ 9879 h 102558"/>
                <a:gd name="connsiteX0" fmla="*/ 0 w 1212553"/>
                <a:gd name="connsiteY0" fmla="*/ 97540 h 97540"/>
                <a:gd name="connsiteX1" fmla="*/ 1212553 w 1212553"/>
                <a:gd name="connsiteY1" fmla="*/ 4861 h 97540"/>
                <a:gd name="connsiteX0" fmla="*/ 0 w 1242780"/>
                <a:gd name="connsiteY0" fmla="*/ 95714 h 95714"/>
                <a:gd name="connsiteX1" fmla="*/ 1242780 w 1242780"/>
                <a:gd name="connsiteY1" fmla="*/ 5931 h 95714"/>
                <a:gd name="connsiteX0" fmla="*/ 0 w 1242780"/>
                <a:gd name="connsiteY0" fmla="*/ 89783 h 89783"/>
                <a:gd name="connsiteX1" fmla="*/ 1242780 w 1242780"/>
                <a:gd name="connsiteY1" fmla="*/ 0 h 89783"/>
                <a:gd name="connsiteX0" fmla="*/ 0 w 1242780"/>
                <a:gd name="connsiteY0" fmla="*/ 89789 h 89789"/>
                <a:gd name="connsiteX1" fmla="*/ 1242780 w 1242780"/>
                <a:gd name="connsiteY1" fmla="*/ 6 h 89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2780" h="89789">
                  <a:moveTo>
                    <a:pt x="0" y="89789"/>
                  </a:moveTo>
                  <a:cubicBezTo>
                    <a:pt x="355798" y="21141"/>
                    <a:pt x="841343" y="-441"/>
                    <a:pt x="1242780" y="6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63A9AE1D-CF9E-443A-A3ED-6A22953F9877}"/>
              </a:ext>
            </a:extLst>
          </p:cNvPr>
          <p:cNvGrpSpPr/>
          <p:nvPr/>
        </p:nvGrpSpPr>
        <p:grpSpPr>
          <a:xfrm>
            <a:off x="6377544" y="5190129"/>
            <a:ext cx="1991177" cy="276546"/>
            <a:chOff x="2724150" y="3185754"/>
            <a:chExt cx="3429000" cy="469464"/>
          </a:xfrm>
        </p:grpSpPr>
        <p:sp>
          <p:nvSpPr>
            <p:cNvPr id="41" name="Forme libre : forme 40">
              <a:extLst>
                <a:ext uri="{FF2B5EF4-FFF2-40B4-BE49-F238E27FC236}">
                  <a16:creationId xmlns:a16="http://schemas.microsoft.com/office/drawing/2014/main" id="{8FED67AE-C3C7-4E84-BF02-B292CA739B1A}"/>
                </a:ext>
              </a:extLst>
            </p:cNvPr>
            <p:cNvSpPr/>
            <p:nvPr/>
          </p:nvSpPr>
          <p:spPr>
            <a:xfrm>
              <a:off x="2724150" y="3185754"/>
              <a:ext cx="3429000" cy="469464"/>
            </a:xfrm>
            <a:custGeom>
              <a:avLst/>
              <a:gdLst>
                <a:gd name="connsiteX0" fmla="*/ 95250 w 3067929"/>
                <a:gd name="connsiteY0" fmla="*/ 257525 h 539120"/>
                <a:gd name="connsiteX1" fmla="*/ 1400175 w 3067929"/>
                <a:gd name="connsiteY1" fmla="*/ 350 h 539120"/>
                <a:gd name="connsiteX2" fmla="*/ 3067050 w 3067929"/>
                <a:gd name="connsiteY2" fmla="*/ 209900 h 539120"/>
                <a:gd name="connsiteX3" fmla="*/ 1171575 w 3067929"/>
                <a:gd name="connsiteY3" fmla="*/ 533750 h 539120"/>
                <a:gd name="connsiteX4" fmla="*/ 0 w 3067929"/>
                <a:gd name="connsiteY4" fmla="*/ 381350 h 539120"/>
                <a:gd name="connsiteX0" fmla="*/ 95250 w 3067164"/>
                <a:gd name="connsiteY0" fmla="*/ 305071 h 586666"/>
                <a:gd name="connsiteX1" fmla="*/ 1257300 w 3067164"/>
                <a:gd name="connsiteY1" fmla="*/ 271 h 586666"/>
                <a:gd name="connsiteX2" fmla="*/ 3067050 w 3067164"/>
                <a:gd name="connsiteY2" fmla="*/ 257446 h 586666"/>
                <a:gd name="connsiteX3" fmla="*/ 1171575 w 3067164"/>
                <a:gd name="connsiteY3" fmla="*/ 581296 h 586666"/>
                <a:gd name="connsiteX4" fmla="*/ 0 w 3067164"/>
                <a:gd name="connsiteY4" fmla="*/ 428896 h 586666"/>
                <a:gd name="connsiteX0" fmla="*/ 95250 w 3067087"/>
                <a:gd name="connsiteY0" fmla="*/ 305094 h 670141"/>
                <a:gd name="connsiteX1" fmla="*/ 1257300 w 3067087"/>
                <a:gd name="connsiteY1" fmla="*/ 294 h 670141"/>
                <a:gd name="connsiteX2" fmla="*/ 3067050 w 3067087"/>
                <a:gd name="connsiteY2" fmla="*/ 257469 h 670141"/>
                <a:gd name="connsiteX3" fmla="*/ 1304925 w 3067087"/>
                <a:gd name="connsiteY3" fmla="*/ 667044 h 670141"/>
                <a:gd name="connsiteX4" fmla="*/ 0 w 3067087"/>
                <a:gd name="connsiteY4" fmla="*/ 428919 h 670141"/>
                <a:gd name="connsiteX0" fmla="*/ 95250 w 3067087"/>
                <a:gd name="connsiteY0" fmla="*/ 305094 h 688804"/>
                <a:gd name="connsiteX1" fmla="*/ 1257300 w 3067087"/>
                <a:gd name="connsiteY1" fmla="*/ 294 h 688804"/>
                <a:gd name="connsiteX2" fmla="*/ 3067050 w 3067087"/>
                <a:gd name="connsiteY2" fmla="*/ 257469 h 688804"/>
                <a:gd name="connsiteX3" fmla="*/ 1304925 w 3067087"/>
                <a:gd name="connsiteY3" fmla="*/ 667044 h 688804"/>
                <a:gd name="connsiteX4" fmla="*/ 0 w 3067087"/>
                <a:gd name="connsiteY4" fmla="*/ 428919 h 688804"/>
                <a:gd name="connsiteX0" fmla="*/ 95250 w 3067838"/>
                <a:gd name="connsiteY0" fmla="*/ 305087 h 662349"/>
                <a:gd name="connsiteX1" fmla="*/ 1257300 w 3067838"/>
                <a:gd name="connsiteY1" fmla="*/ 287 h 662349"/>
                <a:gd name="connsiteX2" fmla="*/ 3067050 w 3067838"/>
                <a:gd name="connsiteY2" fmla="*/ 257462 h 662349"/>
                <a:gd name="connsiteX3" fmla="*/ 1028700 w 3067838"/>
                <a:gd name="connsiteY3" fmla="*/ 638462 h 662349"/>
                <a:gd name="connsiteX4" fmla="*/ 0 w 3067838"/>
                <a:gd name="connsiteY4" fmla="*/ 428912 h 662349"/>
                <a:gd name="connsiteX0" fmla="*/ 95250 w 3067838"/>
                <a:gd name="connsiteY0" fmla="*/ 305087 h 660974"/>
                <a:gd name="connsiteX1" fmla="*/ 1257300 w 3067838"/>
                <a:gd name="connsiteY1" fmla="*/ 287 h 660974"/>
                <a:gd name="connsiteX2" fmla="*/ 3067050 w 3067838"/>
                <a:gd name="connsiteY2" fmla="*/ 257462 h 660974"/>
                <a:gd name="connsiteX3" fmla="*/ 1028700 w 3067838"/>
                <a:gd name="connsiteY3" fmla="*/ 638462 h 660974"/>
                <a:gd name="connsiteX4" fmla="*/ 0 w 3067838"/>
                <a:gd name="connsiteY4" fmla="*/ 428912 h 660974"/>
                <a:gd name="connsiteX0" fmla="*/ 95250 w 3067838"/>
                <a:gd name="connsiteY0" fmla="*/ 305087 h 660974"/>
                <a:gd name="connsiteX1" fmla="*/ 1257300 w 3067838"/>
                <a:gd name="connsiteY1" fmla="*/ 287 h 660974"/>
                <a:gd name="connsiteX2" fmla="*/ 3067050 w 3067838"/>
                <a:gd name="connsiteY2" fmla="*/ 257462 h 660974"/>
                <a:gd name="connsiteX3" fmla="*/ 1028700 w 3067838"/>
                <a:gd name="connsiteY3" fmla="*/ 638462 h 660974"/>
                <a:gd name="connsiteX4" fmla="*/ 0 w 3067838"/>
                <a:gd name="connsiteY4" fmla="*/ 428912 h 660974"/>
                <a:gd name="connsiteX0" fmla="*/ 38100 w 3067844"/>
                <a:gd name="connsiteY0" fmla="*/ 382705 h 662392"/>
                <a:gd name="connsiteX1" fmla="*/ 1257300 w 3067844"/>
                <a:gd name="connsiteY1" fmla="*/ 1705 h 662392"/>
                <a:gd name="connsiteX2" fmla="*/ 3067050 w 3067844"/>
                <a:gd name="connsiteY2" fmla="*/ 258880 h 662392"/>
                <a:gd name="connsiteX3" fmla="*/ 1028700 w 3067844"/>
                <a:gd name="connsiteY3" fmla="*/ 639880 h 662392"/>
                <a:gd name="connsiteX4" fmla="*/ 0 w 3067844"/>
                <a:gd name="connsiteY4" fmla="*/ 430330 h 662392"/>
                <a:gd name="connsiteX0" fmla="*/ 0 w 3067847"/>
                <a:gd name="connsiteY0" fmla="*/ 428394 h 663631"/>
                <a:gd name="connsiteX1" fmla="*/ 1257300 w 3067847"/>
                <a:gd name="connsiteY1" fmla="*/ 2944 h 663631"/>
                <a:gd name="connsiteX2" fmla="*/ 3067050 w 3067847"/>
                <a:gd name="connsiteY2" fmla="*/ 260119 h 663631"/>
                <a:gd name="connsiteX3" fmla="*/ 1028700 w 3067847"/>
                <a:gd name="connsiteY3" fmla="*/ 641119 h 663631"/>
                <a:gd name="connsiteX4" fmla="*/ 0 w 3067847"/>
                <a:gd name="connsiteY4" fmla="*/ 431569 h 663631"/>
                <a:gd name="connsiteX0" fmla="*/ 0 w 3067763"/>
                <a:gd name="connsiteY0" fmla="*/ 428322 h 634384"/>
                <a:gd name="connsiteX1" fmla="*/ 1257300 w 3067763"/>
                <a:gd name="connsiteY1" fmla="*/ 2872 h 634384"/>
                <a:gd name="connsiteX2" fmla="*/ 3067050 w 3067763"/>
                <a:gd name="connsiteY2" fmla="*/ 260047 h 634384"/>
                <a:gd name="connsiteX3" fmla="*/ 1041400 w 3067763"/>
                <a:gd name="connsiteY3" fmla="*/ 609297 h 634384"/>
                <a:gd name="connsiteX4" fmla="*/ 0 w 3067763"/>
                <a:gd name="connsiteY4" fmla="*/ 431497 h 634384"/>
                <a:gd name="connsiteX0" fmla="*/ 0 w 3067763"/>
                <a:gd name="connsiteY0" fmla="*/ 428322 h 634384"/>
                <a:gd name="connsiteX1" fmla="*/ 1257300 w 3067763"/>
                <a:gd name="connsiteY1" fmla="*/ 2872 h 634384"/>
                <a:gd name="connsiteX2" fmla="*/ 3067050 w 3067763"/>
                <a:gd name="connsiteY2" fmla="*/ 260047 h 634384"/>
                <a:gd name="connsiteX3" fmla="*/ 1041400 w 3067763"/>
                <a:gd name="connsiteY3" fmla="*/ 609297 h 634384"/>
                <a:gd name="connsiteX4" fmla="*/ 0 w 3067763"/>
                <a:gd name="connsiteY4" fmla="*/ 431497 h 634384"/>
                <a:gd name="connsiteX0" fmla="*/ 0 w 3067050"/>
                <a:gd name="connsiteY0" fmla="*/ 428986 h 635048"/>
                <a:gd name="connsiteX1" fmla="*/ 1257300 w 3067050"/>
                <a:gd name="connsiteY1" fmla="*/ 3536 h 635048"/>
                <a:gd name="connsiteX2" fmla="*/ 3067050 w 3067050"/>
                <a:gd name="connsiteY2" fmla="*/ 260711 h 635048"/>
                <a:gd name="connsiteX3" fmla="*/ 1041400 w 3067050"/>
                <a:gd name="connsiteY3" fmla="*/ 609961 h 635048"/>
                <a:gd name="connsiteX4" fmla="*/ 0 w 3067050"/>
                <a:gd name="connsiteY4" fmla="*/ 432161 h 635048"/>
                <a:gd name="connsiteX0" fmla="*/ 0 w 3067050"/>
                <a:gd name="connsiteY0" fmla="*/ 428986 h 635048"/>
                <a:gd name="connsiteX1" fmla="*/ 1257300 w 3067050"/>
                <a:gd name="connsiteY1" fmla="*/ 3536 h 635048"/>
                <a:gd name="connsiteX2" fmla="*/ 3067050 w 3067050"/>
                <a:gd name="connsiteY2" fmla="*/ 260711 h 635048"/>
                <a:gd name="connsiteX3" fmla="*/ 1041400 w 3067050"/>
                <a:gd name="connsiteY3" fmla="*/ 609961 h 635048"/>
                <a:gd name="connsiteX4" fmla="*/ 0 w 3067050"/>
                <a:gd name="connsiteY4" fmla="*/ 432161 h 635048"/>
                <a:gd name="connsiteX0" fmla="*/ 0 w 3067050"/>
                <a:gd name="connsiteY0" fmla="*/ 428986 h 546798"/>
                <a:gd name="connsiteX1" fmla="*/ 1257300 w 3067050"/>
                <a:gd name="connsiteY1" fmla="*/ 3536 h 546798"/>
                <a:gd name="connsiteX2" fmla="*/ 3067050 w 3067050"/>
                <a:gd name="connsiteY2" fmla="*/ 260711 h 546798"/>
                <a:gd name="connsiteX3" fmla="*/ 1208087 w 3067050"/>
                <a:gd name="connsiteY3" fmla="*/ 507567 h 546798"/>
                <a:gd name="connsiteX4" fmla="*/ 0 w 3067050"/>
                <a:gd name="connsiteY4" fmla="*/ 432161 h 546798"/>
                <a:gd name="connsiteX0" fmla="*/ 0 w 3067050"/>
                <a:gd name="connsiteY0" fmla="*/ 346596 h 464408"/>
                <a:gd name="connsiteX1" fmla="*/ 1309688 w 3067050"/>
                <a:gd name="connsiteY1" fmla="*/ 6871 h 464408"/>
                <a:gd name="connsiteX2" fmla="*/ 3067050 w 3067050"/>
                <a:gd name="connsiteY2" fmla="*/ 178321 h 464408"/>
                <a:gd name="connsiteX3" fmla="*/ 1208087 w 3067050"/>
                <a:gd name="connsiteY3" fmla="*/ 425177 h 464408"/>
                <a:gd name="connsiteX4" fmla="*/ 0 w 3067050"/>
                <a:gd name="connsiteY4" fmla="*/ 349771 h 464408"/>
                <a:gd name="connsiteX0" fmla="*/ 0 w 3067050"/>
                <a:gd name="connsiteY0" fmla="*/ 346596 h 502026"/>
                <a:gd name="connsiteX1" fmla="*/ 1309688 w 3067050"/>
                <a:gd name="connsiteY1" fmla="*/ 6871 h 502026"/>
                <a:gd name="connsiteX2" fmla="*/ 3067050 w 3067050"/>
                <a:gd name="connsiteY2" fmla="*/ 178321 h 502026"/>
                <a:gd name="connsiteX3" fmla="*/ 1208087 w 3067050"/>
                <a:gd name="connsiteY3" fmla="*/ 425177 h 502026"/>
                <a:gd name="connsiteX4" fmla="*/ 4763 w 3067050"/>
                <a:gd name="connsiteY4" fmla="*/ 471215 h 502026"/>
                <a:gd name="connsiteX0" fmla="*/ 0 w 3067050"/>
                <a:gd name="connsiteY0" fmla="*/ 346596 h 471215"/>
                <a:gd name="connsiteX1" fmla="*/ 1309688 w 3067050"/>
                <a:gd name="connsiteY1" fmla="*/ 6871 h 471215"/>
                <a:gd name="connsiteX2" fmla="*/ 3067050 w 3067050"/>
                <a:gd name="connsiteY2" fmla="*/ 178321 h 471215"/>
                <a:gd name="connsiteX3" fmla="*/ 1208087 w 3067050"/>
                <a:gd name="connsiteY3" fmla="*/ 425177 h 471215"/>
                <a:gd name="connsiteX4" fmla="*/ 4763 w 3067050"/>
                <a:gd name="connsiteY4" fmla="*/ 471215 h 471215"/>
                <a:gd name="connsiteX0" fmla="*/ 0 w 3074194"/>
                <a:gd name="connsiteY0" fmla="*/ 283850 h 468001"/>
                <a:gd name="connsiteX1" fmla="*/ 1316832 w 3074194"/>
                <a:gd name="connsiteY1" fmla="*/ 3657 h 468001"/>
                <a:gd name="connsiteX2" fmla="*/ 3074194 w 3074194"/>
                <a:gd name="connsiteY2" fmla="*/ 175107 h 468001"/>
                <a:gd name="connsiteX3" fmla="*/ 1215231 w 3074194"/>
                <a:gd name="connsiteY3" fmla="*/ 421963 h 468001"/>
                <a:gd name="connsiteX4" fmla="*/ 11907 w 3074194"/>
                <a:gd name="connsiteY4" fmla="*/ 468001 h 468001"/>
                <a:gd name="connsiteX0" fmla="*/ 0 w 3074194"/>
                <a:gd name="connsiteY0" fmla="*/ 283850 h 468001"/>
                <a:gd name="connsiteX1" fmla="*/ 1316832 w 3074194"/>
                <a:gd name="connsiteY1" fmla="*/ 3657 h 468001"/>
                <a:gd name="connsiteX2" fmla="*/ 3074194 w 3074194"/>
                <a:gd name="connsiteY2" fmla="*/ 175107 h 468001"/>
                <a:gd name="connsiteX3" fmla="*/ 1215231 w 3074194"/>
                <a:gd name="connsiteY3" fmla="*/ 421963 h 468001"/>
                <a:gd name="connsiteX4" fmla="*/ 11907 w 3074194"/>
                <a:gd name="connsiteY4" fmla="*/ 468001 h 468001"/>
                <a:gd name="connsiteX0" fmla="*/ 0 w 3074194"/>
                <a:gd name="connsiteY0" fmla="*/ 283850 h 468001"/>
                <a:gd name="connsiteX1" fmla="*/ 1316832 w 3074194"/>
                <a:gd name="connsiteY1" fmla="*/ 3657 h 468001"/>
                <a:gd name="connsiteX2" fmla="*/ 3074194 w 3074194"/>
                <a:gd name="connsiteY2" fmla="*/ 175107 h 468001"/>
                <a:gd name="connsiteX3" fmla="*/ 1215231 w 3074194"/>
                <a:gd name="connsiteY3" fmla="*/ 421963 h 468001"/>
                <a:gd name="connsiteX4" fmla="*/ 11907 w 3074194"/>
                <a:gd name="connsiteY4" fmla="*/ 468001 h 468001"/>
                <a:gd name="connsiteX0" fmla="*/ 0 w 3086100"/>
                <a:gd name="connsiteY0" fmla="*/ 268865 h 467304"/>
                <a:gd name="connsiteX1" fmla="*/ 1328738 w 3086100"/>
                <a:gd name="connsiteY1" fmla="*/ 2960 h 467304"/>
                <a:gd name="connsiteX2" fmla="*/ 3086100 w 3086100"/>
                <a:gd name="connsiteY2" fmla="*/ 174410 h 467304"/>
                <a:gd name="connsiteX3" fmla="*/ 1227137 w 3086100"/>
                <a:gd name="connsiteY3" fmla="*/ 421266 h 467304"/>
                <a:gd name="connsiteX4" fmla="*/ 23813 w 3086100"/>
                <a:gd name="connsiteY4" fmla="*/ 467304 h 467304"/>
                <a:gd name="connsiteX0" fmla="*/ 0 w 3086100"/>
                <a:gd name="connsiteY0" fmla="*/ 268865 h 467304"/>
                <a:gd name="connsiteX1" fmla="*/ 1328738 w 3086100"/>
                <a:gd name="connsiteY1" fmla="*/ 2960 h 467304"/>
                <a:gd name="connsiteX2" fmla="*/ 3086100 w 3086100"/>
                <a:gd name="connsiteY2" fmla="*/ 174410 h 467304"/>
                <a:gd name="connsiteX3" fmla="*/ 1227137 w 3086100"/>
                <a:gd name="connsiteY3" fmla="*/ 421266 h 467304"/>
                <a:gd name="connsiteX4" fmla="*/ 23813 w 3086100"/>
                <a:gd name="connsiteY4" fmla="*/ 467304 h 467304"/>
                <a:gd name="connsiteX0" fmla="*/ 0 w 3429000"/>
                <a:gd name="connsiteY0" fmla="*/ 271025 h 469464"/>
                <a:gd name="connsiteX1" fmla="*/ 1328738 w 3429000"/>
                <a:gd name="connsiteY1" fmla="*/ 5120 h 469464"/>
                <a:gd name="connsiteX2" fmla="*/ 3429000 w 3429000"/>
                <a:gd name="connsiteY2" fmla="*/ 157520 h 469464"/>
                <a:gd name="connsiteX3" fmla="*/ 1227137 w 3429000"/>
                <a:gd name="connsiteY3" fmla="*/ 423426 h 469464"/>
                <a:gd name="connsiteX4" fmla="*/ 23813 w 3429000"/>
                <a:gd name="connsiteY4" fmla="*/ 469464 h 469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00" h="469464">
                  <a:moveTo>
                    <a:pt x="0" y="271025"/>
                  </a:moveTo>
                  <a:cubicBezTo>
                    <a:pt x="288130" y="186887"/>
                    <a:pt x="757238" y="24037"/>
                    <a:pt x="1328738" y="5120"/>
                  </a:cubicBezTo>
                  <a:cubicBezTo>
                    <a:pt x="1900238" y="-13797"/>
                    <a:pt x="3155420" y="15968"/>
                    <a:pt x="3429000" y="157520"/>
                  </a:cubicBezTo>
                  <a:cubicBezTo>
                    <a:pt x="3335867" y="232397"/>
                    <a:pt x="1794668" y="371435"/>
                    <a:pt x="1227137" y="423426"/>
                  </a:cubicBezTo>
                  <a:cubicBezTo>
                    <a:pt x="659606" y="475417"/>
                    <a:pt x="184944" y="462319"/>
                    <a:pt x="23813" y="469464"/>
                  </a:cubicBezTo>
                </a:path>
              </a:pathLst>
            </a:custGeom>
            <a:solidFill>
              <a:srgbClr val="B1D69A"/>
            </a:solidFill>
            <a:ln w="1270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Forme libre : forme 41">
              <a:extLst>
                <a:ext uri="{FF2B5EF4-FFF2-40B4-BE49-F238E27FC236}">
                  <a16:creationId xmlns:a16="http://schemas.microsoft.com/office/drawing/2014/main" id="{A712AD3B-21FD-4E90-AFD4-77771237AAAD}"/>
                </a:ext>
              </a:extLst>
            </p:cNvPr>
            <p:cNvSpPr/>
            <p:nvPr/>
          </p:nvSpPr>
          <p:spPr>
            <a:xfrm>
              <a:off x="2737732" y="3318000"/>
              <a:ext cx="3247867" cy="237953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47867" h="217074">
                  <a:moveTo>
                    <a:pt x="0" y="217074"/>
                  </a:moveTo>
                  <a:cubicBezTo>
                    <a:pt x="715169" y="78912"/>
                    <a:pt x="2047082" y="-46940"/>
                    <a:pt x="3247867" y="17228"/>
                  </a:cubicBezTo>
                </a:path>
              </a:pathLst>
            </a:custGeom>
            <a:noFill/>
            <a:ln w="1270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orme libre : forme 42">
              <a:extLst>
                <a:ext uri="{FF2B5EF4-FFF2-40B4-BE49-F238E27FC236}">
                  <a16:creationId xmlns:a16="http://schemas.microsoft.com/office/drawing/2014/main" id="{59D306A3-A426-4BF2-A5AB-C01BB149C820}"/>
                </a:ext>
              </a:extLst>
            </p:cNvPr>
            <p:cNvSpPr/>
            <p:nvPr/>
          </p:nvSpPr>
          <p:spPr>
            <a:xfrm>
              <a:off x="2759977" y="3357022"/>
              <a:ext cx="3070316" cy="237953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47867" h="217074">
                  <a:moveTo>
                    <a:pt x="0" y="217074"/>
                  </a:moveTo>
                  <a:cubicBezTo>
                    <a:pt x="715169" y="78912"/>
                    <a:pt x="2047082" y="-46940"/>
                    <a:pt x="3247867" y="17228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Forme libre : forme 43">
              <a:extLst>
                <a:ext uri="{FF2B5EF4-FFF2-40B4-BE49-F238E27FC236}">
                  <a16:creationId xmlns:a16="http://schemas.microsoft.com/office/drawing/2014/main" id="{08762418-952D-45AA-95C6-220E6E54CE9D}"/>
                </a:ext>
              </a:extLst>
            </p:cNvPr>
            <p:cNvSpPr/>
            <p:nvPr/>
          </p:nvSpPr>
          <p:spPr>
            <a:xfrm>
              <a:off x="2759977" y="3392292"/>
              <a:ext cx="2913748" cy="237953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47867" h="217074">
                  <a:moveTo>
                    <a:pt x="0" y="217074"/>
                  </a:moveTo>
                  <a:cubicBezTo>
                    <a:pt x="715169" y="78912"/>
                    <a:pt x="2047082" y="-46940"/>
                    <a:pt x="3247867" y="17228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orme libre : forme 44">
              <a:extLst>
                <a:ext uri="{FF2B5EF4-FFF2-40B4-BE49-F238E27FC236}">
                  <a16:creationId xmlns:a16="http://schemas.microsoft.com/office/drawing/2014/main" id="{E4285B1F-0336-4526-B1A5-E2D4099BC2AD}"/>
                </a:ext>
              </a:extLst>
            </p:cNvPr>
            <p:cNvSpPr/>
            <p:nvPr/>
          </p:nvSpPr>
          <p:spPr>
            <a:xfrm>
              <a:off x="2917136" y="3421316"/>
              <a:ext cx="2599507" cy="210089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08074"/>
                <a:gd name="connsiteY0" fmla="*/ 225013 h 225013"/>
                <a:gd name="connsiteX1" fmla="*/ 3208074 w 3208074"/>
                <a:gd name="connsiteY1" fmla="*/ 16478 h 225013"/>
                <a:gd name="connsiteX0" fmla="*/ 0 w 3208074"/>
                <a:gd name="connsiteY0" fmla="*/ 213109 h 213109"/>
                <a:gd name="connsiteX1" fmla="*/ 3208074 w 3208074"/>
                <a:gd name="connsiteY1" fmla="*/ 4574 h 213109"/>
                <a:gd name="connsiteX0" fmla="*/ 0 w 3102906"/>
                <a:gd name="connsiteY0" fmla="*/ 192304 h 192303"/>
                <a:gd name="connsiteX1" fmla="*/ 3102906 w 3102906"/>
                <a:gd name="connsiteY1" fmla="*/ 5493 h 192303"/>
                <a:gd name="connsiteX0" fmla="*/ 0 w 3102906"/>
                <a:gd name="connsiteY0" fmla="*/ 191064 h 191064"/>
                <a:gd name="connsiteX1" fmla="*/ 3102906 w 3102906"/>
                <a:gd name="connsiteY1" fmla="*/ 4253 h 191064"/>
                <a:gd name="connsiteX0" fmla="*/ 0 w 3102906"/>
                <a:gd name="connsiteY0" fmla="*/ 191654 h 191654"/>
                <a:gd name="connsiteX1" fmla="*/ 3102906 w 3102906"/>
                <a:gd name="connsiteY1" fmla="*/ 4843 h 191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02906" h="191654">
                  <a:moveTo>
                    <a:pt x="0" y="191654"/>
                  </a:moveTo>
                  <a:cubicBezTo>
                    <a:pt x="752120" y="68699"/>
                    <a:pt x="1907806" y="-22396"/>
                    <a:pt x="3102906" y="4843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Forme libre : forme 45">
              <a:extLst>
                <a:ext uri="{FF2B5EF4-FFF2-40B4-BE49-F238E27FC236}">
                  <a16:creationId xmlns:a16="http://schemas.microsoft.com/office/drawing/2014/main" id="{323ED499-CCCF-4697-829D-DB7AD17D87CF}"/>
                </a:ext>
              </a:extLst>
            </p:cNvPr>
            <p:cNvSpPr/>
            <p:nvPr/>
          </p:nvSpPr>
          <p:spPr>
            <a:xfrm>
              <a:off x="3159124" y="3449852"/>
              <a:ext cx="2154237" cy="177218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069658"/>
                <a:gd name="connsiteY0" fmla="*/ 171131 h 171131"/>
                <a:gd name="connsiteX1" fmla="*/ 3069658 w 3069658"/>
                <a:gd name="connsiteY1" fmla="*/ 23420 h 171131"/>
                <a:gd name="connsiteX0" fmla="*/ 0 w 3069658"/>
                <a:gd name="connsiteY0" fmla="*/ 166650 h 166650"/>
                <a:gd name="connsiteX1" fmla="*/ 3069658 w 3069658"/>
                <a:gd name="connsiteY1" fmla="*/ 18939 h 166650"/>
                <a:gd name="connsiteX0" fmla="*/ 0 w 3022877"/>
                <a:gd name="connsiteY0" fmla="*/ 178354 h 178354"/>
                <a:gd name="connsiteX1" fmla="*/ 3022877 w 3022877"/>
                <a:gd name="connsiteY1" fmla="*/ 17610 h 178354"/>
                <a:gd name="connsiteX0" fmla="*/ 0 w 3022877"/>
                <a:gd name="connsiteY0" fmla="*/ 161668 h 161668"/>
                <a:gd name="connsiteX1" fmla="*/ 3022877 w 3022877"/>
                <a:gd name="connsiteY1" fmla="*/ 924 h 161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877" h="161668">
                  <a:moveTo>
                    <a:pt x="0" y="161668"/>
                  </a:moveTo>
                  <a:cubicBezTo>
                    <a:pt x="732990" y="61159"/>
                    <a:pt x="1768629" y="-8936"/>
                    <a:pt x="3022877" y="924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Forme libre : forme 46">
              <a:extLst>
                <a:ext uri="{FF2B5EF4-FFF2-40B4-BE49-F238E27FC236}">
                  <a16:creationId xmlns:a16="http://schemas.microsoft.com/office/drawing/2014/main" id="{D0B221B7-E8B7-464C-8D5E-82FBD3F867D8}"/>
                </a:ext>
              </a:extLst>
            </p:cNvPr>
            <p:cNvSpPr/>
            <p:nvPr/>
          </p:nvSpPr>
          <p:spPr>
            <a:xfrm>
              <a:off x="3375818" y="3473198"/>
              <a:ext cx="1735139" cy="147521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17088"/>
                <a:gd name="connsiteY0" fmla="*/ 205242 h 205242"/>
                <a:gd name="connsiteX1" fmla="*/ 3217088 w 3217088"/>
                <a:gd name="connsiteY1" fmla="*/ 18482 h 205242"/>
                <a:gd name="connsiteX0" fmla="*/ 0 w 3217088"/>
                <a:gd name="connsiteY0" fmla="*/ 200828 h 200828"/>
                <a:gd name="connsiteX1" fmla="*/ 3217088 w 3217088"/>
                <a:gd name="connsiteY1" fmla="*/ 14068 h 200828"/>
                <a:gd name="connsiteX0" fmla="*/ 0 w 3217088"/>
                <a:gd name="connsiteY0" fmla="*/ 189831 h 189831"/>
                <a:gd name="connsiteX1" fmla="*/ 3217088 w 3217088"/>
                <a:gd name="connsiteY1" fmla="*/ 3071 h 189831"/>
                <a:gd name="connsiteX0" fmla="*/ 0 w 3203899"/>
                <a:gd name="connsiteY0" fmla="*/ 202678 h 202678"/>
                <a:gd name="connsiteX1" fmla="*/ 3203899 w 3203899"/>
                <a:gd name="connsiteY1" fmla="*/ 2831 h 20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3899" h="202678">
                  <a:moveTo>
                    <a:pt x="0" y="202678"/>
                  </a:moveTo>
                  <a:cubicBezTo>
                    <a:pt x="723962" y="123404"/>
                    <a:pt x="2011908" y="-22078"/>
                    <a:pt x="3203899" y="2831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Forme libre : forme 47">
              <a:extLst>
                <a:ext uri="{FF2B5EF4-FFF2-40B4-BE49-F238E27FC236}">
                  <a16:creationId xmlns:a16="http://schemas.microsoft.com/office/drawing/2014/main" id="{E4D23630-68F3-4E08-9959-21B28626B539}"/>
                </a:ext>
              </a:extLst>
            </p:cNvPr>
            <p:cNvSpPr/>
            <p:nvPr/>
          </p:nvSpPr>
          <p:spPr>
            <a:xfrm>
              <a:off x="3621088" y="3500437"/>
              <a:ext cx="1262062" cy="117475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47867"/>
                <a:gd name="connsiteY0" fmla="*/ 217789 h 217789"/>
                <a:gd name="connsiteX1" fmla="*/ 651644 w 3247867"/>
                <a:gd name="connsiteY1" fmla="*/ 115163 h 217789"/>
                <a:gd name="connsiteX2" fmla="*/ 3247867 w 3247867"/>
                <a:gd name="connsiteY2" fmla="*/ 17943 h 217789"/>
                <a:gd name="connsiteX0" fmla="*/ 0 w 2596223"/>
                <a:gd name="connsiteY0" fmla="*/ 115163 h 115163"/>
                <a:gd name="connsiteX1" fmla="*/ 2596223 w 2596223"/>
                <a:gd name="connsiteY1" fmla="*/ 17943 h 115163"/>
                <a:gd name="connsiteX0" fmla="*/ 0 w 2596223"/>
                <a:gd name="connsiteY0" fmla="*/ 116109 h 116109"/>
                <a:gd name="connsiteX1" fmla="*/ 1360235 w 2596223"/>
                <a:gd name="connsiteY1" fmla="*/ 8942 h 116109"/>
                <a:gd name="connsiteX2" fmla="*/ 2596223 w 2596223"/>
                <a:gd name="connsiteY2" fmla="*/ 18889 h 116109"/>
                <a:gd name="connsiteX0" fmla="*/ 0 w 1360235"/>
                <a:gd name="connsiteY0" fmla="*/ 107167 h 107167"/>
                <a:gd name="connsiteX1" fmla="*/ 1360235 w 1360235"/>
                <a:gd name="connsiteY1" fmla="*/ 0 h 107167"/>
                <a:gd name="connsiteX0" fmla="*/ 0 w 1360235"/>
                <a:gd name="connsiteY0" fmla="*/ 107167 h 107167"/>
                <a:gd name="connsiteX1" fmla="*/ 1360235 w 1360235"/>
                <a:gd name="connsiteY1" fmla="*/ 0 h 107167"/>
                <a:gd name="connsiteX0" fmla="*/ 0 w 1360235"/>
                <a:gd name="connsiteY0" fmla="*/ 107167 h 107167"/>
                <a:gd name="connsiteX1" fmla="*/ 1360235 w 1360235"/>
                <a:gd name="connsiteY1" fmla="*/ 0 h 107167"/>
                <a:gd name="connsiteX0" fmla="*/ 0 w 1466031"/>
                <a:gd name="connsiteY0" fmla="*/ 102823 h 102823"/>
                <a:gd name="connsiteX1" fmla="*/ 1466031 w 1466031"/>
                <a:gd name="connsiteY1" fmla="*/ 0 h 102823"/>
                <a:gd name="connsiteX0" fmla="*/ 0 w 1466031"/>
                <a:gd name="connsiteY0" fmla="*/ 102823 h 102823"/>
                <a:gd name="connsiteX1" fmla="*/ 1466031 w 1466031"/>
                <a:gd name="connsiteY1" fmla="*/ 0 h 102823"/>
                <a:gd name="connsiteX0" fmla="*/ 0 w 1335045"/>
                <a:gd name="connsiteY0" fmla="*/ 107167 h 107167"/>
                <a:gd name="connsiteX1" fmla="*/ 1335045 w 1335045"/>
                <a:gd name="connsiteY1" fmla="*/ 0 h 107167"/>
                <a:gd name="connsiteX0" fmla="*/ 0 w 1335045"/>
                <a:gd name="connsiteY0" fmla="*/ 107167 h 107167"/>
                <a:gd name="connsiteX1" fmla="*/ 1335045 w 1335045"/>
                <a:gd name="connsiteY1" fmla="*/ 0 h 10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5045" h="107167">
                  <a:moveTo>
                    <a:pt x="0" y="107167"/>
                  </a:moveTo>
                  <a:cubicBezTo>
                    <a:pt x="267849" y="75790"/>
                    <a:pt x="801027" y="21240"/>
                    <a:pt x="1335045" y="0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Forme libre : forme 48">
              <a:extLst>
                <a:ext uri="{FF2B5EF4-FFF2-40B4-BE49-F238E27FC236}">
                  <a16:creationId xmlns:a16="http://schemas.microsoft.com/office/drawing/2014/main" id="{40DD9124-D44F-4FD2-AEFE-0D870659DABB}"/>
                </a:ext>
              </a:extLst>
            </p:cNvPr>
            <p:cNvSpPr/>
            <p:nvPr/>
          </p:nvSpPr>
          <p:spPr>
            <a:xfrm>
              <a:off x="2737732" y="3279704"/>
              <a:ext cx="3048091" cy="246656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24357"/>
                <a:gd name="connsiteY0" fmla="*/ 225013 h 225013"/>
                <a:gd name="connsiteX1" fmla="*/ 3224357 w 3224357"/>
                <a:gd name="connsiteY1" fmla="*/ 16478 h 225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24357" h="225013">
                  <a:moveTo>
                    <a:pt x="0" y="225013"/>
                  </a:moveTo>
                  <a:cubicBezTo>
                    <a:pt x="715169" y="86851"/>
                    <a:pt x="2023572" y="-47690"/>
                    <a:pt x="3224357" y="16478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Forme libre : forme 49">
              <a:extLst>
                <a:ext uri="{FF2B5EF4-FFF2-40B4-BE49-F238E27FC236}">
                  <a16:creationId xmlns:a16="http://schemas.microsoft.com/office/drawing/2014/main" id="{F29F1CCB-CCFF-49BE-9E50-1C92E6CF724A}"/>
                </a:ext>
              </a:extLst>
            </p:cNvPr>
            <p:cNvSpPr/>
            <p:nvPr/>
          </p:nvSpPr>
          <p:spPr>
            <a:xfrm>
              <a:off x="2797144" y="3249454"/>
              <a:ext cx="2759166" cy="228162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24357"/>
                <a:gd name="connsiteY0" fmla="*/ 225013 h 225013"/>
                <a:gd name="connsiteX1" fmla="*/ 3224357 w 3224357"/>
                <a:gd name="connsiteY1" fmla="*/ 16478 h 225013"/>
                <a:gd name="connsiteX0" fmla="*/ 0 w 2918724"/>
                <a:gd name="connsiteY0" fmla="*/ 219714 h 219714"/>
                <a:gd name="connsiteX1" fmla="*/ 2918724 w 2918724"/>
                <a:gd name="connsiteY1" fmla="*/ 16972 h 219714"/>
                <a:gd name="connsiteX0" fmla="*/ 0 w 2918724"/>
                <a:gd name="connsiteY0" fmla="*/ 212629 h 212629"/>
                <a:gd name="connsiteX1" fmla="*/ 2918724 w 2918724"/>
                <a:gd name="connsiteY1" fmla="*/ 9887 h 212629"/>
                <a:gd name="connsiteX0" fmla="*/ 0 w 2918724"/>
                <a:gd name="connsiteY0" fmla="*/ 208142 h 208142"/>
                <a:gd name="connsiteX1" fmla="*/ 2918724 w 2918724"/>
                <a:gd name="connsiteY1" fmla="*/ 5400 h 208142"/>
                <a:gd name="connsiteX0" fmla="*/ 0 w 2918724"/>
                <a:gd name="connsiteY0" fmla="*/ 208142 h 208142"/>
                <a:gd name="connsiteX1" fmla="*/ 2918724 w 2918724"/>
                <a:gd name="connsiteY1" fmla="*/ 5400 h 20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18724" h="208142">
                  <a:moveTo>
                    <a:pt x="0" y="208142"/>
                  </a:moveTo>
                  <a:cubicBezTo>
                    <a:pt x="748755" y="69980"/>
                    <a:pt x="1724656" y="-24012"/>
                    <a:pt x="2918724" y="5400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Forme libre : forme 50">
              <a:extLst>
                <a:ext uri="{FF2B5EF4-FFF2-40B4-BE49-F238E27FC236}">
                  <a16:creationId xmlns:a16="http://schemas.microsoft.com/office/drawing/2014/main" id="{2E62CBB6-892C-4130-826B-77215A946382}"/>
                </a:ext>
              </a:extLst>
            </p:cNvPr>
            <p:cNvSpPr/>
            <p:nvPr/>
          </p:nvSpPr>
          <p:spPr>
            <a:xfrm>
              <a:off x="2922044" y="3221326"/>
              <a:ext cx="2213066" cy="194286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24357"/>
                <a:gd name="connsiteY0" fmla="*/ 225013 h 225013"/>
                <a:gd name="connsiteX1" fmla="*/ 3224357 w 3224357"/>
                <a:gd name="connsiteY1" fmla="*/ 16478 h 225013"/>
                <a:gd name="connsiteX0" fmla="*/ 0 w 2918724"/>
                <a:gd name="connsiteY0" fmla="*/ 219714 h 219714"/>
                <a:gd name="connsiteX1" fmla="*/ 2918724 w 2918724"/>
                <a:gd name="connsiteY1" fmla="*/ 16972 h 219714"/>
                <a:gd name="connsiteX0" fmla="*/ 0 w 2918724"/>
                <a:gd name="connsiteY0" fmla="*/ 212629 h 212629"/>
                <a:gd name="connsiteX1" fmla="*/ 2918724 w 2918724"/>
                <a:gd name="connsiteY1" fmla="*/ 9887 h 212629"/>
                <a:gd name="connsiteX0" fmla="*/ 0 w 2918724"/>
                <a:gd name="connsiteY0" fmla="*/ 208142 h 208142"/>
                <a:gd name="connsiteX1" fmla="*/ 2918724 w 2918724"/>
                <a:gd name="connsiteY1" fmla="*/ 5400 h 208142"/>
                <a:gd name="connsiteX0" fmla="*/ 0 w 2918724"/>
                <a:gd name="connsiteY0" fmla="*/ 208142 h 208142"/>
                <a:gd name="connsiteX1" fmla="*/ 2918724 w 2918724"/>
                <a:gd name="connsiteY1" fmla="*/ 5400 h 208142"/>
                <a:gd name="connsiteX0" fmla="*/ 0 w 2341044"/>
                <a:gd name="connsiteY0" fmla="*/ 183438 h 183438"/>
                <a:gd name="connsiteX1" fmla="*/ 2341044 w 2341044"/>
                <a:gd name="connsiteY1" fmla="*/ 6763 h 183438"/>
                <a:gd name="connsiteX0" fmla="*/ 0 w 2341044"/>
                <a:gd name="connsiteY0" fmla="*/ 176675 h 176675"/>
                <a:gd name="connsiteX1" fmla="*/ 2341044 w 2341044"/>
                <a:gd name="connsiteY1" fmla="*/ 0 h 176675"/>
                <a:gd name="connsiteX0" fmla="*/ 0 w 2341044"/>
                <a:gd name="connsiteY0" fmla="*/ 177238 h 177238"/>
                <a:gd name="connsiteX1" fmla="*/ 2341044 w 2341044"/>
                <a:gd name="connsiteY1" fmla="*/ 563 h 17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1044" h="177238">
                  <a:moveTo>
                    <a:pt x="0" y="177238"/>
                  </a:moveTo>
                  <a:cubicBezTo>
                    <a:pt x="748755" y="39076"/>
                    <a:pt x="1257810" y="-5677"/>
                    <a:pt x="2341044" y="563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3DD2F1DE-0F31-423B-8424-E62B458F6625}"/>
                </a:ext>
              </a:extLst>
            </p:cNvPr>
            <p:cNvSpPr/>
            <p:nvPr/>
          </p:nvSpPr>
          <p:spPr>
            <a:xfrm>
              <a:off x="3367569" y="3204133"/>
              <a:ext cx="1174841" cy="98426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24357"/>
                <a:gd name="connsiteY0" fmla="*/ 225013 h 225013"/>
                <a:gd name="connsiteX1" fmla="*/ 3224357 w 3224357"/>
                <a:gd name="connsiteY1" fmla="*/ 16478 h 225013"/>
                <a:gd name="connsiteX0" fmla="*/ 0 w 2918724"/>
                <a:gd name="connsiteY0" fmla="*/ 219714 h 219714"/>
                <a:gd name="connsiteX1" fmla="*/ 2918724 w 2918724"/>
                <a:gd name="connsiteY1" fmla="*/ 16972 h 219714"/>
                <a:gd name="connsiteX0" fmla="*/ 0 w 2918724"/>
                <a:gd name="connsiteY0" fmla="*/ 212629 h 212629"/>
                <a:gd name="connsiteX1" fmla="*/ 2918724 w 2918724"/>
                <a:gd name="connsiteY1" fmla="*/ 9887 h 212629"/>
                <a:gd name="connsiteX0" fmla="*/ 0 w 2918724"/>
                <a:gd name="connsiteY0" fmla="*/ 208142 h 208142"/>
                <a:gd name="connsiteX1" fmla="*/ 2918724 w 2918724"/>
                <a:gd name="connsiteY1" fmla="*/ 5400 h 208142"/>
                <a:gd name="connsiteX0" fmla="*/ 0 w 2918724"/>
                <a:gd name="connsiteY0" fmla="*/ 208142 h 208142"/>
                <a:gd name="connsiteX1" fmla="*/ 2918724 w 2918724"/>
                <a:gd name="connsiteY1" fmla="*/ 5400 h 208142"/>
                <a:gd name="connsiteX0" fmla="*/ 0 w 2341044"/>
                <a:gd name="connsiteY0" fmla="*/ 183438 h 183438"/>
                <a:gd name="connsiteX1" fmla="*/ 2341044 w 2341044"/>
                <a:gd name="connsiteY1" fmla="*/ 6763 h 183438"/>
                <a:gd name="connsiteX0" fmla="*/ 0 w 2341044"/>
                <a:gd name="connsiteY0" fmla="*/ 176675 h 176675"/>
                <a:gd name="connsiteX1" fmla="*/ 2341044 w 2341044"/>
                <a:gd name="connsiteY1" fmla="*/ 0 h 176675"/>
                <a:gd name="connsiteX0" fmla="*/ 0 w 2341044"/>
                <a:gd name="connsiteY0" fmla="*/ 177238 h 177238"/>
                <a:gd name="connsiteX1" fmla="*/ 2341044 w 2341044"/>
                <a:gd name="connsiteY1" fmla="*/ 563 h 177238"/>
                <a:gd name="connsiteX0" fmla="*/ 0 w 1212553"/>
                <a:gd name="connsiteY0" fmla="*/ 102558 h 102558"/>
                <a:gd name="connsiteX1" fmla="*/ 1212553 w 1212553"/>
                <a:gd name="connsiteY1" fmla="*/ 9879 h 102558"/>
                <a:gd name="connsiteX0" fmla="*/ 0 w 1212553"/>
                <a:gd name="connsiteY0" fmla="*/ 97540 h 97540"/>
                <a:gd name="connsiteX1" fmla="*/ 1212553 w 1212553"/>
                <a:gd name="connsiteY1" fmla="*/ 4861 h 97540"/>
                <a:gd name="connsiteX0" fmla="*/ 0 w 1242780"/>
                <a:gd name="connsiteY0" fmla="*/ 95714 h 95714"/>
                <a:gd name="connsiteX1" fmla="*/ 1242780 w 1242780"/>
                <a:gd name="connsiteY1" fmla="*/ 5931 h 95714"/>
                <a:gd name="connsiteX0" fmla="*/ 0 w 1242780"/>
                <a:gd name="connsiteY0" fmla="*/ 89783 h 89783"/>
                <a:gd name="connsiteX1" fmla="*/ 1242780 w 1242780"/>
                <a:gd name="connsiteY1" fmla="*/ 0 h 89783"/>
                <a:gd name="connsiteX0" fmla="*/ 0 w 1242780"/>
                <a:gd name="connsiteY0" fmla="*/ 89789 h 89789"/>
                <a:gd name="connsiteX1" fmla="*/ 1242780 w 1242780"/>
                <a:gd name="connsiteY1" fmla="*/ 6 h 89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2780" h="89789">
                  <a:moveTo>
                    <a:pt x="0" y="89789"/>
                  </a:moveTo>
                  <a:cubicBezTo>
                    <a:pt x="355798" y="21141"/>
                    <a:pt x="841343" y="-441"/>
                    <a:pt x="1242780" y="6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DDDE071D-6EAB-443E-88F2-0734B3DDCBD9}"/>
              </a:ext>
            </a:extLst>
          </p:cNvPr>
          <p:cNvGrpSpPr/>
          <p:nvPr/>
        </p:nvGrpSpPr>
        <p:grpSpPr>
          <a:xfrm>
            <a:off x="6377544" y="4898288"/>
            <a:ext cx="1991177" cy="276546"/>
            <a:chOff x="2724150" y="3185754"/>
            <a:chExt cx="3429000" cy="469464"/>
          </a:xfrm>
        </p:grpSpPr>
        <p:sp>
          <p:nvSpPr>
            <p:cNvPr id="29" name="Forme libre : forme 28">
              <a:extLst>
                <a:ext uri="{FF2B5EF4-FFF2-40B4-BE49-F238E27FC236}">
                  <a16:creationId xmlns:a16="http://schemas.microsoft.com/office/drawing/2014/main" id="{F54C16E6-92C0-46A7-937C-D7A11AA3EB71}"/>
                </a:ext>
              </a:extLst>
            </p:cNvPr>
            <p:cNvSpPr/>
            <p:nvPr/>
          </p:nvSpPr>
          <p:spPr>
            <a:xfrm>
              <a:off x="2724150" y="3185754"/>
              <a:ext cx="3429000" cy="469464"/>
            </a:xfrm>
            <a:custGeom>
              <a:avLst/>
              <a:gdLst>
                <a:gd name="connsiteX0" fmla="*/ 95250 w 3067929"/>
                <a:gd name="connsiteY0" fmla="*/ 257525 h 539120"/>
                <a:gd name="connsiteX1" fmla="*/ 1400175 w 3067929"/>
                <a:gd name="connsiteY1" fmla="*/ 350 h 539120"/>
                <a:gd name="connsiteX2" fmla="*/ 3067050 w 3067929"/>
                <a:gd name="connsiteY2" fmla="*/ 209900 h 539120"/>
                <a:gd name="connsiteX3" fmla="*/ 1171575 w 3067929"/>
                <a:gd name="connsiteY3" fmla="*/ 533750 h 539120"/>
                <a:gd name="connsiteX4" fmla="*/ 0 w 3067929"/>
                <a:gd name="connsiteY4" fmla="*/ 381350 h 539120"/>
                <a:gd name="connsiteX0" fmla="*/ 95250 w 3067164"/>
                <a:gd name="connsiteY0" fmla="*/ 305071 h 586666"/>
                <a:gd name="connsiteX1" fmla="*/ 1257300 w 3067164"/>
                <a:gd name="connsiteY1" fmla="*/ 271 h 586666"/>
                <a:gd name="connsiteX2" fmla="*/ 3067050 w 3067164"/>
                <a:gd name="connsiteY2" fmla="*/ 257446 h 586666"/>
                <a:gd name="connsiteX3" fmla="*/ 1171575 w 3067164"/>
                <a:gd name="connsiteY3" fmla="*/ 581296 h 586666"/>
                <a:gd name="connsiteX4" fmla="*/ 0 w 3067164"/>
                <a:gd name="connsiteY4" fmla="*/ 428896 h 586666"/>
                <a:gd name="connsiteX0" fmla="*/ 95250 w 3067087"/>
                <a:gd name="connsiteY0" fmla="*/ 305094 h 670141"/>
                <a:gd name="connsiteX1" fmla="*/ 1257300 w 3067087"/>
                <a:gd name="connsiteY1" fmla="*/ 294 h 670141"/>
                <a:gd name="connsiteX2" fmla="*/ 3067050 w 3067087"/>
                <a:gd name="connsiteY2" fmla="*/ 257469 h 670141"/>
                <a:gd name="connsiteX3" fmla="*/ 1304925 w 3067087"/>
                <a:gd name="connsiteY3" fmla="*/ 667044 h 670141"/>
                <a:gd name="connsiteX4" fmla="*/ 0 w 3067087"/>
                <a:gd name="connsiteY4" fmla="*/ 428919 h 670141"/>
                <a:gd name="connsiteX0" fmla="*/ 95250 w 3067087"/>
                <a:gd name="connsiteY0" fmla="*/ 305094 h 688804"/>
                <a:gd name="connsiteX1" fmla="*/ 1257300 w 3067087"/>
                <a:gd name="connsiteY1" fmla="*/ 294 h 688804"/>
                <a:gd name="connsiteX2" fmla="*/ 3067050 w 3067087"/>
                <a:gd name="connsiteY2" fmla="*/ 257469 h 688804"/>
                <a:gd name="connsiteX3" fmla="*/ 1304925 w 3067087"/>
                <a:gd name="connsiteY3" fmla="*/ 667044 h 688804"/>
                <a:gd name="connsiteX4" fmla="*/ 0 w 3067087"/>
                <a:gd name="connsiteY4" fmla="*/ 428919 h 688804"/>
                <a:gd name="connsiteX0" fmla="*/ 95250 w 3067838"/>
                <a:gd name="connsiteY0" fmla="*/ 305087 h 662349"/>
                <a:gd name="connsiteX1" fmla="*/ 1257300 w 3067838"/>
                <a:gd name="connsiteY1" fmla="*/ 287 h 662349"/>
                <a:gd name="connsiteX2" fmla="*/ 3067050 w 3067838"/>
                <a:gd name="connsiteY2" fmla="*/ 257462 h 662349"/>
                <a:gd name="connsiteX3" fmla="*/ 1028700 w 3067838"/>
                <a:gd name="connsiteY3" fmla="*/ 638462 h 662349"/>
                <a:gd name="connsiteX4" fmla="*/ 0 w 3067838"/>
                <a:gd name="connsiteY4" fmla="*/ 428912 h 662349"/>
                <a:gd name="connsiteX0" fmla="*/ 95250 w 3067838"/>
                <a:gd name="connsiteY0" fmla="*/ 305087 h 660974"/>
                <a:gd name="connsiteX1" fmla="*/ 1257300 w 3067838"/>
                <a:gd name="connsiteY1" fmla="*/ 287 h 660974"/>
                <a:gd name="connsiteX2" fmla="*/ 3067050 w 3067838"/>
                <a:gd name="connsiteY2" fmla="*/ 257462 h 660974"/>
                <a:gd name="connsiteX3" fmla="*/ 1028700 w 3067838"/>
                <a:gd name="connsiteY3" fmla="*/ 638462 h 660974"/>
                <a:gd name="connsiteX4" fmla="*/ 0 w 3067838"/>
                <a:gd name="connsiteY4" fmla="*/ 428912 h 660974"/>
                <a:gd name="connsiteX0" fmla="*/ 95250 w 3067838"/>
                <a:gd name="connsiteY0" fmla="*/ 305087 h 660974"/>
                <a:gd name="connsiteX1" fmla="*/ 1257300 w 3067838"/>
                <a:gd name="connsiteY1" fmla="*/ 287 h 660974"/>
                <a:gd name="connsiteX2" fmla="*/ 3067050 w 3067838"/>
                <a:gd name="connsiteY2" fmla="*/ 257462 h 660974"/>
                <a:gd name="connsiteX3" fmla="*/ 1028700 w 3067838"/>
                <a:gd name="connsiteY3" fmla="*/ 638462 h 660974"/>
                <a:gd name="connsiteX4" fmla="*/ 0 w 3067838"/>
                <a:gd name="connsiteY4" fmla="*/ 428912 h 660974"/>
                <a:gd name="connsiteX0" fmla="*/ 38100 w 3067844"/>
                <a:gd name="connsiteY0" fmla="*/ 382705 h 662392"/>
                <a:gd name="connsiteX1" fmla="*/ 1257300 w 3067844"/>
                <a:gd name="connsiteY1" fmla="*/ 1705 h 662392"/>
                <a:gd name="connsiteX2" fmla="*/ 3067050 w 3067844"/>
                <a:gd name="connsiteY2" fmla="*/ 258880 h 662392"/>
                <a:gd name="connsiteX3" fmla="*/ 1028700 w 3067844"/>
                <a:gd name="connsiteY3" fmla="*/ 639880 h 662392"/>
                <a:gd name="connsiteX4" fmla="*/ 0 w 3067844"/>
                <a:gd name="connsiteY4" fmla="*/ 430330 h 662392"/>
                <a:gd name="connsiteX0" fmla="*/ 0 w 3067847"/>
                <a:gd name="connsiteY0" fmla="*/ 428394 h 663631"/>
                <a:gd name="connsiteX1" fmla="*/ 1257300 w 3067847"/>
                <a:gd name="connsiteY1" fmla="*/ 2944 h 663631"/>
                <a:gd name="connsiteX2" fmla="*/ 3067050 w 3067847"/>
                <a:gd name="connsiteY2" fmla="*/ 260119 h 663631"/>
                <a:gd name="connsiteX3" fmla="*/ 1028700 w 3067847"/>
                <a:gd name="connsiteY3" fmla="*/ 641119 h 663631"/>
                <a:gd name="connsiteX4" fmla="*/ 0 w 3067847"/>
                <a:gd name="connsiteY4" fmla="*/ 431569 h 663631"/>
                <a:gd name="connsiteX0" fmla="*/ 0 w 3067763"/>
                <a:gd name="connsiteY0" fmla="*/ 428322 h 634384"/>
                <a:gd name="connsiteX1" fmla="*/ 1257300 w 3067763"/>
                <a:gd name="connsiteY1" fmla="*/ 2872 h 634384"/>
                <a:gd name="connsiteX2" fmla="*/ 3067050 w 3067763"/>
                <a:gd name="connsiteY2" fmla="*/ 260047 h 634384"/>
                <a:gd name="connsiteX3" fmla="*/ 1041400 w 3067763"/>
                <a:gd name="connsiteY3" fmla="*/ 609297 h 634384"/>
                <a:gd name="connsiteX4" fmla="*/ 0 w 3067763"/>
                <a:gd name="connsiteY4" fmla="*/ 431497 h 634384"/>
                <a:gd name="connsiteX0" fmla="*/ 0 w 3067763"/>
                <a:gd name="connsiteY0" fmla="*/ 428322 h 634384"/>
                <a:gd name="connsiteX1" fmla="*/ 1257300 w 3067763"/>
                <a:gd name="connsiteY1" fmla="*/ 2872 h 634384"/>
                <a:gd name="connsiteX2" fmla="*/ 3067050 w 3067763"/>
                <a:gd name="connsiteY2" fmla="*/ 260047 h 634384"/>
                <a:gd name="connsiteX3" fmla="*/ 1041400 w 3067763"/>
                <a:gd name="connsiteY3" fmla="*/ 609297 h 634384"/>
                <a:gd name="connsiteX4" fmla="*/ 0 w 3067763"/>
                <a:gd name="connsiteY4" fmla="*/ 431497 h 634384"/>
                <a:gd name="connsiteX0" fmla="*/ 0 w 3067050"/>
                <a:gd name="connsiteY0" fmla="*/ 428986 h 635048"/>
                <a:gd name="connsiteX1" fmla="*/ 1257300 w 3067050"/>
                <a:gd name="connsiteY1" fmla="*/ 3536 h 635048"/>
                <a:gd name="connsiteX2" fmla="*/ 3067050 w 3067050"/>
                <a:gd name="connsiteY2" fmla="*/ 260711 h 635048"/>
                <a:gd name="connsiteX3" fmla="*/ 1041400 w 3067050"/>
                <a:gd name="connsiteY3" fmla="*/ 609961 h 635048"/>
                <a:gd name="connsiteX4" fmla="*/ 0 w 3067050"/>
                <a:gd name="connsiteY4" fmla="*/ 432161 h 635048"/>
                <a:gd name="connsiteX0" fmla="*/ 0 w 3067050"/>
                <a:gd name="connsiteY0" fmla="*/ 428986 h 635048"/>
                <a:gd name="connsiteX1" fmla="*/ 1257300 w 3067050"/>
                <a:gd name="connsiteY1" fmla="*/ 3536 h 635048"/>
                <a:gd name="connsiteX2" fmla="*/ 3067050 w 3067050"/>
                <a:gd name="connsiteY2" fmla="*/ 260711 h 635048"/>
                <a:gd name="connsiteX3" fmla="*/ 1041400 w 3067050"/>
                <a:gd name="connsiteY3" fmla="*/ 609961 h 635048"/>
                <a:gd name="connsiteX4" fmla="*/ 0 w 3067050"/>
                <a:gd name="connsiteY4" fmla="*/ 432161 h 635048"/>
                <a:gd name="connsiteX0" fmla="*/ 0 w 3067050"/>
                <a:gd name="connsiteY0" fmla="*/ 428986 h 546798"/>
                <a:gd name="connsiteX1" fmla="*/ 1257300 w 3067050"/>
                <a:gd name="connsiteY1" fmla="*/ 3536 h 546798"/>
                <a:gd name="connsiteX2" fmla="*/ 3067050 w 3067050"/>
                <a:gd name="connsiteY2" fmla="*/ 260711 h 546798"/>
                <a:gd name="connsiteX3" fmla="*/ 1208087 w 3067050"/>
                <a:gd name="connsiteY3" fmla="*/ 507567 h 546798"/>
                <a:gd name="connsiteX4" fmla="*/ 0 w 3067050"/>
                <a:gd name="connsiteY4" fmla="*/ 432161 h 546798"/>
                <a:gd name="connsiteX0" fmla="*/ 0 w 3067050"/>
                <a:gd name="connsiteY0" fmla="*/ 346596 h 464408"/>
                <a:gd name="connsiteX1" fmla="*/ 1309688 w 3067050"/>
                <a:gd name="connsiteY1" fmla="*/ 6871 h 464408"/>
                <a:gd name="connsiteX2" fmla="*/ 3067050 w 3067050"/>
                <a:gd name="connsiteY2" fmla="*/ 178321 h 464408"/>
                <a:gd name="connsiteX3" fmla="*/ 1208087 w 3067050"/>
                <a:gd name="connsiteY3" fmla="*/ 425177 h 464408"/>
                <a:gd name="connsiteX4" fmla="*/ 0 w 3067050"/>
                <a:gd name="connsiteY4" fmla="*/ 349771 h 464408"/>
                <a:gd name="connsiteX0" fmla="*/ 0 w 3067050"/>
                <a:gd name="connsiteY0" fmla="*/ 346596 h 502026"/>
                <a:gd name="connsiteX1" fmla="*/ 1309688 w 3067050"/>
                <a:gd name="connsiteY1" fmla="*/ 6871 h 502026"/>
                <a:gd name="connsiteX2" fmla="*/ 3067050 w 3067050"/>
                <a:gd name="connsiteY2" fmla="*/ 178321 h 502026"/>
                <a:gd name="connsiteX3" fmla="*/ 1208087 w 3067050"/>
                <a:gd name="connsiteY3" fmla="*/ 425177 h 502026"/>
                <a:gd name="connsiteX4" fmla="*/ 4763 w 3067050"/>
                <a:gd name="connsiteY4" fmla="*/ 471215 h 502026"/>
                <a:gd name="connsiteX0" fmla="*/ 0 w 3067050"/>
                <a:gd name="connsiteY0" fmla="*/ 346596 h 471215"/>
                <a:gd name="connsiteX1" fmla="*/ 1309688 w 3067050"/>
                <a:gd name="connsiteY1" fmla="*/ 6871 h 471215"/>
                <a:gd name="connsiteX2" fmla="*/ 3067050 w 3067050"/>
                <a:gd name="connsiteY2" fmla="*/ 178321 h 471215"/>
                <a:gd name="connsiteX3" fmla="*/ 1208087 w 3067050"/>
                <a:gd name="connsiteY3" fmla="*/ 425177 h 471215"/>
                <a:gd name="connsiteX4" fmla="*/ 4763 w 3067050"/>
                <a:gd name="connsiteY4" fmla="*/ 471215 h 471215"/>
                <a:gd name="connsiteX0" fmla="*/ 0 w 3074194"/>
                <a:gd name="connsiteY0" fmla="*/ 283850 h 468001"/>
                <a:gd name="connsiteX1" fmla="*/ 1316832 w 3074194"/>
                <a:gd name="connsiteY1" fmla="*/ 3657 h 468001"/>
                <a:gd name="connsiteX2" fmla="*/ 3074194 w 3074194"/>
                <a:gd name="connsiteY2" fmla="*/ 175107 h 468001"/>
                <a:gd name="connsiteX3" fmla="*/ 1215231 w 3074194"/>
                <a:gd name="connsiteY3" fmla="*/ 421963 h 468001"/>
                <a:gd name="connsiteX4" fmla="*/ 11907 w 3074194"/>
                <a:gd name="connsiteY4" fmla="*/ 468001 h 468001"/>
                <a:gd name="connsiteX0" fmla="*/ 0 w 3074194"/>
                <a:gd name="connsiteY0" fmla="*/ 283850 h 468001"/>
                <a:gd name="connsiteX1" fmla="*/ 1316832 w 3074194"/>
                <a:gd name="connsiteY1" fmla="*/ 3657 h 468001"/>
                <a:gd name="connsiteX2" fmla="*/ 3074194 w 3074194"/>
                <a:gd name="connsiteY2" fmla="*/ 175107 h 468001"/>
                <a:gd name="connsiteX3" fmla="*/ 1215231 w 3074194"/>
                <a:gd name="connsiteY3" fmla="*/ 421963 h 468001"/>
                <a:gd name="connsiteX4" fmla="*/ 11907 w 3074194"/>
                <a:gd name="connsiteY4" fmla="*/ 468001 h 468001"/>
                <a:gd name="connsiteX0" fmla="*/ 0 w 3074194"/>
                <a:gd name="connsiteY0" fmla="*/ 283850 h 468001"/>
                <a:gd name="connsiteX1" fmla="*/ 1316832 w 3074194"/>
                <a:gd name="connsiteY1" fmla="*/ 3657 h 468001"/>
                <a:gd name="connsiteX2" fmla="*/ 3074194 w 3074194"/>
                <a:gd name="connsiteY2" fmla="*/ 175107 h 468001"/>
                <a:gd name="connsiteX3" fmla="*/ 1215231 w 3074194"/>
                <a:gd name="connsiteY3" fmla="*/ 421963 h 468001"/>
                <a:gd name="connsiteX4" fmla="*/ 11907 w 3074194"/>
                <a:gd name="connsiteY4" fmla="*/ 468001 h 468001"/>
                <a:gd name="connsiteX0" fmla="*/ 0 w 3086100"/>
                <a:gd name="connsiteY0" fmla="*/ 268865 h 467304"/>
                <a:gd name="connsiteX1" fmla="*/ 1328738 w 3086100"/>
                <a:gd name="connsiteY1" fmla="*/ 2960 h 467304"/>
                <a:gd name="connsiteX2" fmla="*/ 3086100 w 3086100"/>
                <a:gd name="connsiteY2" fmla="*/ 174410 h 467304"/>
                <a:gd name="connsiteX3" fmla="*/ 1227137 w 3086100"/>
                <a:gd name="connsiteY3" fmla="*/ 421266 h 467304"/>
                <a:gd name="connsiteX4" fmla="*/ 23813 w 3086100"/>
                <a:gd name="connsiteY4" fmla="*/ 467304 h 467304"/>
                <a:gd name="connsiteX0" fmla="*/ 0 w 3086100"/>
                <a:gd name="connsiteY0" fmla="*/ 268865 h 467304"/>
                <a:gd name="connsiteX1" fmla="*/ 1328738 w 3086100"/>
                <a:gd name="connsiteY1" fmla="*/ 2960 h 467304"/>
                <a:gd name="connsiteX2" fmla="*/ 3086100 w 3086100"/>
                <a:gd name="connsiteY2" fmla="*/ 174410 h 467304"/>
                <a:gd name="connsiteX3" fmla="*/ 1227137 w 3086100"/>
                <a:gd name="connsiteY3" fmla="*/ 421266 h 467304"/>
                <a:gd name="connsiteX4" fmla="*/ 23813 w 3086100"/>
                <a:gd name="connsiteY4" fmla="*/ 467304 h 467304"/>
                <a:gd name="connsiteX0" fmla="*/ 0 w 3429000"/>
                <a:gd name="connsiteY0" fmla="*/ 271025 h 469464"/>
                <a:gd name="connsiteX1" fmla="*/ 1328738 w 3429000"/>
                <a:gd name="connsiteY1" fmla="*/ 5120 h 469464"/>
                <a:gd name="connsiteX2" fmla="*/ 3429000 w 3429000"/>
                <a:gd name="connsiteY2" fmla="*/ 157520 h 469464"/>
                <a:gd name="connsiteX3" fmla="*/ 1227137 w 3429000"/>
                <a:gd name="connsiteY3" fmla="*/ 423426 h 469464"/>
                <a:gd name="connsiteX4" fmla="*/ 23813 w 3429000"/>
                <a:gd name="connsiteY4" fmla="*/ 469464 h 469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00" h="469464">
                  <a:moveTo>
                    <a:pt x="0" y="271025"/>
                  </a:moveTo>
                  <a:cubicBezTo>
                    <a:pt x="288130" y="186887"/>
                    <a:pt x="757238" y="24037"/>
                    <a:pt x="1328738" y="5120"/>
                  </a:cubicBezTo>
                  <a:cubicBezTo>
                    <a:pt x="1900238" y="-13797"/>
                    <a:pt x="3155420" y="15968"/>
                    <a:pt x="3429000" y="157520"/>
                  </a:cubicBezTo>
                  <a:cubicBezTo>
                    <a:pt x="3335867" y="232397"/>
                    <a:pt x="1794668" y="371435"/>
                    <a:pt x="1227137" y="423426"/>
                  </a:cubicBezTo>
                  <a:cubicBezTo>
                    <a:pt x="659606" y="475417"/>
                    <a:pt x="184944" y="462319"/>
                    <a:pt x="23813" y="469464"/>
                  </a:cubicBezTo>
                </a:path>
              </a:pathLst>
            </a:custGeom>
            <a:solidFill>
              <a:srgbClr val="BADAA6"/>
            </a:solidFill>
            <a:ln w="1270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orme libre : forme 29">
              <a:extLst>
                <a:ext uri="{FF2B5EF4-FFF2-40B4-BE49-F238E27FC236}">
                  <a16:creationId xmlns:a16="http://schemas.microsoft.com/office/drawing/2014/main" id="{70FCCC20-61F5-4A24-893B-FC24CCFACBE1}"/>
                </a:ext>
              </a:extLst>
            </p:cNvPr>
            <p:cNvSpPr/>
            <p:nvPr/>
          </p:nvSpPr>
          <p:spPr>
            <a:xfrm>
              <a:off x="2737732" y="3318000"/>
              <a:ext cx="3247867" cy="237953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47867" h="217074">
                  <a:moveTo>
                    <a:pt x="0" y="217074"/>
                  </a:moveTo>
                  <a:cubicBezTo>
                    <a:pt x="715169" y="78912"/>
                    <a:pt x="2047082" y="-46940"/>
                    <a:pt x="3247867" y="17228"/>
                  </a:cubicBezTo>
                </a:path>
              </a:pathLst>
            </a:custGeom>
            <a:noFill/>
            <a:ln w="1270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orme libre : forme 30">
              <a:extLst>
                <a:ext uri="{FF2B5EF4-FFF2-40B4-BE49-F238E27FC236}">
                  <a16:creationId xmlns:a16="http://schemas.microsoft.com/office/drawing/2014/main" id="{E4C1FFFE-ADDB-4AFD-8B31-4C1C85F666EB}"/>
                </a:ext>
              </a:extLst>
            </p:cNvPr>
            <p:cNvSpPr/>
            <p:nvPr/>
          </p:nvSpPr>
          <p:spPr>
            <a:xfrm>
              <a:off x="2759977" y="3357022"/>
              <a:ext cx="3070316" cy="237953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47867" h="217074">
                  <a:moveTo>
                    <a:pt x="0" y="217074"/>
                  </a:moveTo>
                  <a:cubicBezTo>
                    <a:pt x="715169" y="78912"/>
                    <a:pt x="2047082" y="-46940"/>
                    <a:pt x="3247867" y="17228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orme libre : forme 31">
              <a:extLst>
                <a:ext uri="{FF2B5EF4-FFF2-40B4-BE49-F238E27FC236}">
                  <a16:creationId xmlns:a16="http://schemas.microsoft.com/office/drawing/2014/main" id="{5B2A1B49-9CC0-40E7-BE8D-49D540868F1A}"/>
                </a:ext>
              </a:extLst>
            </p:cNvPr>
            <p:cNvSpPr/>
            <p:nvPr/>
          </p:nvSpPr>
          <p:spPr>
            <a:xfrm>
              <a:off x="2759977" y="3392292"/>
              <a:ext cx="2913748" cy="237953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47867" h="217074">
                  <a:moveTo>
                    <a:pt x="0" y="217074"/>
                  </a:moveTo>
                  <a:cubicBezTo>
                    <a:pt x="715169" y="78912"/>
                    <a:pt x="2047082" y="-46940"/>
                    <a:pt x="3247867" y="17228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orme libre : forme 32">
              <a:extLst>
                <a:ext uri="{FF2B5EF4-FFF2-40B4-BE49-F238E27FC236}">
                  <a16:creationId xmlns:a16="http://schemas.microsoft.com/office/drawing/2014/main" id="{B3BA9CD9-A9A4-4F3F-9B5B-E6605C96312C}"/>
                </a:ext>
              </a:extLst>
            </p:cNvPr>
            <p:cNvSpPr/>
            <p:nvPr/>
          </p:nvSpPr>
          <p:spPr>
            <a:xfrm>
              <a:off x="2917136" y="3421316"/>
              <a:ext cx="2599507" cy="210089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08074"/>
                <a:gd name="connsiteY0" fmla="*/ 225013 h 225013"/>
                <a:gd name="connsiteX1" fmla="*/ 3208074 w 3208074"/>
                <a:gd name="connsiteY1" fmla="*/ 16478 h 225013"/>
                <a:gd name="connsiteX0" fmla="*/ 0 w 3208074"/>
                <a:gd name="connsiteY0" fmla="*/ 213109 h 213109"/>
                <a:gd name="connsiteX1" fmla="*/ 3208074 w 3208074"/>
                <a:gd name="connsiteY1" fmla="*/ 4574 h 213109"/>
                <a:gd name="connsiteX0" fmla="*/ 0 w 3102906"/>
                <a:gd name="connsiteY0" fmla="*/ 192304 h 192303"/>
                <a:gd name="connsiteX1" fmla="*/ 3102906 w 3102906"/>
                <a:gd name="connsiteY1" fmla="*/ 5493 h 192303"/>
                <a:gd name="connsiteX0" fmla="*/ 0 w 3102906"/>
                <a:gd name="connsiteY0" fmla="*/ 191064 h 191064"/>
                <a:gd name="connsiteX1" fmla="*/ 3102906 w 3102906"/>
                <a:gd name="connsiteY1" fmla="*/ 4253 h 191064"/>
                <a:gd name="connsiteX0" fmla="*/ 0 w 3102906"/>
                <a:gd name="connsiteY0" fmla="*/ 191654 h 191654"/>
                <a:gd name="connsiteX1" fmla="*/ 3102906 w 3102906"/>
                <a:gd name="connsiteY1" fmla="*/ 4843 h 191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02906" h="191654">
                  <a:moveTo>
                    <a:pt x="0" y="191654"/>
                  </a:moveTo>
                  <a:cubicBezTo>
                    <a:pt x="752120" y="68699"/>
                    <a:pt x="1907806" y="-22396"/>
                    <a:pt x="3102906" y="4843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orme libre : forme 33">
              <a:extLst>
                <a:ext uri="{FF2B5EF4-FFF2-40B4-BE49-F238E27FC236}">
                  <a16:creationId xmlns:a16="http://schemas.microsoft.com/office/drawing/2014/main" id="{7B4C526D-7D1A-43BB-9496-A32882C68D97}"/>
                </a:ext>
              </a:extLst>
            </p:cNvPr>
            <p:cNvSpPr/>
            <p:nvPr/>
          </p:nvSpPr>
          <p:spPr>
            <a:xfrm>
              <a:off x="3159124" y="3449852"/>
              <a:ext cx="2154237" cy="177218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069658"/>
                <a:gd name="connsiteY0" fmla="*/ 171131 h 171131"/>
                <a:gd name="connsiteX1" fmla="*/ 3069658 w 3069658"/>
                <a:gd name="connsiteY1" fmla="*/ 23420 h 171131"/>
                <a:gd name="connsiteX0" fmla="*/ 0 w 3069658"/>
                <a:gd name="connsiteY0" fmla="*/ 166650 h 166650"/>
                <a:gd name="connsiteX1" fmla="*/ 3069658 w 3069658"/>
                <a:gd name="connsiteY1" fmla="*/ 18939 h 166650"/>
                <a:gd name="connsiteX0" fmla="*/ 0 w 3022877"/>
                <a:gd name="connsiteY0" fmla="*/ 178354 h 178354"/>
                <a:gd name="connsiteX1" fmla="*/ 3022877 w 3022877"/>
                <a:gd name="connsiteY1" fmla="*/ 17610 h 178354"/>
                <a:gd name="connsiteX0" fmla="*/ 0 w 3022877"/>
                <a:gd name="connsiteY0" fmla="*/ 161668 h 161668"/>
                <a:gd name="connsiteX1" fmla="*/ 3022877 w 3022877"/>
                <a:gd name="connsiteY1" fmla="*/ 924 h 161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877" h="161668">
                  <a:moveTo>
                    <a:pt x="0" y="161668"/>
                  </a:moveTo>
                  <a:cubicBezTo>
                    <a:pt x="732990" y="61159"/>
                    <a:pt x="1768629" y="-8936"/>
                    <a:pt x="3022877" y="924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orme libre : forme 34">
              <a:extLst>
                <a:ext uri="{FF2B5EF4-FFF2-40B4-BE49-F238E27FC236}">
                  <a16:creationId xmlns:a16="http://schemas.microsoft.com/office/drawing/2014/main" id="{29337930-A2FC-4D25-939B-EC6DC4A7C674}"/>
                </a:ext>
              </a:extLst>
            </p:cNvPr>
            <p:cNvSpPr/>
            <p:nvPr/>
          </p:nvSpPr>
          <p:spPr>
            <a:xfrm>
              <a:off x="3375818" y="3473198"/>
              <a:ext cx="1735139" cy="147521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17088"/>
                <a:gd name="connsiteY0" fmla="*/ 205242 h 205242"/>
                <a:gd name="connsiteX1" fmla="*/ 3217088 w 3217088"/>
                <a:gd name="connsiteY1" fmla="*/ 18482 h 205242"/>
                <a:gd name="connsiteX0" fmla="*/ 0 w 3217088"/>
                <a:gd name="connsiteY0" fmla="*/ 200828 h 200828"/>
                <a:gd name="connsiteX1" fmla="*/ 3217088 w 3217088"/>
                <a:gd name="connsiteY1" fmla="*/ 14068 h 200828"/>
                <a:gd name="connsiteX0" fmla="*/ 0 w 3217088"/>
                <a:gd name="connsiteY0" fmla="*/ 189831 h 189831"/>
                <a:gd name="connsiteX1" fmla="*/ 3217088 w 3217088"/>
                <a:gd name="connsiteY1" fmla="*/ 3071 h 189831"/>
                <a:gd name="connsiteX0" fmla="*/ 0 w 3203899"/>
                <a:gd name="connsiteY0" fmla="*/ 202678 h 202678"/>
                <a:gd name="connsiteX1" fmla="*/ 3203899 w 3203899"/>
                <a:gd name="connsiteY1" fmla="*/ 2831 h 20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3899" h="202678">
                  <a:moveTo>
                    <a:pt x="0" y="202678"/>
                  </a:moveTo>
                  <a:cubicBezTo>
                    <a:pt x="723962" y="123404"/>
                    <a:pt x="2011908" y="-22078"/>
                    <a:pt x="3203899" y="2831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orme libre : forme 35">
              <a:extLst>
                <a:ext uri="{FF2B5EF4-FFF2-40B4-BE49-F238E27FC236}">
                  <a16:creationId xmlns:a16="http://schemas.microsoft.com/office/drawing/2014/main" id="{4F3FFB98-5586-4B51-A340-BF2BAD9C6761}"/>
                </a:ext>
              </a:extLst>
            </p:cNvPr>
            <p:cNvSpPr/>
            <p:nvPr/>
          </p:nvSpPr>
          <p:spPr>
            <a:xfrm>
              <a:off x="3621088" y="3500437"/>
              <a:ext cx="1262062" cy="117475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47867"/>
                <a:gd name="connsiteY0" fmla="*/ 217789 h 217789"/>
                <a:gd name="connsiteX1" fmla="*/ 651644 w 3247867"/>
                <a:gd name="connsiteY1" fmla="*/ 115163 h 217789"/>
                <a:gd name="connsiteX2" fmla="*/ 3247867 w 3247867"/>
                <a:gd name="connsiteY2" fmla="*/ 17943 h 217789"/>
                <a:gd name="connsiteX0" fmla="*/ 0 w 2596223"/>
                <a:gd name="connsiteY0" fmla="*/ 115163 h 115163"/>
                <a:gd name="connsiteX1" fmla="*/ 2596223 w 2596223"/>
                <a:gd name="connsiteY1" fmla="*/ 17943 h 115163"/>
                <a:gd name="connsiteX0" fmla="*/ 0 w 2596223"/>
                <a:gd name="connsiteY0" fmla="*/ 116109 h 116109"/>
                <a:gd name="connsiteX1" fmla="*/ 1360235 w 2596223"/>
                <a:gd name="connsiteY1" fmla="*/ 8942 h 116109"/>
                <a:gd name="connsiteX2" fmla="*/ 2596223 w 2596223"/>
                <a:gd name="connsiteY2" fmla="*/ 18889 h 116109"/>
                <a:gd name="connsiteX0" fmla="*/ 0 w 1360235"/>
                <a:gd name="connsiteY0" fmla="*/ 107167 h 107167"/>
                <a:gd name="connsiteX1" fmla="*/ 1360235 w 1360235"/>
                <a:gd name="connsiteY1" fmla="*/ 0 h 107167"/>
                <a:gd name="connsiteX0" fmla="*/ 0 w 1360235"/>
                <a:gd name="connsiteY0" fmla="*/ 107167 h 107167"/>
                <a:gd name="connsiteX1" fmla="*/ 1360235 w 1360235"/>
                <a:gd name="connsiteY1" fmla="*/ 0 h 107167"/>
                <a:gd name="connsiteX0" fmla="*/ 0 w 1360235"/>
                <a:gd name="connsiteY0" fmla="*/ 107167 h 107167"/>
                <a:gd name="connsiteX1" fmla="*/ 1360235 w 1360235"/>
                <a:gd name="connsiteY1" fmla="*/ 0 h 107167"/>
                <a:gd name="connsiteX0" fmla="*/ 0 w 1466031"/>
                <a:gd name="connsiteY0" fmla="*/ 102823 h 102823"/>
                <a:gd name="connsiteX1" fmla="*/ 1466031 w 1466031"/>
                <a:gd name="connsiteY1" fmla="*/ 0 h 102823"/>
                <a:gd name="connsiteX0" fmla="*/ 0 w 1466031"/>
                <a:gd name="connsiteY0" fmla="*/ 102823 h 102823"/>
                <a:gd name="connsiteX1" fmla="*/ 1466031 w 1466031"/>
                <a:gd name="connsiteY1" fmla="*/ 0 h 102823"/>
                <a:gd name="connsiteX0" fmla="*/ 0 w 1335045"/>
                <a:gd name="connsiteY0" fmla="*/ 107167 h 107167"/>
                <a:gd name="connsiteX1" fmla="*/ 1335045 w 1335045"/>
                <a:gd name="connsiteY1" fmla="*/ 0 h 107167"/>
                <a:gd name="connsiteX0" fmla="*/ 0 w 1335045"/>
                <a:gd name="connsiteY0" fmla="*/ 107167 h 107167"/>
                <a:gd name="connsiteX1" fmla="*/ 1335045 w 1335045"/>
                <a:gd name="connsiteY1" fmla="*/ 0 h 10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5045" h="107167">
                  <a:moveTo>
                    <a:pt x="0" y="107167"/>
                  </a:moveTo>
                  <a:cubicBezTo>
                    <a:pt x="267849" y="75790"/>
                    <a:pt x="801027" y="21240"/>
                    <a:pt x="1335045" y="0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orme libre : forme 36">
              <a:extLst>
                <a:ext uri="{FF2B5EF4-FFF2-40B4-BE49-F238E27FC236}">
                  <a16:creationId xmlns:a16="http://schemas.microsoft.com/office/drawing/2014/main" id="{44351CFD-BC26-42BF-9A2B-1C2FF0B36336}"/>
                </a:ext>
              </a:extLst>
            </p:cNvPr>
            <p:cNvSpPr/>
            <p:nvPr/>
          </p:nvSpPr>
          <p:spPr>
            <a:xfrm>
              <a:off x="2737732" y="3279704"/>
              <a:ext cx="3048091" cy="246656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24357"/>
                <a:gd name="connsiteY0" fmla="*/ 225013 h 225013"/>
                <a:gd name="connsiteX1" fmla="*/ 3224357 w 3224357"/>
                <a:gd name="connsiteY1" fmla="*/ 16478 h 225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24357" h="225013">
                  <a:moveTo>
                    <a:pt x="0" y="225013"/>
                  </a:moveTo>
                  <a:cubicBezTo>
                    <a:pt x="715169" y="86851"/>
                    <a:pt x="2023572" y="-47690"/>
                    <a:pt x="3224357" y="16478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orme libre : forme 37">
              <a:extLst>
                <a:ext uri="{FF2B5EF4-FFF2-40B4-BE49-F238E27FC236}">
                  <a16:creationId xmlns:a16="http://schemas.microsoft.com/office/drawing/2014/main" id="{A7C70F79-E038-4DAC-B2EF-B0A6FAFC77F0}"/>
                </a:ext>
              </a:extLst>
            </p:cNvPr>
            <p:cNvSpPr/>
            <p:nvPr/>
          </p:nvSpPr>
          <p:spPr>
            <a:xfrm>
              <a:off x="2797144" y="3249454"/>
              <a:ext cx="2759166" cy="228162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24357"/>
                <a:gd name="connsiteY0" fmla="*/ 225013 h 225013"/>
                <a:gd name="connsiteX1" fmla="*/ 3224357 w 3224357"/>
                <a:gd name="connsiteY1" fmla="*/ 16478 h 225013"/>
                <a:gd name="connsiteX0" fmla="*/ 0 w 2918724"/>
                <a:gd name="connsiteY0" fmla="*/ 219714 h 219714"/>
                <a:gd name="connsiteX1" fmla="*/ 2918724 w 2918724"/>
                <a:gd name="connsiteY1" fmla="*/ 16972 h 219714"/>
                <a:gd name="connsiteX0" fmla="*/ 0 w 2918724"/>
                <a:gd name="connsiteY0" fmla="*/ 212629 h 212629"/>
                <a:gd name="connsiteX1" fmla="*/ 2918724 w 2918724"/>
                <a:gd name="connsiteY1" fmla="*/ 9887 h 212629"/>
                <a:gd name="connsiteX0" fmla="*/ 0 w 2918724"/>
                <a:gd name="connsiteY0" fmla="*/ 208142 h 208142"/>
                <a:gd name="connsiteX1" fmla="*/ 2918724 w 2918724"/>
                <a:gd name="connsiteY1" fmla="*/ 5400 h 208142"/>
                <a:gd name="connsiteX0" fmla="*/ 0 w 2918724"/>
                <a:gd name="connsiteY0" fmla="*/ 208142 h 208142"/>
                <a:gd name="connsiteX1" fmla="*/ 2918724 w 2918724"/>
                <a:gd name="connsiteY1" fmla="*/ 5400 h 20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18724" h="208142">
                  <a:moveTo>
                    <a:pt x="0" y="208142"/>
                  </a:moveTo>
                  <a:cubicBezTo>
                    <a:pt x="748755" y="69980"/>
                    <a:pt x="1724656" y="-24012"/>
                    <a:pt x="2918724" y="5400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orme libre : forme 38">
              <a:extLst>
                <a:ext uri="{FF2B5EF4-FFF2-40B4-BE49-F238E27FC236}">
                  <a16:creationId xmlns:a16="http://schemas.microsoft.com/office/drawing/2014/main" id="{25C9756C-B501-4E38-B36C-8B7AF373791A}"/>
                </a:ext>
              </a:extLst>
            </p:cNvPr>
            <p:cNvSpPr/>
            <p:nvPr/>
          </p:nvSpPr>
          <p:spPr>
            <a:xfrm>
              <a:off x="2922044" y="3221326"/>
              <a:ext cx="2213066" cy="194286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24357"/>
                <a:gd name="connsiteY0" fmla="*/ 225013 h 225013"/>
                <a:gd name="connsiteX1" fmla="*/ 3224357 w 3224357"/>
                <a:gd name="connsiteY1" fmla="*/ 16478 h 225013"/>
                <a:gd name="connsiteX0" fmla="*/ 0 w 2918724"/>
                <a:gd name="connsiteY0" fmla="*/ 219714 h 219714"/>
                <a:gd name="connsiteX1" fmla="*/ 2918724 w 2918724"/>
                <a:gd name="connsiteY1" fmla="*/ 16972 h 219714"/>
                <a:gd name="connsiteX0" fmla="*/ 0 w 2918724"/>
                <a:gd name="connsiteY0" fmla="*/ 212629 h 212629"/>
                <a:gd name="connsiteX1" fmla="*/ 2918724 w 2918724"/>
                <a:gd name="connsiteY1" fmla="*/ 9887 h 212629"/>
                <a:gd name="connsiteX0" fmla="*/ 0 w 2918724"/>
                <a:gd name="connsiteY0" fmla="*/ 208142 h 208142"/>
                <a:gd name="connsiteX1" fmla="*/ 2918724 w 2918724"/>
                <a:gd name="connsiteY1" fmla="*/ 5400 h 208142"/>
                <a:gd name="connsiteX0" fmla="*/ 0 w 2918724"/>
                <a:gd name="connsiteY0" fmla="*/ 208142 h 208142"/>
                <a:gd name="connsiteX1" fmla="*/ 2918724 w 2918724"/>
                <a:gd name="connsiteY1" fmla="*/ 5400 h 208142"/>
                <a:gd name="connsiteX0" fmla="*/ 0 w 2341044"/>
                <a:gd name="connsiteY0" fmla="*/ 183438 h 183438"/>
                <a:gd name="connsiteX1" fmla="*/ 2341044 w 2341044"/>
                <a:gd name="connsiteY1" fmla="*/ 6763 h 183438"/>
                <a:gd name="connsiteX0" fmla="*/ 0 w 2341044"/>
                <a:gd name="connsiteY0" fmla="*/ 176675 h 176675"/>
                <a:gd name="connsiteX1" fmla="*/ 2341044 w 2341044"/>
                <a:gd name="connsiteY1" fmla="*/ 0 h 176675"/>
                <a:gd name="connsiteX0" fmla="*/ 0 w 2341044"/>
                <a:gd name="connsiteY0" fmla="*/ 177238 h 177238"/>
                <a:gd name="connsiteX1" fmla="*/ 2341044 w 2341044"/>
                <a:gd name="connsiteY1" fmla="*/ 563 h 17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1044" h="177238">
                  <a:moveTo>
                    <a:pt x="0" y="177238"/>
                  </a:moveTo>
                  <a:cubicBezTo>
                    <a:pt x="748755" y="39076"/>
                    <a:pt x="1257810" y="-5677"/>
                    <a:pt x="2341044" y="563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orme libre : forme 39">
              <a:extLst>
                <a:ext uri="{FF2B5EF4-FFF2-40B4-BE49-F238E27FC236}">
                  <a16:creationId xmlns:a16="http://schemas.microsoft.com/office/drawing/2014/main" id="{BD33A26F-C46E-4929-A51A-DF6B7CA66AC5}"/>
                </a:ext>
              </a:extLst>
            </p:cNvPr>
            <p:cNvSpPr/>
            <p:nvPr/>
          </p:nvSpPr>
          <p:spPr>
            <a:xfrm>
              <a:off x="3367569" y="3204133"/>
              <a:ext cx="1174841" cy="98426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24357"/>
                <a:gd name="connsiteY0" fmla="*/ 225013 h 225013"/>
                <a:gd name="connsiteX1" fmla="*/ 3224357 w 3224357"/>
                <a:gd name="connsiteY1" fmla="*/ 16478 h 225013"/>
                <a:gd name="connsiteX0" fmla="*/ 0 w 2918724"/>
                <a:gd name="connsiteY0" fmla="*/ 219714 h 219714"/>
                <a:gd name="connsiteX1" fmla="*/ 2918724 w 2918724"/>
                <a:gd name="connsiteY1" fmla="*/ 16972 h 219714"/>
                <a:gd name="connsiteX0" fmla="*/ 0 w 2918724"/>
                <a:gd name="connsiteY0" fmla="*/ 212629 h 212629"/>
                <a:gd name="connsiteX1" fmla="*/ 2918724 w 2918724"/>
                <a:gd name="connsiteY1" fmla="*/ 9887 h 212629"/>
                <a:gd name="connsiteX0" fmla="*/ 0 w 2918724"/>
                <a:gd name="connsiteY0" fmla="*/ 208142 h 208142"/>
                <a:gd name="connsiteX1" fmla="*/ 2918724 w 2918724"/>
                <a:gd name="connsiteY1" fmla="*/ 5400 h 208142"/>
                <a:gd name="connsiteX0" fmla="*/ 0 w 2918724"/>
                <a:gd name="connsiteY0" fmla="*/ 208142 h 208142"/>
                <a:gd name="connsiteX1" fmla="*/ 2918724 w 2918724"/>
                <a:gd name="connsiteY1" fmla="*/ 5400 h 208142"/>
                <a:gd name="connsiteX0" fmla="*/ 0 w 2341044"/>
                <a:gd name="connsiteY0" fmla="*/ 183438 h 183438"/>
                <a:gd name="connsiteX1" fmla="*/ 2341044 w 2341044"/>
                <a:gd name="connsiteY1" fmla="*/ 6763 h 183438"/>
                <a:gd name="connsiteX0" fmla="*/ 0 w 2341044"/>
                <a:gd name="connsiteY0" fmla="*/ 176675 h 176675"/>
                <a:gd name="connsiteX1" fmla="*/ 2341044 w 2341044"/>
                <a:gd name="connsiteY1" fmla="*/ 0 h 176675"/>
                <a:gd name="connsiteX0" fmla="*/ 0 w 2341044"/>
                <a:gd name="connsiteY0" fmla="*/ 177238 h 177238"/>
                <a:gd name="connsiteX1" fmla="*/ 2341044 w 2341044"/>
                <a:gd name="connsiteY1" fmla="*/ 563 h 177238"/>
                <a:gd name="connsiteX0" fmla="*/ 0 w 1212553"/>
                <a:gd name="connsiteY0" fmla="*/ 102558 h 102558"/>
                <a:gd name="connsiteX1" fmla="*/ 1212553 w 1212553"/>
                <a:gd name="connsiteY1" fmla="*/ 9879 h 102558"/>
                <a:gd name="connsiteX0" fmla="*/ 0 w 1212553"/>
                <a:gd name="connsiteY0" fmla="*/ 97540 h 97540"/>
                <a:gd name="connsiteX1" fmla="*/ 1212553 w 1212553"/>
                <a:gd name="connsiteY1" fmla="*/ 4861 h 97540"/>
                <a:gd name="connsiteX0" fmla="*/ 0 w 1242780"/>
                <a:gd name="connsiteY0" fmla="*/ 95714 h 95714"/>
                <a:gd name="connsiteX1" fmla="*/ 1242780 w 1242780"/>
                <a:gd name="connsiteY1" fmla="*/ 5931 h 95714"/>
                <a:gd name="connsiteX0" fmla="*/ 0 w 1242780"/>
                <a:gd name="connsiteY0" fmla="*/ 89783 h 89783"/>
                <a:gd name="connsiteX1" fmla="*/ 1242780 w 1242780"/>
                <a:gd name="connsiteY1" fmla="*/ 0 h 89783"/>
                <a:gd name="connsiteX0" fmla="*/ 0 w 1242780"/>
                <a:gd name="connsiteY0" fmla="*/ 89789 h 89789"/>
                <a:gd name="connsiteX1" fmla="*/ 1242780 w 1242780"/>
                <a:gd name="connsiteY1" fmla="*/ 6 h 89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2780" h="89789">
                  <a:moveTo>
                    <a:pt x="0" y="89789"/>
                  </a:moveTo>
                  <a:cubicBezTo>
                    <a:pt x="355798" y="21141"/>
                    <a:pt x="841343" y="-441"/>
                    <a:pt x="1242780" y="6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F9627D56-BE90-44E9-9FD7-1803142CDDEE}"/>
              </a:ext>
            </a:extLst>
          </p:cNvPr>
          <p:cNvGrpSpPr/>
          <p:nvPr/>
        </p:nvGrpSpPr>
        <p:grpSpPr>
          <a:xfrm>
            <a:off x="6377544" y="4606446"/>
            <a:ext cx="1991177" cy="276546"/>
            <a:chOff x="2724150" y="3185754"/>
            <a:chExt cx="3429000" cy="469464"/>
          </a:xfrm>
        </p:grpSpPr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8775030A-24BF-441B-8450-69AD18974F90}"/>
                </a:ext>
              </a:extLst>
            </p:cNvPr>
            <p:cNvSpPr/>
            <p:nvPr/>
          </p:nvSpPr>
          <p:spPr>
            <a:xfrm>
              <a:off x="2724150" y="3185754"/>
              <a:ext cx="3429000" cy="469464"/>
            </a:xfrm>
            <a:custGeom>
              <a:avLst/>
              <a:gdLst>
                <a:gd name="connsiteX0" fmla="*/ 95250 w 3067929"/>
                <a:gd name="connsiteY0" fmla="*/ 257525 h 539120"/>
                <a:gd name="connsiteX1" fmla="*/ 1400175 w 3067929"/>
                <a:gd name="connsiteY1" fmla="*/ 350 h 539120"/>
                <a:gd name="connsiteX2" fmla="*/ 3067050 w 3067929"/>
                <a:gd name="connsiteY2" fmla="*/ 209900 h 539120"/>
                <a:gd name="connsiteX3" fmla="*/ 1171575 w 3067929"/>
                <a:gd name="connsiteY3" fmla="*/ 533750 h 539120"/>
                <a:gd name="connsiteX4" fmla="*/ 0 w 3067929"/>
                <a:gd name="connsiteY4" fmla="*/ 381350 h 539120"/>
                <a:gd name="connsiteX0" fmla="*/ 95250 w 3067164"/>
                <a:gd name="connsiteY0" fmla="*/ 305071 h 586666"/>
                <a:gd name="connsiteX1" fmla="*/ 1257300 w 3067164"/>
                <a:gd name="connsiteY1" fmla="*/ 271 h 586666"/>
                <a:gd name="connsiteX2" fmla="*/ 3067050 w 3067164"/>
                <a:gd name="connsiteY2" fmla="*/ 257446 h 586666"/>
                <a:gd name="connsiteX3" fmla="*/ 1171575 w 3067164"/>
                <a:gd name="connsiteY3" fmla="*/ 581296 h 586666"/>
                <a:gd name="connsiteX4" fmla="*/ 0 w 3067164"/>
                <a:gd name="connsiteY4" fmla="*/ 428896 h 586666"/>
                <a:gd name="connsiteX0" fmla="*/ 95250 w 3067087"/>
                <a:gd name="connsiteY0" fmla="*/ 305094 h 670141"/>
                <a:gd name="connsiteX1" fmla="*/ 1257300 w 3067087"/>
                <a:gd name="connsiteY1" fmla="*/ 294 h 670141"/>
                <a:gd name="connsiteX2" fmla="*/ 3067050 w 3067087"/>
                <a:gd name="connsiteY2" fmla="*/ 257469 h 670141"/>
                <a:gd name="connsiteX3" fmla="*/ 1304925 w 3067087"/>
                <a:gd name="connsiteY3" fmla="*/ 667044 h 670141"/>
                <a:gd name="connsiteX4" fmla="*/ 0 w 3067087"/>
                <a:gd name="connsiteY4" fmla="*/ 428919 h 670141"/>
                <a:gd name="connsiteX0" fmla="*/ 95250 w 3067087"/>
                <a:gd name="connsiteY0" fmla="*/ 305094 h 688804"/>
                <a:gd name="connsiteX1" fmla="*/ 1257300 w 3067087"/>
                <a:gd name="connsiteY1" fmla="*/ 294 h 688804"/>
                <a:gd name="connsiteX2" fmla="*/ 3067050 w 3067087"/>
                <a:gd name="connsiteY2" fmla="*/ 257469 h 688804"/>
                <a:gd name="connsiteX3" fmla="*/ 1304925 w 3067087"/>
                <a:gd name="connsiteY3" fmla="*/ 667044 h 688804"/>
                <a:gd name="connsiteX4" fmla="*/ 0 w 3067087"/>
                <a:gd name="connsiteY4" fmla="*/ 428919 h 688804"/>
                <a:gd name="connsiteX0" fmla="*/ 95250 w 3067838"/>
                <a:gd name="connsiteY0" fmla="*/ 305087 h 662349"/>
                <a:gd name="connsiteX1" fmla="*/ 1257300 w 3067838"/>
                <a:gd name="connsiteY1" fmla="*/ 287 h 662349"/>
                <a:gd name="connsiteX2" fmla="*/ 3067050 w 3067838"/>
                <a:gd name="connsiteY2" fmla="*/ 257462 h 662349"/>
                <a:gd name="connsiteX3" fmla="*/ 1028700 w 3067838"/>
                <a:gd name="connsiteY3" fmla="*/ 638462 h 662349"/>
                <a:gd name="connsiteX4" fmla="*/ 0 w 3067838"/>
                <a:gd name="connsiteY4" fmla="*/ 428912 h 662349"/>
                <a:gd name="connsiteX0" fmla="*/ 95250 w 3067838"/>
                <a:gd name="connsiteY0" fmla="*/ 305087 h 660974"/>
                <a:gd name="connsiteX1" fmla="*/ 1257300 w 3067838"/>
                <a:gd name="connsiteY1" fmla="*/ 287 h 660974"/>
                <a:gd name="connsiteX2" fmla="*/ 3067050 w 3067838"/>
                <a:gd name="connsiteY2" fmla="*/ 257462 h 660974"/>
                <a:gd name="connsiteX3" fmla="*/ 1028700 w 3067838"/>
                <a:gd name="connsiteY3" fmla="*/ 638462 h 660974"/>
                <a:gd name="connsiteX4" fmla="*/ 0 w 3067838"/>
                <a:gd name="connsiteY4" fmla="*/ 428912 h 660974"/>
                <a:gd name="connsiteX0" fmla="*/ 95250 w 3067838"/>
                <a:gd name="connsiteY0" fmla="*/ 305087 h 660974"/>
                <a:gd name="connsiteX1" fmla="*/ 1257300 w 3067838"/>
                <a:gd name="connsiteY1" fmla="*/ 287 h 660974"/>
                <a:gd name="connsiteX2" fmla="*/ 3067050 w 3067838"/>
                <a:gd name="connsiteY2" fmla="*/ 257462 h 660974"/>
                <a:gd name="connsiteX3" fmla="*/ 1028700 w 3067838"/>
                <a:gd name="connsiteY3" fmla="*/ 638462 h 660974"/>
                <a:gd name="connsiteX4" fmla="*/ 0 w 3067838"/>
                <a:gd name="connsiteY4" fmla="*/ 428912 h 660974"/>
                <a:gd name="connsiteX0" fmla="*/ 38100 w 3067844"/>
                <a:gd name="connsiteY0" fmla="*/ 382705 h 662392"/>
                <a:gd name="connsiteX1" fmla="*/ 1257300 w 3067844"/>
                <a:gd name="connsiteY1" fmla="*/ 1705 h 662392"/>
                <a:gd name="connsiteX2" fmla="*/ 3067050 w 3067844"/>
                <a:gd name="connsiteY2" fmla="*/ 258880 h 662392"/>
                <a:gd name="connsiteX3" fmla="*/ 1028700 w 3067844"/>
                <a:gd name="connsiteY3" fmla="*/ 639880 h 662392"/>
                <a:gd name="connsiteX4" fmla="*/ 0 w 3067844"/>
                <a:gd name="connsiteY4" fmla="*/ 430330 h 662392"/>
                <a:gd name="connsiteX0" fmla="*/ 0 w 3067847"/>
                <a:gd name="connsiteY0" fmla="*/ 428394 h 663631"/>
                <a:gd name="connsiteX1" fmla="*/ 1257300 w 3067847"/>
                <a:gd name="connsiteY1" fmla="*/ 2944 h 663631"/>
                <a:gd name="connsiteX2" fmla="*/ 3067050 w 3067847"/>
                <a:gd name="connsiteY2" fmla="*/ 260119 h 663631"/>
                <a:gd name="connsiteX3" fmla="*/ 1028700 w 3067847"/>
                <a:gd name="connsiteY3" fmla="*/ 641119 h 663631"/>
                <a:gd name="connsiteX4" fmla="*/ 0 w 3067847"/>
                <a:gd name="connsiteY4" fmla="*/ 431569 h 663631"/>
                <a:gd name="connsiteX0" fmla="*/ 0 w 3067763"/>
                <a:gd name="connsiteY0" fmla="*/ 428322 h 634384"/>
                <a:gd name="connsiteX1" fmla="*/ 1257300 w 3067763"/>
                <a:gd name="connsiteY1" fmla="*/ 2872 h 634384"/>
                <a:gd name="connsiteX2" fmla="*/ 3067050 w 3067763"/>
                <a:gd name="connsiteY2" fmla="*/ 260047 h 634384"/>
                <a:gd name="connsiteX3" fmla="*/ 1041400 w 3067763"/>
                <a:gd name="connsiteY3" fmla="*/ 609297 h 634384"/>
                <a:gd name="connsiteX4" fmla="*/ 0 w 3067763"/>
                <a:gd name="connsiteY4" fmla="*/ 431497 h 634384"/>
                <a:gd name="connsiteX0" fmla="*/ 0 w 3067763"/>
                <a:gd name="connsiteY0" fmla="*/ 428322 h 634384"/>
                <a:gd name="connsiteX1" fmla="*/ 1257300 w 3067763"/>
                <a:gd name="connsiteY1" fmla="*/ 2872 h 634384"/>
                <a:gd name="connsiteX2" fmla="*/ 3067050 w 3067763"/>
                <a:gd name="connsiteY2" fmla="*/ 260047 h 634384"/>
                <a:gd name="connsiteX3" fmla="*/ 1041400 w 3067763"/>
                <a:gd name="connsiteY3" fmla="*/ 609297 h 634384"/>
                <a:gd name="connsiteX4" fmla="*/ 0 w 3067763"/>
                <a:gd name="connsiteY4" fmla="*/ 431497 h 634384"/>
                <a:gd name="connsiteX0" fmla="*/ 0 w 3067050"/>
                <a:gd name="connsiteY0" fmla="*/ 428986 h 635048"/>
                <a:gd name="connsiteX1" fmla="*/ 1257300 w 3067050"/>
                <a:gd name="connsiteY1" fmla="*/ 3536 h 635048"/>
                <a:gd name="connsiteX2" fmla="*/ 3067050 w 3067050"/>
                <a:gd name="connsiteY2" fmla="*/ 260711 h 635048"/>
                <a:gd name="connsiteX3" fmla="*/ 1041400 w 3067050"/>
                <a:gd name="connsiteY3" fmla="*/ 609961 h 635048"/>
                <a:gd name="connsiteX4" fmla="*/ 0 w 3067050"/>
                <a:gd name="connsiteY4" fmla="*/ 432161 h 635048"/>
                <a:gd name="connsiteX0" fmla="*/ 0 w 3067050"/>
                <a:gd name="connsiteY0" fmla="*/ 428986 h 635048"/>
                <a:gd name="connsiteX1" fmla="*/ 1257300 w 3067050"/>
                <a:gd name="connsiteY1" fmla="*/ 3536 h 635048"/>
                <a:gd name="connsiteX2" fmla="*/ 3067050 w 3067050"/>
                <a:gd name="connsiteY2" fmla="*/ 260711 h 635048"/>
                <a:gd name="connsiteX3" fmla="*/ 1041400 w 3067050"/>
                <a:gd name="connsiteY3" fmla="*/ 609961 h 635048"/>
                <a:gd name="connsiteX4" fmla="*/ 0 w 3067050"/>
                <a:gd name="connsiteY4" fmla="*/ 432161 h 635048"/>
                <a:gd name="connsiteX0" fmla="*/ 0 w 3067050"/>
                <a:gd name="connsiteY0" fmla="*/ 428986 h 546798"/>
                <a:gd name="connsiteX1" fmla="*/ 1257300 w 3067050"/>
                <a:gd name="connsiteY1" fmla="*/ 3536 h 546798"/>
                <a:gd name="connsiteX2" fmla="*/ 3067050 w 3067050"/>
                <a:gd name="connsiteY2" fmla="*/ 260711 h 546798"/>
                <a:gd name="connsiteX3" fmla="*/ 1208087 w 3067050"/>
                <a:gd name="connsiteY3" fmla="*/ 507567 h 546798"/>
                <a:gd name="connsiteX4" fmla="*/ 0 w 3067050"/>
                <a:gd name="connsiteY4" fmla="*/ 432161 h 546798"/>
                <a:gd name="connsiteX0" fmla="*/ 0 w 3067050"/>
                <a:gd name="connsiteY0" fmla="*/ 346596 h 464408"/>
                <a:gd name="connsiteX1" fmla="*/ 1309688 w 3067050"/>
                <a:gd name="connsiteY1" fmla="*/ 6871 h 464408"/>
                <a:gd name="connsiteX2" fmla="*/ 3067050 w 3067050"/>
                <a:gd name="connsiteY2" fmla="*/ 178321 h 464408"/>
                <a:gd name="connsiteX3" fmla="*/ 1208087 w 3067050"/>
                <a:gd name="connsiteY3" fmla="*/ 425177 h 464408"/>
                <a:gd name="connsiteX4" fmla="*/ 0 w 3067050"/>
                <a:gd name="connsiteY4" fmla="*/ 349771 h 464408"/>
                <a:gd name="connsiteX0" fmla="*/ 0 w 3067050"/>
                <a:gd name="connsiteY0" fmla="*/ 346596 h 502026"/>
                <a:gd name="connsiteX1" fmla="*/ 1309688 w 3067050"/>
                <a:gd name="connsiteY1" fmla="*/ 6871 h 502026"/>
                <a:gd name="connsiteX2" fmla="*/ 3067050 w 3067050"/>
                <a:gd name="connsiteY2" fmla="*/ 178321 h 502026"/>
                <a:gd name="connsiteX3" fmla="*/ 1208087 w 3067050"/>
                <a:gd name="connsiteY3" fmla="*/ 425177 h 502026"/>
                <a:gd name="connsiteX4" fmla="*/ 4763 w 3067050"/>
                <a:gd name="connsiteY4" fmla="*/ 471215 h 502026"/>
                <a:gd name="connsiteX0" fmla="*/ 0 w 3067050"/>
                <a:gd name="connsiteY0" fmla="*/ 346596 h 471215"/>
                <a:gd name="connsiteX1" fmla="*/ 1309688 w 3067050"/>
                <a:gd name="connsiteY1" fmla="*/ 6871 h 471215"/>
                <a:gd name="connsiteX2" fmla="*/ 3067050 w 3067050"/>
                <a:gd name="connsiteY2" fmla="*/ 178321 h 471215"/>
                <a:gd name="connsiteX3" fmla="*/ 1208087 w 3067050"/>
                <a:gd name="connsiteY3" fmla="*/ 425177 h 471215"/>
                <a:gd name="connsiteX4" fmla="*/ 4763 w 3067050"/>
                <a:gd name="connsiteY4" fmla="*/ 471215 h 471215"/>
                <a:gd name="connsiteX0" fmla="*/ 0 w 3074194"/>
                <a:gd name="connsiteY0" fmla="*/ 283850 h 468001"/>
                <a:gd name="connsiteX1" fmla="*/ 1316832 w 3074194"/>
                <a:gd name="connsiteY1" fmla="*/ 3657 h 468001"/>
                <a:gd name="connsiteX2" fmla="*/ 3074194 w 3074194"/>
                <a:gd name="connsiteY2" fmla="*/ 175107 h 468001"/>
                <a:gd name="connsiteX3" fmla="*/ 1215231 w 3074194"/>
                <a:gd name="connsiteY3" fmla="*/ 421963 h 468001"/>
                <a:gd name="connsiteX4" fmla="*/ 11907 w 3074194"/>
                <a:gd name="connsiteY4" fmla="*/ 468001 h 468001"/>
                <a:gd name="connsiteX0" fmla="*/ 0 w 3074194"/>
                <a:gd name="connsiteY0" fmla="*/ 283850 h 468001"/>
                <a:gd name="connsiteX1" fmla="*/ 1316832 w 3074194"/>
                <a:gd name="connsiteY1" fmla="*/ 3657 h 468001"/>
                <a:gd name="connsiteX2" fmla="*/ 3074194 w 3074194"/>
                <a:gd name="connsiteY2" fmla="*/ 175107 h 468001"/>
                <a:gd name="connsiteX3" fmla="*/ 1215231 w 3074194"/>
                <a:gd name="connsiteY3" fmla="*/ 421963 h 468001"/>
                <a:gd name="connsiteX4" fmla="*/ 11907 w 3074194"/>
                <a:gd name="connsiteY4" fmla="*/ 468001 h 468001"/>
                <a:gd name="connsiteX0" fmla="*/ 0 w 3074194"/>
                <a:gd name="connsiteY0" fmla="*/ 283850 h 468001"/>
                <a:gd name="connsiteX1" fmla="*/ 1316832 w 3074194"/>
                <a:gd name="connsiteY1" fmla="*/ 3657 h 468001"/>
                <a:gd name="connsiteX2" fmla="*/ 3074194 w 3074194"/>
                <a:gd name="connsiteY2" fmla="*/ 175107 h 468001"/>
                <a:gd name="connsiteX3" fmla="*/ 1215231 w 3074194"/>
                <a:gd name="connsiteY3" fmla="*/ 421963 h 468001"/>
                <a:gd name="connsiteX4" fmla="*/ 11907 w 3074194"/>
                <a:gd name="connsiteY4" fmla="*/ 468001 h 468001"/>
                <a:gd name="connsiteX0" fmla="*/ 0 w 3086100"/>
                <a:gd name="connsiteY0" fmla="*/ 268865 h 467304"/>
                <a:gd name="connsiteX1" fmla="*/ 1328738 w 3086100"/>
                <a:gd name="connsiteY1" fmla="*/ 2960 h 467304"/>
                <a:gd name="connsiteX2" fmla="*/ 3086100 w 3086100"/>
                <a:gd name="connsiteY2" fmla="*/ 174410 h 467304"/>
                <a:gd name="connsiteX3" fmla="*/ 1227137 w 3086100"/>
                <a:gd name="connsiteY3" fmla="*/ 421266 h 467304"/>
                <a:gd name="connsiteX4" fmla="*/ 23813 w 3086100"/>
                <a:gd name="connsiteY4" fmla="*/ 467304 h 467304"/>
                <a:gd name="connsiteX0" fmla="*/ 0 w 3086100"/>
                <a:gd name="connsiteY0" fmla="*/ 268865 h 467304"/>
                <a:gd name="connsiteX1" fmla="*/ 1328738 w 3086100"/>
                <a:gd name="connsiteY1" fmla="*/ 2960 h 467304"/>
                <a:gd name="connsiteX2" fmla="*/ 3086100 w 3086100"/>
                <a:gd name="connsiteY2" fmla="*/ 174410 h 467304"/>
                <a:gd name="connsiteX3" fmla="*/ 1227137 w 3086100"/>
                <a:gd name="connsiteY3" fmla="*/ 421266 h 467304"/>
                <a:gd name="connsiteX4" fmla="*/ 23813 w 3086100"/>
                <a:gd name="connsiteY4" fmla="*/ 467304 h 467304"/>
                <a:gd name="connsiteX0" fmla="*/ 0 w 3429000"/>
                <a:gd name="connsiteY0" fmla="*/ 271025 h 469464"/>
                <a:gd name="connsiteX1" fmla="*/ 1328738 w 3429000"/>
                <a:gd name="connsiteY1" fmla="*/ 5120 h 469464"/>
                <a:gd name="connsiteX2" fmla="*/ 3429000 w 3429000"/>
                <a:gd name="connsiteY2" fmla="*/ 157520 h 469464"/>
                <a:gd name="connsiteX3" fmla="*/ 1227137 w 3429000"/>
                <a:gd name="connsiteY3" fmla="*/ 423426 h 469464"/>
                <a:gd name="connsiteX4" fmla="*/ 23813 w 3429000"/>
                <a:gd name="connsiteY4" fmla="*/ 469464 h 469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00" h="469464">
                  <a:moveTo>
                    <a:pt x="0" y="271025"/>
                  </a:moveTo>
                  <a:cubicBezTo>
                    <a:pt x="288130" y="186887"/>
                    <a:pt x="757238" y="24037"/>
                    <a:pt x="1328738" y="5120"/>
                  </a:cubicBezTo>
                  <a:cubicBezTo>
                    <a:pt x="1900238" y="-13797"/>
                    <a:pt x="3155420" y="15968"/>
                    <a:pt x="3429000" y="157520"/>
                  </a:cubicBezTo>
                  <a:cubicBezTo>
                    <a:pt x="3335867" y="232397"/>
                    <a:pt x="1794668" y="371435"/>
                    <a:pt x="1227137" y="423426"/>
                  </a:cubicBezTo>
                  <a:cubicBezTo>
                    <a:pt x="659606" y="475417"/>
                    <a:pt x="184944" y="462319"/>
                    <a:pt x="23813" y="469464"/>
                  </a:cubicBezTo>
                </a:path>
              </a:pathLst>
            </a:custGeom>
            <a:solidFill>
              <a:srgbClr val="70AD47">
                <a:lumMod val="40000"/>
                <a:lumOff val="60000"/>
              </a:srgbClr>
            </a:solidFill>
            <a:ln w="1270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orme libre : forme 17">
              <a:extLst>
                <a:ext uri="{FF2B5EF4-FFF2-40B4-BE49-F238E27FC236}">
                  <a16:creationId xmlns:a16="http://schemas.microsoft.com/office/drawing/2014/main" id="{3AA3AFD4-6113-4CC3-8A50-1E673D41F05B}"/>
                </a:ext>
              </a:extLst>
            </p:cNvPr>
            <p:cNvSpPr/>
            <p:nvPr/>
          </p:nvSpPr>
          <p:spPr>
            <a:xfrm>
              <a:off x="2737732" y="3318000"/>
              <a:ext cx="3247867" cy="237953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47867" h="217074">
                  <a:moveTo>
                    <a:pt x="0" y="217074"/>
                  </a:moveTo>
                  <a:cubicBezTo>
                    <a:pt x="715169" y="78912"/>
                    <a:pt x="2047082" y="-46940"/>
                    <a:pt x="3247867" y="17228"/>
                  </a:cubicBezTo>
                </a:path>
              </a:pathLst>
            </a:custGeom>
            <a:noFill/>
            <a:ln w="1270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orme libre : forme 18">
              <a:extLst>
                <a:ext uri="{FF2B5EF4-FFF2-40B4-BE49-F238E27FC236}">
                  <a16:creationId xmlns:a16="http://schemas.microsoft.com/office/drawing/2014/main" id="{9E6E7E29-CBB0-4752-9599-728B796F9DCF}"/>
                </a:ext>
              </a:extLst>
            </p:cNvPr>
            <p:cNvSpPr/>
            <p:nvPr/>
          </p:nvSpPr>
          <p:spPr>
            <a:xfrm>
              <a:off x="2759977" y="3357022"/>
              <a:ext cx="3070316" cy="237953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47867" h="217074">
                  <a:moveTo>
                    <a:pt x="0" y="217074"/>
                  </a:moveTo>
                  <a:cubicBezTo>
                    <a:pt x="715169" y="78912"/>
                    <a:pt x="2047082" y="-46940"/>
                    <a:pt x="3247867" y="17228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orme libre : forme 19">
              <a:extLst>
                <a:ext uri="{FF2B5EF4-FFF2-40B4-BE49-F238E27FC236}">
                  <a16:creationId xmlns:a16="http://schemas.microsoft.com/office/drawing/2014/main" id="{78B03F6D-C639-4DAC-8E88-7F9C0D2A1484}"/>
                </a:ext>
              </a:extLst>
            </p:cNvPr>
            <p:cNvSpPr/>
            <p:nvPr/>
          </p:nvSpPr>
          <p:spPr>
            <a:xfrm>
              <a:off x="2759977" y="3392292"/>
              <a:ext cx="2913748" cy="237953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47867" h="217074">
                  <a:moveTo>
                    <a:pt x="0" y="217074"/>
                  </a:moveTo>
                  <a:cubicBezTo>
                    <a:pt x="715169" y="78912"/>
                    <a:pt x="2047082" y="-46940"/>
                    <a:pt x="3247867" y="17228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E3218A6E-86F7-4E2C-855B-14F7B27B049C}"/>
                </a:ext>
              </a:extLst>
            </p:cNvPr>
            <p:cNvSpPr/>
            <p:nvPr/>
          </p:nvSpPr>
          <p:spPr>
            <a:xfrm>
              <a:off x="2917136" y="3421316"/>
              <a:ext cx="2599507" cy="210089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08074"/>
                <a:gd name="connsiteY0" fmla="*/ 225013 h 225013"/>
                <a:gd name="connsiteX1" fmla="*/ 3208074 w 3208074"/>
                <a:gd name="connsiteY1" fmla="*/ 16478 h 225013"/>
                <a:gd name="connsiteX0" fmla="*/ 0 w 3208074"/>
                <a:gd name="connsiteY0" fmla="*/ 213109 h 213109"/>
                <a:gd name="connsiteX1" fmla="*/ 3208074 w 3208074"/>
                <a:gd name="connsiteY1" fmla="*/ 4574 h 213109"/>
                <a:gd name="connsiteX0" fmla="*/ 0 w 3102906"/>
                <a:gd name="connsiteY0" fmla="*/ 192304 h 192303"/>
                <a:gd name="connsiteX1" fmla="*/ 3102906 w 3102906"/>
                <a:gd name="connsiteY1" fmla="*/ 5493 h 192303"/>
                <a:gd name="connsiteX0" fmla="*/ 0 w 3102906"/>
                <a:gd name="connsiteY0" fmla="*/ 191064 h 191064"/>
                <a:gd name="connsiteX1" fmla="*/ 3102906 w 3102906"/>
                <a:gd name="connsiteY1" fmla="*/ 4253 h 191064"/>
                <a:gd name="connsiteX0" fmla="*/ 0 w 3102906"/>
                <a:gd name="connsiteY0" fmla="*/ 191654 h 191654"/>
                <a:gd name="connsiteX1" fmla="*/ 3102906 w 3102906"/>
                <a:gd name="connsiteY1" fmla="*/ 4843 h 191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02906" h="191654">
                  <a:moveTo>
                    <a:pt x="0" y="191654"/>
                  </a:moveTo>
                  <a:cubicBezTo>
                    <a:pt x="752120" y="68699"/>
                    <a:pt x="1907806" y="-22396"/>
                    <a:pt x="3102906" y="4843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E6923B5B-C1DC-4AEF-ABD2-1C4F5A48EFA5}"/>
                </a:ext>
              </a:extLst>
            </p:cNvPr>
            <p:cNvSpPr/>
            <p:nvPr/>
          </p:nvSpPr>
          <p:spPr>
            <a:xfrm>
              <a:off x="3159124" y="3449852"/>
              <a:ext cx="2154237" cy="177218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069658"/>
                <a:gd name="connsiteY0" fmla="*/ 171131 h 171131"/>
                <a:gd name="connsiteX1" fmla="*/ 3069658 w 3069658"/>
                <a:gd name="connsiteY1" fmla="*/ 23420 h 171131"/>
                <a:gd name="connsiteX0" fmla="*/ 0 w 3069658"/>
                <a:gd name="connsiteY0" fmla="*/ 166650 h 166650"/>
                <a:gd name="connsiteX1" fmla="*/ 3069658 w 3069658"/>
                <a:gd name="connsiteY1" fmla="*/ 18939 h 166650"/>
                <a:gd name="connsiteX0" fmla="*/ 0 w 3022877"/>
                <a:gd name="connsiteY0" fmla="*/ 178354 h 178354"/>
                <a:gd name="connsiteX1" fmla="*/ 3022877 w 3022877"/>
                <a:gd name="connsiteY1" fmla="*/ 17610 h 178354"/>
                <a:gd name="connsiteX0" fmla="*/ 0 w 3022877"/>
                <a:gd name="connsiteY0" fmla="*/ 161668 h 161668"/>
                <a:gd name="connsiteX1" fmla="*/ 3022877 w 3022877"/>
                <a:gd name="connsiteY1" fmla="*/ 924 h 161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877" h="161668">
                  <a:moveTo>
                    <a:pt x="0" y="161668"/>
                  </a:moveTo>
                  <a:cubicBezTo>
                    <a:pt x="732990" y="61159"/>
                    <a:pt x="1768629" y="-8936"/>
                    <a:pt x="3022877" y="924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orme libre : forme 22">
              <a:extLst>
                <a:ext uri="{FF2B5EF4-FFF2-40B4-BE49-F238E27FC236}">
                  <a16:creationId xmlns:a16="http://schemas.microsoft.com/office/drawing/2014/main" id="{02D16084-7AA4-454C-8F60-A183DBEF47B3}"/>
                </a:ext>
              </a:extLst>
            </p:cNvPr>
            <p:cNvSpPr/>
            <p:nvPr/>
          </p:nvSpPr>
          <p:spPr>
            <a:xfrm>
              <a:off x="3375818" y="3473198"/>
              <a:ext cx="1735139" cy="147521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17088"/>
                <a:gd name="connsiteY0" fmla="*/ 205242 h 205242"/>
                <a:gd name="connsiteX1" fmla="*/ 3217088 w 3217088"/>
                <a:gd name="connsiteY1" fmla="*/ 18482 h 205242"/>
                <a:gd name="connsiteX0" fmla="*/ 0 w 3217088"/>
                <a:gd name="connsiteY0" fmla="*/ 200828 h 200828"/>
                <a:gd name="connsiteX1" fmla="*/ 3217088 w 3217088"/>
                <a:gd name="connsiteY1" fmla="*/ 14068 h 200828"/>
                <a:gd name="connsiteX0" fmla="*/ 0 w 3217088"/>
                <a:gd name="connsiteY0" fmla="*/ 189831 h 189831"/>
                <a:gd name="connsiteX1" fmla="*/ 3217088 w 3217088"/>
                <a:gd name="connsiteY1" fmla="*/ 3071 h 189831"/>
                <a:gd name="connsiteX0" fmla="*/ 0 w 3203899"/>
                <a:gd name="connsiteY0" fmla="*/ 202678 h 202678"/>
                <a:gd name="connsiteX1" fmla="*/ 3203899 w 3203899"/>
                <a:gd name="connsiteY1" fmla="*/ 2831 h 20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3899" h="202678">
                  <a:moveTo>
                    <a:pt x="0" y="202678"/>
                  </a:moveTo>
                  <a:cubicBezTo>
                    <a:pt x="723962" y="123404"/>
                    <a:pt x="2011908" y="-22078"/>
                    <a:pt x="3203899" y="2831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orme libre : forme 23">
              <a:extLst>
                <a:ext uri="{FF2B5EF4-FFF2-40B4-BE49-F238E27FC236}">
                  <a16:creationId xmlns:a16="http://schemas.microsoft.com/office/drawing/2014/main" id="{9A644CD0-5EBC-4824-AAC3-33C2BCFE9E95}"/>
                </a:ext>
              </a:extLst>
            </p:cNvPr>
            <p:cNvSpPr/>
            <p:nvPr/>
          </p:nvSpPr>
          <p:spPr>
            <a:xfrm>
              <a:off x="3621088" y="3500437"/>
              <a:ext cx="1262062" cy="117475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47867"/>
                <a:gd name="connsiteY0" fmla="*/ 217789 h 217789"/>
                <a:gd name="connsiteX1" fmla="*/ 651644 w 3247867"/>
                <a:gd name="connsiteY1" fmla="*/ 115163 h 217789"/>
                <a:gd name="connsiteX2" fmla="*/ 3247867 w 3247867"/>
                <a:gd name="connsiteY2" fmla="*/ 17943 h 217789"/>
                <a:gd name="connsiteX0" fmla="*/ 0 w 2596223"/>
                <a:gd name="connsiteY0" fmla="*/ 115163 h 115163"/>
                <a:gd name="connsiteX1" fmla="*/ 2596223 w 2596223"/>
                <a:gd name="connsiteY1" fmla="*/ 17943 h 115163"/>
                <a:gd name="connsiteX0" fmla="*/ 0 w 2596223"/>
                <a:gd name="connsiteY0" fmla="*/ 116109 h 116109"/>
                <a:gd name="connsiteX1" fmla="*/ 1360235 w 2596223"/>
                <a:gd name="connsiteY1" fmla="*/ 8942 h 116109"/>
                <a:gd name="connsiteX2" fmla="*/ 2596223 w 2596223"/>
                <a:gd name="connsiteY2" fmla="*/ 18889 h 116109"/>
                <a:gd name="connsiteX0" fmla="*/ 0 w 1360235"/>
                <a:gd name="connsiteY0" fmla="*/ 107167 h 107167"/>
                <a:gd name="connsiteX1" fmla="*/ 1360235 w 1360235"/>
                <a:gd name="connsiteY1" fmla="*/ 0 h 107167"/>
                <a:gd name="connsiteX0" fmla="*/ 0 w 1360235"/>
                <a:gd name="connsiteY0" fmla="*/ 107167 h 107167"/>
                <a:gd name="connsiteX1" fmla="*/ 1360235 w 1360235"/>
                <a:gd name="connsiteY1" fmla="*/ 0 h 107167"/>
                <a:gd name="connsiteX0" fmla="*/ 0 w 1360235"/>
                <a:gd name="connsiteY0" fmla="*/ 107167 h 107167"/>
                <a:gd name="connsiteX1" fmla="*/ 1360235 w 1360235"/>
                <a:gd name="connsiteY1" fmla="*/ 0 h 107167"/>
                <a:gd name="connsiteX0" fmla="*/ 0 w 1466031"/>
                <a:gd name="connsiteY0" fmla="*/ 102823 h 102823"/>
                <a:gd name="connsiteX1" fmla="*/ 1466031 w 1466031"/>
                <a:gd name="connsiteY1" fmla="*/ 0 h 102823"/>
                <a:gd name="connsiteX0" fmla="*/ 0 w 1466031"/>
                <a:gd name="connsiteY0" fmla="*/ 102823 h 102823"/>
                <a:gd name="connsiteX1" fmla="*/ 1466031 w 1466031"/>
                <a:gd name="connsiteY1" fmla="*/ 0 h 102823"/>
                <a:gd name="connsiteX0" fmla="*/ 0 w 1335045"/>
                <a:gd name="connsiteY0" fmla="*/ 107167 h 107167"/>
                <a:gd name="connsiteX1" fmla="*/ 1335045 w 1335045"/>
                <a:gd name="connsiteY1" fmla="*/ 0 h 107167"/>
                <a:gd name="connsiteX0" fmla="*/ 0 w 1335045"/>
                <a:gd name="connsiteY0" fmla="*/ 107167 h 107167"/>
                <a:gd name="connsiteX1" fmla="*/ 1335045 w 1335045"/>
                <a:gd name="connsiteY1" fmla="*/ 0 h 10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5045" h="107167">
                  <a:moveTo>
                    <a:pt x="0" y="107167"/>
                  </a:moveTo>
                  <a:cubicBezTo>
                    <a:pt x="267849" y="75790"/>
                    <a:pt x="801027" y="21240"/>
                    <a:pt x="1335045" y="0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orme libre : forme 24">
              <a:extLst>
                <a:ext uri="{FF2B5EF4-FFF2-40B4-BE49-F238E27FC236}">
                  <a16:creationId xmlns:a16="http://schemas.microsoft.com/office/drawing/2014/main" id="{E3EB95CD-8311-4747-9726-725B569B1A75}"/>
                </a:ext>
              </a:extLst>
            </p:cNvPr>
            <p:cNvSpPr/>
            <p:nvPr/>
          </p:nvSpPr>
          <p:spPr>
            <a:xfrm>
              <a:off x="2737732" y="3279704"/>
              <a:ext cx="3048091" cy="246656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24357"/>
                <a:gd name="connsiteY0" fmla="*/ 225013 h 225013"/>
                <a:gd name="connsiteX1" fmla="*/ 3224357 w 3224357"/>
                <a:gd name="connsiteY1" fmla="*/ 16478 h 225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24357" h="225013">
                  <a:moveTo>
                    <a:pt x="0" y="225013"/>
                  </a:moveTo>
                  <a:cubicBezTo>
                    <a:pt x="715169" y="86851"/>
                    <a:pt x="2023572" y="-47690"/>
                    <a:pt x="3224357" y="16478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orme libre : forme 25">
              <a:extLst>
                <a:ext uri="{FF2B5EF4-FFF2-40B4-BE49-F238E27FC236}">
                  <a16:creationId xmlns:a16="http://schemas.microsoft.com/office/drawing/2014/main" id="{4B078E90-75B1-41F6-99B3-5575951DE31E}"/>
                </a:ext>
              </a:extLst>
            </p:cNvPr>
            <p:cNvSpPr/>
            <p:nvPr/>
          </p:nvSpPr>
          <p:spPr>
            <a:xfrm>
              <a:off x="2797144" y="3249454"/>
              <a:ext cx="2759166" cy="228162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24357"/>
                <a:gd name="connsiteY0" fmla="*/ 225013 h 225013"/>
                <a:gd name="connsiteX1" fmla="*/ 3224357 w 3224357"/>
                <a:gd name="connsiteY1" fmla="*/ 16478 h 225013"/>
                <a:gd name="connsiteX0" fmla="*/ 0 w 2918724"/>
                <a:gd name="connsiteY0" fmla="*/ 219714 h 219714"/>
                <a:gd name="connsiteX1" fmla="*/ 2918724 w 2918724"/>
                <a:gd name="connsiteY1" fmla="*/ 16972 h 219714"/>
                <a:gd name="connsiteX0" fmla="*/ 0 w 2918724"/>
                <a:gd name="connsiteY0" fmla="*/ 212629 h 212629"/>
                <a:gd name="connsiteX1" fmla="*/ 2918724 w 2918724"/>
                <a:gd name="connsiteY1" fmla="*/ 9887 h 212629"/>
                <a:gd name="connsiteX0" fmla="*/ 0 w 2918724"/>
                <a:gd name="connsiteY0" fmla="*/ 208142 h 208142"/>
                <a:gd name="connsiteX1" fmla="*/ 2918724 w 2918724"/>
                <a:gd name="connsiteY1" fmla="*/ 5400 h 208142"/>
                <a:gd name="connsiteX0" fmla="*/ 0 w 2918724"/>
                <a:gd name="connsiteY0" fmla="*/ 208142 h 208142"/>
                <a:gd name="connsiteX1" fmla="*/ 2918724 w 2918724"/>
                <a:gd name="connsiteY1" fmla="*/ 5400 h 20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18724" h="208142">
                  <a:moveTo>
                    <a:pt x="0" y="208142"/>
                  </a:moveTo>
                  <a:cubicBezTo>
                    <a:pt x="748755" y="69980"/>
                    <a:pt x="1724656" y="-24012"/>
                    <a:pt x="2918724" y="5400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orme libre : forme 26">
              <a:extLst>
                <a:ext uri="{FF2B5EF4-FFF2-40B4-BE49-F238E27FC236}">
                  <a16:creationId xmlns:a16="http://schemas.microsoft.com/office/drawing/2014/main" id="{7FA84BBC-09E7-4F86-B9AB-56B10B2B4827}"/>
                </a:ext>
              </a:extLst>
            </p:cNvPr>
            <p:cNvSpPr/>
            <p:nvPr/>
          </p:nvSpPr>
          <p:spPr>
            <a:xfrm>
              <a:off x="2922044" y="3221326"/>
              <a:ext cx="2213066" cy="194286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24357"/>
                <a:gd name="connsiteY0" fmla="*/ 225013 h 225013"/>
                <a:gd name="connsiteX1" fmla="*/ 3224357 w 3224357"/>
                <a:gd name="connsiteY1" fmla="*/ 16478 h 225013"/>
                <a:gd name="connsiteX0" fmla="*/ 0 w 2918724"/>
                <a:gd name="connsiteY0" fmla="*/ 219714 h 219714"/>
                <a:gd name="connsiteX1" fmla="*/ 2918724 w 2918724"/>
                <a:gd name="connsiteY1" fmla="*/ 16972 h 219714"/>
                <a:gd name="connsiteX0" fmla="*/ 0 w 2918724"/>
                <a:gd name="connsiteY0" fmla="*/ 212629 h 212629"/>
                <a:gd name="connsiteX1" fmla="*/ 2918724 w 2918724"/>
                <a:gd name="connsiteY1" fmla="*/ 9887 h 212629"/>
                <a:gd name="connsiteX0" fmla="*/ 0 w 2918724"/>
                <a:gd name="connsiteY0" fmla="*/ 208142 h 208142"/>
                <a:gd name="connsiteX1" fmla="*/ 2918724 w 2918724"/>
                <a:gd name="connsiteY1" fmla="*/ 5400 h 208142"/>
                <a:gd name="connsiteX0" fmla="*/ 0 w 2918724"/>
                <a:gd name="connsiteY0" fmla="*/ 208142 h 208142"/>
                <a:gd name="connsiteX1" fmla="*/ 2918724 w 2918724"/>
                <a:gd name="connsiteY1" fmla="*/ 5400 h 208142"/>
                <a:gd name="connsiteX0" fmla="*/ 0 w 2341044"/>
                <a:gd name="connsiteY0" fmla="*/ 183438 h 183438"/>
                <a:gd name="connsiteX1" fmla="*/ 2341044 w 2341044"/>
                <a:gd name="connsiteY1" fmla="*/ 6763 h 183438"/>
                <a:gd name="connsiteX0" fmla="*/ 0 w 2341044"/>
                <a:gd name="connsiteY0" fmla="*/ 176675 h 176675"/>
                <a:gd name="connsiteX1" fmla="*/ 2341044 w 2341044"/>
                <a:gd name="connsiteY1" fmla="*/ 0 h 176675"/>
                <a:gd name="connsiteX0" fmla="*/ 0 w 2341044"/>
                <a:gd name="connsiteY0" fmla="*/ 177238 h 177238"/>
                <a:gd name="connsiteX1" fmla="*/ 2341044 w 2341044"/>
                <a:gd name="connsiteY1" fmla="*/ 563 h 17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1044" h="177238">
                  <a:moveTo>
                    <a:pt x="0" y="177238"/>
                  </a:moveTo>
                  <a:cubicBezTo>
                    <a:pt x="748755" y="39076"/>
                    <a:pt x="1257810" y="-5677"/>
                    <a:pt x="2341044" y="563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orme libre : forme 27">
              <a:extLst>
                <a:ext uri="{FF2B5EF4-FFF2-40B4-BE49-F238E27FC236}">
                  <a16:creationId xmlns:a16="http://schemas.microsoft.com/office/drawing/2014/main" id="{7C0A96D2-2F81-46AD-B27D-3B79ED5327FF}"/>
                </a:ext>
              </a:extLst>
            </p:cNvPr>
            <p:cNvSpPr/>
            <p:nvPr/>
          </p:nvSpPr>
          <p:spPr>
            <a:xfrm>
              <a:off x="3367569" y="3204133"/>
              <a:ext cx="1174841" cy="98426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24357"/>
                <a:gd name="connsiteY0" fmla="*/ 225013 h 225013"/>
                <a:gd name="connsiteX1" fmla="*/ 3224357 w 3224357"/>
                <a:gd name="connsiteY1" fmla="*/ 16478 h 225013"/>
                <a:gd name="connsiteX0" fmla="*/ 0 w 2918724"/>
                <a:gd name="connsiteY0" fmla="*/ 219714 h 219714"/>
                <a:gd name="connsiteX1" fmla="*/ 2918724 w 2918724"/>
                <a:gd name="connsiteY1" fmla="*/ 16972 h 219714"/>
                <a:gd name="connsiteX0" fmla="*/ 0 w 2918724"/>
                <a:gd name="connsiteY0" fmla="*/ 212629 h 212629"/>
                <a:gd name="connsiteX1" fmla="*/ 2918724 w 2918724"/>
                <a:gd name="connsiteY1" fmla="*/ 9887 h 212629"/>
                <a:gd name="connsiteX0" fmla="*/ 0 w 2918724"/>
                <a:gd name="connsiteY0" fmla="*/ 208142 h 208142"/>
                <a:gd name="connsiteX1" fmla="*/ 2918724 w 2918724"/>
                <a:gd name="connsiteY1" fmla="*/ 5400 h 208142"/>
                <a:gd name="connsiteX0" fmla="*/ 0 w 2918724"/>
                <a:gd name="connsiteY0" fmla="*/ 208142 h 208142"/>
                <a:gd name="connsiteX1" fmla="*/ 2918724 w 2918724"/>
                <a:gd name="connsiteY1" fmla="*/ 5400 h 208142"/>
                <a:gd name="connsiteX0" fmla="*/ 0 w 2341044"/>
                <a:gd name="connsiteY0" fmla="*/ 183438 h 183438"/>
                <a:gd name="connsiteX1" fmla="*/ 2341044 w 2341044"/>
                <a:gd name="connsiteY1" fmla="*/ 6763 h 183438"/>
                <a:gd name="connsiteX0" fmla="*/ 0 w 2341044"/>
                <a:gd name="connsiteY0" fmla="*/ 176675 h 176675"/>
                <a:gd name="connsiteX1" fmla="*/ 2341044 w 2341044"/>
                <a:gd name="connsiteY1" fmla="*/ 0 h 176675"/>
                <a:gd name="connsiteX0" fmla="*/ 0 w 2341044"/>
                <a:gd name="connsiteY0" fmla="*/ 177238 h 177238"/>
                <a:gd name="connsiteX1" fmla="*/ 2341044 w 2341044"/>
                <a:gd name="connsiteY1" fmla="*/ 563 h 177238"/>
                <a:gd name="connsiteX0" fmla="*/ 0 w 1212553"/>
                <a:gd name="connsiteY0" fmla="*/ 102558 h 102558"/>
                <a:gd name="connsiteX1" fmla="*/ 1212553 w 1212553"/>
                <a:gd name="connsiteY1" fmla="*/ 9879 h 102558"/>
                <a:gd name="connsiteX0" fmla="*/ 0 w 1212553"/>
                <a:gd name="connsiteY0" fmla="*/ 97540 h 97540"/>
                <a:gd name="connsiteX1" fmla="*/ 1212553 w 1212553"/>
                <a:gd name="connsiteY1" fmla="*/ 4861 h 97540"/>
                <a:gd name="connsiteX0" fmla="*/ 0 w 1242780"/>
                <a:gd name="connsiteY0" fmla="*/ 95714 h 95714"/>
                <a:gd name="connsiteX1" fmla="*/ 1242780 w 1242780"/>
                <a:gd name="connsiteY1" fmla="*/ 5931 h 95714"/>
                <a:gd name="connsiteX0" fmla="*/ 0 w 1242780"/>
                <a:gd name="connsiteY0" fmla="*/ 89783 h 89783"/>
                <a:gd name="connsiteX1" fmla="*/ 1242780 w 1242780"/>
                <a:gd name="connsiteY1" fmla="*/ 0 h 89783"/>
                <a:gd name="connsiteX0" fmla="*/ 0 w 1242780"/>
                <a:gd name="connsiteY0" fmla="*/ 89789 h 89789"/>
                <a:gd name="connsiteX1" fmla="*/ 1242780 w 1242780"/>
                <a:gd name="connsiteY1" fmla="*/ 6 h 89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2780" h="89789">
                  <a:moveTo>
                    <a:pt x="0" y="89789"/>
                  </a:moveTo>
                  <a:cubicBezTo>
                    <a:pt x="355798" y="21141"/>
                    <a:pt x="841343" y="-441"/>
                    <a:pt x="1242780" y="6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4279CE30-A6F4-4E59-ADF4-3B82C6BC1E35}"/>
              </a:ext>
            </a:extLst>
          </p:cNvPr>
          <p:cNvGrpSpPr/>
          <p:nvPr/>
        </p:nvGrpSpPr>
        <p:grpSpPr>
          <a:xfrm>
            <a:off x="6323430" y="3837682"/>
            <a:ext cx="2058264" cy="2197148"/>
            <a:chOff x="4932324" y="1420445"/>
            <a:chExt cx="3275994" cy="251999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83A20A1-B4BD-4319-BCEA-617E27ED0890}"/>
                </a:ext>
              </a:extLst>
            </p:cNvPr>
            <p:cNvSpPr/>
            <p:nvPr/>
          </p:nvSpPr>
          <p:spPr>
            <a:xfrm>
              <a:off x="4932324" y="1420445"/>
              <a:ext cx="3275994" cy="2519994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5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Arc partiel 12">
              <a:extLst>
                <a:ext uri="{FF2B5EF4-FFF2-40B4-BE49-F238E27FC236}">
                  <a16:creationId xmlns:a16="http://schemas.microsoft.com/office/drawing/2014/main" id="{A93FE86F-8010-4F62-9377-83893BCFE329}"/>
                </a:ext>
              </a:extLst>
            </p:cNvPr>
            <p:cNvSpPr/>
            <p:nvPr/>
          </p:nvSpPr>
          <p:spPr>
            <a:xfrm>
              <a:off x="7721119" y="1421705"/>
              <a:ext cx="485955" cy="350963"/>
            </a:xfrm>
            <a:custGeom>
              <a:avLst/>
              <a:gdLst>
                <a:gd name="connsiteX0" fmla="*/ 694224 w 1388160"/>
                <a:gd name="connsiteY0" fmla="*/ 1388160 h 1388160"/>
                <a:gd name="connsiteX1" fmla="*/ 1 w 1388160"/>
                <a:gd name="connsiteY1" fmla="*/ 695170 h 1388160"/>
                <a:gd name="connsiteX2" fmla="*/ 694080 w 1388160"/>
                <a:gd name="connsiteY2" fmla="*/ 694080 h 1388160"/>
                <a:gd name="connsiteX3" fmla="*/ 694224 w 1388160"/>
                <a:gd name="connsiteY3" fmla="*/ 1388160 h 1388160"/>
                <a:gd name="connsiteX0" fmla="*/ 694223 w 694223"/>
                <a:gd name="connsiteY0" fmla="*/ 697480 h 697480"/>
                <a:gd name="connsiteX1" fmla="*/ 0 w 694223"/>
                <a:gd name="connsiteY1" fmla="*/ 4490 h 697480"/>
                <a:gd name="connsiteX2" fmla="*/ 487679 w 694223"/>
                <a:gd name="connsiteY2" fmla="*/ 0 h 697480"/>
                <a:gd name="connsiteX3" fmla="*/ 694079 w 694223"/>
                <a:gd name="connsiteY3" fmla="*/ 3400 h 697480"/>
                <a:gd name="connsiteX4" fmla="*/ 694223 w 694223"/>
                <a:gd name="connsiteY4" fmla="*/ 697480 h 697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4223" h="697480">
                  <a:moveTo>
                    <a:pt x="694223" y="697480"/>
                  </a:moveTo>
                  <a:cubicBezTo>
                    <a:pt x="311263" y="697560"/>
                    <a:pt x="601" y="387450"/>
                    <a:pt x="0" y="4490"/>
                  </a:cubicBezTo>
                  <a:lnTo>
                    <a:pt x="487679" y="0"/>
                  </a:lnTo>
                  <a:lnTo>
                    <a:pt x="694079" y="3400"/>
                  </a:lnTo>
                  <a:lnTo>
                    <a:pt x="694223" y="697480"/>
                  </a:lnTo>
                  <a:close/>
                </a:path>
              </a:pathLst>
            </a:custGeom>
            <a:solidFill>
              <a:srgbClr val="FFFF00"/>
            </a:solidFill>
            <a:ln w="1270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Arc partiel 71">
            <a:extLst>
              <a:ext uri="{FF2B5EF4-FFF2-40B4-BE49-F238E27FC236}">
                <a16:creationId xmlns:a16="http://schemas.microsoft.com/office/drawing/2014/main" id="{27C3F7F5-5801-4873-8B58-363FC5C6EF99}"/>
              </a:ext>
            </a:extLst>
          </p:cNvPr>
          <p:cNvSpPr/>
          <p:nvPr/>
        </p:nvSpPr>
        <p:spPr>
          <a:xfrm>
            <a:off x="6592818" y="3844122"/>
            <a:ext cx="1783929" cy="1781221"/>
          </a:xfrm>
          <a:custGeom>
            <a:avLst/>
            <a:gdLst>
              <a:gd name="connsiteX0" fmla="*/ 3132314 w 6264960"/>
              <a:gd name="connsiteY0" fmla="*/ 6264960 h 6264960"/>
              <a:gd name="connsiteX1" fmla="*/ 4 w 6264960"/>
              <a:gd name="connsiteY1" fmla="*/ 3137401 h 6264960"/>
              <a:gd name="connsiteX2" fmla="*/ 3132480 w 6264960"/>
              <a:gd name="connsiteY2" fmla="*/ 3132480 h 6264960"/>
              <a:gd name="connsiteX3" fmla="*/ 3132314 w 6264960"/>
              <a:gd name="connsiteY3" fmla="*/ 6264960 h 6264960"/>
              <a:gd name="connsiteX0" fmla="*/ 3132310 w 3132476"/>
              <a:gd name="connsiteY0" fmla="*/ 3138420 h 3138420"/>
              <a:gd name="connsiteX1" fmla="*/ 0 w 3132476"/>
              <a:gd name="connsiteY1" fmla="*/ 10861 h 3138420"/>
              <a:gd name="connsiteX2" fmla="*/ 2971796 w 3132476"/>
              <a:gd name="connsiteY2" fmla="*/ 0 h 3138420"/>
              <a:gd name="connsiteX3" fmla="*/ 3132476 w 3132476"/>
              <a:gd name="connsiteY3" fmla="*/ 5940 h 3138420"/>
              <a:gd name="connsiteX4" fmla="*/ 3132310 w 3132476"/>
              <a:gd name="connsiteY4" fmla="*/ 3138420 h 3138420"/>
              <a:gd name="connsiteX0" fmla="*/ 3132310 w 3132309"/>
              <a:gd name="connsiteY0" fmla="*/ 3138420 h 3138420"/>
              <a:gd name="connsiteX1" fmla="*/ 0 w 3132309"/>
              <a:gd name="connsiteY1" fmla="*/ 10861 h 3138420"/>
              <a:gd name="connsiteX2" fmla="*/ 2971796 w 3132309"/>
              <a:gd name="connsiteY2" fmla="*/ 0 h 3138420"/>
              <a:gd name="connsiteX3" fmla="*/ 3132310 w 3132309"/>
              <a:gd name="connsiteY3" fmla="*/ 3138420 h 3138420"/>
              <a:gd name="connsiteX0" fmla="*/ 3132310 w 3132311"/>
              <a:gd name="connsiteY0" fmla="*/ 3127558 h 3127558"/>
              <a:gd name="connsiteX1" fmla="*/ 0 w 3132311"/>
              <a:gd name="connsiteY1" fmla="*/ -1 h 3127558"/>
              <a:gd name="connsiteX2" fmla="*/ 3132310 w 3132311"/>
              <a:gd name="connsiteY2" fmla="*/ 3127558 h 3127558"/>
              <a:gd name="connsiteX0" fmla="*/ 3132310 w 3132309"/>
              <a:gd name="connsiteY0" fmla="*/ 3127560 h 3127560"/>
              <a:gd name="connsiteX1" fmla="*/ 0 w 3132309"/>
              <a:gd name="connsiteY1" fmla="*/ 1 h 3127560"/>
              <a:gd name="connsiteX2" fmla="*/ 85008 w 3132309"/>
              <a:gd name="connsiteY2" fmla="*/ 63485 h 3127560"/>
              <a:gd name="connsiteX3" fmla="*/ 3132310 w 3132309"/>
              <a:gd name="connsiteY3" fmla="*/ 3127560 h 3127560"/>
              <a:gd name="connsiteX0" fmla="*/ 3132310 w 3132311"/>
              <a:gd name="connsiteY0" fmla="*/ 3127558 h 3127558"/>
              <a:gd name="connsiteX1" fmla="*/ 0 w 3132311"/>
              <a:gd name="connsiteY1" fmla="*/ -1 h 3127558"/>
              <a:gd name="connsiteX2" fmla="*/ 85008 w 3132311"/>
              <a:gd name="connsiteY2" fmla="*/ 63483 h 3127558"/>
              <a:gd name="connsiteX3" fmla="*/ 3007106 w 3132311"/>
              <a:gd name="connsiteY3" fmla="*/ 3006991 h 3127558"/>
              <a:gd name="connsiteX4" fmla="*/ 3132310 w 3132311"/>
              <a:gd name="connsiteY4" fmla="*/ 3127558 h 3127558"/>
              <a:gd name="connsiteX0" fmla="*/ 3132310 w 3132309"/>
              <a:gd name="connsiteY0" fmla="*/ 3127560 h 3127560"/>
              <a:gd name="connsiteX1" fmla="*/ 0 w 3132309"/>
              <a:gd name="connsiteY1" fmla="*/ 1 h 3127560"/>
              <a:gd name="connsiteX2" fmla="*/ 85008 w 3132309"/>
              <a:gd name="connsiteY2" fmla="*/ 63485 h 3127560"/>
              <a:gd name="connsiteX3" fmla="*/ 1604927 w 3132309"/>
              <a:gd name="connsiteY3" fmla="*/ 1583405 h 3127560"/>
              <a:gd name="connsiteX4" fmla="*/ 3007106 w 3132309"/>
              <a:gd name="connsiteY4" fmla="*/ 3006993 h 3127560"/>
              <a:gd name="connsiteX5" fmla="*/ 3132310 w 3132309"/>
              <a:gd name="connsiteY5" fmla="*/ 3127560 h 3127560"/>
              <a:gd name="connsiteX0" fmla="*/ 1604927 w 3132311"/>
              <a:gd name="connsiteY0" fmla="*/ 1583403 h 3127558"/>
              <a:gd name="connsiteX1" fmla="*/ 3007106 w 3132311"/>
              <a:gd name="connsiteY1" fmla="*/ 3006991 h 3127558"/>
              <a:gd name="connsiteX2" fmla="*/ 3132310 w 3132311"/>
              <a:gd name="connsiteY2" fmla="*/ 3127558 h 3127558"/>
              <a:gd name="connsiteX3" fmla="*/ 0 w 3132311"/>
              <a:gd name="connsiteY3" fmla="*/ -1 h 3127558"/>
              <a:gd name="connsiteX4" fmla="*/ 85008 w 3132311"/>
              <a:gd name="connsiteY4" fmla="*/ 63483 h 3127558"/>
              <a:gd name="connsiteX5" fmla="*/ 1765482 w 3132311"/>
              <a:gd name="connsiteY5" fmla="*/ 1743958 h 3127558"/>
              <a:gd name="connsiteX0" fmla="*/ 1604927 w 3132309"/>
              <a:gd name="connsiteY0" fmla="*/ 1583405 h 3127560"/>
              <a:gd name="connsiteX1" fmla="*/ 3007106 w 3132309"/>
              <a:gd name="connsiteY1" fmla="*/ 3006993 h 3127560"/>
              <a:gd name="connsiteX2" fmla="*/ 3132310 w 3132309"/>
              <a:gd name="connsiteY2" fmla="*/ 3127560 h 3127560"/>
              <a:gd name="connsiteX3" fmla="*/ 0 w 3132309"/>
              <a:gd name="connsiteY3" fmla="*/ 1 h 3127560"/>
              <a:gd name="connsiteX4" fmla="*/ 85008 w 3132309"/>
              <a:gd name="connsiteY4" fmla="*/ 63485 h 3127560"/>
              <a:gd name="connsiteX0" fmla="*/ 3007106 w 3132311"/>
              <a:gd name="connsiteY0" fmla="*/ 3006991 h 3127558"/>
              <a:gd name="connsiteX1" fmla="*/ 3132310 w 3132311"/>
              <a:gd name="connsiteY1" fmla="*/ 3127558 h 3127558"/>
              <a:gd name="connsiteX2" fmla="*/ 0 w 3132311"/>
              <a:gd name="connsiteY2" fmla="*/ -1 h 3127558"/>
              <a:gd name="connsiteX3" fmla="*/ 85008 w 3132311"/>
              <a:gd name="connsiteY3" fmla="*/ 63483 h 3127558"/>
              <a:gd name="connsiteX0" fmla="*/ 3007106 w 3132309"/>
              <a:gd name="connsiteY0" fmla="*/ 3006993 h 3127560"/>
              <a:gd name="connsiteX1" fmla="*/ 3132310 w 3132309"/>
              <a:gd name="connsiteY1" fmla="*/ 3127560 h 3127560"/>
              <a:gd name="connsiteX2" fmla="*/ 0 w 3132309"/>
              <a:gd name="connsiteY2" fmla="*/ 1 h 3127560"/>
              <a:gd name="connsiteX0" fmla="*/ 3132310 w 3132311"/>
              <a:gd name="connsiteY0" fmla="*/ 3127558 h 3127558"/>
              <a:gd name="connsiteX1" fmla="*/ 0 w 3132311"/>
              <a:gd name="connsiteY1" fmla="*/ -1 h 3127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32311" h="3127558">
                <a:moveTo>
                  <a:pt x="3132310" y="3127558"/>
                </a:moveTo>
                <a:cubicBezTo>
                  <a:pt x="1404275" y="3127467"/>
                  <a:pt x="2715" y="1728032"/>
                  <a:pt x="0" y="-1"/>
                </a:cubicBezTo>
              </a:path>
            </a:pathLst>
          </a:custGeom>
          <a:noFill/>
          <a:ln w="12700" cap="flat" cmpd="sng" algn="ctr">
            <a:solidFill>
              <a:srgbClr val="FFFF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rc partiel 71">
            <a:extLst>
              <a:ext uri="{FF2B5EF4-FFF2-40B4-BE49-F238E27FC236}">
                <a16:creationId xmlns:a16="http://schemas.microsoft.com/office/drawing/2014/main" id="{C1A72DFD-57D0-40CB-9E04-65180BC91522}"/>
              </a:ext>
            </a:extLst>
          </p:cNvPr>
          <p:cNvSpPr/>
          <p:nvPr/>
        </p:nvSpPr>
        <p:spPr>
          <a:xfrm>
            <a:off x="6593527" y="3837676"/>
            <a:ext cx="1784023" cy="1787407"/>
          </a:xfrm>
          <a:custGeom>
            <a:avLst/>
            <a:gdLst>
              <a:gd name="connsiteX0" fmla="*/ 3132314 w 6264960"/>
              <a:gd name="connsiteY0" fmla="*/ 6264960 h 6264960"/>
              <a:gd name="connsiteX1" fmla="*/ 4 w 6264960"/>
              <a:gd name="connsiteY1" fmla="*/ 3137401 h 6264960"/>
              <a:gd name="connsiteX2" fmla="*/ 3132480 w 6264960"/>
              <a:gd name="connsiteY2" fmla="*/ 3132480 h 6264960"/>
              <a:gd name="connsiteX3" fmla="*/ 3132314 w 6264960"/>
              <a:gd name="connsiteY3" fmla="*/ 6264960 h 6264960"/>
              <a:gd name="connsiteX0" fmla="*/ 3132310 w 3132476"/>
              <a:gd name="connsiteY0" fmla="*/ 3138420 h 3138420"/>
              <a:gd name="connsiteX1" fmla="*/ 0 w 3132476"/>
              <a:gd name="connsiteY1" fmla="*/ 10861 h 3138420"/>
              <a:gd name="connsiteX2" fmla="*/ 2971796 w 3132476"/>
              <a:gd name="connsiteY2" fmla="*/ 0 h 3138420"/>
              <a:gd name="connsiteX3" fmla="*/ 3132476 w 3132476"/>
              <a:gd name="connsiteY3" fmla="*/ 5940 h 3138420"/>
              <a:gd name="connsiteX4" fmla="*/ 3132310 w 3132476"/>
              <a:gd name="connsiteY4" fmla="*/ 3138420 h 3138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2476" h="3138420">
                <a:moveTo>
                  <a:pt x="3132310" y="3138420"/>
                </a:moveTo>
                <a:cubicBezTo>
                  <a:pt x="1404275" y="3138329"/>
                  <a:pt x="2715" y="1738894"/>
                  <a:pt x="0" y="10861"/>
                </a:cubicBezTo>
                <a:lnTo>
                  <a:pt x="2971796" y="0"/>
                </a:lnTo>
                <a:lnTo>
                  <a:pt x="3132476" y="5940"/>
                </a:lnTo>
                <a:cubicBezTo>
                  <a:pt x="3132421" y="1050100"/>
                  <a:pt x="3132365" y="2094260"/>
                  <a:pt x="3132310" y="3138420"/>
                </a:cubicBezTo>
                <a:close/>
              </a:path>
            </a:pathLst>
          </a:custGeom>
          <a:solidFill>
            <a:srgbClr val="FFFF99"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6" name="Image 65">
            <a:extLst>
              <a:ext uri="{FF2B5EF4-FFF2-40B4-BE49-F238E27FC236}">
                <a16:creationId xmlns:a16="http://schemas.microsoft.com/office/drawing/2014/main" id="{5E4CAA40-E129-4156-B85B-76DC2C5EC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635" y="1980240"/>
            <a:ext cx="2058264" cy="1200440"/>
          </a:xfrm>
          <a:prstGeom prst="rect">
            <a:avLst/>
          </a:prstGeom>
        </p:spPr>
      </p:pic>
      <p:sp>
        <p:nvSpPr>
          <p:cNvPr id="67" name="Rectangle 1">
            <a:extLst>
              <a:ext uri="{FF2B5EF4-FFF2-40B4-BE49-F238E27FC236}">
                <a16:creationId xmlns:a16="http://schemas.microsoft.com/office/drawing/2014/main" id="{58D92A62-D05E-457E-9816-7505FE41CC9B}"/>
              </a:ext>
            </a:extLst>
          </p:cNvPr>
          <p:cNvSpPr/>
          <p:nvPr/>
        </p:nvSpPr>
        <p:spPr>
          <a:xfrm>
            <a:off x="6360496" y="3167307"/>
            <a:ext cx="1991177" cy="192861"/>
          </a:xfrm>
          <a:custGeom>
            <a:avLst/>
            <a:gdLst>
              <a:gd name="connsiteX0" fmla="*/ 0 w 3429000"/>
              <a:gd name="connsiteY0" fmla="*/ 0 h 306614"/>
              <a:gd name="connsiteX1" fmla="*/ 3429000 w 3429000"/>
              <a:gd name="connsiteY1" fmla="*/ 0 h 306614"/>
              <a:gd name="connsiteX2" fmla="*/ 3429000 w 3429000"/>
              <a:gd name="connsiteY2" fmla="*/ 306614 h 306614"/>
              <a:gd name="connsiteX3" fmla="*/ 0 w 3429000"/>
              <a:gd name="connsiteY3" fmla="*/ 306614 h 306614"/>
              <a:gd name="connsiteX4" fmla="*/ 0 w 3429000"/>
              <a:gd name="connsiteY4" fmla="*/ 0 h 306614"/>
              <a:gd name="connsiteX0" fmla="*/ 0 w 3429000"/>
              <a:gd name="connsiteY0" fmla="*/ 0 h 306614"/>
              <a:gd name="connsiteX1" fmla="*/ 3429000 w 3429000"/>
              <a:gd name="connsiteY1" fmla="*/ 0 h 306614"/>
              <a:gd name="connsiteX2" fmla="*/ 3429000 w 3429000"/>
              <a:gd name="connsiteY2" fmla="*/ 306614 h 306614"/>
              <a:gd name="connsiteX3" fmla="*/ 0 w 3429000"/>
              <a:gd name="connsiteY3" fmla="*/ 306614 h 306614"/>
              <a:gd name="connsiteX4" fmla="*/ 0 w 3429000"/>
              <a:gd name="connsiteY4" fmla="*/ 0 h 306614"/>
              <a:gd name="connsiteX0" fmla="*/ 0 w 3429000"/>
              <a:gd name="connsiteY0" fmla="*/ 3436 h 310050"/>
              <a:gd name="connsiteX1" fmla="*/ 3429000 w 3429000"/>
              <a:gd name="connsiteY1" fmla="*/ 3436 h 310050"/>
              <a:gd name="connsiteX2" fmla="*/ 3429000 w 3429000"/>
              <a:gd name="connsiteY2" fmla="*/ 310050 h 310050"/>
              <a:gd name="connsiteX3" fmla="*/ 0 w 3429000"/>
              <a:gd name="connsiteY3" fmla="*/ 310050 h 310050"/>
              <a:gd name="connsiteX4" fmla="*/ 0 w 3429000"/>
              <a:gd name="connsiteY4" fmla="*/ 3436 h 310050"/>
              <a:gd name="connsiteX0" fmla="*/ 0 w 3429000"/>
              <a:gd name="connsiteY0" fmla="*/ 2375 h 308989"/>
              <a:gd name="connsiteX1" fmla="*/ 3429000 w 3429000"/>
              <a:gd name="connsiteY1" fmla="*/ 2375 h 308989"/>
              <a:gd name="connsiteX2" fmla="*/ 3429000 w 3429000"/>
              <a:gd name="connsiteY2" fmla="*/ 308989 h 308989"/>
              <a:gd name="connsiteX3" fmla="*/ 0 w 3429000"/>
              <a:gd name="connsiteY3" fmla="*/ 308989 h 308989"/>
              <a:gd name="connsiteX4" fmla="*/ 0 w 3429000"/>
              <a:gd name="connsiteY4" fmla="*/ 2375 h 308989"/>
              <a:gd name="connsiteX0" fmla="*/ 0 w 3429000"/>
              <a:gd name="connsiteY0" fmla="*/ 13399 h 320013"/>
              <a:gd name="connsiteX1" fmla="*/ 3429000 w 3429000"/>
              <a:gd name="connsiteY1" fmla="*/ 13399 h 320013"/>
              <a:gd name="connsiteX2" fmla="*/ 3429000 w 3429000"/>
              <a:gd name="connsiteY2" fmla="*/ 320013 h 320013"/>
              <a:gd name="connsiteX3" fmla="*/ 0 w 3429000"/>
              <a:gd name="connsiteY3" fmla="*/ 320013 h 320013"/>
              <a:gd name="connsiteX4" fmla="*/ 0 w 3429000"/>
              <a:gd name="connsiteY4" fmla="*/ 13399 h 320013"/>
              <a:gd name="connsiteX0" fmla="*/ 0 w 3429000"/>
              <a:gd name="connsiteY0" fmla="*/ 32163 h 338777"/>
              <a:gd name="connsiteX1" fmla="*/ 3429000 w 3429000"/>
              <a:gd name="connsiteY1" fmla="*/ 32163 h 338777"/>
              <a:gd name="connsiteX2" fmla="*/ 3429000 w 3429000"/>
              <a:gd name="connsiteY2" fmla="*/ 338777 h 338777"/>
              <a:gd name="connsiteX3" fmla="*/ 0 w 3429000"/>
              <a:gd name="connsiteY3" fmla="*/ 338777 h 338777"/>
              <a:gd name="connsiteX4" fmla="*/ 0 w 3429000"/>
              <a:gd name="connsiteY4" fmla="*/ 32163 h 338777"/>
              <a:gd name="connsiteX0" fmla="*/ 0 w 3429000"/>
              <a:gd name="connsiteY0" fmla="*/ 20787 h 327401"/>
              <a:gd name="connsiteX1" fmla="*/ 3429000 w 3429000"/>
              <a:gd name="connsiteY1" fmla="*/ 20787 h 327401"/>
              <a:gd name="connsiteX2" fmla="*/ 3429000 w 3429000"/>
              <a:gd name="connsiteY2" fmla="*/ 327401 h 327401"/>
              <a:gd name="connsiteX3" fmla="*/ 0 w 3429000"/>
              <a:gd name="connsiteY3" fmla="*/ 327401 h 327401"/>
              <a:gd name="connsiteX4" fmla="*/ 0 w 3429000"/>
              <a:gd name="connsiteY4" fmla="*/ 20787 h 327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9000" h="327401">
                <a:moveTo>
                  <a:pt x="0" y="20787"/>
                </a:moveTo>
                <a:cubicBezTo>
                  <a:pt x="1118030" y="142774"/>
                  <a:pt x="2284503" y="-63237"/>
                  <a:pt x="3429000" y="20787"/>
                </a:cubicBezTo>
                <a:lnTo>
                  <a:pt x="3429000" y="327401"/>
                </a:lnTo>
                <a:lnTo>
                  <a:pt x="0" y="327401"/>
                </a:lnTo>
                <a:lnTo>
                  <a:pt x="0" y="20787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913B20B4-2225-4895-9194-E1556216510E}"/>
              </a:ext>
            </a:extLst>
          </p:cNvPr>
          <p:cNvGrpSpPr/>
          <p:nvPr/>
        </p:nvGrpSpPr>
        <p:grpSpPr>
          <a:xfrm>
            <a:off x="6379267" y="1992015"/>
            <a:ext cx="1991177" cy="1116583"/>
            <a:chOff x="2724150" y="3185754"/>
            <a:chExt cx="3429000" cy="469464"/>
          </a:xfrm>
        </p:grpSpPr>
        <p:sp>
          <p:nvSpPr>
            <p:cNvPr id="75" name="Forme libre : forme 74">
              <a:extLst>
                <a:ext uri="{FF2B5EF4-FFF2-40B4-BE49-F238E27FC236}">
                  <a16:creationId xmlns:a16="http://schemas.microsoft.com/office/drawing/2014/main" id="{92296EC1-D8C2-45B7-B23F-3DBD81BAFF90}"/>
                </a:ext>
              </a:extLst>
            </p:cNvPr>
            <p:cNvSpPr/>
            <p:nvPr/>
          </p:nvSpPr>
          <p:spPr>
            <a:xfrm>
              <a:off x="2724150" y="3185754"/>
              <a:ext cx="3429000" cy="469464"/>
            </a:xfrm>
            <a:custGeom>
              <a:avLst/>
              <a:gdLst>
                <a:gd name="connsiteX0" fmla="*/ 95250 w 3067929"/>
                <a:gd name="connsiteY0" fmla="*/ 257525 h 539120"/>
                <a:gd name="connsiteX1" fmla="*/ 1400175 w 3067929"/>
                <a:gd name="connsiteY1" fmla="*/ 350 h 539120"/>
                <a:gd name="connsiteX2" fmla="*/ 3067050 w 3067929"/>
                <a:gd name="connsiteY2" fmla="*/ 209900 h 539120"/>
                <a:gd name="connsiteX3" fmla="*/ 1171575 w 3067929"/>
                <a:gd name="connsiteY3" fmla="*/ 533750 h 539120"/>
                <a:gd name="connsiteX4" fmla="*/ 0 w 3067929"/>
                <a:gd name="connsiteY4" fmla="*/ 381350 h 539120"/>
                <a:gd name="connsiteX0" fmla="*/ 95250 w 3067164"/>
                <a:gd name="connsiteY0" fmla="*/ 305071 h 586666"/>
                <a:gd name="connsiteX1" fmla="*/ 1257300 w 3067164"/>
                <a:gd name="connsiteY1" fmla="*/ 271 h 586666"/>
                <a:gd name="connsiteX2" fmla="*/ 3067050 w 3067164"/>
                <a:gd name="connsiteY2" fmla="*/ 257446 h 586666"/>
                <a:gd name="connsiteX3" fmla="*/ 1171575 w 3067164"/>
                <a:gd name="connsiteY3" fmla="*/ 581296 h 586666"/>
                <a:gd name="connsiteX4" fmla="*/ 0 w 3067164"/>
                <a:gd name="connsiteY4" fmla="*/ 428896 h 586666"/>
                <a:gd name="connsiteX0" fmla="*/ 95250 w 3067087"/>
                <a:gd name="connsiteY0" fmla="*/ 305094 h 670141"/>
                <a:gd name="connsiteX1" fmla="*/ 1257300 w 3067087"/>
                <a:gd name="connsiteY1" fmla="*/ 294 h 670141"/>
                <a:gd name="connsiteX2" fmla="*/ 3067050 w 3067087"/>
                <a:gd name="connsiteY2" fmla="*/ 257469 h 670141"/>
                <a:gd name="connsiteX3" fmla="*/ 1304925 w 3067087"/>
                <a:gd name="connsiteY3" fmla="*/ 667044 h 670141"/>
                <a:gd name="connsiteX4" fmla="*/ 0 w 3067087"/>
                <a:gd name="connsiteY4" fmla="*/ 428919 h 670141"/>
                <a:gd name="connsiteX0" fmla="*/ 95250 w 3067087"/>
                <a:gd name="connsiteY0" fmla="*/ 305094 h 688804"/>
                <a:gd name="connsiteX1" fmla="*/ 1257300 w 3067087"/>
                <a:gd name="connsiteY1" fmla="*/ 294 h 688804"/>
                <a:gd name="connsiteX2" fmla="*/ 3067050 w 3067087"/>
                <a:gd name="connsiteY2" fmla="*/ 257469 h 688804"/>
                <a:gd name="connsiteX3" fmla="*/ 1304925 w 3067087"/>
                <a:gd name="connsiteY3" fmla="*/ 667044 h 688804"/>
                <a:gd name="connsiteX4" fmla="*/ 0 w 3067087"/>
                <a:gd name="connsiteY4" fmla="*/ 428919 h 688804"/>
                <a:gd name="connsiteX0" fmla="*/ 95250 w 3067838"/>
                <a:gd name="connsiteY0" fmla="*/ 305087 h 662349"/>
                <a:gd name="connsiteX1" fmla="*/ 1257300 w 3067838"/>
                <a:gd name="connsiteY1" fmla="*/ 287 h 662349"/>
                <a:gd name="connsiteX2" fmla="*/ 3067050 w 3067838"/>
                <a:gd name="connsiteY2" fmla="*/ 257462 h 662349"/>
                <a:gd name="connsiteX3" fmla="*/ 1028700 w 3067838"/>
                <a:gd name="connsiteY3" fmla="*/ 638462 h 662349"/>
                <a:gd name="connsiteX4" fmla="*/ 0 w 3067838"/>
                <a:gd name="connsiteY4" fmla="*/ 428912 h 662349"/>
                <a:gd name="connsiteX0" fmla="*/ 95250 w 3067838"/>
                <a:gd name="connsiteY0" fmla="*/ 305087 h 660974"/>
                <a:gd name="connsiteX1" fmla="*/ 1257300 w 3067838"/>
                <a:gd name="connsiteY1" fmla="*/ 287 h 660974"/>
                <a:gd name="connsiteX2" fmla="*/ 3067050 w 3067838"/>
                <a:gd name="connsiteY2" fmla="*/ 257462 h 660974"/>
                <a:gd name="connsiteX3" fmla="*/ 1028700 w 3067838"/>
                <a:gd name="connsiteY3" fmla="*/ 638462 h 660974"/>
                <a:gd name="connsiteX4" fmla="*/ 0 w 3067838"/>
                <a:gd name="connsiteY4" fmla="*/ 428912 h 660974"/>
                <a:gd name="connsiteX0" fmla="*/ 95250 w 3067838"/>
                <a:gd name="connsiteY0" fmla="*/ 305087 h 660974"/>
                <a:gd name="connsiteX1" fmla="*/ 1257300 w 3067838"/>
                <a:gd name="connsiteY1" fmla="*/ 287 h 660974"/>
                <a:gd name="connsiteX2" fmla="*/ 3067050 w 3067838"/>
                <a:gd name="connsiteY2" fmla="*/ 257462 h 660974"/>
                <a:gd name="connsiteX3" fmla="*/ 1028700 w 3067838"/>
                <a:gd name="connsiteY3" fmla="*/ 638462 h 660974"/>
                <a:gd name="connsiteX4" fmla="*/ 0 w 3067838"/>
                <a:gd name="connsiteY4" fmla="*/ 428912 h 660974"/>
                <a:gd name="connsiteX0" fmla="*/ 38100 w 3067844"/>
                <a:gd name="connsiteY0" fmla="*/ 382705 h 662392"/>
                <a:gd name="connsiteX1" fmla="*/ 1257300 w 3067844"/>
                <a:gd name="connsiteY1" fmla="*/ 1705 h 662392"/>
                <a:gd name="connsiteX2" fmla="*/ 3067050 w 3067844"/>
                <a:gd name="connsiteY2" fmla="*/ 258880 h 662392"/>
                <a:gd name="connsiteX3" fmla="*/ 1028700 w 3067844"/>
                <a:gd name="connsiteY3" fmla="*/ 639880 h 662392"/>
                <a:gd name="connsiteX4" fmla="*/ 0 w 3067844"/>
                <a:gd name="connsiteY4" fmla="*/ 430330 h 662392"/>
                <a:gd name="connsiteX0" fmla="*/ 0 w 3067847"/>
                <a:gd name="connsiteY0" fmla="*/ 428394 h 663631"/>
                <a:gd name="connsiteX1" fmla="*/ 1257300 w 3067847"/>
                <a:gd name="connsiteY1" fmla="*/ 2944 h 663631"/>
                <a:gd name="connsiteX2" fmla="*/ 3067050 w 3067847"/>
                <a:gd name="connsiteY2" fmla="*/ 260119 h 663631"/>
                <a:gd name="connsiteX3" fmla="*/ 1028700 w 3067847"/>
                <a:gd name="connsiteY3" fmla="*/ 641119 h 663631"/>
                <a:gd name="connsiteX4" fmla="*/ 0 w 3067847"/>
                <a:gd name="connsiteY4" fmla="*/ 431569 h 663631"/>
                <a:gd name="connsiteX0" fmla="*/ 0 w 3067763"/>
                <a:gd name="connsiteY0" fmla="*/ 428322 h 634384"/>
                <a:gd name="connsiteX1" fmla="*/ 1257300 w 3067763"/>
                <a:gd name="connsiteY1" fmla="*/ 2872 h 634384"/>
                <a:gd name="connsiteX2" fmla="*/ 3067050 w 3067763"/>
                <a:gd name="connsiteY2" fmla="*/ 260047 h 634384"/>
                <a:gd name="connsiteX3" fmla="*/ 1041400 w 3067763"/>
                <a:gd name="connsiteY3" fmla="*/ 609297 h 634384"/>
                <a:gd name="connsiteX4" fmla="*/ 0 w 3067763"/>
                <a:gd name="connsiteY4" fmla="*/ 431497 h 634384"/>
                <a:gd name="connsiteX0" fmla="*/ 0 w 3067763"/>
                <a:gd name="connsiteY0" fmla="*/ 428322 h 634384"/>
                <a:gd name="connsiteX1" fmla="*/ 1257300 w 3067763"/>
                <a:gd name="connsiteY1" fmla="*/ 2872 h 634384"/>
                <a:gd name="connsiteX2" fmla="*/ 3067050 w 3067763"/>
                <a:gd name="connsiteY2" fmla="*/ 260047 h 634384"/>
                <a:gd name="connsiteX3" fmla="*/ 1041400 w 3067763"/>
                <a:gd name="connsiteY3" fmla="*/ 609297 h 634384"/>
                <a:gd name="connsiteX4" fmla="*/ 0 w 3067763"/>
                <a:gd name="connsiteY4" fmla="*/ 431497 h 634384"/>
                <a:gd name="connsiteX0" fmla="*/ 0 w 3067050"/>
                <a:gd name="connsiteY0" fmla="*/ 428986 h 635048"/>
                <a:gd name="connsiteX1" fmla="*/ 1257300 w 3067050"/>
                <a:gd name="connsiteY1" fmla="*/ 3536 h 635048"/>
                <a:gd name="connsiteX2" fmla="*/ 3067050 w 3067050"/>
                <a:gd name="connsiteY2" fmla="*/ 260711 h 635048"/>
                <a:gd name="connsiteX3" fmla="*/ 1041400 w 3067050"/>
                <a:gd name="connsiteY3" fmla="*/ 609961 h 635048"/>
                <a:gd name="connsiteX4" fmla="*/ 0 w 3067050"/>
                <a:gd name="connsiteY4" fmla="*/ 432161 h 635048"/>
                <a:gd name="connsiteX0" fmla="*/ 0 w 3067050"/>
                <a:gd name="connsiteY0" fmla="*/ 428986 h 635048"/>
                <a:gd name="connsiteX1" fmla="*/ 1257300 w 3067050"/>
                <a:gd name="connsiteY1" fmla="*/ 3536 h 635048"/>
                <a:gd name="connsiteX2" fmla="*/ 3067050 w 3067050"/>
                <a:gd name="connsiteY2" fmla="*/ 260711 h 635048"/>
                <a:gd name="connsiteX3" fmla="*/ 1041400 w 3067050"/>
                <a:gd name="connsiteY3" fmla="*/ 609961 h 635048"/>
                <a:gd name="connsiteX4" fmla="*/ 0 w 3067050"/>
                <a:gd name="connsiteY4" fmla="*/ 432161 h 635048"/>
                <a:gd name="connsiteX0" fmla="*/ 0 w 3067050"/>
                <a:gd name="connsiteY0" fmla="*/ 428986 h 546798"/>
                <a:gd name="connsiteX1" fmla="*/ 1257300 w 3067050"/>
                <a:gd name="connsiteY1" fmla="*/ 3536 h 546798"/>
                <a:gd name="connsiteX2" fmla="*/ 3067050 w 3067050"/>
                <a:gd name="connsiteY2" fmla="*/ 260711 h 546798"/>
                <a:gd name="connsiteX3" fmla="*/ 1208087 w 3067050"/>
                <a:gd name="connsiteY3" fmla="*/ 507567 h 546798"/>
                <a:gd name="connsiteX4" fmla="*/ 0 w 3067050"/>
                <a:gd name="connsiteY4" fmla="*/ 432161 h 546798"/>
                <a:gd name="connsiteX0" fmla="*/ 0 w 3067050"/>
                <a:gd name="connsiteY0" fmla="*/ 346596 h 464408"/>
                <a:gd name="connsiteX1" fmla="*/ 1309688 w 3067050"/>
                <a:gd name="connsiteY1" fmla="*/ 6871 h 464408"/>
                <a:gd name="connsiteX2" fmla="*/ 3067050 w 3067050"/>
                <a:gd name="connsiteY2" fmla="*/ 178321 h 464408"/>
                <a:gd name="connsiteX3" fmla="*/ 1208087 w 3067050"/>
                <a:gd name="connsiteY3" fmla="*/ 425177 h 464408"/>
                <a:gd name="connsiteX4" fmla="*/ 0 w 3067050"/>
                <a:gd name="connsiteY4" fmla="*/ 349771 h 464408"/>
                <a:gd name="connsiteX0" fmla="*/ 0 w 3067050"/>
                <a:gd name="connsiteY0" fmla="*/ 346596 h 502026"/>
                <a:gd name="connsiteX1" fmla="*/ 1309688 w 3067050"/>
                <a:gd name="connsiteY1" fmla="*/ 6871 h 502026"/>
                <a:gd name="connsiteX2" fmla="*/ 3067050 w 3067050"/>
                <a:gd name="connsiteY2" fmla="*/ 178321 h 502026"/>
                <a:gd name="connsiteX3" fmla="*/ 1208087 w 3067050"/>
                <a:gd name="connsiteY3" fmla="*/ 425177 h 502026"/>
                <a:gd name="connsiteX4" fmla="*/ 4763 w 3067050"/>
                <a:gd name="connsiteY4" fmla="*/ 471215 h 502026"/>
                <a:gd name="connsiteX0" fmla="*/ 0 w 3067050"/>
                <a:gd name="connsiteY0" fmla="*/ 346596 h 471215"/>
                <a:gd name="connsiteX1" fmla="*/ 1309688 w 3067050"/>
                <a:gd name="connsiteY1" fmla="*/ 6871 h 471215"/>
                <a:gd name="connsiteX2" fmla="*/ 3067050 w 3067050"/>
                <a:gd name="connsiteY2" fmla="*/ 178321 h 471215"/>
                <a:gd name="connsiteX3" fmla="*/ 1208087 w 3067050"/>
                <a:gd name="connsiteY3" fmla="*/ 425177 h 471215"/>
                <a:gd name="connsiteX4" fmla="*/ 4763 w 3067050"/>
                <a:gd name="connsiteY4" fmla="*/ 471215 h 471215"/>
                <a:gd name="connsiteX0" fmla="*/ 0 w 3074194"/>
                <a:gd name="connsiteY0" fmla="*/ 283850 h 468001"/>
                <a:gd name="connsiteX1" fmla="*/ 1316832 w 3074194"/>
                <a:gd name="connsiteY1" fmla="*/ 3657 h 468001"/>
                <a:gd name="connsiteX2" fmla="*/ 3074194 w 3074194"/>
                <a:gd name="connsiteY2" fmla="*/ 175107 h 468001"/>
                <a:gd name="connsiteX3" fmla="*/ 1215231 w 3074194"/>
                <a:gd name="connsiteY3" fmla="*/ 421963 h 468001"/>
                <a:gd name="connsiteX4" fmla="*/ 11907 w 3074194"/>
                <a:gd name="connsiteY4" fmla="*/ 468001 h 468001"/>
                <a:gd name="connsiteX0" fmla="*/ 0 w 3074194"/>
                <a:gd name="connsiteY0" fmla="*/ 283850 h 468001"/>
                <a:gd name="connsiteX1" fmla="*/ 1316832 w 3074194"/>
                <a:gd name="connsiteY1" fmla="*/ 3657 h 468001"/>
                <a:gd name="connsiteX2" fmla="*/ 3074194 w 3074194"/>
                <a:gd name="connsiteY2" fmla="*/ 175107 h 468001"/>
                <a:gd name="connsiteX3" fmla="*/ 1215231 w 3074194"/>
                <a:gd name="connsiteY3" fmla="*/ 421963 h 468001"/>
                <a:gd name="connsiteX4" fmla="*/ 11907 w 3074194"/>
                <a:gd name="connsiteY4" fmla="*/ 468001 h 468001"/>
                <a:gd name="connsiteX0" fmla="*/ 0 w 3074194"/>
                <a:gd name="connsiteY0" fmla="*/ 283850 h 468001"/>
                <a:gd name="connsiteX1" fmla="*/ 1316832 w 3074194"/>
                <a:gd name="connsiteY1" fmla="*/ 3657 h 468001"/>
                <a:gd name="connsiteX2" fmla="*/ 3074194 w 3074194"/>
                <a:gd name="connsiteY2" fmla="*/ 175107 h 468001"/>
                <a:gd name="connsiteX3" fmla="*/ 1215231 w 3074194"/>
                <a:gd name="connsiteY3" fmla="*/ 421963 h 468001"/>
                <a:gd name="connsiteX4" fmla="*/ 11907 w 3074194"/>
                <a:gd name="connsiteY4" fmla="*/ 468001 h 468001"/>
                <a:gd name="connsiteX0" fmla="*/ 0 w 3086100"/>
                <a:gd name="connsiteY0" fmla="*/ 268865 h 467304"/>
                <a:gd name="connsiteX1" fmla="*/ 1328738 w 3086100"/>
                <a:gd name="connsiteY1" fmla="*/ 2960 h 467304"/>
                <a:gd name="connsiteX2" fmla="*/ 3086100 w 3086100"/>
                <a:gd name="connsiteY2" fmla="*/ 174410 h 467304"/>
                <a:gd name="connsiteX3" fmla="*/ 1227137 w 3086100"/>
                <a:gd name="connsiteY3" fmla="*/ 421266 h 467304"/>
                <a:gd name="connsiteX4" fmla="*/ 23813 w 3086100"/>
                <a:gd name="connsiteY4" fmla="*/ 467304 h 467304"/>
                <a:gd name="connsiteX0" fmla="*/ 0 w 3086100"/>
                <a:gd name="connsiteY0" fmla="*/ 268865 h 467304"/>
                <a:gd name="connsiteX1" fmla="*/ 1328738 w 3086100"/>
                <a:gd name="connsiteY1" fmla="*/ 2960 h 467304"/>
                <a:gd name="connsiteX2" fmla="*/ 3086100 w 3086100"/>
                <a:gd name="connsiteY2" fmla="*/ 174410 h 467304"/>
                <a:gd name="connsiteX3" fmla="*/ 1227137 w 3086100"/>
                <a:gd name="connsiteY3" fmla="*/ 421266 h 467304"/>
                <a:gd name="connsiteX4" fmla="*/ 23813 w 3086100"/>
                <a:gd name="connsiteY4" fmla="*/ 467304 h 467304"/>
                <a:gd name="connsiteX0" fmla="*/ 0 w 3429000"/>
                <a:gd name="connsiteY0" fmla="*/ 271025 h 469464"/>
                <a:gd name="connsiteX1" fmla="*/ 1328738 w 3429000"/>
                <a:gd name="connsiteY1" fmla="*/ 5120 h 469464"/>
                <a:gd name="connsiteX2" fmla="*/ 3429000 w 3429000"/>
                <a:gd name="connsiteY2" fmla="*/ 157520 h 469464"/>
                <a:gd name="connsiteX3" fmla="*/ 1227137 w 3429000"/>
                <a:gd name="connsiteY3" fmla="*/ 423426 h 469464"/>
                <a:gd name="connsiteX4" fmla="*/ 23813 w 3429000"/>
                <a:gd name="connsiteY4" fmla="*/ 469464 h 469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00" h="469464">
                  <a:moveTo>
                    <a:pt x="0" y="271025"/>
                  </a:moveTo>
                  <a:cubicBezTo>
                    <a:pt x="288130" y="186887"/>
                    <a:pt x="757238" y="24037"/>
                    <a:pt x="1328738" y="5120"/>
                  </a:cubicBezTo>
                  <a:cubicBezTo>
                    <a:pt x="1900238" y="-13797"/>
                    <a:pt x="3155420" y="15968"/>
                    <a:pt x="3429000" y="157520"/>
                  </a:cubicBezTo>
                  <a:cubicBezTo>
                    <a:pt x="3335867" y="232397"/>
                    <a:pt x="1794668" y="371435"/>
                    <a:pt x="1227137" y="423426"/>
                  </a:cubicBezTo>
                  <a:cubicBezTo>
                    <a:pt x="659606" y="475417"/>
                    <a:pt x="184944" y="462319"/>
                    <a:pt x="23813" y="469464"/>
                  </a:cubicBezTo>
                </a:path>
              </a:pathLst>
            </a:custGeom>
            <a:solidFill>
              <a:srgbClr val="70AD47">
                <a:lumMod val="40000"/>
                <a:lumOff val="60000"/>
              </a:srgbClr>
            </a:solidFill>
            <a:ln w="1270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Forme libre : forme 75">
              <a:extLst>
                <a:ext uri="{FF2B5EF4-FFF2-40B4-BE49-F238E27FC236}">
                  <a16:creationId xmlns:a16="http://schemas.microsoft.com/office/drawing/2014/main" id="{02CC1703-C749-4219-8FE0-3E2BFF624686}"/>
                </a:ext>
              </a:extLst>
            </p:cNvPr>
            <p:cNvSpPr/>
            <p:nvPr/>
          </p:nvSpPr>
          <p:spPr>
            <a:xfrm>
              <a:off x="2737732" y="3318000"/>
              <a:ext cx="3247867" cy="237953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47867" h="217074">
                  <a:moveTo>
                    <a:pt x="0" y="217074"/>
                  </a:moveTo>
                  <a:cubicBezTo>
                    <a:pt x="715169" y="78912"/>
                    <a:pt x="2047082" y="-46940"/>
                    <a:pt x="3247867" y="17228"/>
                  </a:cubicBezTo>
                </a:path>
              </a:pathLst>
            </a:custGeom>
            <a:noFill/>
            <a:ln w="1270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Forme libre : forme 76">
              <a:extLst>
                <a:ext uri="{FF2B5EF4-FFF2-40B4-BE49-F238E27FC236}">
                  <a16:creationId xmlns:a16="http://schemas.microsoft.com/office/drawing/2014/main" id="{BD9A2BEB-97AD-4327-BBFD-DA779D808584}"/>
                </a:ext>
              </a:extLst>
            </p:cNvPr>
            <p:cNvSpPr/>
            <p:nvPr/>
          </p:nvSpPr>
          <p:spPr>
            <a:xfrm>
              <a:off x="2759977" y="3357022"/>
              <a:ext cx="3070316" cy="237953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47867" h="217074">
                  <a:moveTo>
                    <a:pt x="0" y="217074"/>
                  </a:moveTo>
                  <a:cubicBezTo>
                    <a:pt x="715169" y="78912"/>
                    <a:pt x="2047082" y="-46940"/>
                    <a:pt x="3247867" y="17228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Forme libre : forme 77">
              <a:extLst>
                <a:ext uri="{FF2B5EF4-FFF2-40B4-BE49-F238E27FC236}">
                  <a16:creationId xmlns:a16="http://schemas.microsoft.com/office/drawing/2014/main" id="{2F8A59E4-341B-4050-8AC1-C0D790B862E5}"/>
                </a:ext>
              </a:extLst>
            </p:cNvPr>
            <p:cNvSpPr/>
            <p:nvPr/>
          </p:nvSpPr>
          <p:spPr>
            <a:xfrm>
              <a:off x="2759977" y="3392292"/>
              <a:ext cx="2913748" cy="237953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47867" h="217074">
                  <a:moveTo>
                    <a:pt x="0" y="217074"/>
                  </a:moveTo>
                  <a:cubicBezTo>
                    <a:pt x="715169" y="78912"/>
                    <a:pt x="2047082" y="-46940"/>
                    <a:pt x="3247867" y="17228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Forme libre : forme 78">
              <a:extLst>
                <a:ext uri="{FF2B5EF4-FFF2-40B4-BE49-F238E27FC236}">
                  <a16:creationId xmlns:a16="http://schemas.microsoft.com/office/drawing/2014/main" id="{31E8B282-FD1B-469D-AAF6-B33F1D24074D}"/>
                </a:ext>
              </a:extLst>
            </p:cNvPr>
            <p:cNvSpPr/>
            <p:nvPr/>
          </p:nvSpPr>
          <p:spPr>
            <a:xfrm>
              <a:off x="2917136" y="3421316"/>
              <a:ext cx="2599507" cy="210089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08074"/>
                <a:gd name="connsiteY0" fmla="*/ 225013 h 225013"/>
                <a:gd name="connsiteX1" fmla="*/ 3208074 w 3208074"/>
                <a:gd name="connsiteY1" fmla="*/ 16478 h 225013"/>
                <a:gd name="connsiteX0" fmla="*/ 0 w 3208074"/>
                <a:gd name="connsiteY0" fmla="*/ 213109 h 213109"/>
                <a:gd name="connsiteX1" fmla="*/ 3208074 w 3208074"/>
                <a:gd name="connsiteY1" fmla="*/ 4574 h 213109"/>
                <a:gd name="connsiteX0" fmla="*/ 0 w 3102906"/>
                <a:gd name="connsiteY0" fmla="*/ 192304 h 192303"/>
                <a:gd name="connsiteX1" fmla="*/ 3102906 w 3102906"/>
                <a:gd name="connsiteY1" fmla="*/ 5493 h 192303"/>
                <a:gd name="connsiteX0" fmla="*/ 0 w 3102906"/>
                <a:gd name="connsiteY0" fmla="*/ 191064 h 191064"/>
                <a:gd name="connsiteX1" fmla="*/ 3102906 w 3102906"/>
                <a:gd name="connsiteY1" fmla="*/ 4253 h 191064"/>
                <a:gd name="connsiteX0" fmla="*/ 0 w 3102906"/>
                <a:gd name="connsiteY0" fmla="*/ 191654 h 191654"/>
                <a:gd name="connsiteX1" fmla="*/ 3102906 w 3102906"/>
                <a:gd name="connsiteY1" fmla="*/ 4843 h 191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02906" h="191654">
                  <a:moveTo>
                    <a:pt x="0" y="191654"/>
                  </a:moveTo>
                  <a:cubicBezTo>
                    <a:pt x="752120" y="68699"/>
                    <a:pt x="1907806" y="-22396"/>
                    <a:pt x="3102906" y="4843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Forme libre : forme 79">
              <a:extLst>
                <a:ext uri="{FF2B5EF4-FFF2-40B4-BE49-F238E27FC236}">
                  <a16:creationId xmlns:a16="http://schemas.microsoft.com/office/drawing/2014/main" id="{A46C60A5-C9C3-44EC-937B-BC87C4FBF7D0}"/>
                </a:ext>
              </a:extLst>
            </p:cNvPr>
            <p:cNvSpPr/>
            <p:nvPr/>
          </p:nvSpPr>
          <p:spPr>
            <a:xfrm>
              <a:off x="3159124" y="3449852"/>
              <a:ext cx="2154237" cy="177218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069658"/>
                <a:gd name="connsiteY0" fmla="*/ 171131 h 171131"/>
                <a:gd name="connsiteX1" fmla="*/ 3069658 w 3069658"/>
                <a:gd name="connsiteY1" fmla="*/ 23420 h 171131"/>
                <a:gd name="connsiteX0" fmla="*/ 0 w 3069658"/>
                <a:gd name="connsiteY0" fmla="*/ 166650 h 166650"/>
                <a:gd name="connsiteX1" fmla="*/ 3069658 w 3069658"/>
                <a:gd name="connsiteY1" fmla="*/ 18939 h 166650"/>
                <a:gd name="connsiteX0" fmla="*/ 0 w 3022877"/>
                <a:gd name="connsiteY0" fmla="*/ 178354 h 178354"/>
                <a:gd name="connsiteX1" fmla="*/ 3022877 w 3022877"/>
                <a:gd name="connsiteY1" fmla="*/ 17610 h 178354"/>
                <a:gd name="connsiteX0" fmla="*/ 0 w 3022877"/>
                <a:gd name="connsiteY0" fmla="*/ 161668 h 161668"/>
                <a:gd name="connsiteX1" fmla="*/ 3022877 w 3022877"/>
                <a:gd name="connsiteY1" fmla="*/ 924 h 161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877" h="161668">
                  <a:moveTo>
                    <a:pt x="0" y="161668"/>
                  </a:moveTo>
                  <a:cubicBezTo>
                    <a:pt x="732990" y="61159"/>
                    <a:pt x="1768629" y="-8936"/>
                    <a:pt x="3022877" y="924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Forme libre : forme 80">
              <a:extLst>
                <a:ext uri="{FF2B5EF4-FFF2-40B4-BE49-F238E27FC236}">
                  <a16:creationId xmlns:a16="http://schemas.microsoft.com/office/drawing/2014/main" id="{31E518F1-B442-4501-B2BB-860C3FE18574}"/>
                </a:ext>
              </a:extLst>
            </p:cNvPr>
            <p:cNvSpPr/>
            <p:nvPr/>
          </p:nvSpPr>
          <p:spPr>
            <a:xfrm>
              <a:off x="3375818" y="3473198"/>
              <a:ext cx="1735139" cy="147521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17088"/>
                <a:gd name="connsiteY0" fmla="*/ 205242 h 205242"/>
                <a:gd name="connsiteX1" fmla="*/ 3217088 w 3217088"/>
                <a:gd name="connsiteY1" fmla="*/ 18482 h 205242"/>
                <a:gd name="connsiteX0" fmla="*/ 0 w 3217088"/>
                <a:gd name="connsiteY0" fmla="*/ 200828 h 200828"/>
                <a:gd name="connsiteX1" fmla="*/ 3217088 w 3217088"/>
                <a:gd name="connsiteY1" fmla="*/ 14068 h 200828"/>
                <a:gd name="connsiteX0" fmla="*/ 0 w 3217088"/>
                <a:gd name="connsiteY0" fmla="*/ 189831 h 189831"/>
                <a:gd name="connsiteX1" fmla="*/ 3217088 w 3217088"/>
                <a:gd name="connsiteY1" fmla="*/ 3071 h 189831"/>
                <a:gd name="connsiteX0" fmla="*/ 0 w 3203899"/>
                <a:gd name="connsiteY0" fmla="*/ 202678 h 202678"/>
                <a:gd name="connsiteX1" fmla="*/ 3203899 w 3203899"/>
                <a:gd name="connsiteY1" fmla="*/ 2831 h 20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3899" h="202678">
                  <a:moveTo>
                    <a:pt x="0" y="202678"/>
                  </a:moveTo>
                  <a:cubicBezTo>
                    <a:pt x="723962" y="123404"/>
                    <a:pt x="2011908" y="-22078"/>
                    <a:pt x="3203899" y="2831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Forme libre : forme 81">
              <a:extLst>
                <a:ext uri="{FF2B5EF4-FFF2-40B4-BE49-F238E27FC236}">
                  <a16:creationId xmlns:a16="http://schemas.microsoft.com/office/drawing/2014/main" id="{31C0F9A2-EF61-4F42-9ED5-28FD86821DE4}"/>
                </a:ext>
              </a:extLst>
            </p:cNvPr>
            <p:cNvSpPr/>
            <p:nvPr/>
          </p:nvSpPr>
          <p:spPr>
            <a:xfrm>
              <a:off x="3621088" y="3500437"/>
              <a:ext cx="1262062" cy="117475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47867"/>
                <a:gd name="connsiteY0" fmla="*/ 217789 h 217789"/>
                <a:gd name="connsiteX1" fmla="*/ 651644 w 3247867"/>
                <a:gd name="connsiteY1" fmla="*/ 115163 h 217789"/>
                <a:gd name="connsiteX2" fmla="*/ 3247867 w 3247867"/>
                <a:gd name="connsiteY2" fmla="*/ 17943 h 217789"/>
                <a:gd name="connsiteX0" fmla="*/ 0 w 2596223"/>
                <a:gd name="connsiteY0" fmla="*/ 115163 h 115163"/>
                <a:gd name="connsiteX1" fmla="*/ 2596223 w 2596223"/>
                <a:gd name="connsiteY1" fmla="*/ 17943 h 115163"/>
                <a:gd name="connsiteX0" fmla="*/ 0 w 2596223"/>
                <a:gd name="connsiteY0" fmla="*/ 116109 h 116109"/>
                <a:gd name="connsiteX1" fmla="*/ 1360235 w 2596223"/>
                <a:gd name="connsiteY1" fmla="*/ 8942 h 116109"/>
                <a:gd name="connsiteX2" fmla="*/ 2596223 w 2596223"/>
                <a:gd name="connsiteY2" fmla="*/ 18889 h 116109"/>
                <a:gd name="connsiteX0" fmla="*/ 0 w 1360235"/>
                <a:gd name="connsiteY0" fmla="*/ 107167 h 107167"/>
                <a:gd name="connsiteX1" fmla="*/ 1360235 w 1360235"/>
                <a:gd name="connsiteY1" fmla="*/ 0 h 107167"/>
                <a:gd name="connsiteX0" fmla="*/ 0 w 1360235"/>
                <a:gd name="connsiteY0" fmla="*/ 107167 h 107167"/>
                <a:gd name="connsiteX1" fmla="*/ 1360235 w 1360235"/>
                <a:gd name="connsiteY1" fmla="*/ 0 h 107167"/>
                <a:gd name="connsiteX0" fmla="*/ 0 w 1360235"/>
                <a:gd name="connsiteY0" fmla="*/ 107167 h 107167"/>
                <a:gd name="connsiteX1" fmla="*/ 1360235 w 1360235"/>
                <a:gd name="connsiteY1" fmla="*/ 0 h 107167"/>
                <a:gd name="connsiteX0" fmla="*/ 0 w 1466031"/>
                <a:gd name="connsiteY0" fmla="*/ 102823 h 102823"/>
                <a:gd name="connsiteX1" fmla="*/ 1466031 w 1466031"/>
                <a:gd name="connsiteY1" fmla="*/ 0 h 102823"/>
                <a:gd name="connsiteX0" fmla="*/ 0 w 1466031"/>
                <a:gd name="connsiteY0" fmla="*/ 102823 h 102823"/>
                <a:gd name="connsiteX1" fmla="*/ 1466031 w 1466031"/>
                <a:gd name="connsiteY1" fmla="*/ 0 h 102823"/>
                <a:gd name="connsiteX0" fmla="*/ 0 w 1335045"/>
                <a:gd name="connsiteY0" fmla="*/ 107167 h 107167"/>
                <a:gd name="connsiteX1" fmla="*/ 1335045 w 1335045"/>
                <a:gd name="connsiteY1" fmla="*/ 0 h 107167"/>
                <a:gd name="connsiteX0" fmla="*/ 0 w 1335045"/>
                <a:gd name="connsiteY0" fmla="*/ 107167 h 107167"/>
                <a:gd name="connsiteX1" fmla="*/ 1335045 w 1335045"/>
                <a:gd name="connsiteY1" fmla="*/ 0 h 10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5045" h="107167">
                  <a:moveTo>
                    <a:pt x="0" y="107167"/>
                  </a:moveTo>
                  <a:cubicBezTo>
                    <a:pt x="267849" y="75790"/>
                    <a:pt x="801027" y="21240"/>
                    <a:pt x="1335045" y="0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Forme libre : forme 82">
              <a:extLst>
                <a:ext uri="{FF2B5EF4-FFF2-40B4-BE49-F238E27FC236}">
                  <a16:creationId xmlns:a16="http://schemas.microsoft.com/office/drawing/2014/main" id="{52181B62-53AF-4867-94B2-32FA42A3B3EB}"/>
                </a:ext>
              </a:extLst>
            </p:cNvPr>
            <p:cNvSpPr/>
            <p:nvPr/>
          </p:nvSpPr>
          <p:spPr>
            <a:xfrm>
              <a:off x="2737732" y="3279704"/>
              <a:ext cx="3048091" cy="246656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24357"/>
                <a:gd name="connsiteY0" fmla="*/ 225013 h 225013"/>
                <a:gd name="connsiteX1" fmla="*/ 3224357 w 3224357"/>
                <a:gd name="connsiteY1" fmla="*/ 16478 h 225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24357" h="225013">
                  <a:moveTo>
                    <a:pt x="0" y="225013"/>
                  </a:moveTo>
                  <a:cubicBezTo>
                    <a:pt x="715169" y="86851"/>
                    <a:pt x="2023572" y="-47690"/>
                    <a:pt x="3224357" y="16478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orme libre : forme 83">
              <a:extLst>
                <a:ext uri="{FF2B5EF4-FFF2-40B4-BE49-F238E27FC236}">
                  <a16:creationId xmlns:a16="http://schemas.microsoft.com/office/drawing/2014/main" id="{A1CE1D6E-AD3B-48B1-A5E0-C9A0FD19876B}"/>
                </a:ext>
              </a:extLst>
            </p:cNvPr>
            <p:cNvSpPr/>
            <p:nvPr/>
          </p:nvSpPr>
          <p:spPr>
            <a:xfrm>
              <a:off x="2797144" y="3249454"/>
              <a:ext cx="2759166" cy="228162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24357"/>
                <a:gd name="connsiteY0" fmla="*/ 225013 h 225013"/>
                <a:gd name="connsiteX1" fmla="*/ 3224357 w 3224357"/>
                <a:gd name="connsiteY1" fmla="*/ 16478 h 225013"/>
                <a:gd name="connsiteX0" fmla="*/ 0 w 2918724"/>
                <a:gd name="connsiteY0" fmla="*/ 219714 h 219714"/>
                <a:gd name="connsiteX1" fmla="*/ 2918724 w 2918724"/>
                <a:gd name="connsiteY1" fmla="*/ 16972 h 219714"/>
                <a:gd name="connsiteX0" fmla="*/ 0 w 2918724"/>
                <a:gd name="connsiteY0" fmla="*/ 212629 h 212629"/>
                <a:gd name="connsiteX1" fmla="*/ 2918724 w 2918724"/>
                <a:gd name="connsiteY1" fmla="*/ 9887 h 212629"/>
                <a:gd name="connsiteX0" fmla="*/ 0 w 2918724"/>
                <a:gd name="connsiteY0" fmla="*/ 208142 h 208142"/>
                <a:gd name="connsiteX1" fmla="*/ 2918724 w 2918724"/>
                <a:gd name="connsiteY1" fmla="*/ 5400 h 208142"/>
                <a:gd name="connsiteX0" fmla="*/ 0 w 2918724"/>
                <a:gd name="connsiteY0" fmla="*/ 208142 h 208142"/>
                <a:gd name="connsiteX1" fmla="*/ 2918724 w 2918724"/>
                <a:gd name="connsiteY1" fmla="*/ 5400 h 20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18724" h="208142">
                  <a:moveTo>
                    <a:pt x="0" y="208142"/>
                  </a:moveTo>
                  <a:cubicBezTo>
                    <a:pt x="748755" y="69980"/>
                    <a:pt x="1724656" y="-24012"/>
                    <a:pt x="2918724" y="5400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Forme libre : forme 84">
              <a:extLst>
                <a:ext uri="{FF2B5EF4-FFF2-40B4-BE49-F238E27FC236}">
                  <a16:creationId xmlns:a16="http://schemas.microsoft.com/office/drawing/2014/main" id="{895BEF48-0377-4D99-BA46-1C5C9B2EC9FC}"/>
                </a:ext>
              </a:extLst>
            </p:cNvPr>
            <p:cNvSpPr/>
            <p:nvPr/>
          </p:nvSpPr>
          <p:spPr>
            <a:xfrm>
              <a:off x="2922044" y="3221326"/>
              <a:ext cx="2213066" cy="194286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24357"/>
                <a:gd name="connsiteY0" fmla="*/ 225013 h 225013"/>
                <a:gd name="connsiteX1" fmla="*/ 3224357 w 3224357"/>
                <a:gd name="connsiteY1" fmla="*/ 16478 h 225013"/>
                <a:gd name="connsiteX0" fmla="*/ 0 w 2918724"/>
                <a:gd name="connsiteY0" fmla="*/ 219714 h 219714"/>
                <a:gd name="connsiteX1" fmla="*/ 2918724 w 2918724"/>
                <a:gd name="connsiteY1" fmla="*/ 16972 h 219714"/>
                <a:gd name="connsiteX0" fmla="*/ 0 w 2918724"/>
                <a:gd name="connsiteY0" fmla="*/ 212629 h 212629"/>
                <a:gd name="connsiteX1" fmla="*/ 2918724 w 2918724"/>
                <a:gd name="connsiteY1" fmla="*/ 9887 h 212629"/>
                <a:gd name="connsiteX0" fmla="*/ 0 w 2918724"/>
                <a:gd name="connsiteY0" fmla="*/ 208142 h 208142"/>
                <a:gd name="connsiteX1" fmla="*/ 2918724 w 2918724"/>
                <a:gd name="connsiteY1" fmla="*/ 5400 h 208142"/>
                <a:gd name="connsiteX0" fmla="*/ 0 w 2918724"/>
                <a:gd name="connsiteY0" fmla="*/ 208142 h 208142"/>
                <a:gd name="connsiteX1" fmla="*/ 2918724 w 2918724"/>
                <a:gd name="connsiteY1" fmla="*/ 5400 h 208142"/>
                <a:gd name="connsiteX0" fmla="*/ 0 w 2341044"/>
                <a:gd name="connsiteY0" fmla="*/ 183438 h 183438"/>
                <a:gd name="connsiteX1" fmla="*/ 2341044 w 2341044"/>
                <a:gd name="connsiteY1" fmla="*/ 6763 h 183438"/>
                <a:gd name="connsiteX0" fmla="*/ 0 w 2341044"/>
                <a:gd name="connsiteY0" fmla="*/ 176675 h 176675"/>
                <a:gd name="connsiteX1" fmla="*/ 2341044 w 2341044"/>
                <a:gd name="connsiteY1" fmla="*/ 0 h 176675"/>
                <a:gd name="connsiteX0" fmla="*/ 0 w 2341044"/>
                <a:gd name="connsiteY0" fmla="*/ 177238 h 177238"/>
                <a:gd name="connsiteX1" fmla="*/ 2341044 w 2341044"/>
                <a:gd name="connsiteY1" fmla="*/ 563 h 17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1044" h="177238">
                  <a:moveTo>
                    <a:pt x="0" y="177238"/>
                  </a:moveTo>
                  <a:cubicBezTo>
                    <a:pt x="748755" y="39076"/>
                    <a:pt x="1257810" y="-5677"/>
                    <a:pt x="2341044" y="563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Forme libre : forme 85">
              <a:extLst>
                <a:ext uri="{FF2B5EF4-FFF2-40B4-BE49-F238E27FC236}">
                  <a16:creationId xmlns:a16="http://schemas.microsoft.com/office/drawing/2014/main" id="{310900BE-226B-4FB8-9313-D865ECCC3AB1}"/>
                </a:ext>
              </a:extLst>
            </p:cNvPr>
            <p:cNvSpPr/>
            <p:nvPr/>
          </p:nvSpPr>
          <p:spPr>
            <a:xfrm>
              <a:off x="3367569" y="3204133"/>
              <a:ext cx="1174841" cy="98426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24357"/>
                <a:gd name="connsiteY0" fmla="*/ 225013 h 225013"/>
                <a:gd name="connsiteX1" fmla="*/ 3224357 w 3224357"/>
                <a:gd name="connsiteY1" fmla="*/ 16478 h 225013"/>
                <a:gd name="connsiteX0" fmla="*/ 0 w 2918724"/>
                <a:gd name="connsiteY0" fmla="*/ 219714 h 219714"/>
                <a:gd name="connsiteX1" fmla="*/ 2918724 w 2918724"/>
                <a:gd name="connsiteY1" fmla="*/ 16972 h 219714"/>
                <a:gd name="connsiteX0" fmla="*/ 0 w 2918724"/>
                <a:gd name="connsiteY0" fmla="*/ 212629 h 212629"/>
                <a:gd name="connsiteX1" fmla="*/ 2918724 w 2918724"/>
                <a:gd name="connsiteY1" fmla="*/ 9887 h 212629"/>
                <a:gd name="connsiteX0" fmla="*/ 0 w 2918724"/>
                <a:gd name="connsiteY0" fmla="*/ 208142 h 208142"/>
                <a:gd name="connsiteX1" fmla="*/ 2918724 w 2918724"/>
                <a:gd name="connsiteY1" fmla="*/ 5400 h 208142"/>
                <a:gd name="connsiteX0" fmla="*/ 0 w 2918724"/>
                <a:gd name="connsiteY0" fmla="*/ 208142 h 208142"/>
                <a:gd name="connsiteX1" fmla="*/ 2918724 w 2918724"/>
                <a:gd name="connsiteY1" fmla="*/ 5400 h 208142"/>
                <a:gd name="connsiteX0" fmla="*/ 0 w 2341044"/>
                <a:gd name="connsiteY0" fmla="*/ 183438 h 183438"/>
                <a:gd name="connsiteX1" fmla="*/ 2341044 w 2341044"/>
                <a:gd name="connsiteY1" fmla="*/ 6763 h 183438"/>
                <a:gd name="connsiteX0" fmla="*/ 0 w 2341044"/>
                <a:gd name="connsiteY0" fmla="*/ 176675 h 176675"/>
                <a:gd name="connsiteX1" fmla="*/ 2341044 w 2341044"/>
                <a:gd name="connsiteY1" fmla="*/ 0 h 176675"/>
                <a:gd name="connsiteX0" fmla="*/ 0 w 2341044"/>
                <a:gd name="connsiteY0" fmla="*/ 177238 h 177238"/>
                <a:gd name="connsiteX1" fmla="*/ 2341044 w 2341044"/>
                <a:gd name="connsiteY1" fmla="*/ 563 h 177238"/>
                <a:gd name="connsiteX0" fmla="*/ 0 w 1212553"/>
                <a:gd name="connsiteY0" fmla="*/ 102558 h 102558"/>
                <a:gd name="connsiteX1" fmla="*/ 1212553 w 1212553"/>
                <a:gd name="connsiteY1" fmla="*/ 9879 h 102558"/>
                <a:gd name="connsiteX0" fmla="*/ 0 w 1212553"/>
                <a:gd name="connsiteY0" fmla="*/ 97540 h 97540"/>
                <a:gd name="connsiteX1" fmla="*/ 1212553 w 1212553"/>
                <a:gd name="connsiteY1" fmla="*/ 4861 h 97540"/>
                <a:gd name="connsiteX0" fmla="*/ 0 w 1242780"/>
                <a:gd name="connsiteY0" fmla="*/ 95714 h 95714"/>
                <a:gd name="connsiteX1" fmla="*/ 1242780 w 1242780"/>
                <a:gd name="connsiteY1" fmla="*/ 5931 h 95714"/>
                <a:gd name="connsiteX0" fmla="*/ 0 w 1242780"/>
                <a:gd name="connsiteY0" fmla="*/ 89783 h 89783"/>
                <a:gd name="connsiteX1" fmla="*/ 1242780 w 1242780"/>
                <a:gd name="connsiteY1" fmla="*/ 0 h 89783"/>
                <a:gd name="connsiteX0" fmla="*/ 0 w 1242780"/>
                <a:gd name="connsiteY0" fmla="*/ 89789 h 89789"/>
                <a:gd name="connsiteX1" fmla="*/ 1242780 w 1242780"/>
                <a:gd name="connsiteY1" fmla="*/ 6 h 89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2780" h="89789">
                  <a:moveTo>
                    <a:pt x="0" y="89789"/>
                  </a:moveTo>
                  <a:cubicBezTo>
                    <a:pt x="355798" y="21141"/>
                    <a:pt x="841343" y="-441"/>
                    <a:pt x="1242780" y="6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4511F71A-A14F-4331-96A8-5210AFCE8C95}"/>
              </a:ext>
            </a:extLst>
          </p:cNvPr>
          <p:cNvGrpSpPr/>
          <p:nvPr/>
        </p:nvGrpSpPr>
        <p:grpSpPr>
          <a:xfrm>
            <a:off x="6323325" y="1223252"/>
            <a:ext cx="2058264" cy="2197148"/>
            <a:chOff x="4932324" y="1420445"/>
            <a:chExt cx="3275994" cy="2519994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46DCAF7-1F40-458F-9645-4092E63403EF}"/>
                </a:ext>
              </a:extLst>
            </p:cNvPr>
            <p:cNvSpPr/>
            <p:nvPr/>
          </p:nvSpPr>
          <p:spPr>
            <a:xfrm>
              <a:off x="4932324" y="1420445"/>
              <a:ext cx="3275994" cy="2519994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5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Arc partiel 12">
              <a:extLst>
                <a:ext uri="{FF2B5EF4-FFF2-40B4-BE49-F238E27FC236}">
                  <a16:creationId xmlns:a16="http://schemas.microsoft.com/office/drawing/2014/main" id="{11B8C873-0933-4B35-A730-6B8DF549804A}"/>
                </a:ext>
              </a:extLst>
            </p:cNvPr>
            <p:cNvSpPr/>
            <p:nvPr/>
          </p:nvSpPr>
          <p:spPr>
            <a:xfrm>
              <a:off x="7721119" y="1421705"/>
              <a:ext cx="485955" cy="350963"/>
            </a:xfrm>
            <a:custGeom>
              <a:avLst/>
              <a:gdLst>
                <a:gd name="connsiteX0" fmla="*/ 694224 w 1388160"/>
                <a:gd name="connsiteY0" fmla="*/ 1388160 h 1388160"/>
                <a:gd name="connsiteX1" fmla="*/ 1 w 1388160"/>
                <a:gd name="connsiteY1" fmla="*/ 695170 h 1388160"/>
                <a:gd name="connsiteX2" fmla="*/ 694080 w 1388160"/>
                <a:gd name="connsiteY2" fmla="*/ 694080 h 1388160"/>
                <a:gd name="connsiteX3" fmla="*/ 694224 w 1388160"/>
                <a:gd name="connsiteY3" fmla="*/ 1388160 h 1388160"/>
                <a:gd name="connsiteX0" fmla="*/ 694223 w 694223"/>
                <a:gd name="connsiteY0" fmla="*/ 697480 h 697480"/>
                <a:gd name="connsiteX1" fmla="*/ 0 w 694223"/>
                <a:gd name="connsiteY1" fmla="*/ 4490 h 697480"/>
                <a:gd name="connsiteX2" fmla="*/ 487679 w 694223"/>
                <a:gd name="connsiteY2" fmla="*/ 0 h 697480"/>
                <a:gd name="connsiteX3" fmla="*/ 694079 w 694223"/>
                <a:gd name="connsiteY3" fmla="*/ 3400 h 697480"/>
                <a:gd name="connsiteX4" fmla="*/ 694223 w 694223"/>
                <a:gd name="connsiteY4" fmla="*/ 697480 h 697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4223" h="697480">
                  <a:moveTo>
                    <a:pt x="694223" y="697480"/>
                  </a:moveTo>
                  <a:cubicBezTo>
                    <a:pt x="311263" y="697560"/>
                    <a:pt x="601" y="387450"/>
                    <a:pt x="0" y="4490"/>
                  </a:cubicBezTo>
                  <a:lnTo>
                    <a:pt x="487679" y="0"/>
                  </a:lnTo>
                  <a:lnTo>
                    <a:pt x="694079" y="3400"/>
                  </a:lnTo>
                  <a:lnTo>
                    <a:pt x="694223" y="697480"/>
                  </a:lnTo>
                  <a:close/>
                </a:path>
              </a:pathLst>
            </a:custGeom>
            <a:solidFill>
              <a:srgbClr val="FFFF00"/>
            </a:solidFill>
            <a:ln w="1270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0" name="Arc partiel 71">
            <a:extLst>
              <a:ext uri="{FF2B5EF4-FFF2-40B4-BE49-F238E27FC236}">
                <a16:creationId xmlns:a16="http://schemas.microsoft.com/office/drawing/2014/main" id="{D1C94B09-A382-4371-9DA1-847282E73BFE}"/>
              </a:ext>
            </a:extLst>
          </p:cNvPr>
          <p:cNvSpPr/>
          <p:nvPr/>
        </p:nvSpPr>
        <p:spPr>
          <a:xfrm>
            <a:off x="6592713" y="1229692"/>
            <a:ext cx="1783929" cy="1781221"/>
          </a:xfrm>
          <a:custGeom>
            <a:avLst/>
            <a:gdLst>
              <a:gd name="connsiteX0" fmla="*/ 3132314 w 6264960"/>
              <a:gd name="connsiteY0" fmla="*/ 6264960 h 6264960"/>
              <a:gd name="connsiteX1" fmla="*/ 4 w 6264960"/>
              <a:gd name="connsiteY1" fmla="*/ 3137401 h 6264960"/>
              <a:gd name="connsiteX2" fmla="*/ 3132480 w 6264960"/>
              <a:gd name="connsiteY2" fmla="*/ 3132480 h 6264960"/>
              <a:gd name="connsiteX3" fmla="*/ 3132314 w 6264960"/>
              <a:gd name="connsiteY3" fmla="*/ 6264960 h 6264960"/>
              <a:gd name="connsiteX0" fmla="*/ 3132310 w 3132476"/>
              <a:gd name="connsiteY0" fmla="*/ 3138420 h 3138420"/>
              <a:gd name="connsiteX1" fmla="*/ 0 w 3132476"/>
              <a:gd name="connsiteY1" fmla="*/ 10861 h 3138420"/>
              <a:gd name="connsiteX2" fmla="*/ 2971796 w 3132476"/>
              <a:gd name="connsiteY2" fmla="*/ 0 h 3138420"/>
              <a:gd name="connsiteX3" fmla="*/ 3132476 w 3132476"/>
              <a:gd name="connsiteY3" fmla="*/ 5940 h 3138420"/>
              <a:gd name="connsiteX4" fmla="*/ 3132310 w 3132476"/>
              <a:gd name="connsiteY4" fmla="*/ 3138420 h 3138420"/>
              <a:gd name="connsiteX0" fmla="*/ 3132310 w 3132309"/>
              <a:gd name="connsiteY0" fmla="*/ 3138420 h 3138420"/>
              <a:gd name="connsiteX1" fmla="*/ 0 w 3132309"/>
              <a:gd name="connsiteY1" fmla="*/ 10861 h 3138420"/>
              <a:gd name="connsiteX2" fmla="*/ 2971796 w 3132309"/>
              <a:gd name="connsiteY2" fmla="*/ 0 h 3138420"/>
              <a:gd name="connsiteX3" fmla="*/ 3132310 w 3132309"/>
              <a:gd name="connsiteY3" fmla="*/ 3138420 h 3138420"/>
              <a:gd name="connsiteX0" fmla="*/ 3132310 w 3132311"/>
              <a:gd name="connsiteY0" fmla="*/ 3127558 h 3127558"/>
              <a:gd name="connsiteX1" fmla="*/ 0 w 3132311"/>
              <a:gd name="connsiteY1" fmla="*/ -1 h 3127558"/>
              <a:gd name="connsiteX2" fmla="*/ 3132310 w 3132311"/>
              <a:gd name="connsiteY2" fmla="*/ 3127558 h 3127558"/>
              <a:gd name="connsiteX0" fmla="*/ 3132310 w 3132309"/>
              <a:gd name="connsiteY0" fmla="*/ 3127560 h 3127560"/>
              <a:gd name="connsiteX1" fmla="*/ 0 w 3132309"/>
              <a:gd name="connsiteY1" fmla="*/ 1 h 3127560"/>
              <a:gd name="connsiteX2" fmla="*/ 85008 w 3132309"/>
              <a:gd name="connsiteY2" fmla="*/ 63485 h 3127560"/>
              <a:gd name="connsiteX3" fmla="*/ 3132310 w 3132309"/>
              <a:gd name="connsiteY3" fmla="*/ 3127560 h 3127560"/>
              <a:gd name="connsiteX0" fmla="*/ 3132310 w 3132311"/>
              <a:gd name="connsiteY0" fmla="*/ 3127558 h 3127558"/>
              <a:gd name="connsiteX1" fmla="*/ 0 w 3132311"/>
              <a:gd name="connsiteY1" fmla="*/ -1 h 3127558"/>
              <a:gd name="connsiteX2" fmla="*/ 85008 w 3132311"/>
              <a:gd name="connsiteY2" fmla="*/ 63483 h 3127558"/>
              <a:gd name="connsiteX3" fmla="*/ 3007106 w 3132311"/>
              <a:gd name="connsiteY3" fmla="*/ 3006991 h 3127558"/>
              <a:gd name="connsiteX4" fmla="*/ 3132310 w 3132311"/>
              <a:gd name="connsiteY4" fmla="*/ 3127558 h 3127558"/>
              <a:gd name="connsiteX0" fmla="*/ 3132310 w 3132309"/>
              <a:gd name="connsiteY0" fmla="*/ 3127560 h 3127560"/>
              <a:gd name="connsiteX1" fmla="*/ 0 w 3132309"/>
              <a:gd name="connsiteY1" fmla="*/ 1 h 3127560"/>
              <a:gd name="connsiteX2" fmla="*/ 85008 w 3132309"/>
              <a:gd name="connsiteY2" fmla="*/ 63485 h 3127560"/>
              <a:gd name="connsiteX3" fmla="*/ 1604927 w 3132309"/>
              <a:gd name="connsiteY3" fmla="*/ 1583405 h 3127560"/>
              <a:gd name="connsiteX4" fmla="*/ 3007106 w 3132309"/>
              <a:gd name="connsiteY4" fmla="*/ 3006993 h 3127560"/>
              <a:gd name="connsiteX5" fmla="*/ 3132310 w 3132309"/>
              <a:gd name="connsiteY5" fmla="*/ 3127560 h 3127560"/>
              <a:gd name="connsiteX0" fmla="*/ 1604927 w 3132311"/>
              <a:gd name="connsiteY0" fmla="*/ 1583403 h 3127558"/>
              <a:gd name="connsiteX1" fmla="*/ 3007106 w 3132311"/>
              <a:gd name="connsiteY1" fmla="*/ 3006991 h 3127558"/>
              <a:gd name="connsiteX2" fmla="*/ 3132310 w 3132311"/>
              <a:gd name="connsiteY2" fmla="*/ 3127558 h 3127558"/>
              <a:gd name="connsiteX3" fmla="*/ 0 w 3132311"/>
              <a:gd name="connsiteY3" fmla="*/ -1 h 3127558"/>
              <a:gd name="connsiteX4" fmla="*/ 85008 w 3132311"/>
              <a:gd name="connsiteY4" fmla="*/ 63483 h 3127558"/>
              <a:gd name="connsiteX5" fmla="*/ 1765482 w 3132311"/>
              <a:gd name="connsiteY5" fmla="*/ 1743958 h 3127558"/>
              <a:gd name="connsiteX0" fmla="*/ 1604927 w 3132309"/>
              <a:gd name="connsiteY0" fmla="*/ 1583405 h 3127560"/>
              <a:gd name="connsiteX1" fmla="*/ 3007106 w 3132309"/>
              <a:gd name="connsiteY1" fmla="*/ 3006993 h 3127560"/>
              <a:gd name="connsiteX2" fmla="*/ 3132310 w 3132309"/>
              <a:gd name="connsiteY2" fmla="*/ 3127560 h 3127560"/>
              <a:gd name="connsiteX3" fmla="*/ 0 w 3132309"/>
              <a:gd name="connsiteY3" fmla="*/ 1 h 3127560"/>
              <a:gd name="connsiteX4" fmla="*/ 85008 w 3132309"/>
              <a:gd name="connsiteY4" fmla="*/ 63485 h 3127560"/>
              <a:gd name="connsiteX0" fmla="*/ 3007106 w 3132311"/>
              <a:gd name="connsiteY0" fmla="*/ 3006991 h 3127558"/>
              <a:gd name="connsiteX1" fmla="*/ 3132310 w 3132311"/>
              <a:gd name="connsiteY1" fmla="*/ 3127558 h 3127558"/>
              <a:gd name="connsiteX2" fmla="*/ 0 w 3132311"/>
              <a:gd name="connsiteY2" fmla="*/ -1 h 3127558"/>
              <a:gd name="connsiteX3" fmla="*/ 85008 w 3132311"/>
              <a:gd name="connsiteY3" fmla="*/ 63483 h 3127558"/>
              <a:gd name="connsiteX0" fmla="*/ 3007106 w 3132309"/>
              <a:gd name="connsiteY0" fmla="*/ 3006993 h 3127560"/>
              <a:gd name="connsiteX1" fmla="*/ 3132310 w 3132309"/>
              <a:gd name="connsiteY1" fmla="*/ 3127560 h 3127560"/>
              <a:gd name="connsiteX2" fmla="*/ 0 w 3132309"/>
              <a:gd name="connsiteY2" fmla="*/ 1 h 3127560"/>
              <a:gd name="connsiteX0" fmla="*/ 3132310 w 3132311"/>
              <a:gd name="connsiteY0" fmla="*/ 3127558 h 3127558"/>
              <a:gd name="connsiteX1" fmla="*/ 0 w 3132311"/>
              <a:gd name="connsiteY1" fmla="*/ -1 h 3127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32311" h="3127558">
                <a:moveTo>
                  <a:pt x="3132310" y="3127558"/>
                </a:moveTo>
                <a:cubicBezTo>
                  <a:pt x="1404275" y="3127467"/>
                  <a:pt x="2715" y="1728032"/>
                  <a:pt x="0" y="-1"/>
                </a:cubicBezTo>
              </a:path>
            </a:pathLst>
          </a:custGeom>
          <a:noFill/>
          <a:ln w="12700" cap="flat" cmpd="sng" algn="ctr">
            <a:solidFill>
              <a:srgbClr val="FFFF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Arc partiel 71">
            <a:extLst>
              <a:ext uri="{FF2B5EF4-FFF2-40B4-BE49-F238E27FC236}">
                <a16:creationId xmlns:a16="http://schemas.microsoft.com/office/drawing/2014/main" id="{195D0086-7CB7-4B87-9772-8E1EE5D2664C}"/>
              </a:ext>
            </a:extLst>
          </p:cNvPr>
          <p:cNvSpPr/>
          <p:nvPr/>
        </p:nvSpPr>
        <p:spPr>
          <a:xfrm>
            <a:off x="6593422" y="1223246"/>
            <a:ext cx="1784023" cy="1787407"/>
          </a:xfrm>
          <a:custGeom>
            <a:avLst/>
            <a:gdLst>
              <a:gd name="connsiteX0" fmla="*/ 3132314 w 6264960"/>
              <a:gd name="connsiteY0" fmla="*/ 6264960 h 6264960"/>
              <a:gd name="connsiteX1" fmla="*/ 4 w 6264960"/>
              <a:gd name="connsiteY1" fmla="*/ 3137401 h 6264960"/>
              <a:gd name="connsiteX2" fmla="*/ 3132480 w 6264960"/>
              <a:gd name="connsiteY2" fmla="*/ 3132480 h 6264960"/>
              <a:gd name="connsiteX3" fmla="*/ 3132314 w 6264960"/>
              <a:gd name="connsiteY3" fmla="*/ 6264960 h 6264960"/>
              <a:gd name="connsiteX0" fmla="*/ 3132310 w 3132476"/>
              <a:gd name="connsiteY0" fmla="*/ 3138420 h 3138420"/>
              <a:gd name="connsiteX1" fmla="*/ 0 w 3132476"/>
              <a:gd name="connsiteY1" fmla="*/ 10861 h 3138420"/>
              <a:gd name="connsiteX2" fmla="*/ 2971796 w 3132476"/>
              <a:gd name="connsiteY2" fmla="*/ 0 h 3138420"/>
              <a:gd name="connsiteX3" fmla="*/ 3132476 w 3132476"/>
              <a:gd name="connsiteY3" fmla="*/ 5940 h 3138420"/>
              <a:gd name="connsiteX4" fmla="*/ 3132310 w 3132476"/>
              <a:gd name="connsiteY4" fmla="*/ 3138420 h 3138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2476" h="3138420">
                <a:moveTo>
                  <a:pt x="3132310" y="3138420"/>
                </a:moveTo>
                <a:cubicBezTo>
                  <a:pt x="1404275" y="3138329"/>
                  <a:pt x="2715" y="1738894"/>
                  <a:pt x="0" y="10861"/>
                </a:cubicBezTo>
                <a:lnTo>
                  <a:pt x="2971796" y="0"/>
                </a:lnTo>
                <a:lnTo>
                  <a:pt x="3132476" y="5940"/>
                </a:lnTo>
                <a:cubicBezTo>
                  <a:pt x="3132421" y="1050100"/>
                  <a:pt x="3132365" y="2094260"/>
                  <a:pt x="3132310" y="3138420"/>
                </a:cubicBezTo>
                <a:close/>
              </a:path>
            </a:pathLst>
          </a:custGeom>
          <a:solidFill>
            <a:srgbClr val="FFFF99"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5E9D7B7-841E-4B11-86A7-8C132FCF10C0}"/>
              </a:ext>
            </a:extLst>
          </p:cNvPr>
          <p:cNvSpPr/>
          <p:nvPr/>
        </p:nvSpPr>
        <p:spPr>
          <a:xfrm>
            <a:off x="6684646" y="654901"/>
            <a:ext cx="13356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dirty="0" err="1">
                <a:solidFill>
                  <a:srgbClr val="00B050"/>
                </a:solidFill>
              </a:rPr>
              <a:t>Sunlit-Shaded</a:t>
            </a:r>
            <a:endParaRPr lang="fr-FR" sz="1600" dirty="0">
              <a:solidFill>
                <a:srgbClr val="00B050"/>
              </a:solidFill>
            </a:endParaRPr>
          </a:p>
        </p:txBody>
      </p:sp>
      <p:sp>
        <p:nvSpPr>
          <p:cNvPr id="88" name="Arc partiel 71">
            <a:extLst>
              <a:ext uri="{FF2B5EF4-FFF2-40B4-BE49-F238E27FC236}">
                <a16:creationId xmlns:a16="http://schemas.microsoft.com/office/drawing/2014/main" id="{A4E260C6-7708-4581-BD8B-AAC61CF32E09}"/>
              </a:ext>
            </a:extLst>
          </p:cNvPr>
          <p:cNvSpPr/>
          <p:nvPr/>
        </p:nvSpPr>
        <p:spPr>
          <a:xfrm>
            <a:off x="4116506" y="1229692"/>
            <a:ext cx="1783929" cy="1781221"/>
          </a:xfrm>
          <a:custGeom>
            <a:avLst/>
            <a:gdLst>
              <a:gd name="connsiteX0" fmla="*/ 3132314 w 6264960"/>
              <a:gd name="connsiteY0" fmla="*/ 6264960 h 6264960"/>
              <a:gd name="connsiteX1" fmla="*/ 4 w 6264960"/>
              <a:gd name="connsiteY1" fmla="*/ 3137401 h 6264960"/>
              <a:gd name="connsiteX2" fmla="*/ 3132480 w 6264960"/>
              <a:gd name="connsiteY2" fmla="*/ 3132480 h 6264960"/>
              <a:gd name="connsiteX3" fmla="*/ 3132314 w 6264960"/>
              <a:gd name="connsiteY3" fmla="*/ 6264960 h 6264960"/>
              <a:gd name="connsiteX0" fmla="*/ 3132310 w 3132476"/>
              <a:gd name="connsiteY0" fmla="*/ 3138420 h 3138420"/>
              <a:gd name="connsiteX1" fmla="*/ 0 w 3132476"/>
              <a:gd name="connsiteY1" fmla="*/ 10861 h 3138420"/>
              <a:gd name="connsiteX2" fmla="*/ 2971796 w 3132476"/>
              <a:gd name="connsiteY2" fmla="*/ 0 h 3138420"/>
              <a:gd name="connsiteX3" fmla="*/ 3132476 w 3132476"/>
              <a:gd name="connsiteY3" fmla="*/ 5940 h 3138420"/>
              <a:gd name="connsiteX4" fmla="*/ 3132310 w 3132476"/>
              <a:gd name="connsiteY4" fmla="*/ 3138420 h 3138420"/>
              <a:gd name="connsiteX0" fmla="*/ 3132310 w 3132309"/>
              <a:gd name="connsiteY0" fmla="*/ 3138420 h 3138420"/>
              <a:gd name="connsiteX1" fmla="*/ 0 w 3132309"/>
              <a:gd name="connsiteY1" fmla="*/ 10861 h 3138420"/>
              <a:gd name="connsiteX2" fmla="*/ 2971796 w 3132309"/>
              <a:gd name="connsiteY2" fmla="*/ 0 h 3138420"/>
              <a:gd name="connsiteX3" fmla="*/ 3132310 w 3132309"/>
              <a:gd name="connsiteY3" fmla="*/ 3138420 h 3138420"/>
              <a:gd name="connsiteX0" fmla="*/ 3132310 w 3132311"/>
              <a:gd name="connsiteY0" fmla="*/ 3127558 h 3127558"/>
              <a:gd name="connsiteX1" fmla="*/ 0 w 3132311"/>
              <a:gd name="connsiteY1" fmla="*/ -1 h 3127558"/>
              <a:gd name="connsiteX2" fmla="*/ 3132310 w 3132311"/>
              <a:gd name="connsiteY2" fmla="*/ 3127558 h 3127558"/>
              <a:gd name="connsiteX0" fmla="*/ 3132310 w 3132309"/>
              <a:gd name="connsiteY0" fmla="*/ 3127560 h 3127560"/>
              <a:gd name="connsiteX1" fmla="*/ 0 w 3132309"/>
              <a:gd name="connsiteY1" fmla="*/ 1 h 3127560"/>
              <a:gd name="connsiteX2" fmla="*/ 85008 w 3132309"/>
              <a:gd name="connsiteY2" fmla="*/ 63485 h 3127560"/>
              <a:gd name="connsiteX3" fmla="*/ 3132310 w 3132309"/>
              <a:gd name="connsiteY3" fmla="*/ 3127560 h 3127560"/>
              <a:gd name="connsiteX0" fmla="*/ 3132310 w 3132311"/>
              <a:gd name="connsiteY0" fmla="*/ 3127558 h 3127558"/>
              <a:gd name="connsiteX1" fmla="*/ 0 w 3132311"/>
              <a:gd name="connsiteY1" fmla="*/ -1 h 3127558"/>
              <a:gd name="connsiteX2" fmla="*/ 85008 w 3132311"/>
              <a:gd name="connsiteY2" fmla="*/ 63483 h 3127558"/>
              <a:gd name="connsiteX3" fmla="*/ 3007106 w 3132311"/>
              <a:gd name="connsiteY3" fmla="*/ 3006991 h 3127558"/>
              <a:gd name="connsiteX4" fmla="*/ 3132310 w 3132311"/>
              <a:gd name="connsiteY4" fmla="*/ 3127558 h 3127558"/>
              <a:gd name="connsiteX0" fmla="*/ 3132310 w 3132309"/>
              <a:gd name="connsiteY0" fmla="*/ 3127560 h 3127560"/>
              <a:gd name="connsiteX1" fmla="*/ 0 w 3132309"/>
              <a:gd name="connsiteY1" fmla="*/ 1 h 3127560"/>
              <a:gd name="connsiteX2" fmla="*/ 85008 w 3132309"/>
              <a:gd name="connsiteY2" fmla="*/ 63485 h 3127560"/>
              <a:gd name="connsiteX3" fmla="*/ 1604927 w 3132309"/>
              <a:gd name="connsiteY3" fmla="*/ 1583405 h 3127560"/>
              <a:gd name="connsiteX4" fmla="*/ 3007106 w 3132309"/>
              <a:gd name="connsiteY4" fmla="*/ 3006993 h 3127560"/>
              <a:gd name="connsiteX5" fmla="*/ 3132310 w 3132309"/>
              <a:gd name="connsiteY5" fmla="*/ 3127560 h 3127560"/>
              <a:gd name="connsiteX0" fmla="*/ 1604927 w 3132311"/>
              <a:gd name="connsiteY0" fmla="*/ 1583403 h 3127558"/>
              <a:gd name="connsiteX1" fmla="*/ 3007106 w 3132311"/>
              <a:gd name="connsiteY1" fmla="*/ 3006991 h 3127558"/>
              <a:gd name="connsiteX2" fmla="*/ 3132310 w 3132311"/>
              <a:gd name="connsiteY2" fmla="*/ 3127558 h 3127558"/>
              <a:gd name="connsiteX3" fmla="*/ 0 w 3132311"/>
              <a:gd name="connsiteY3" fmla="*/ -1 h 3127558"/>
              <a:gd name="connsiteX4" fmla="*/ 85008 w 3132311"/>
              <a:gd name="connsiteY4" fmla="*/ 63483 h 3127558"/>
              <a:gd name="connsiteX5" fmla="*/ 1765482 w 3132311"/>
              <a:gd name="connsiteY5" fmla="*/ 1743958 h 3127558"/>
              <a:gd name="connsiteX0" fmla="*/ 1604927 w 3132309"/>
              <a:gd name="connsiteY0" fmla="*/ 1583405 h 3127560"/>
              <a:gd name="connsiteX1" fmla="*/ 3007106 w 3132309"/>
              <a:gd name="connsiteY1" fmla="*/ 3006993 h 3127560"/>
              <a:gd name="connsiteX2" fmla="*/ 3132310 w 3132309"/>
              <a:gd name="connsiteY2" fmla="*/ 3127560 h 3127560"/>
              <a:gd name="connsiteX3" fmla="*/ 0 w 3132309"/>
              <a:gd name="connsiteY3" fmla="*/ 1 h 3127560"/>
              <a:gd name="connsiteX4" fmla="*/ 85008 w 3132309"/>
              <a:gd name="connsiteY4" fmla="*/ 63485 h 3127560"/>
              <a:gd name="connsiteX0" fmla="*/ 3007106 w 3132311"/>
              <a:gd name="connsiteY0" fmla="*/ 3006991 h 3127558"/>
              <a:gd name="connsiteX1" fmla="*/ 3132310 w 3132311"/>
              <a:gd name="connsiteY1" fmla="*/ 3127558 h 3127558"/>
              <a:gd name="connsiteX2" fmla="*/ 0 w 3132311"/>
              <a:gd name="connsiteY2" fmla="*/ -1 h 3127558"/>
              <a:gd name="connsiteX3" fmla="*/ 85008 w 3132311"/>
              <a:gd name="connsiteY3" fmla="*/ 63483 h 3127558"/>
              <a:gd name="connsiteX0" fmla="*/ 3007106 w 3132309"/>
              <a:gd name="connsiteY0" fmla="*/ 3006993 h 3127560"/>
              <a:gd name="connsiteX1" fmla="*/ 3132310 w 3132309"/>
              <a:gd name="connsiteY1" fmla="*/ 3127560 h 3127560"/>
              <a:gd name="connsiteX2" fmla="*/ 0 w 3132309"/>
              <a:gd name="connsiteY2" fmla="*/ 1 h 3127560"/>
              <a:gd name="connsiteX0" fmla="*/ 3132310 w 3132311"/>
              <a:gd name="connsiteY0" fmla="*/ 3127558 h 3127558"/>
              <a:gd name="connsiteX1" fmla="*/ 0 w 3132311"/>
              <a:gd name="connsiteY1" fmla="*/ -1 h 3127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32311" h="3127558">
                <a:moveTo>
                  <a:pt x="3132310" y="3127558"/>
                </a:moveTo>
                <a:cubicBezTo>
                  <a:pt x="1404275" y="3127467"/>
                  <a:pt x="2715" y="1728032"/>
                  <a:pt x="0" y="-1"/>
                </a:cubicBezTo>
              </a:path>
            </a:pathLst>
          </a:custGeom>
          <a:noFill/>
          <a:ln w="12700" cap="flat" cmpd="sng" algn="ctr">
            <a:solidFill>
              <a:srgbClr val="FFFF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Arc partiel 71">
            <a:extLst>
              <a:ext uri="{FF2B5EF4-FFF2-40B4-BE49-F238E27FC236}">
                <a16:creationId xmlns:a16="http://schemas.microsoft.com/office/drawing/2014/main" id="{EC2D0808-4D69-4DA3-8328-002844F1D3CA}"/>
              </a:ext>
            </a:extLst>
          </p:cNvPr>
          <p:cNvSpPr/>
          <p:nvPr/>
        </p:nvSpPr>
        <p:spPr>
          <a:xfrm>
            <a:off x="4117215" y="1223246"/>
            <a:ext cx="1784023" cy="1787407"/>
          </a:xfrm>
          <a:custGeom>
            <a:avLst/>
            <a:gdLst>
              <a:gd name="connsiteX0" fmla="*/ 3132314 w 6264960"/>
              <a:gd name="connsiteY0" fmla="*/ 6264960 h 6264960"/>
              <a:gd name="connsiteX1" fmla="*/ 4 w 6264960"/>
              <a:gd name="connsiteY1" fmla="*/ 3137401 h 6264960"/>
              <a:gd name="connsiteX2" fmla="*/ 3132480 w 6264960"/>
              <a:gd name="connsiteY2" fmla="*/ 3132480 h 6264960"/>
              <a:gd name="connsiteX3" fmla="*/ 3132314 w 6264960"/>
              <a:gd name="connsiteY3" fmla="*/ 6264960 h 6264960"/>
              <a:gd name="connsiteX0" fmla="*/ 3132310 w 3132476"/>
              <a:gd name="connsiteY0" fmla="*/ 3138420 h 3138420"/>
              <a:gd name="connsiteX1" fmla="*/ 0 w 3132476"/>
              <a:gd name="connsiteY1" fmla="*/ 10861 h 3138420"/>
              <a:gd name="connsiteX2" fmla="*/ 2971796 w 3132476"/>
              <a:gd name="connsiteY2" fmla="*/ 0 h 3138420"/>
              <a:gd name="connsiteX3" fmla="*/ 3132476 w 3132476"/>
              <a:gd name="connsiteY3" fmla="*/ 5940 h 3138420"/>
              <a:gd name="connsiteX4" fmla="*/ 3132310 w 3132476"/>
              <a:gd name="connsiteY4" fmla="*/ 3138420 h 3138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2476" h="3138420">
                <a:moveTo>
                  <a:pt x="3132310" y="3138420"/>
                </a:moveTo>
                <a:cubicBezTo>
                  <a:pt x="1404275" y="3138329"/>
                  <a:pt x="2715" y="1738894"/>
                  <a:pt x="0" y="10861"/>
                </a:cubicBezTo>
                <a:lnTo>
                  <a:pt x="2971796" y="0"/>
                </a:lnTo>
                <a:lnTo>
                  <a:pt x="3132476" y="5940"/>
                </a:lnTo>
                <a:cubicBezTo>
                  <a:pt x="3132421" y="1050100"/>
                  <a:pt x="3132365" y="2094260"/>
                  <a:pt x="3132310" y="3138420"/>
                </a:cubicBezTo>
                <a:close/>
              </a:path>
            </a:pathLst>
          </a:custGeom>
          <a:solidFill>
            <a:srgbClr val="FFFF99"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0" name="Image 89">
            <a:extLst>
              <a:ext uri="{FF2B5EF4-FFF2-40B4-BE49-F238E27FC236}">
                <a16:creationId xmlns:a16="http://schemas.microsoft.com/office/drawing/2014/main" id="{9CC95238-54A7-4869-84DB-7A6CFE08C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090" y="1980240"/>
            <a:ext cx="2058264" cy="1200440"/>
          </a:xfrm>
          <a:prstGeom prst="rect">
            <a:avLst/>
          </a:prstGeom>
        </p:spPr>
      </p:pic>
      <p:sp>
        <p:nvSpPr>
          <p:cNvPr id="91" name="Rectangle 1">
            <a:extLst>
              <a:ext uri="{FF2B5EF4-FFF2-40B4-BE49-F238E27FC236}">
                <a16:creationId xmlns:a16="http://schemas.microsoft.com/office/drawing/2014/main" id="{1C238B8F-B3FE-4F81-954E-E7582F0F17EB}"/>
              </a:ext>
            </a:extLst>
          </p:cNvPr>
          <p:cNvSpPr/>
          <p:nvPr/>
        </p:nvSpPr>
        <p:spPr>
          <a:xfrm>
            <a:off x="3888951" y="3167307"/>
            <a:ext cx="1991177" cy="192861"/>
          </a:xfrm>
          <a:custGeom>
            <a:avLst/>
            <a:gdLst>
              <a:gd name="connsiteX0" fmla="*/ 0 w 3429000"/>
              <a:gd name="connsiteY0" fmla="*/ 0 h 306614"/>
              <a:gd name="connsiteX1" fmla="*/ 3429000 w 3429000"/>
              <a:gd name="connsiteY1" fmla="*/ 0 h 306614"/>
              <a:gd name="connsiteX2" fmla="*/ 3429000 w 3429000"/>
              <a:gd name="connsiteY2" fmla="*/ 306614 h 306614"/>
              <a:gd name="connsiteX3" fmla="*/ 0 w 3429000"/>
              <a:gd name="connsiteY3" fmla="*/ 306614 h 306614"/>
              <a:gd name="connsiteX4" fmla="*/ 0 w 3429000"/>
              <a:gd name="connsiteY4" fmla="*/ 0 h 306614"/>
              <a:gd name="connsiteX0" fmla="*/ 0 w 3429000"/>
              <a:gd name="connsiteY0" fmla="*/ 0 h 306614"/>
              <a:gd name="connsiteX1" fmla="*/ 3429000 w 3429000"/>
              <a:gd name="connsiteY1" fmla="*/ 0 h 306614"/>
              <a:gd name="connsiteX2" fmla="*/ 3429000 w 3429000"/>
              <a:gd name="connsiteY2" fmla="*/ 306614 h 306614"/>
              <a:gd name="connsiteX3" fmla="*/ 0 w 3429000"/>
              <a:gd name="connsiteY3" fmla="*/ 306614 h 306614"/>
              <a:gd name="connsiteX4" fmla="*/ 0 w 3429000"/>
              <a:gd name="connsiteY4" fmla="*/ 0 h 306614"/>
              <a:gd name="connsiteX0" fmla="*/ 0 w 3429000"/>
              <a:gd name="connsiteY0" fmla="*/ 3436 h 310050"/>
              <a:gd name="connsiteX1" fmla="*/ 3429000 w 3429000"/>
              <a:gd name="connsiteY1" fmla="*/ 3436 h 310050"/>
              <a:gd name="connsiteX2" fmla="*/ 3429000 w 3429000"/>
              <a:gd name="connsiteY2" fmla="*/ 310050 h 310050"/>
              <a:gd name="connsiteX3" fmla="*/ 0 w 3429000"/>
              <a:gd name="connsiteY3" fmla="*/ 310050 h 310050"/>
              <a:gd name="connsiteX4" fmla="*/ 0 w 3429000"/>
              <a:gd name="connsiteY4" fmla="*/ 3436 h 310050"/>
              <a:gd name="connsiteX0" fmla="*/ 0 w 3429000"/>
              <a:gd name="connsiteY0" fmla="*/ 2375 h 308989"/>
              <a:gd name="connsiteX1" fmla="*/ 3429000 w 3429000"/>
              <a:gd name="connsiteY1" fmla="*/ 2375 h 308989"/>
              <a:gd name="connsiteX2" fmla="*/ 3429000 w 3429000"/>
              <a:gd name="connsiteY2" fmla="*/ 308989 h 308989"/>
              <a:gd name="connsiteX3" fmla="*/ 0 w 3429000"/>
              <a:gd name="connsiteY3" fmla="*/ 308989 h 308989"/>
              <a:gd name="connsiteX4" fmla="*/ 0 w 3429000"/>
              <a:gd name="connsiteY4" fmla="*/ 2375 h 308989"/>
              <a:gd name="connsiteX0" fmla="*/ 0 w 3429000"/>
              <a:gd name="connsiteY0" fmla="*/ 13399 h 320013"/>
              <a:gd name="connsiteX1" fmla="*/ 3429000 w 3429000"/>
              <a:gd name="connsiteY1" fmla="*/ 13399 h 320013"/>
              <a:gd name="connsiteX2" fmla="*/ 3429000 w 3429000"/>
              <a:gd name="connsiteY2" fmla="*/ 320013 h 320013"/>
              <a:gd name="connsiteX3" fmla="*/ 0 w 3429000"/>
              <a:gd name="connsiteY3" fmla="*/ 320013 h 320013"/>
              <a:gd name="connsiteX4" fmla="*/ 0 w 3429000"/>
              <a:gd name="connsiteY4" fmla="*/ 13399 h 320013"/>
              <a:gd name="connsiteX0" fmla="*/ 0 w 3429000"/>
              <a:gd name="connsiteY0" fmla="*/ 32163 h 338777"/>
              <a:gd name="connsiteX1" fmla="*/ 3429000 w 3429000"/>
              <a:gd name="connsiteY1" fmla="*/ 32163 h 338777"/>
              <a:gd name="connsiteX2" fmla="*/ 3429000 w 3429000"/>
              <a:gd name="connsiteY2" fmla="*/ 338777 h 338777"/>
              <a:gd name="connsiteX3" fmla="*/ 0 w 3429000"/>
              <a:gd name="connsiteY3" fmla="*/ 338777 h 338777"/>
              <a:gd name="connsiteX4" fmla="*/ 0 w 3429000"/>
              <a:gd name="connsiteY4" fmla="*/ 32163 h 338777"/>
              <a:gd name="connsiteX0" fmla="*/ 0 w 3429000"/>
              <a:gd name="connsiteY0" fmla="*/ 20787 h 327401"/>
              <a:gd name="connsiteX1" fmla="*/ 3429000 w 3429000"/>
              <a:gd name="connsiteY1" fmla="*/ 20787 h 327401"/>
              <a:gd name="connsiteX2" fmla="*/ 3429000 w 3429000"/>
              <a:gd name="connsiteY2" fmla="*/ 327401 h 327401"/>
              <a:gd name="connsiteX3" fmla="*/ 0 w 3429000"/>
              <a:gd name="connsiteY3" fmla="*/ 327401 h 327401"/>
              <a:gd name="connsiteX4" fmla="*/ 0 w 3429000"/>
              <a:gd name="connsiteY4" fmla="*/ 20787 h 327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9000" h="327401">
                <a:moveTo>
                  <a:pt x="0" y="20787"/>
                </a:moveTo>
                <a:cubicBezTo>
                  <a:pt x="1118030" y="142774"/>
                  <a:pt x="2284503" y="-63237"/>
                  <a:pt x="3429000" y="20787"/>
                </a:cubicBezTo>
                <a:lnTo>
                  <a:pt x="3429000" y="327401"/>
                </a:lnTo>
                <a:lnTo>
                  <a:pt x="0" y="327401"/>
                </a:lnTo>
                <a:lnTo>
                  <a:pt x="0" y="20787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2" name="Groupe 91">
            <a:extLst>
              <a:ext uri="{FF2B5EF4-FFF2-40B4-BE49-F238E27FC236}">
                <a16:creationId xmlns:a16="http://schemas.microsoft.com/office/drawing/2014/main" id="{BDF8C9BE-113D-4424-80E5-C6B91543BA9A}"/>
              </a:ext>
            </a:extLst>
          </p:cNvPr>
          <p:cNvGrpSpPr/>
          <p:nvPr/>
        </p:nvGrpSpPr>
        <p:grpSpPr>
          <a:xfrm>
            <a:off x="3847118" y="1223252"/>
            <a:ext cx="2058264" cy="2197148"/>
            <a:chOff x="4932324" y="1420445"/>
            <a:chExt cx="3275994" cy="2519994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6AB97B79-4D3B-4284-9BD0-C47350594884}"/>
                </a:ext>
              </a:extLst>
            </p:cNvPr>
            <p:cNvSpPr/>
            <p:nvPr/>
          </p:nvSpPr>
          <p:spPr>
            <a:xfrm>
              <a:off x="4932324" y="1420445"/>
              <a:ext cx="3275994" cy="2519994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5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Arc partiel 12">
              <a:extLst>
                <a:ext uri="{FF2B5EF4-FFF2-40B4-BE49-F238E27FC236}">
                  <a16:creationId xmlns:a16="http://schemas.microsoft.com/office/drawing/2014/main" id="{21E678D3-B46E-4372-BD79-147AC78B6602}"/>
                </a:ext>
              </a:extLst>
            </p:cNvPr>
            <p:cNvSpPr/>
            <p:nvPr/>
          </p:nvSpPr>
          <p:spPr>
            <a:xfrm>
              <a:off x="7721119" y="1421705"/>
              <a:ext cx="485955" cy="350963"/>
            </a:xfrm>
            <a:custGeom>
              <a:avLst/>
              <a:gdLst>
                <a:gd name="connsiteX0" fmla="*/ 694224 w 1388160"/>
                <a:gd name="connsiteY0" fmla="*/ 1388160 h 1388160"/>
                <a:gd name="connsiteX1" fmla="*/ 1 w 1388160"/>
                <a:gd name="connsiteY1" fmla="*/ 695170 h 1388160"/>
                <a:gd name="connsiteX2" fmla="*/ 694080 w 1388160"/>
                <a:gd name="connsiteY2" fmla="*/ 694080 h 1388160"/>
                <a:gd name="connsiteX3" fmla="*/ 694224 w 1388160"/>
                <a:gd name="connsiteY3" fmla="*/ 1388160 h 1388160"/>
                <a:gd name="connsiteX0" fmla="*/ 694223 w 694223"/>
                <a:gd name="connsiteY0" fmla="*/ 697480 h 697480"/>
                <a:gd name="connsiteX1" fmla="*/ 0 w 694223"/>
                <a:gd name="connsiteY1" fmla="*/ 4490 h 697480"/>
                <a:gd name="connsiteX2" fmla="*/ 487679 w 694223"/>
                <a:gd name="connsiteY2" fmla="*/ 0 h 697480"/>
                <a:gd name="connsiteX3" fmla="*/ 694079 w 694223"/>
                <a:gd name="connsiteY3" fmla="*/ 3400 h 697480"/>
                <a:gd name="connsiteX4" fmla="*/ 694223 w 694223"/>
                <a:gd name="connsiteY4" fmla="*/ 697480 h 697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4223" h="697480">
                  <a:moveTo>
                    <a:pt x="694223" y="697480"/>
                  </a:moveTo>
                  <a:cubicBezTo>
                    <a:pt x="311263" y="697560"/>
                    <a:pt x="601" y="387450"/>
                    <a:pt x="0" y="4490"/>
                  </a:cubicBezTo>
                  <a:lnTo>
                    <a:pt x="487679" y="0"/>
                  </a:lnTo>
                  <a:lnTo>
                    <a:pt x="694079" y="3400"/>
                  </a:lnTo>
                  <a:lnTo>
                    <a:pt x="694223" y="697480"/>
                  </a:lnTo>
                  <a:close/>
                </a:path>
              </a:pathLst>
            </a:custGeom>
            <a:solidFill>
              <a:srgbClr val="FFFF00"/>
            </a:solidFill>
            <a:ln w="1270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3" name="Groupe 92">
            <a:extLst>
              <a:ext uri="{FF2B5EF4-FFF2-40B4-BE49-F238E27FC236}">
                <a16:creationId xmlns:a16="http://schemas.microsoft.com/office/drawing/2014/main" id="{33E8B364-CCEC-436B-8BA9-761DBEFB7432}"/>
              </a:ext>
            </a:extLst>
          </p:cNvPr>
          <p:cNvGrpSpPr/>
          <p:nvPr/>
        </p:nvGrpSpPr>
        <p:grpSpPr>
          <a:xfrm>
            <a:off x="3879214" y="1992015"/>
            <a:ext cx="1991177" cy="1116583"/>
            <a:chOff x="2724150" y="3185754"/>
            <a:chExt cx="3429000" cy="469464"/>
          </a:xfrm>
        </p:grpSpPr>
        <p:sp>
          <p:nvSpPr>
            <p:cNvPr id="95" name="Forme libre : forme 94">
              <a:extLst>
                <a:ext uri="{FF2B5EF4-FFF2-40B4-BE49-F238E27FC236}">
                  <a16:creationId xmlns:a16="http://schemas.microsoft.com/office/drawing/2014/main" id="{A3154E78-C149-4BFF-9F51-8B6A6A228D71}"/>
                </a:ext>
              </a:extLst>
            </p:cNvPr>
            <p:cNvSpPr/>
            <p:nvPr/>
          </p:nvSpPr>
          <p:spPr>
            <a:xfrm>
              <a:off x="2724150" y="3185754"/>
              <a:ext cx="3429000" cy="469464"/>
            </a:xfrm>
            <a:custGeom>
              <a:avLst/>
              <a:gdLst>
                <a:gd name="connsiteX0" fmla="*/ 95250 w 3067929"/>
                <a:gd name="connsiteY0" fmla="*/ 257525 h 539120"/>
                <a:gd name="connsiteX1" fmla="*/ 1400175 w 3067929"/>
                <a:gd name="connsiteY1" fmla="*/ 350 h 539120"/>
                <a:gd name="connsiteX2" fmla="*/ 3067050 w 3067929"/>
                <a:gd name="connsiteY2" fmla="*/ 209900 h 539120"/>
                <a:gd name="connsiteX3" fmla="*/ 1171575 w 3067929"/>
                <a:gd name="connsiteY3" fmla="*/ 533750 h 539120"/>
                <a:gd name="connsiteX4" fmla="*/ 0 w 3067929"/>
                <a:gd name="connsiteY4" fmla="*/ 381350 h 539120"/>
                <a:gd name="connsiteX0" fmla="*/ 95250 w 3067164"/>
                <a:gd name="connsiteY0" fmla="*/ 305071 h 586666"/>
                <a:gd name="connsiteX1" fmla="*/ 1257300 w 3067164"/>
                <a:gd name="connsiteY1" fmla="*/ 271 h 586666"/>
                <a:gd name="connsiteX2" fmla="*/ 3067050 w 3067164"/>
                <a:gd name="connsiteY2" fmla="*/ 257446 h 586666"/>
                <a:gd name="connsiteX3" fmla="*/ 1171575 w 3067164"/>
                <a:gd name="connsiteY3" fmla="*/ 581296 h 586666"/>
                <a:gd name="connsiteX4" fmla="*/ 0 w 3067164"/>
                <a:gd name="connsiteY4" fmla="*/ 428896 h 586666"/>
                <a:gd name="connsiteX0" fmla="*/ 95250 w 3067087"/>
                <a:gd name="connsiteY0" fmla="*/ 305094 h 670141"/>
                <a:gd name="connsiteX1" fmla="*/ 1257300 w 3067087"/>
                <a:gd name="connsiteY1" fmla="*/ 294 h 670141"/>
                <a:gd name="connsiteX2" fmla="*/ 3067050 w 3067087"/>
                <a:gd name="connsiteY2" fmla="*/ 257469 h 670141"/>
                <a:gd name="connsiteX3" fmla="*/ 1304925 w 3067087"/>
                <a:gd name="connsiteY3" fmla="*/ 667044 h 670141"/>
                <a:gd name="connsiteX4" fmla="*/ 0 w 3067087"/>
                <a:gd name="connsiteY4" fmla="*/ 428919 h 670141"/>
                <a:gd name="connsiteX0" fmla="*/ 95250 w 3067087"/>
                <a:gd name="connsiteY0" fmla="*/ 305094 h 688804"/>
                <a:gd name="connsiteX1" fmla="*/ 1257300 w 3067087"/>
                <a:gd name="connsiteY1" fmla="*/ 294 h 688804"/>
                <a:gd name="connsiteX2" fmla="*/ 3067050 w 3067087"/>
                <a:gd name="connsiteY2" fmla="*/ 257469 h 688804"/>
                <a:gd name="connsiteX3" fmla="*/ 1304925 w 3067087"/>
                <a:gd name="connsiteY3" fmla="*/ 667044 h 688804"/>
                <a:gd name="connsiteX4" fmla="*/ 0 w 3067087"/>
                <a:gd name="connsiteY4" fmla="*/ 428919 h 688804"/>
                <a:gd name="connsiteX0" fmla="*/ 95250 w 3067838"/>
                <a:gd name="connsiteY0" fmla="*/ 305087 h 662349"/>
                <a:gd name="connsiteX1" fmla="*/ 1257300 w 3067838"/>
                <a:gd name="connsiteY1" fmla="*/ 287 h 662349"/>
                <a:gd name="connsiteX2" fmla="*/ 3067050 w 3067838"/>
                <a:gd name="connsiteY2" fmla="*/ 257462 h 662349"/>
                <a:gd name="connsiteX3" fmla="*/ 1028700 w 3067838"/>
                <a:gd name="connsiteY3" fmla="*/ 638462 h 662349"/>
                <a:gd name="connsiteX4" fmla="*/ 0 w 3067838"/>
                <a:gd name="connsiteY4" fmla="*/ 428912 h 662349"/>
                <a:gd name="connsiteX0" fmla="*/ 95250 w 3067838"/>
                <a:gd name="connsiteY0" fmla="*/ 305087 h 660974"/>
                <a:gd name="connsiteX1" fmla="*/ 1257300 w 3067838"/>
                <a:gd name="connsiteY1" fmla="*/ 287 h 660974"/>
                <a:gd name="connsiteX2" fmla="*/ 3067050 w 3067838"/>
                <a:gd name="connsiteY2" fmla="*/ 257462 h 660974"/>
                <a:gd name="connsiteX3" fmla="*/ 1028700 w 3067838"/>
                <a:gd name="connsiteY3" fmla="*/ 638462 h 660974"/>
                <a:gd name="connsiteX4" fmla="*/ 0 w 3067838"/>
                <a:gd name="connsiteY4" fmla="*/ 428912 h 660974"/>
                <a:gd name="connsiteX0" fmla="*/ 95250 w 3067838"/>
                <a:gd name="connsiteY0" fmla="*/ 305087 h 660974"/>
                <a:gd name="connsiteX1" fmla="*/ 1257300 w 3067838"/>
                <a:gd name="connsiteY1" fmla="*/ 287 h 660974"/>
                <a:gd name="connsiteX2" fmla="*/ 3067050 w 3067838"/>
                <a:gd name="connsiteY2" fmla="*/ 257462 h 660974"/>
                <a:gd name="connsiteX3" fmla="*/ 1028700 w 3067838"/>
                <a:gd name="connsiteY3" fmla="*/ 638462 h 660974"/>
                <a:gd name="connsiteX4" fmla="*/ 0 w 3067838"/>
                <a:gd name="connsiteY4" fmla="*/ 428912 h 660974"/>
                <a:gd name="connsiteX0" fmla="*/ 38100 w 3067844"/>
                <a:gd name="connsiteY0" fmla="*/ 382705 h 662392"/>
                <a:gd name="connsiteX1" fmla="*/ 1257300 w 3067844"/>
                <a:gd name="connsiteY1" fmla="*/ 1705 h 662392"/>
                <a:gd name="connsiteX2" fmla="*/ 3067050 w 3067844"/>
                <a:gd name="connsiteY2" fmla="*/ 258880 h 662392"/>
                <a:gd name="connsiteX3" fmla="*/ 1028700 w 3067844"/>
                <a:gd name="connsiteY3" fmla="*/ 639880 h 662392"/>
                <a:gd name="connsiteX4" fmla="*/ 0 w 3067844"/>
                <a:gd name="connsiteY4" fmla="*/ 430330 h 662392"/>
                <a:gd name="connsiteX0" fmla="*/ 0 w 3067847"/>
                <a:gd name="connsiteY0" fmla="*/ 428394 h 663631"/>
                <a:gd name="connsiteX1" fmla="*/ 1257300 w 3067847"/>
                <a:gd name="connsiteY1" fmla="*/ 2944 h 663631"/>
                <a:gd name="connsiteX2" fmla="*/ 3067050 w 3067847"/>
                <a:gd name="connsiteY2" fmla="*/ 260119 h 663631"/>
                <a:gd name="connsiteX3" fmla="*/ 1028700 w 3067847"/>
                <a:gd name="connsiteY3" fmla="*/ 641119 h 663631"/>
                <a:gd name="connsiteX4" fmla="*/ 0 w 3067847"/>
                <a:gd name="connsiteY4" fmla="*/ 431569 h 663631"/>
                <a:gd name="connsiteX0" fmla="*/ 0 w 3067763"/>
                <a:gd name="connsiteY0" fmla="*/ 428322 h 634384"/>
                <a:gd name="connsiteX1" fmla="*/ 1257300 w 3067763"/>
                <a:gd name="connsiteY1" fmla="*/ 2872 h 634384"/>
                <a:gd name="connsiteX2" fmla="*/ 3067050 w 3067763"/>
                <a:gd name="connsiteY2" fmla="*/ 260047 h 634384"/>
                <a:gd name="connsiteX3" fmla="*/ 1041400 w 3067763"/>
                <a:gd name="connsiteY3" fmla="*/ 609297 h 634384"/>
                <a:gd name="connsiteX4" fmla="*/ 0 w 3067763"/>
                <a:gd name="connsiteY4" fmla="*/ 431497 h 634384"/>
                <a:gd name="connsiteX0" fmla="*/ 0 w 3067763"/>
                <a:gd name="connsiteY0" fmla="*/ 428322 h 634384"/>
                <a:gd name="connsiteX1" fmla="*/ 1257300 w 3067763"/>
                <a:gd name="connsiteY1" fmla="*/ 2872 h 634384"/>
                <a:gd name="connsiteX2" fmla="*/ 3067050 w 3067763"/>
                <a:gd name="connsiteY2" fmla="*/ 260047 h 634384"/>
                <a:gd name="connsiteX3" fmla="*/ 1041400 w 3067763"/>
                <a:gd name="connsiteY3" fmla="*/ 609297 h 634384"/>
                <a:gd name="connsiteX4" fmla="*/ 0 w 3067763"/>
                <a:gd name="connsiteY4" fmla="*/ 431497 h 634384"/>
                <a:gd name="connsiteX0" fmla="*/ 0 w 3067050"/>
                <a:gd name="connsiteY0" fmla="*/ 428986 h 635048"/>
                <a:gd name="connsiteX1" fmla="*/ 1257300 w 3067050"/>
                <a:gd name="connsiteY1" fmla="*/ 3536 h 635048"/>
                <a:gd name="connsiteX2" fmla="*/ 3067050 w 3067050"/>
                <a:gd name="connsiteY2" fmla="*/ 260711 h 635048"/>
                <a:gd name="connsiteX3" fmla="*/ 1041400 w 3067050"/>
                <a:gd name="connsiteY3" fmla="*/ 609961 h 635048"/>
                <a:gd name="connsiteX4" fmla="*/ 0 w 3067050"/>
                <a:gd name="connsiteY4" fmla="*/ 432161 h 635048"/>
                <a:gd name="connsiteX0" fmla="*/ 0 w 3067050"/>
                <a:gd name="connsiteY0" fmla="*/ 428986 h 635048"/>
                <a:gd name="connsiteX1" fmla="*/ 1257300 w 3067050"/>
                <a:gd name="connsiteY1" fmla="*/ 3536 h 635048"/>
                <a:gd name="connsiteX2" fmla="*/ 3067050 w 3067050"/>
                <a:gd name="connsiteY2" fmla="*/ 260711 h 635048"/>
                <a:gd name="connsiteX3" fmla="*/ 1041400 w 3067050"/>
                <a:gd name="connsiteY3" fmla="*/ 609961 h 635048"/>
                <a:gd name="connsiteX4" fmla="*/ 0 w 3067050"/>
                <a:gd name="connsiteY4" fmla="*/ 432161 h 635048"/>
                <a:gd name="connsiteX0" fmla="*/ 0 w 3067050"/>
                <a:gd name="connsiteY0" fmla="*/ 428986 h 546798"/>
                <a:gd name="connsiteX1" fmla="*/ 1257300 w 3067050"/>
                <a:gd name="connsiteY1" fmla="*/ 3536 h 546798"/>
                <a:gd name="connsiteX2" fmla="*/ 3067050 w 3067050"/>
                <a:gd name="connsiteY2" fmla="*/ 260711 h 546798"/>
                <a:gd name="connsiteX3" fmla="*/ 1208087 w 3067050"/>
                <a:gd name="connsiteY3" fmla="*/ 507567 h 546798"/>
                <a:gd name="connsiteX4" fmla="*/ 0 w 3067050"/>
                <a:gd name="connsiteY4" fmla="*/ 432161 h 546798"/>
                <a:gd name="connsiteX0" fmla="*/ 0 w 3067050"/>
                <a:gd name="connsiteY0" fmla="*/ 346596 h 464408"/>
                <a:gd name="connsiteX1" fmla="*/ 1309688 w 3067050"/>
                <a:gd name="connsiteY1" fmla="*/ 6871 h 464408"/>
                <a:gd name="connsiteX2" fmla="*/ 3067050 w 3067050"/>
                <a:gd name="connsiteY2" fmla="*/ 178321 h 464408"/>
                <a:gd name="connsiteX3" fmla="*/ 1208087 w 3067050"/>
                <a:gd name="connsiteY3" fmla="*/ 425177 h 464408"/>
                <a:gd name="connsiteX4" fmla="*/ 0 w 3067050"/>
                <a:gd name="connsiteY4" fmla="*/ 349771 h 464408"/>
                <a:gd name="connsiteX0" fmla="*/ 0 w 3067050"/>
                <a:gd name="connsiteY0" fmla="*/ 346596 h 502026"/>
                <a:gd name="connsiteX1" fmla="*/ 1309688 w 3067050"/>
                <a:gd name="connsiteY1" fmla="*/ 6871 h 502026"/>
                <a:gd name="connsiteX2" fmla="*/ 3067050 w 3067050"/>
                <a:gd name="connsiteY2" fmla="*/ 178321 h 502026"/>
                <a:gd name="connsiteX3" fmla="*/ 1208087 w 3067050"/>
                <a:gd name="connsiteY3" fmla="*/ 425177 h 502026"/>
                <a:gd name="connsiteX4" fmla="*/ 4763 w 3067050"/>
                <a:gd name="connsiteY4" fmla="*/ 471215 h 502026"/>
                <a:gd name="connsiteX0" fmla="*/ 0 w 3067050"/>
                <a:gd name="connsiteY0" fmla="*/ 346596 h 471215"/>
                <a:gd name="connsiteX1" fmla="*/ 1309688 w 3067050"/>
                <a:gd name="connsiteY1" fmla="*/ 6871 h 471215"/>
                <a:gd name="connsiteX2" fmla="*/ 3067050 w 3067050"/>
                <a:gd name="connsiteY2" fmla="*/ 178321 h 471215"/>
                <a:gd name="connsiteX3" fmla="*/ 1208087 w 3067050"/>
                <a:gd name="connsiteY3" fmla="*/ 425177 h 471215"/>
                <a:gd name="connsiteX4" fmla="*/ 4763 w 3067050"/>
                <a:gd name="connsiteY4" fmla="*/ 471215 h 471215"/>
                <a:gd name="connsiteX0" fmla="*/ 0 w 3074194"/>
                <a:gd name="connsiteY0" fmla="*/ 283850 h 468001"/>
                <a:gd name="connsiteX1" fmla="*/ 1316832 w 3074194"/>
                <a:gd name="connsiteY1" fmla="*/ 3657 h 468001"/>
                <a:gd name="connsiteX2" fmla="*/ 3074194 w 3074194"/>
                <a:gd name="connsiteY2" fmla="*/ 175107 h 468001"/>
                <a:gd name="connsiteX3" fmla="*/ 1215231 w 3074194"/>
                <a:gd name="connsiteY3" fmla="*/ 421963 h 468001"/>
                <a:gd name="connsiteX4" fmla="*/ 11907 w 3074194"/>
                <a:gd name="connsiteY4" fmla="*/ 468001 h 468001"/>
                <a:gd name="connsiteX0" fmla="*/ 0 w 3074194"/>
                <a:gd name="connsiteY0" fmla="*/ 283850 h 468001"/>
                <a:gd name="connsiteX1" fmla="*/ 1316832 w 3074194"/>
                <a:gd name="connsiteY1" fmla="*/ 3657 h 468001"/>
                <a:gd name="connsiteX2" fmla="*/ 3074194 w 3074194"/>
                <a:gd name="connsiteY2" fmla="*/ 175107 h 468001"/>
                <a:gd name="connsiteX3" fmla="*/ 1215231 w 3074194"/>
                <a:gd name="connsiteY3" fmla="*/ 421963 h 468001"/>
                <a:gd name="connsiteX4" fmla="*/ 11907 w 3074194"/>
                <a:gd name="connsiteY4" fmla="*/ 468001 h 468001"/>
                <a:gd name="connsiteX0" fmla="*/ 0 w 3074194"/>
                <a:gd name="connsiteY0" fmla="*/ 283850 h 468001"/>
                <a:gd name="connsiteX1" fmla="*/ 1316832 w 3074194"/>
                <a:gd name="connsiteY1" fmla="*/ 3657 h 468001"/>
                <a:gd name="connsiteX2" fmla="*/ 3074194 w 3074194"/>
                <a:gd name="connsiteY2" fmla="*/ 175107 h 468001"/>
                <a:gd name="connsiteX3" fmla="*/ 1215231 w 3074194"/>
                <a:gd name="connsiteY3" fmla="*/ 421963 h 468001"/>
                <a:gd name="connsiteX4" fmla="*/ 11907 w 3074194"/>
                <a:gd name="connsiteY4" fmla="*/ 468001 h 468001"/>
                <a:gd name="connsiteX0" fmla="*/ 0 w 3086100"/>
                <a:gd name="connsiteY0" fmla="*/ 268865 h 467304"/>
                <a:gd name="connsiteX1" fmla="*/ 1328738 w 3086100"/>
                <a:gd name="connsiteY1" fmla="*/ 2960 h 467304"/>
                <a:gd name="connsiteX2" fmla="*/ 3086100 w 3086100"/>
                <a:gd name="connsiteY2" fmla="*/ 174410 h 467304"/>
                <a:gd name="connsiteX3" fmla="*/ 1227137 w 3086100"/>
                <a:gd name="connsiteY3" fmla="*/ 421266 h 467304"/>
                <a:gd name="connsiteX4" fmla="*/ 23813 w 3086100"/>
                <a:gd name="connsiteY4" fmla="*/ 467304 h 467304"/>
                <a:gd name="connsiteX0" fmla="*/ 0 w 3086100"/>
                <a:gd name="connsiteY0" fmla="*/ 268865 h 467304"/>
                <a:gd name="connsiteX1" fmla="*/ 1328738 w 3086100"/>
                <a:gd name="connsiteY1" fmla="*/ 2960 h 467304"/>
                <a:gd name="connsiteX2" fmla="*/ 3086100 w 3086100"/>
                <a:gd name="connsiteY2" fmla="*/ 174410 h 467304"/>
                <a:gd name="connsiteX3" fmla="*/ 1227137 w 3086100"/>
                <a:gd name="connsiteY3" fmla="*/ 421266 h 467304"/>
                <a:gd name="connsiteX4" fmla="*/ 23813 w 3086100"/>
                <a:gd name="connsiteY4" fmla="*/ 467304 h 467304"/>
                <a:gd name="connsiteX0" fmla="*/ 0 w 3429000"/>
                <a:gd name="connsiteY0" fmla="*/ 271025 h 469464"/>
                <a:gd name="connsiteX1" fmla="*/ 1328738 w 3429000"/>
                <a:gd name="connsiteY1" fmla="*/ 5120 h 469464"/>
                <a:gd name="connsiteX2" fmla="*/ 3429000 w 3429000"/>
                <a:gd name="connsiteY2" fmla="*/ 157520 h 469464"/>
                <a:gd name="connsiteX3" fmla="*/ 1227137 w 3429000"/>
                <a:gd name="connsiteY3" fmla="*/ 423426 h 469464"/>
                <a:gd name="connsiteX4" fmla="*/ 23813 w 3429000"/>
                <a:gd name="connsiteY4" fmla="*/ 469464 h 469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00" h="469464">
                  <a:moveTo>
                    <a:pt x="0" y="271025"/>
                  </a:moveTo>
                  <a:cubicBezTo>
                    <a:pt x="288130" y="186887"/>
                    <a:pt x="757238" y="24037"/>
                    <a:pt x="1328738" y="5120"/>
                  </a:cubicBezTo>
                  <a:cubicBezTo>
                    <a:pt x="1900238" y="-13797"/>
                    <a:pt x="3155420" y="15968"/>
                    <a:pt x="3429000" y="157520"/>
                  </a:cubicBezTo>
                  <a:cubicBezTo>
                    <a:pt x="3335867" y="232397"/>
                    <a:pt x="1794668" y="371435"/>
                    <a:pt x="1227137" y="423426"/>
                  </a:cubicBezTo>
                  <a:cubicBezTo>
                    <a:pt x="659606" y="475417"/>
                    <a:pt x="184944" y="462319"/>
                    <a:pt x="23813" y="469464"/>
                  </a:cubicBezTo>
                </a:path>
              </a:pathLst>
            </a:custGeom>
            <a:solidFill>
              <a:srgbClr val="70AD47">
                <a:lumMod val="40000"/>
                <a:lumOff val="60000"/>
              </a:srgbClr>
            </a:solidFill>
            <a:ln w="1270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Forme libre : forme 95">
              <a:extLst>
                <a:ext uri="{FF2B5EF4-FFF2-40B4-BE49-F238E27FC236}">
                  <a16:creationId xmlns:a16="http://schemas.microsoft.com/office/drawing/2014/main" id="{F27187BE-0DBE-4F2D-920E-63BB80058AB3}"/>
                </a:ext>
              </a:extLst>
            </p:cNvPr>
            <p:cNvSpPr/>
            <p:nvPr/>
          </p:nvSpPr>
          <p:spPr>
            <a:xfrm>
              <a:off x="2737732" y="3318000"/>
              <a:ext cx="3247867" cy="237953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47867" h="217074">
                  <a:moveTo>
                    <a:pt x="0" y="217074"/>
                  </a:moveTo>
                  <a:cubicBezTo>
                    <a:pt x="715169" y="78912"/>
                    <a:pt x="2047082" y="-46940"/>
                    <a:pt x="3247867" y="17228"/>
                  </a:cubicBezTo>
                </a:path>
              </a:pathLst>
            </a:custGeom>
            <a:noFill/>
            <a:ln w="1270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Forme libre : forme 96">
              <a:extLst>
                <a:ext uri="{FF2B5EF4-FFF2-40B4-BE49-F238E27FC236}">
                  <a16:creationId xmlns:a16="http://schemas.microsoft.com/office/drawing/2014/main" id="{4724FB0F-C35D-4880-98E9-17073AD21DFC}"/>
                </a:ext>
              </a:extLst>
            </p:cNvPr>
            <p:cNvSpPr/>
            <p:nvPr/>
          </p:nvSpPr>
          <p:spPr>
            <a:xfrm>
              <a:off x="2759977" y="3357022"/>
              <a:ext cx="3070316" cy="237953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47867" h="217074">
                  <a:moveTo>
                    <a:pt x="0" y="217074"/>
                  </a:moveTo>
                  <a:cubicBezTo>
                    <a:pt x="715169" y="78912"/>
                    <a:pt x="2047082" y="-46940"/>
                    <a:pt x="3247867" y="17228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Forme libre : forme 97">
              <a:extLst>
                <a:ext uri="{FF2B5EF4-FFF2-40B4-BE49-F238E27FC236}">
                  <a16:creationId xmlns:a16="http://schemas.microsoft.com/office/drawing/2014/main" id="{6EEADCBD-9CEF-49F3-BC56-AE2582C57C0D}"/>
                </a:ext>
              </a:extLst>
            </p:cNvPr>
            <p:cNvSpPr/>
            <p:nvPr/>
          </p:nvSpPr>
          <p:spPr>
            <a:xfrm>
              <a:off x="2759977" y="3392292"/>
              <a:ext cx="2913748" cy="237953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47867" h="217074">
                  <a:moveTo>
                    <a:pt x="0" y="217074"/>
                  </a:moveTo>
                  <a:cubicBezTo>
                    <a:pt x="715169" y="78912"/>
                    <a:pt x="2047082" y="-46940"/>
                    <a:pt x="3247867" y="17228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Forme libre : forme 98">
              <a:extLst>
                <a:ext uri="{FF2B5EF4-FFF2-40B4-BE49-F238E27FC236}">
                  <a16:creationId xmlns:a16="http://schemas.microsoft.com/office/drawing/2014/main" id="{C52B647D-1372-4B7C-94E2-AC2D8ADCD08F}"/>
                </a:ext>
              </a:extLst>
            </p:cNvPr>
            <p:cNvSpPr/>
            <p:nvPr/>
          </p:nvSpPr>
          <p:spPr>
            <a:xfrm>
              <a:off x="2917136" y="3421316"/>
              <a:ext cx="2599507" cy="210089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08074"/>
                <a:gd name="connsiteY0" fmla="*/ 225013 h 225013"/>
                <a:gd name="connsiteX1" fmla="*/ 3208074 w 3208074"/>
                <a:gd name="connsiteY1" fmla="*/ 16478 h 225013"/>
                <a:gd name="connsiteX0" fmla="*/ 0 w 3208074"/>
                <a:gd name="connsiteY0" fmla="*/ 213109 h 213109"/>
                <a:gd name="connsiteX1" fmla="*/ 3208074 w 3208074"/>
                <a:gd name="connsiteY1" fmla="*/ 4574 h 213109"/>
                <a:gd name="connsiteX0" fmla="*/ 0 w 3102906"/>
                <a:gd name="connsiteY0" fmla="*/ 192304 h 192303"/>
                <a:gd name="connsiteX1" fmla="*/ 3102906 w 3102906"/>
                <a:gd name="connsiteY1" fmla="*/ 5493 h 192303"/>
                <a:gd name="connsiteX0" fmla="*/ 0 w 3102906"/>
                <a:gd name="connsiteY0" fmla="*/ 191064 h 191064"/>
                <a:gd name="connsiteX1" fmla="*/ 3102906 w 3102906"/>
                <a:gd name="connsiteY1" fmla="*/ 4253 h 191064"/>
                <a:gd name="connsiteX0" fmla="*/ 0 w 3102906"/>
                <a:gd name="connsiteY0" fmla="*/ 191654 h 191654"/>
                <a:gd name="connsiteX1" fmla="*/ 3102906 w 3102906"/>
                <a:gd name="connsiteY1" fmla="*/ 4843 h 191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02906" h="191654">
                  <a:moveTo>
                    <a:pt x="0" y="191654"/>
                  </a:moveTo>
                  <a:cubicBezTo>
                    <a:pt x="752120" y="68699"/>
                    <a:pt x="1907806" y="-22396"/>
                    <a:pt x="3102906" y="4843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Forme libre : forme 99">
              <a:extLst>
                <a:ext uri="{FF2B5EF4-FFF2-40B4-BE49-F238E27FC236}">
                  <a16:creationId xmlns:a16="http://schemas.microsoft.com/office/drawing/2014/main" id="{FA734C76-9A19-4C42-8447-D7EF96E92A7C}"/>
                </a:ext>
              </a:extLst>
            </p:cNvPr>
            <p:cNvSpPr/>
            <p:nvPr/>
          </p:nvSpPr>
          <p:spPr>
            <a:xfrm>
              <a:off x="3159124" y="3449852"/>
              <a:ext cx="2154237" cy="177218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069658"/>
                <a:gd name="connsiteY0" fmla="*/ 171131 h 171131"/>
                <a:gd name="connsiteX1" fmla="*/ 3069658 w 3069658"/>
                <a:gd name="connsiteY1" fmla="*/ 23420 h 171131"/>
                <a:gd name="connsiteX0" fmla="*/ 0 w 3069658"/>
                <a:gd name="connsiteY0" fmla="*/ 166650 h 166650"/>
                <a:gd name="connsiteX1" fmla="*/ 3069658 w 3069658"/>
                <a:gd name="connsiteY1" fmla="*/ 18939 h 166650"/>
                <a:gd name="connsiteX0" fmla="*/ 0 w 3022877"/>
                <a:gd name="connsiteY0" fmla="*/ 178354 h 178354"/>
                <a:gd name="connsiteX1" fmla="*/ 3022877 w 3022877"/>
                <a:gd name="connsiteY1" fmla="*/ 17610 h 178354"/>
                <a:gd name="connsiteX0" fmla="*/ 0 w 3022877"/>
                <a:gd name="connsiteY0" fmla="*/ 161668 h 161668"/>
                <a:gd name="connsiteX1" fmla="*/ 3022877 w 3022877"/>
                <a:gd name="connsiteY1" fmla="*/ 924 h 161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877" h="161668">
                  <a:moveTo>
                    <a:pt x="0" y="161668"/>
                  </a:moveTo>
                  <a:cubicBezTo>
                    <a:pt x="732990" y="61159"/>
                    <a:pt x="1768629" y="-8936"/>
                    <a:pt x="3022877" y="924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Forme libre : forme 100">
              <a:extLst>
                <a:ext uri="{FF2B5EF4-FFF2-40B4-BE49-F238E27FC236}">
                  <a16:creationId xmlns:a16="http://schemas.microsoft.com/office/drawing/2014/main" id="{724446D3-C2CA-4BD1-9936-E9706B9EEB4C}"/>
                </a:ext>
              </a:extLst>
            </p:cNvPr>
            <p:cNvSpPr/>
            <p:nvPr/>
          </p:nvSpPr>
          <p:spPr>
            <a:xfrm>
              <a:off x="3375818" y="3473198"/>
              <a:ext cx="1735139" cy="147521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17088"/>
                <a:gd name="connsiteY0" fmla="*/ 205242 h 205242"/>
                <a:gd name="connsiteX1" fmla="*/ 3217088 w 3217088"/>
                <a:gd name="connsiteY1" fmla="*/ 18482 h 205242"/>
                <a:gd name="connsiteX0" fmla="*/ 0 w 3217088"/>
                <a:gd name="connsiteY0" fmla="*/ 200828 h 200828"/>
                <a:gd name="connsiteX1" fmla="*/ 3217088 w 3217088"/>
                <a:gd name="connsiteY1" fmla="*/ 14068 h 200828"/>
                <a:gd name="connsiteX0" fmla="*/ 0 w 3217088"/>
                <a:gd name="connsiteY0" fmla="*/ 189831 h 189831"/>
                <a:gd name="connsiteX1" fmla="*/ 3217088 w 3217088"/>
                <a:gd name="connsiteY1" fmla="*/ 3071 h 189831"/>
                <a:gd name="connsiteX0" fmla="*/ 0 w 3203899"/>
                <a:gd name="connsiteY0" fmla="*/ 202678 h 202678"/>
                <a:gd name="connsiteX1" fmla="*/ 3203899 w 3203899"/>
                <a:gd name="connsiteY1" fmla="*/ 2831 h 20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3899" h="202678">
                  <a:moveTo>
                    <a:pt x="0" y="202678"/>
                  </a:moveTo>
                  <a:cubicBezTo>
                    <a:pt x="723962" y="123404"/>
                    <a:pt x="2011908" y="-22078"/>
                    <a:pt x="3203899" y="2831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Forme libre : forme 101">
              <a:extLst>
                <a:ext uri="{FF2B5EF4-FFF2-40B4-BE49-F238E27FC236}">
                  <a16:creationId xmlns:a16="http://schemas.microsoft.com/office/drawing/2014/main" id="{F31035A5-E61D-4306-BE01-437151D52F0B}"/>
                </a:ext>
              </a:extLst>
            </p:cNvPr>
            <p:cNvSpPr/>
            <p:nvPr/>
          </p:nvSpPr>
          <p:spPr>
            <a:xfrm>
              <a:off x="3621088" y="3500437"/>
              <a:ext cx="1262062" cy="117475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47867"/>
                <a:gd name="connsiteY0" fmla="*/ 217789 h 217789"/>
                <a:gd name="connsiteX1" fmla="*/ 651644 w 3247867"/>
                <a:gd name="connsiteY1" fmla="*/ 115163 h 217789"/>
                <a:gd name="connsiteX2" fmla="*/ 3247867 w 3247867"/>
                <a:gd name="connsiteY2" fmla="*/ 17943 h 217789"/>
                <a:gd name="connsiteX0" fmla="*/ 0 w 2596223"/>
                <a:gd name="connsiteY0" fmla="*/ 115163 h 115163"/>
                <a:gd name="connsiteX1" fmla="*/ 2596223 w 2596223"/>
                <a:gd name="connsiteY1" fmla="*/ 17943 h 115163"/>
                <a:gd name="connsiteX0" fmla="*/ 0 w 2596223"/>
                <a:gd name="connsiteY0" fmla="*/ 116109 h 116109"/>
                <a:gd name="connsiteX1" fmla="*/ 1360235 w 2596223"/>
                <a:gd name="connsiteY1" fmla="*/ 8942 h 116109"/>
                <a:gd name="connsiteX2" fmla="*/ 2596223 w 2596223"/>
                <a:gd name="connsiteY2" fmla="*/ 18889 h 116109"/>
                <a:gd name="connsiteX0" fmla="*/ 0 w 1360235"/>
                <a:gd name="connsiteY0" fmla="*/ 107167 h 107167"/>
                <a:gd name="connsiteX1" fmla="*/ 1360235 w 1360235"/>
                <a:gd name="connsiteY1" fmla="*/ 0 h 107167"/>
                <a:gd name="connsiteX0" fmla="*/ 0 w 1360235"/>
                <a:gd name="connsiteY0" fmla="*/ 107167 h 107167"/>
                <a:gd name="connsiteX1" fmla="*/ 1360235 w 1360235"/>
                <a:gd name="connsiteY1" fmla="*/ 0 h 107167"/>
                <a:gd name="connsiteX0" fmla="*/ 0 w 1360235"/>
                <a:gd name="connsiteY0" fmla="*/ 107167 h 107167"/>
                <a:gd name="connsiteX1" fmla="*/ 1360235 w 1360235"/>
                <a:gd name="connsiteY1" fmla="*/ 0 h 107167"/>
                <a:gd name="connsiteX0" fmla="*/ 0 w 1466031"/>
                <a:gd name="connsiteY0" fmla="*/ 102823 h 102823"/>
                <a:gd name="connsiteX1" fmla="*/ 1466031 w 1466031"/>
                <a:gd name="connsiteY1" fmla="*/ 0 h 102823"/>
                <a:gd name="connsiteX0" fmla="*/ 0 w 1466031"/>
                <a:gd name="connsiteY0" fmla="*/ 102823 h 102823"/>
                <a:gd name="connsiteX1" fmla="*/ 1466031 w 1466031"/>
                <a:gd name="connsiteY1" fmla="*/ 0 h 102823"/>
                <a:gd name="connsiteX0" fmla="*/ 0 w 1335045"/>
                <a:gd name="connsiteY0" fmla="*/ 107167 h 107167"/>
                <a:gd name="connsiteX1" fmla="*/ 1335045 w 1335045"/>
                <a:gd name="connsiteY1" fmla="*/ 0 h 107167"/>
                <a:gd name="connsiteX0" fmla="*/ 0 w 1335045"/>
                <a:gd name="connsiteY0" fmla="*/ 107167 h 107167"/>
                <a:gd name="connsiteX1" fmla="*/ 1335045 w 1335045"/>
                <a:gd name="connsiteY1" fmla="*/ 0 h 10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5045" h="107167">
                  <a:moveTo>
                    <a:pt x="0" y="107167"/>
                  </a:moveTo>
                  <a:cubicBezTo>
                    <a:pt x="267849" y="75790"/>
                    <a:pt x="801027" y="21240"/>
                    <a:pt x="1335045" y="0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Forme libre : forme 102">
              <a:extLst>
                <a:ext uri="{FF2B5EF4-FFF2-40B4-BE49-F238E27FC236}">
                  <a16:creationId xmlns:a16="http://schemas.microsoft.com/office/drawing/2014/main" id="{C6FF676F-4E90-410E-9DE9-971EA4F08670}"/>
                </a:ext>
              </a:extLst>
            </p:cNvPr>
            <p:cNvSpPr/>
            <p:nvPr/>
          </p:nvSpPr>
          <p:spPr>
            <a:xfrm>
              <a:off x="2737732" y="3279704"/>
              <a:ext cx="3048091" cy="246656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24357"/>
                <a:gd name="connsiteY0" fmla="*/ 225013 h 225013"/>
                <a:gd name="connsiteX1" fmla="*/ 3224357 w 3224357"/>
                <a:gd name="connsiteY1" fmla="*/ 16478 h 225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24357" h="225013">
                  <a:moveTo>
                    <a:pt x="0" y="225013"/>
                  </a:moveTo>
                  <a:cubicBezTo>
                    <a:pt x="715169" y="86851"/>
                    <a:pt x="2023572" y="-47690"/>
                    <a:pt x="3224357" y="16478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Forme libre : forme 103">
              <a:extLst>
                <a:ext uri="{FF2B5EF4-FFF2-40B4-BE49-F238E27FC236}">
                  <a16:creationId xmlns:a16="http://schemas.microsoft.com/office/drawing/2014/main" id="{42D8640F-CDC3-49F2-8946-6C41335C9390}"/>
                </a:ext>
              </a:extLst>
            </p:cNvPr>
            <p:cNvSpPr/>
            <p:nvPr/>
          </p:nvSpPr>
          <p:spPr>
            <a:xfrm>
              <a:off x="2797144" y="3249454"/>
              <a:ext cx="2759166" cy="228162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24357"/>
                <a:gd name="connsiteY0" fmla="*/ 225013 h 225013"/>
                <a:gd name="connsiteX1" fmla="*/ 3224357 w 3224357"/>
                <a:gd name="connsiteY1" fmla="*/ 16478 h 225013"/>
                <a:gd name="connsiteX0" fmla="*/ 0 w 2918724"/>
                <a:gd name="connsiteY0" fmla="*/ 219714 h 219714"/>
                <a:gd name="connsiteX1" fmla="*/ 2918724 w 2918724"/>
                <a:gd name="connsiteY1" fmla="*/ 16972 h 219714"/>
                <a:gd name="connsiteX0" fmla="*/ 0 w 2918724"/>
                <a:gd name="connsiteY0" fmla="*/ 212629 h 212629"/>
                <a:gd name="connsiteX1" fmla="*/ 2918724 w 2918724"/>
                <a:gd name="connsiteY1" fmla="*/ 9887 h 212629"/>
                <a:gd name="connsiteX0" fmla="*/ 0 w 2918724"/>
                <a:gd name="connsiteY0" fmla="*/ 208142 h 208142"/>
                <a:gd name="connsiteX1" fmla="*/ 2918724 w 2918724"/>
                <a:gd name="connsiteY1" fmla="*/ 5400 h 208142"/>
                <a:gd name="connsiteX0" fmla="*/ 0 w 2918724"/>
                <a:gd name="connsiteY0" fmla="*/ 208142 h 208142"/>
                <a:gd name="connsiteX1" fmla="*/ 2918724 w 2918724"/>
                <a:gd name="connsiteY1" fmla="*/ 5400 h 20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18724" h="208142">
                  <a:moveTo>
                    <a:pt x="0" y="208142"/>
                  </a:moveTo>
                  <a:cubicBezTo>
                    <a:pt x="748755" y="69980"/>
                    <a:pt x="1724656" y="-24012"/>
                    <a:pt x="2918724" y="5400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Forme libre : forme 104">
              <a:extLst>
                <a:ext uri="{FF2B5EF4-FFF2-40B4-BE49-F238E27FC236}">
                  <a16:creationId xmlns:a16="http://schemas.microsoft.com/office/drawing/2014/main" id="{150DC850-8D92-48A7-84C3-21AE3E385523}"/>
                </a:ext>
              </a:extLst>
            </p:cNvPr>
            <p:cNvSpPr/>
            <p:nvPr/>
          </p:nvSpPr>
          <p:spPr>
            <a:xfrm>
              <a:off x="2922044" y="3221326"/>
              <a:ext cx="2213066" cy="194286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24357"/>
                <a:gd name="connsiteY0" fmla="*/ 225013 h 225013"/>
                <a:gd name="connsiteX1" fmla="*/ 3224357 w 3224357"/>
                <a:gd name="connsiteY1" fmla="*/ 16478 h 225013"/>
                <a:gd name="connsiteX0" fmla="*/ 0 w 2918724"/>
                <a:gd name="connsiteY0" fmla="*/ 219714 h 219714"/>
                <a:gd name="connsiteX1" fmla="*/ 2918724 w 2918724"/>
                <a:gd name="connsiteY1" fmla="*/ 16972 h 219714"/>
                <a:gd name="connsiteX0" fmla="*/ 0 w 2918724"/>
                <a:gd name="connsiteY0" fmla="*/ 212629 h 212629"/>
                <a:gd name="connsiteX1" fmla="*/ 2918724 w 2918724"/>
                <a:gd name="connsiteY1" fmla="*/ 9887 h 212629"/>
                <a:gd name="connsiteX0" fmla="*/ 0 w 2918724"/>
                <a:gd name="connsiteY0" fmla="*/ 208142 h 208142"/>
                <a:gd name="connsiteX1" fmla="*/ 2918724 w 2918724"/>
                <a:gd name="connsiteY1" fmla="*/ 5400 h 208142"/>
                <a:gd name="connsiteX0" fmla="*/ 0 w 2918724"/>
                <a:gd name="connsiteY0" fmla="*/ 208142 h 208142"/>
                <a:gd name="connsiteX1" fmla="*/ 2918724 w 2918724"/>
                <a:gd name="connsiteY1" fmla="*/ 5400 h 208142"/>
                <a:gd name="connsiteX0" fmla="*/ 0 w 2341044"/>
                <a:gd name="connsiteY0" fmla="*/ 183438 h 183438"/>
                <a:gd name="connsiteX1" fmla="*/ 2341044 w 2341044"/>
                <a:gd name="connsiteY1" fmla="*/ 6763 h 183438"/>
                <a:gd name="connsiteX0" fmla="*/ 0 w 2341044"/>
                <a:gd name="connsiteY0" fmla="*/ 176675 h 176675"/>
                <a:gd name="connsiteX1" fmla="*/ 2341044 w 2341044"/>
                <a:gd name="connsiteY1" fmla="*/ 0 h 176675"/>
                <a:gd name="connsiteX0" fmla="*/ 0 w 2341044"/>
                <a:gd name="connsiteY0" fmla="*/ 177238 h 177238"/>
                <a:gd name="connsiteX1" fmla="*/ 2341044 w 2341044"/>
                <a:gd name="connsiteY1" fmla="*/ 563 h 17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1044" h="177238">
                  <a:moveTo>
                    <a:pt x="0" y="177238"/>
                  </a:moveTo>
                  <a:cubicBezTo>
                    <a:pt x="748755" y="39076"/>
                    <a:pt x="1257810" y="-5677"/>
                    <a:pt x="2341044" y="563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Forme libre : forme 105">
              <a:extLst>
                <a:ext uri="{FF2B5EF4-FFF2-40B4-BE49-F238E27FC236}">
                  <a16:creationId xmlns:a16="http://schemas.microsoft.com/office/drawing/2014/main" id="{6012190F-5D17-481F-9CF5-EDDBEF267018}"/>
                </a:ext>
              </a:extLst>
            </p:cNvPr>
            <p:cNvSpPr/>
            <p:nvPr/>
          </p:nvSpPr>
          <p:spPr>
            <a:xfrm>
              <a:off x="3367569" y="3204133"/>
              <a:ext cx="1174841" cy="98426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24357"/>
                <a:gd name="connsiteY0" fmla="*/ 225013 h 225013"/>
                <a:gd name="connsiteX1" fmla="*/ 3224357 w 3224357"/>
                <a:gd name="connsiteY1" fmla="*/ 16478 h 225013"/>
                <a:gd name="connsiteX0" fmla="*/ 0 w 2918724"/>
                <a:gd name="connsiteY0" fmla="*/ 219714 h 219714"/>
                <a:gd name="connsiteX1" fmla="*/ 2918724 w 2918724"/>
                <a:gd name="connsiteY1" fmla="*/ 16972 h 219714"/>
                <a:gd name="connsiteX0" fmla="*/ 0 w 2918724"/>
                <a:gd name="connsiteY0" fmla="*/ 212629 h 212629"/>
                <a:gd name="connsiteX1" fmla="*/ 2918724 w 2918724"/>
                <a:gd name="connsiteY1" fmla="*/ 9887 h 212629"/>
                <a:gd name="connsiteX0" fmla="*/ 0 w 2918724"/>
                <a:gd name="connsiteY0" fmla="*/ 208142 h 208142"/>
                <a:gd name="connsiteX1" fmla="*/ 2918724 w 2918724"/>
                <a:gd name="connsiteY1" fmla="*/ 5400 h 208142"/>
                <a:gd name="connsiteX0" fmla="*/ 0 w 2918724"/>
                <a:gd name="connsiteY0" fmla="*/ 208142 h 208142"/>
                <a:gd name="connsiteX1" fmla="*/ 2918724 w 2918724"/>
                <a:gd name="connsiteY1" fmla="*/ 5400 h 208142"/>
                <a:gd name="connsiteX0" fmla="*/ 0 w 2341044"/>
                <a:gd name="connsiteY0" fmla="*/ 183438 h 183438"/>
                <a:gd name="connsiteX1" fmla="*/ 2341044 w 2341044"/>
                <a:gd name="connsiteY1" fmla="*/ 6763 h 183438"/>
                <a:gd name="connsiteX0" fmla="*/ 0 w 2341044"/>
                <a:gd name="connsiteY0" fmla="*/ 176675 h 176675"/>
                <a:gd name="connsiteX1" fmla="*/ 2341044 w 2341044"/>
                <a:gd name="connsiteY1" fmla="*/ 0 h 176675"/>
                <a:gd name="connsiteX0" fmla="*/ 0 w 2341044"/>
                <a:gd name="connsiteY0" fmla="*/ 177238 h 177238"/>
                <a:gd name="connsiteX1" fmla="*/ 2341044 w 2341044"/>
                <a:gd name="connsiteY1" fmla="*/ 563 h 177238"/>
                <a:gd name="connsiteX0" fmla="*/ 0 w 1212553"/>
                <a:gd name="connsiteY0" fmla="*/ 102558 h 102558"/>
                <a:gd name="connsiteX1" fmla="*/ 1212553 w 1212553"/>
                <a:gd name="connsiteY1" fmla="*/ 9879 h 102558"/>
                <a:gd name="connsiteX0" fmla="*/ 0 w 1212553"/>
                <a:gd name="connsiteY0" fmla="*/ 97540 h 97540"/>
                <a:gd name="connsiteX1" fmla="*/ 1212553 w 1212553"/>
                <a:gd name="connsiteY1" fmla="*/ 4861 h 97540"/>
                <a:gd name="connsiteX0" fmla="*/ 0 w 1242780"/>
                <a:gd name="connsiteY0" fmla="*/ 95714 h 95714"/>
                <a:gd name="connsiteX1" fmla="*/ 1242780 w 1242780"/>
                <a:gd name="connsiteY1" fmla="*/ 5931 h 95714"/>
                <a:gd name="connsiteX0" fmla="*/ 0 w 1242780"/>
                <a:gd name="connsiteY0" fmla="*/ 89783 h 89783"/>
                <a:gd name="connsiteX1" fmla="*/ 1242780 w 1242780"/>
                <a:gd name="connsiteY1" fmla="*/ 0 h 89783"/>
                <a:gd name="connsiteX0" fmla="*/ 0 w 1242780"/>
                <a:gd name="connsiteY0" fmla="*/ 89789 h 89789"/>
                <a:gd name="connsiteX1" fmla="*/ 1242780 w 1242780"/>
                <a:gd name="connsiteY1" fmla="*/ 6 h 89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2780" h="89789">
                  <a:moveTo>
                    <a:pt x="0" y="89789"/>
                  </a:moveTo>
                  <a:cubicBezTo>
                    <a:pt x="355798" y="21141"/>
                    <a:pt x="841343" y="-441"/>
                    <a:pt x="1242780" y="6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96AE0F53-0C31-45D1-A113-5A3BB7B9C894}"/>
              </a:ext>
            </a:extLst>
          </p:cNvPr>
          <p:cNvSpPr/>
          <p:nvPr/>
        </p:nvSpPr>
        <p:spPr>
          <a:xfrm>
            <a:off x="4453301" y="654901"/>
            <a:ext cx="8595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dirty="0" err="1">
                <a:solidFill>
                  <a:srgbClr val="00B050"/>
                </a:solidFill>
              </a:rPr>
              <a:t>Lumped</a:t>
            </a:r>
            <a:endParaRPr lang="fr-FR" sz="1600" dirty="0">
              <a:solidFill>
                <a:srgbClr val="00B050"/>
              </a:solidFill>
            </a:endParaRPr>
          </a:p>
        </p:txBody>
      </p:sp>
      <p:sp>
        <p:nvSpPr>
          <p:cNvPr id="110" name="Arc partiel 71">
            <a:extLst>
              <a:ext uri="{FF2B5EF4-FFF2-40B4-BE49-F238E27FC236}">
                <a16:creationId xmlns:a16="http://schemas.microsoft.com/office/drawing/2014/main" id="{DFBDF184-7F02-460A-8A03-2B0FAEA8A9C0}"/>
              </a:ext>
            </a:extLst>
          </p:cNvPr>
          <p:cNvSpPr/>
          <p:nvPr/>
        </p:nvSpPr>
        <p:spPr>
          <a:xfrm>
            <a:off x="4108458" y="3837676"/>
            <a:ext cx="1783929" cy="1781221"/>
          </a:xfrm>
          <a:custGeom>
            <a:avLst/>
            <a:gdLst>
              <a:gd name="connsiteX0" fmla="*/ 3132314 w 6264960"/>
              <a:gd name="connsiteY0" fmla="*/ 6264960 h 6264960"/>
              <a:gd name="connsiteX1" fmla="*/ 4 w 6264960"/>
              <a:gd name="connsiteY1" fmla="*/ 3137401 h 6264960"/>
              <a:gd name="connsiteX2" fmla="*/ 3132480 w 6264960"/>
              <a:gd name="connsiteY2" fmla="*/ 3132480 h 6264960"/>
              <a:gd name="connsiteX3" fmla="*/ 3132314 w 6264960"/>
              <a:gd name="connsiteY3" fmla="*/ 6264960 h 6264960"/>
              <a:gd name="connsiteX0" fmla="*/ 3132310 w 3132476"/>
              <a:gd name="connsiteY0" fmla="*/ 3138420 h 3138420"/>
              <a:gd name="connsiteX1" fmla="*/ 0 w 3132476"/>
              <a:gd name="connsiteY1" fmla="*/ 10861 h 3138420"/>
              <a:gd name="connsiteX2" fmla="*/ 2971796 w 3132476"/>
              <a:gd name="connsiteY2" fmla="*/ 0 h 3138420"/>
              <a:gd name="connsiteX3" fmla="*/ 3132476 w 3132476"/>
              <a:gd name="connsiteY3" fmla="*/ 5940 h 3138420"/>
              <a:gd name="connsiteX4" fmla="*/ 3132310 w 3132476"/>
              <a:gd name="connsiteY4" fmla="*/ 3138420 h 3138420"/>
              <a:gd name="connsiteX0" fmla="*/ 3132310 w 3132309"/>
              <a:gd name="connsiteY0" fmla="*/ 3138420 h 3138420"/>
              <a:gd name="connsiteX1" fmla="*/ 0 w 3132309"/>
              <a:gd name="connsiteY1" fmla="*/ 10861 h 3138420"/>
              <a:gd name="connsiteX2" fmla="*/ 2971796 w 3132309"/>
              <a:gd name="connsiteY2" fmla="*/ 0 h 3138420"/>
              <a:gd name="connsiteX3" fmla="*/ 3132310 w 3132309"/>
              <a:gd name="connsiteY3" fmla="*/ 3138420 h 3138420"/>
              <a:gd name="connsiteX0" fmla="*/ 3132310 w 3132311"/>
              <a:gd name="connsiteY0" fmla="*/ 3127558 h 3127558"/>
              <a:gd name="connsiteX1" fmla="*/ 0 w 3132311"/>
              <a:gd name="connsiteY1" fmla="*/ -1 h 3127558"/>
              <a:gd name="connsiteX2" fmla="*/ 3132310 w 3132311"/>
              <a:gd name="connsiteY2" fmla="*/ 3127558 h 3127558"/>
              <a:gd name="connsiteX0" fmla="*/ 3132310 w 3132309"/>
              <a:gd name="connsiteY0" fmla="*/ 3127560 h 3127560"/>
              <a:gd name="connsiteX1" fmla="*/ 0 w 3132309"/>
              <a:gd name="connsiteY1" fmla="*/ 1 h 3127560"/>
              <a:gd name="connsiteX2" fmla="*/ 85008 w 3132309"/>
              <a:gd name="connsiteY2" fmla="*/ 63485 h 3127560"/>
              <a:gd name="connsiteX3" fmla="*/ 3132310 w 3132309"/>
              <a:gd name="connsiteY3" fmla="*/ 3127560 h 3127560"/>
              <a:gd name="connsiteX0" fmla="*/ 3132310 w 3132311"/>
              <a:gd name="connsiteY0" fmla="*/ 3127558 h 3127558"/>
              <a:gd name="connsiteX1" fmla="*/ 0 w 3132311"/>
              <a:gd name="connsiteY1" fmla="*/ -1 h 3127558"/>
              <a:gd name="connsiteX2" fmla="*/ 85008 w 3132311"/>
              <a:gd name="connsiteY2" fmla="*/ 63483 h 3127558"/>
              <a:gd name="connsiteX3" fmla="*/ 3007106 w 3132311"/>
              <a:gd name="connsiteY3" fmla="*/ 3006991 h 3127558"/>
              <a:gd name="connsiteX4" fmla="*/ 3132310 w 3132311"/>
              <a:gd name="connsiteY4" fmla="*/ 3127558 h 3127558"/>
              <a:gd name="connsiteX0" fmla="*/ 3132310 w 3132309"/>
              <a:gd name="connsiteY0" fmla="*/ 3127560 h 3127560"/>
              <a:gd name="connsiteX1" fmla="*/ 0 w 3132309"/>
              <a:gd name="connsiteY1" fmla="*/ 1 h 3127560"/>
              <a:gd name="connsiteX2" fmla="*/ 85008 w 3132309"/>
              <a:gd name="connsiteY2" fmla="*/ 63485 h 3127560"/>
              <a:gd name="connsiteX3" fmla="*/ 1604927 w 3132309"/>
              <a:gd name="connsiteY3" fmla="*/ 1583405 h 3127560"/>
              <a:gd name="connsiteX4" fmla="*/ 3007106 w 3132309"/>
              <a:gd name="connsiteY4" fmla="*/ 3006993 h 3127560"/>
              <a:gd name="connsiteX5" fmla="*/ 3132310 w 3132309"/>
              <a:gd name="connsiteY5" fmla="*/ 3127560 h 3127560"/>
              <a:gd name="connsiteX0" fmla="*/ 1604927 w 3132311"/>
              <a:gd name="connsiteY0" fmla="*/ 1583403 h 3127558"/>
              <a:gd name="connsiteX1" fmla="*/ 3007106 w 3132311"/>
              <a:gd name="connsiteY1" fmla="*/ 3006991 h 3127558"/>
              <a:gd name="connsiteX2" fmla="*/ 3132310 w 3132311"/>
              <a:gd name="connsiteY2" fmla="*/ 3127558 h 3127558"/>
              <a:gd name="connsiteX3" fmla="*/ 0 w 3132311"/>
              <a:gd name="connsiteY3" fmla="*/ -1 h 3127558"/>
              <a:gd name="connsiteX4" fmla="*/ 85008 w 3132311"/>
              <a:gd name="connsiteY4" fmla="*/ 63483 h 3127558"/>
              <a:gd name="connsiteX5" fmla="*/ 1765482 w 3132311"/>
              <a:gd name="connsiteY5" fmla="*/ 1743958 h 3127558"/>
              <a:gd name="connsiteX0" fmla="*/ 1604927 w 3132309"/>
              <a:gd name="connsiteY0" fmla="*/ 1583405 h 3127560"/>
              <a:gd name="connsiteX1" fmla="*/ 3007106 w 3132309"/>
              <a:gd name="connsiteY1" fmla="*/ 3006993 h 3127560"/>
              <a:gd name="connsiteX2" fmla="*/ 3132310 w 3132309"/>
              <a:gd name="connsiteY2" fmla="*/ 3127560 h 3127560"/>
              <a:gd name="connsiteX3" fmla="*/ 0 w 3132309"/>
              <a:gd name="connsiteY3" fmla="*/ 1 h 3127560"/>
              <a:gd name="connsiteX4" fmla="*/ 85008 w 3132309"/>
              <a:gd name="connsiteY4" fmla="*/ 63485 h 3127560"/>
              <a:gd name="connsiteX0" fmla="*/ 3007106 w 3132311"/>
              <a:gd name="connsiteY0" fmla="*/ 3006991 h 3127558"/>
              <a:gd name="connsiteX1" fmla="*/ 3132310 w 3132311"/>
              <a:gd name="connsiteY1" fmla="*/ 3127558 h 3127558"/>
              <a:gd name="connsiteX2" fmla="*/ 0 w 3132311"/>
              <a:gd name="connsiteY2" fmla="*/ -1 h 3127558"/>
              <a:gd name="connsiteX3" fmla="*/ 85008 w 3132311"/>
              <a:gd name="connsiteY3" fmla="*/ 63483 h 3127558"/>
              <a:gd name="connsiteX0" fmla="*/ 3007106 w 3132309"/>
              <a:gd name="connsiteY0" fmla="*/ 3006993 h 3127560"/>
              <a:gd name="connsiteX1" fmla="*/ 3132310 w 3132309"/>
              <a:gd name="connsiteY1" fmla="*/ 3127560 h 3127560"/>
              <a:gd name="connsiteX2" fmla="*/ 0 w 3132309"/>
              <a:gd name="connsiteY2" fmla="*/ 1 h 3127560"/>
              <a:gd name="connsiteX0" fmla="*/ 3132310 w 3132311"/>
              <a:gd name="connsiteY0" fmla="*/ 3127558 h 3127558"/>
              <a:gd name="connsiteX1" fmla="*/ 0 w 3132311"/>
              <a:gd name="connsiteY1" fmla="*/ -1 h 3127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32311" h="3127558">
                <a:moveTo>
                  <a:pt x="3132310" y="3127558"/>
                </a:moveTo>
                <a:cubicBezTo>
                  <a:pt x="1404275" y="3127467"/>
                  <a:pt x="2715" y="1728032"/>
                  <a:pt x="0" y="-1"/>
                </a:cubicBezTo>
              </a:path>
            </a:pathLst>
          </a:custGeom>
          <a:noFill/>
          <a:ln w="12700" cap="flat" cmpd="sng" algn="ctr">
            <a:solidFill>
              <a:srgbClr val="FFFF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Arc partiel 71">
            <a:extLst>
              <a:ext uri="{FF2B5EF4-FFF2-40B4-BE49-F238E27FC236}">
                <a16:creationId xmlns:a16="http://schemas.microsoft.com/office/drawing/2014/main" id="{990EECDA-5473-4724-93E2-1130A613F839}"/>
              </a:ext>
            </a:extLst>
          </p:cNvPr>
          <p:cNvSpPr/>
          <p:nvPr/>
        </p:nvSpPr>
        <p:spPr>
          <a:xfrm>
            <a:off x="4109167" y="3831230"/>
            <a:ext cx="1784023" cy="1787407"/>
          </a:xfrm>
          <a:custGeom>
            <a:avLst/>
            <a:gdLst>
              <a:gd name="connsiteX0" fmla="*/ 3132314 w 6264960"/>
              <a:gd name="connsiteY0" fmla="*/ 6264960 h 6264960"/>
              <a:gd name="connsiteX1" fmla="*/ 4 w 6264960"/>
              <a:gd name="connsiteY1" fmla="*/ 3137401 h 6264960"/>
              <a:gd name="connsiteX2" fmla="*/ 3132480 w 6264960"/>
              <a:gd name="connsiteY2" fmla="*/ 3132480 h 6264960"/>
              <a:gd name="connsiteX3" fmla="*/ 3132314 w 6264960"/>
              <a:gd name="connsiteY3" fmla="*/ 6264960 h 6264960"/>
              <a:gd name="connsiteX0" fmla="*/ 3132310 w 3132476"/>
              <a:gd name="connsiteY0" fmla="*/ 3138420 h 3138420"/>
              <a:gd name="connsiteX1" fmla="*/ 0 w 3132476"/>
              <a:gd name="connsiteY1" fmla="*/ 10861 h 3138420"/>
              <a:gd name="connsiteX2" fmla="*/ 2971796 w 3132476"/>
              <a:gd name="connsiteY2" fmla="*/ 0 h 3138420"/>
              <a:gd name="connsiteX3" fmla="*/ 3132476 w 3132476"/>
              <a:gd name="connsiteY3" fmla="*/ 5940 h 3138420"/>
              <a:gd name="connsiteX4" fmla="*/ 3132310 w 3132476"/>
              <a:gd name="connsiteY4" fmla="*/ 3138420 h 3138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2476" h="3138420">
                <a:moveTo>
                  <a:pt x="3132310" y="3138420"/>
                </a:moveTo>
                <a:cubicBezTo>
                  <a:pt x="1404275" y="3138329"/>
                  <a:pt x="2715" y="1738894"/>
                  <a:pt x="0" y="10861"/>
                </a:cubicBezTo>
                <a:lnTo>
                  <a:pt x="2971796" y="0"/>
                </a:lnTo>
                <a:lnTo>
                  <a:pt x="3132476" y="5940"/>
                </a:lnTo>
                <a:cubicBezTo>
                  <a:pt x="3132421" y="1050100"/>
                  <a:pt x="3132365" y="2094260"/>
                  <a:pt x="3132310" y="3138420"/>
                </a:cubicBezTo>
                <a:close/>
              </a:path>
            </a:pathLst>
          </a:custGeom>
          <a:solidFill>
            <a:srgbClr val="FFFF99"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2" name="Image 111">
            <a:extLst>
              <a:ext uri="{FF2B5EF4-FFF2-40B4-BE49-F238E27FC236}">
                <a16:creationId xmlns:a16="http://schemas.microsoft.com/office/drawing/2014/main" id="{13C116A0-027B-42CE-BDDE-9041B4EE4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126" y="4588224"/>
            <a:ext cx="2058264" cy="1200440"/>
          </a:xfrm>
          <a:prstGeom prst="rect">
            <a:avLst/>
          </a:prstGeom>
        </p:spPr>
      </p:pic>
      <p:sp>
        <p:nvSpPr>
          <p:cNvPr id="113" name="Rectangle 1">
            <a:extLst>
              <a:ext uri="{FF2B5EF4-FFF2-40B4-BE49-F238E27FC236}">
                <a16:creationId xmlns:a16="http://schemas.microsoft.com/office/drawing/2014/main" id="{31C577B3-A18F-4A4B-8370-A5A0960879C7}"/>
              </a:ext>
            </a:extLst>
          </p:cNvPr>
          <p:cNvSpPr/>
          <p:nvPr/>
        </p:nvSpPr>
        <p:spPr>
          <a:xfrm>
            <a:off x="3873669" y="5775291"/>
            <a:ext cx="1991177" cy="192861"/>
          </a:xfrm>
          <a:custGeom>
            <a:avLst/>
            <a:gdLst>
              <a:gd name="connsiteX0" fmla="*/ 0 w 3429000"/>
              <a:gd name="connsiteY0" fmla="*/ 0 h 306614"/>
              <a:gd name="connsiteX1" fmla="*/ 3429000 w 3429000"/>
              <a:gd name="connsiteY1" fmla="*/ 0 h 306614"/>
              <a:gd name="connsiteX2" fmla="*/ 3429000 w 3429000"/>
              <a:gd name="connsiteY2" fmla="*/ 306614 h 306614"/>
              <a:gd name="connsiteX3" fmla="*/ 0 w 3429000"/>
              <a:gd name="connsiteY3" fmla="*/ 306614 h 306614"/>
              <a:gd name="connsiteX4" fmla="*/ 0 w 3429000"/>
              <a:gd name="connsiteY4" fmla="*/ 0 h 306614"/>
              <a:gd name="connsiteX0" fmla="*/ 0 w 3429000"/>
              <a:gd name="connsiteY0" fmla="*/ 0 h 306614"/>
              <a:gd name="connsiteX1" fmla="*/ 3429000 w 3429000"/>
              <a:gd name="connsiteY1" fmla="*/ 0 h 306614"/>
              <a:gd name="connsiteX2" fmla="*/ 3429000 w 3429000"/>
              <a:gd name="connsiteY2" fmla="*/ 306614 h 306614"/>
              <a:gd name="connsiteX3" fmla="*/ 0 w 3429000"/>
              <a:gd name="connsiteY3" fmla="*/ 306614 h 306614"/>
              <a:gd name="connsiteX4" fmla="*/ 0 w 3429000"/>
              <a:gd name="connsiteY4" fmla="*/ 0 h 306614"/>
              <a:gd name="connsiteX0" fmla="*/ 0 w 3429000"/>
              <a:gd name="connsiteY0" fmla="*/ 3436 h 310050"/>
              <a:gd name="connsiteX1" fmla="*/ 3429000 w 3429000"/>
              <a:gd name="connsiteY1" fmla="*/ 3436 h 310050"/>
              <a:gd name="connsiteX2" fmla="*/ 3429000 w 3429000"/>
              <a:gd name="connsiteY2" fmla="*/ 310050 h 310050"/>
              <a:gd name="connsiteX3" fmla="*/ 0 w 3429000"/>
              <a:gd name="connsiteY3" fmla="*/ 310050 h 310050"/>
              <a:gd name="connsiteX4" fmla="*/ 0 w 3429000"/>
              <a:gd name="connsiteY4" fmla="*/ 3436 h 310050"/>
              <a:gd name="connsiteX0" fmla="*/ 0 w 3429000"/>
              <a:gd name="connsiteY0" fmla="*/ 2375 h 308989"/>
              <a:gd name="connsiteX1" fmla="*/ 3429000 w 3429000"/>
              <a:gd name="connsiteY1" fmla="*/ 2375 h 308989"/>
              <a:gd name="connsiteX2" fmla="*/ 3429000 w 3429000"/>
              <a:gd name="connsiteY2" fmla="*/ 308989 h 308989"/>
              <a:gd name="connsiteX3" fmla="*/ 0 w 3429000"/>
              <a:gd name="connsiteY3" fmla="*/ 308989 h 308989"/>
              <a:gd name="connsiteX4" fmla="*/ 0 w 3429000"/>
              <a:gd name="connsiteY4" fmla="*/ 2375 h 308989"/>
              <a:gd name="connsiteX0" fmla="*/ 0 w 3429000"/>
              <a:gd name="connsiteY0" fmla="*/ 13399 h 320013"/>
              <a:gd name="connsiteX1" fmla="*/ 3429000 w 3429000"/>
              <a:gd name="connsiteY1" fmla="*/ 13399 h 320013"/>
              <a:gd name="connsiteX2" fmla="*/ 3429000 w 3429000"/>
              <a:gd name="connsiteY2" fmla="*/ 320013 h 320013"/>
              <a:gd name="connsiteX3" fmla="*/ 0 w 3429000"/>
              <a:gd name="connsiteY3" fmla="*/ 320013 h 320013"/>
              <a:gd name="connsiteX4" fmla="*/ 0 w 3429000"/>
              <a:gd name="connsiteY4" fmla="*/ 13399 h 320013"/>
              <a:gd name="connsiteX0" fmla="*/ 0 w 3429000"/>
              <a:gd name="connsiteY0" fmla="*/ 32163 h 338777"/>
              <a:gd name="connsiteX1" fmla="*/ 3429000 w 3429000"/>
              <a:gd name="connsiteY1" fmla="*/ 32163 h 338777"/>
              <a:gd name="connsiteX2" fmla="*/ 3429000 w 3429000"/>
              <a:gd name="connsiteY2" fmla="*/ 338777 h 338777"/>
              <a:gd name="connsiteX3" fmla="*/ 0 w 3429000"/>
              <a:gd name="connsiteY3" fmla="*/ 338777 h 338777"/>
              <a:gd name="connsiteX4" fmla="*/ 0 w 3429000"/>
              <a:gd name="connsiteY4" fmla="*/ 32163 h 338777"/>
              <a:gd name="connsiteX0" fmla="*/ 0 w 3429000"/>
              <a:gd name="connsiteY0" fmla="*/ 20787 h 327401"/>
              <a:gd name="connsiteX1" fmla="*/ 3429000 w 3429000"/>
              <a:gd name="connsiteY1" fmla="*/ 20787 h 327401"/>
              <a:gd name="connsiteX2" fmla="*/ 3429000 w 3429000"/>
              <a:gd name="connsiteY2" fmla="*/ 327401 h 327401"/>
              <a:gd name="connsiteX3" fmla="*/ 0 w 3429000"/>
              <a:gd name="connsiteY3" fmla="*/ 327401 h 327401"/>
              <a:gd name="connsiteX4" fmla="*/ 0 w 3429000"/>
              <a:gd name="connsiteY4" fmla="*/ 20787 h 327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9000" h="327401">
                <a:moveTo>
                  <a:pt x="0" y="20787"/>
                </a:moveTo>
                <a:cubicBezTo>
                  <a:pt x="1118030" y="142774"/>
                  <a:pt x="2284503" y="-63237"/>
                  <a:pt x="3429000" y="20787"/>
                </a:cubicBezTo>
                <a:lnTo>
                  <a:pt x="3429000" y="327401"/>
                </a:lnTo>
                <a:lnTo>
                  <a:pt x="0" y="327401"/>
                </a:lnTo>
                <a:lnTo>
                  <a:pt x="0" y="20787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4" name="Groupe 113">
            <a:extLst>
              <a:ext uri="{FF2B5EF4-FFF2-40B4-BE49-F238E27FC236}">
                <a16:creationId xmlns:a16="http://schemas.microsoft.com/office/drawing/2014/main" id="{ECF88D66-6AA6-4CD3-9881-8E6DCD55D409}"/>
              </a:ext>
            </a:extLst>
          </p:cNvPr>
          <p:cNvGrpSpPr/>
          <p:nvPr/>
        </p:nvGrpSpPr>
        <p:grpSpPr>
          <a:xfrm>
            <a:off x="3839070" y="3831236"/>
            <a:ext cx="2058264" cy="2197148"/>
            <a:chOff x="4932324" y="1420445"/>
            <a:chExt cx="3275994" cy="2519994"/>
          </a:xfrm>
        </p:grpSpPr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A81CBACB-435F-430E-A6BF-C7D245F9917F}"/>
                </a:ext>
              </a:extLst>
            </p:cNvPr>
            <p:cNvSpPr/>
            <p:nvPr/>
          </p:nvSpPr>
          <p:spPr>
            <a:xfrm>
              <a:off x="4932324" y="1420445"/>
              <a:ext cx="3275994" cy="2519994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5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Arc partiel 12">
              <a:extLst>
                <a:ext uri="{FF2B5EF4-FFF2-40B4-BE49-F238E27FC236}">
                  <a16:creationId xmlns:a16="http://schemas.microsoft.com/office/drawing/2014/main" id="{5AD666FF-C5B9-4DDF-A9DD-A3656D1FC143}"/>
                </a:ext>
              </a:extLst>
            </p:cNvPr>
            <p:cNvSpPr/>
            <p:nvPr/>
          </p:nvSpPr>
          <p:spPr>
            <a:xfrm>
              <a:off x="7721119" y="1421705"/>
              <a:ext cx="485955" cy="350963"/>
            </a:xfrm>
            <a:custGeom>
              <a:avLst/>
              <a:gdLst>
                <a:gd name="connsiteX0" fmla="*/ 694224 w 1388160"/>
                <a:gd name="connsiteY0" fmla="*/ 1388160 h 1388160"/>
                <a:gd name="connsiteX1" fmla="*/ 1 w 1388160"/>
                <a:gd name="connsiteY1" fmla="*/ 695170 h 1388160"/>
                <a:gd name="connsiteX2" fmla="*/ 694080 w 1388160"/>
                <a:gd name="connsiteY2" fmla="*/ 694080 h 1388160"/>
                <a:gd name="connsiteX3" fmla="*/ 694224 w 1388160"/>
                <a:gd name="connsiteY3" fmla="*/ 1388160 h 1388160"/>
                <a:gd name="connsiteX0" fmla="*/ 694223 w 694223"/>
                <a:gd name="connsiteY0" fmla="*/ 697480 h 697480"/>
                <a:gd name="connsiteX1" fmla="*/ 0 w 694223"/>
                <a:gd name="connsiteY1" fmla="*/ 4490 h 697480"/>
                <a:gd name="connsiteX2" fmla="*/ 487679 w 694223"/>
                <a:gd name="connsiteY2" fmla="*/ 0 h 697480"/>
                <a:gd name="connsiteX3" fmla="*/ 694079 w 694223"/>
                <a:gd name="connsiteY3" fmla="*/ 3400 h 697480"/>
                <a:gd name="connsiteX4" fmla="*/ 694223 w 694223"/>
                <a:gd name="connsiteY4" fmla="*/ 697480 h 697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4223" h="697480">
                  <a:moveTo>
                    <a:pt x="694223" y="697480"/>
                  </a:moveTo>
                  <a:cubicBezTo>
                    <a:pt x="311263" y="697560"/>
                    <a:pt x="601" y="387450"/>
                    <a:pt x="0" y="4490"/>
                  </a:cubicBezTo>
                  <a:lnTo>
                    <a:pt x="487679" y="0"/>
                  </a:lnTo>
                  <a:lnTo>
                    <a:pt x="694079" y="3400"/>
                  </a:lnTo>
                  <a:lnTo>
                    <a:pt x="694223" y="697480"/>
                  </a:lnTo>
                  <a:close/>
                </a:path>
              </a:pathLst>
            </a:custGeom>
            <a:solidFill>
              <a:srgbClr val="FFFF00"/>
            </a:solidFill>
            <a:ln w="1270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5" name="Groupe 114">
            <a:extLst>
              <a:ext uri="{FF2B5EF4-FFF2-40B4-BE49-F238E27FC236}">
                <a16:creationId xmlns:a16="http://schemas.microsoft.com/office/drawing/2014/main" id="{6B29A0DF-3CE1-492C-8D0D-7B70C1C4CEA1}"/>
              </a:ext>
            </a:extLst>
          </p:cNvPr>
          <p:cNvGrpSpPr/>
          <p:nvPr/>
        </p:nvGrpSpPr>
        <p:grpSpPr>
          <a:xfrm>
            <a:off x="3887479" y="5475525"/>
            <a:ext cx="1991177" cy="276546"/>
            <a:chOff x="2724150" y="3185754"/>
            <a:chExt cx="3429000" cy="469464"/>
          </a:xfrm>
        </p:grpSpPr>
        <p:sp>
          <p:nvSpPr>
            <p:cNvPr id="156" name="Forme libre : forme 155">
              <a:extLst>
                <a:ext uri="{FF2B5EF4-FFF2-40B4-BE49-F238E27FC236}">
                  <a16:creationId xmlns:a16="http://schemas.microsoft.com/office/drawing/2014/main" id="{5FAECD02-654E-42E5-9C69-082FF122F54F}"/>
                </a:ext>
              </a:extLst>
            </p:cNvPr>
            <p:cNvSpPr/>
            <p:nvPr/>
          </p:nvSpPr>
          <p:spPr>
            <a:xfrm>
              <a:off x="2724150" y="3185754"/>
              <a:ext cx="3429000" cy="469464"/>
            </a:xfrm>
            <a:custGeom>
              <a:avLst/>
              <a:gdLst>
                <a:gd name="connsiteX0" fmla="*/ 95250 w 3067929"/>
                <a:gd name="connsiteY0" fmla="*/ 257525 h 539120"/>
                <a:gd name="connsiteX1" fmla="*/ 1400175 w 3067929"/>
                <a:gd name="connsiteY1" fmla="*/ 350 h 539120"/>
                <a:gd name="connsiteX2" fmla="*/ 3067050 w 3067929"/>
                <a:gd name="connsiteY2" fmla="*/ 209900 h 539120"/>
                <a:gd name="connsiteX3" fmla="*/ 1171575 w 3067929"/>
                <a:gd name="connsiteY3" fmla="*/ 533750 h 539120"/>
                <a:gd name="connsiteX4" fmla="*/ 0 w 3067929"/>
                <a:gd name="connsiteY4" fmla="*/ 381350 h 539120"/>
                <a:gd name="connsiteX0" fmla="*/ 95250 w 3067164"/>
                <a:gd name="connsiteY0" fmla="*/ 305071 h 586666"/>
                <a:gd name="connsiteX1" fmla="*/ 1257300 w 3067164"/>
                <a:gd name="connsiteY1" fmla="*/ 271 h 586666"/>
                <a:gd name="connsiteX2" fmla="*/ 3067050 w 3067164"/>
                <a:gd name="connsiteY2" fmla="*/ 257446 h 586666"/>
                <a:gd name="connsiteX3" fmla="*/ 1171575 w 3067164"/>
                <a:gd name="connsiteY3" fmla="*/ 581296 h 586666"/>
                <a:gd name="connsiteX4" fmla="*/ 0 w 3067164"/>
                <a:gd name="connsiteY4" fmla="*/ 428896 h 586666"/>
                <a:gd name="connsiteX0" fmla="*/ 95250 w 3067087"/>
                <a:gd name="connsiteY0" fmla="*/ 305094 h 670141"/>
                <a:gd name="connsiteX1" fmla="*/ 1257300 w 3067087"/>
                <a:gd name="connsiteY1" fmla="*/ 294 h 670141"/>
                <a:gd name="connsiteX2" fmla="*/ 3067050 w 3067087"/>
                <a:gd name="connsiteY2" fmla="*/ 257469 h 670141"/>
                <a:gd name="connsiteX3" fmla="*/ 1304925 w 3067087"/>
                <a:gd name="connsiteY3" fmla="*/ 667044 h 670141"/>
                <a:gd name="connsiteX4" fmla="*/ 0 w 3067087"/>
                <a:gd name="connsiteY4" fmla="*/ 428919 h 670141"/>
                <a:gd name="connsiteX0" fmla="*/ 95250 w 3067087"/>
                <a:gd name="connsiteY0" fmla="*/ 305094 h 688804"/>
                <a:gd name="connsiteX1" fmla="*/ 1257300 w 3067087"/>
                <a:gd name="connsiteY1" fmla="*/ 294 h 688804"/>
                <a:gd name="connsiteX2" fmla="*/ 3067050 w 3067087"/>
                <a:gd name="connsiteY2" fmla="*/ 257469 h 688804"/>
                <a:gd name="connsiteX3" fmla="*/ 1304925 w 3067087"/>
                <a:gd name="connsiteY3" fmla="*/ 667044 h 688804"/>
                <a:gd name="connsiteX4" fmla="*/ 0 w 3067087"/>
                <a:gd name="connsiteY4" fmla="*/ 428919 h 688804"/>
                <a:gd name="connsiteX0" fmla="*/ 95250 w 3067838"/>
                <a:gd name="connsiteY0" fmla="*/ 305087 h 662349"/>
                <a:gd name="connsiteX1" fmla="*/ 1257300 w 3067838"/>
                <a:gd name="connsiteY1" fmla="*/ 287 h 662349"/>
                <a:gd name="connsiteX2" fmla="*/ 3067050 w 3067838"/>
                <a:gd name="connsiteY2" fmla="*/ 257462 h 662349"/>
                <a:gd name="connsiteX3" fmla="*/ 1028700 w 3067838"/>
                <a:gd name="connsiteY3" fmla="*/ 638462 h 662349"/>
                <a:gd name="connsiteX4" fmla="*/ 0 w 3067838"/>
                <a:gd name="connsiteY4" fmla="*/ 428912 h 662349"/>
                <a:gd name="connsiteX0" fmla="*/ 95250 w 3067838"/>
                <a:gd name="connsiteY0" fmla="*/ 305087 h 660974"/>
                <a:gd name="connsiteX1" fmla="*/ 1257300 w 3067838"/>
                <a:gd name="connsiteY1" fmla="*/ 287 h 660974"/>
                <a:gd name="connsiteX2" fmla="*/ 3067050 w 3067838"/>
                <a:gd name="connsiteY2" fmla="*/ 257462 h 660974"/>
                <a:gd name="connsiteX3" fmla="*/ 1028700 w 3067838"/>
                <a:gd name="connsiteY3" fmla="*/ 638462 h 660974"/>
                <a:gd name="connsiteX4" fmla="*/ 0 w 3067838"/>
                <a:gd name="connsiteY4" fmla="*/ 428912 h 660974"/>
                <a:gd name="connsiteX0" fmla="*/ 95250 w 3067838"/>
                <a:gd name="connsiteY0" fmla="*/ 305087 h 660974"/>
                <a:gd name="connsiteX1" fmla="*/ 1257300 w 3067838"/>
                <a:gd name="connsiteY1" fmla="*/ 287 h 660974"/>
                <a:gd name="connsiteX2" fmla="*/ 3067050 w 3067838"/>
                <a:gd name="connsiteY2" fmla="*/ 257462 h 660974"/>
                <a:gd name="connsiteX3" fmla="*/ 1028700 w 3067838"/>
                <a:gd name="connsiteY3" fmla="*/ 638462 h 660974"/>
                <a:gd name="connsiteX4" fmla="*/ 0 w 3067838"/>
                <a:gd name="connsiteY4" fmla="*/ 428912 h 660974"/>
                <a:gd name="connsiteX0" fmla="*/ 38100 w 3067844"/>
                <a:gd name="connsiteY0" fmla="*/ 382705 h 662392"/>
                <a:gd name="connsiteX1" fmla="*/ 1257300 w 3067844"/>
                <a:gd name="connsiteY1" fmla="*/ 1705 h 662392"/>
                <a:gd name="connsiteX2" fmla="*/ 3067050 w 3067844"/>
                <a:gd name="connsiteY2" fmla="*/ 258880 h 662392"/>
                <a:gd name="connsiteX3" fmla="*/ 1028700 w 3067844"/>
                <a:gd name="connsiteY3" fmla="*/ 639880 h 662392"/>
                <a:gd name="connsiteX4" fmla="*/ 0 w 3067844"/>
                <a:gd name="connsiteY4" fmla="*/ 430330 h 662392"/>
                <a:gd name="connsiteX0" fmla="*/ 0 w 3067847"/>
                <a:gd name="connsiteY0" fmla="*/ 428394 h 663631"/>
                <a:gd name="connsiteX1" fmla="*/ 1257300 w 3067847"/>
                <a:gd name="connsiteY1" fmla="*/ 2944 h 663631"/>
                <a:gd name="connsiteX2" fmla="*/ 3067050 w 3067847"/>
                <a:gd name="connsiteY2" fmla="*/ 260119 h 663631"/>
                <a:gd name="connsiteX3" fmla="*/ 1028700 w 3067847"/>
                <a:gd name="connsiteY3" fmla="*/ 641119 h 663631"/>
                <a:gd name="connsiteX4" fmla="*/ 0 w 3067847"/>
                <a:gd name="connsiteY4" fmla="*/ 431569 h 663631"/>
                <a:gd name="connsiteX0" fmla="*/ 0 w 3067763"/>
                <a:gd name="connsiteY0" fmla="*/ 428322 h 634384"/>
                <a:gd name="connsiteX1" fmla="*/ 1257300 w 3067763"/>
                <a:gd name="connsiteY1" fmla="*/ 2872 h 634384"/>
                <a:gd name="connsiteX2" fmla="*/ 3067050 w 3067763"/>
                <a:gd name="connsiteY2" fmla="*/ 260047 h 634384"/>
                <a:gd name="connsiteX3" fmla="*/ 1041400 w 3067763"/>
                <a:gd name="connsiteY3" fmla="*/ 609297 h 634384"/>
                <a:gd name="connsiteX4" fmla="*/ 0 w 3067763"/>
                <a:gd name="connsiteY4" fmla="*/ 431497 h 634384"/>
                <a:gd name="connsiteX0" fmla="*/ 0 w 3067763"/>
                <a:gd name="connsiteY0" fmla="*/ 428322 h 634384"/>
                <a:gd name="connsiteX1" fmla="*/ 1257300 w 3067763"/>
                <a:gd name="connsiteY1" fmla="*/ 2872 h 634384"/>
                <a:gd name="connsiteX2" fmla="*/ 3067050 w 3067763"/>
                <a:gd name="connsiteY2" fmla="*/ 260047 h 634384"/>
                <a:gd name="connsiteX3" fmla="*/ 1041400 w 3067763"/>
                <a:gd name="connsiteY3" fmla="*/ 609297 h 634384"/>
                <a:gd name="connsiteX4" fmla="*/ 0 w 3067763"/>
                <a:gd name="connsiteY4" fmla="*/ 431497 h 634384"/>
                <a:gd name="connsiteX0" fmla="*/ 0 w 3067050"/>
                <a:gd name="connsiteY0" fmla="*/ 428986 h 635048"/>
                <a:gd name="connsiteX1" fmla="*/ 1257300 w 3067050"/>
                <a:gd name="connsiteY1" fmla="*/ 3536 h 635048"/>
                <a:gd name="connsiteX2" fmla="*/ 3067050 w 3067050"/>
                <a:gd name="connsiteY2" fmla="*/ 260711 h 635048"/>
                <a:gd name="connsiteX3" fmla="*/ 1041400 w 3067050"/>
                <a:gd name="connsiteY3" fmla="*/ 609961 h 635048"/>
                <a:gd name="connsiteX4" fmla="*/ 0 w 3067050"/>
                <a:gd name="connsiteY4" fmla="*/ 432161 h 635048"/>
                <a:gd name="connsiteX0" fmla="*/ 0 w 3067050"/>
                <a:gd name="connsiteY0" fmla="*/ 428986 h 635048"/>
                <a:gd name="connsiteX1" fmla="*/ 1257300 w 3067050"/>
                <a:gd name="connsiteY1" fmla="*/ 3536 h 635048"/>
                <a:gd name="connsiteX2" fmla="*/ 3067050 w 3067050"/>
                <a:gd name="connsiteY2" fmla="*/ 260711 h 635048"/>
                <a:gd name="connsiteX3" fmla="*/ 1041400 w 3067050"/>
                <a:gd name="connsiteY3" fmla="*/ 609961 h 635048"/>
                <a:gd name="connsiteX4" fmla="*/ 0 w 3067050"/>
                <a:gd name="connsiteY4" fmla="*/ 432161 h 635048"/>
                <a:gd name="connsiteX0" fmla="*/ 0 w 3067050"/>
                <a:gd name="connsiteY0" fmla="*/ 428986 h 546798"/>
                <a:gd name="connsiteX1" fmla="*/ 1257300 w 3067050"/>
                <a:gd name="connsiteY1" fmla="*/ 3536 h 546798"/>
                <a:gd name="connsiteX2" fmla="*/ 3067050 w 3067050"/>
                <a:gd name="connsiteY2" fmla="*/ 260711 h 546798"/>
                <a:gd name="connsiteX3" fmla="*/ 1208087 w 3067050"/>
                <a:gd name="connsiteY3" fmla="*/ 507567 h 546798"/>
                <a:gd name="connsiteX4" fmla="*/ 0 w 3067050"/>
                <a:gd name="connsiteY4" fmla="*/ 432161 h 546798"/>
                <a:gd name="connsiteX0" fmla="*/ 0 w 3067050"/>
                <a:gd name="connsiteY0" fmla="*/ 346596 h 464408"/>
                <a:gd name="connsiteX1" fmla="*/ 1309688 w 3067050"/>
                <a:gd name="connsiteY1" fmla="*/ 6871 h 464408"/>
                <a:gd name="connsiteX2" fmla="*/ 3067050 w 3067050"/>
                <a:gd name="connsiteY2" fmla="*/ 178321 h 464408"/>
                <a:gd name="connsiteX3" fmla="*/ 1208087 w 3067050"/>
                <a:gd name="connsiteY3" fmla="*/ 425177 h 464408"/>
                <a:gd name="connsiteX4" fmla="*/ 0 w 3067050"/>
                <a:gd name="connsiteY4" fmla="*/ 349771 h 464408"/>
                <a:gd name="connsiteX0" fmla="*/ 0 w 3067050"/>
                <a:gd name="connsiteY0" fmla="*/ 346596 h 502026"/>
                <a:gd name="connsiteX1" fmla="*/ 1309688 w 3067050"/>
                <a:gd name="connsiteY1" fmla="*/ 6871 h 502026"/>
                <a:gd name="connsiteX2" fmla="*/ 3067050 w 3067050"/>
                <a:gd name="connsiteY2" fmla="*/ 178321 h 502026"/>
                <a:gd name="connsiteX3" fmla="*/ 1208087 w 3067050"/>
                <a:gd name="connsiteY3" fmla="*/ 425177 h 502026"/>
                <a:gd name="connsiteX4" fmla="*/ 4763 w 3067050"/>
                <a:gd name="connsiteY4" fmla="*/ 471215 h 502026"/>
                <a:gd name="connsiteX0" fmla="*/ 0 w 3067050"/>
                <a:gd name="connsiteY0" fmla="*/ 346596 h 471215"/>
                <a:gd name="connsiteX1" fmla="*/ 1309688 w 3067050"/>
                <a:gd name="connsiteY1" fmla="*/ 6871 h 471215"/>
                <a:gd name="connsiteX2" fmla="*/ 3067050 w 3067050"/>
                <a:gd name="connsiteY2" fmla="*/ 178321 h 471215"/>
                <a:gd name="connsiteX3" fmla="*/ 1208087 w 3067050"/>
                <a:gd name="connsiteY3" fmla="*/ 425177 h 471215"/>
                <a:gd name="connsiteX4" fmla="*/ 4763 w 3067050"/>
                <a:gd name="connsiteY4" fmla="*/ 471215 h 471215"/>
                <a:gd name="connsiteX0" fmla="*/ 0 w 3074194"/>
                <a:gd name="connsiteY0" fmla="*/ 283850 h 468001"/>
                <a:gd name="connsiteX1" fmla="*/ 1316832 w 3074194"/>
                <a:gd name="connsiteY1" fmla="*/ 3657 h 468001"/>
                <a:gd name="connsiteX2" fmla="*/ 3074194 w 3074194"/>
                <a:gd name="connsiteY2" fmla="*/ 175107 h 468001"/>
                <a:gd name="connsiteX3" fmla="*/ 1215231 w 3074194"/>
                <a:gd name="connsiteY3" fmla="*/ 421963 h 468001"/>
                <a:gd name="connsiteX4" fmla="*/ 11907 w 3074194"/>
                <a:gd name="connsiteY4" fmla="*/ 468001 h 468001"/>
                <a:gd name="connsiteX0" fmla="*/ 0 w 3074194"/>
                <a:gd name="connsiteY0" fmla="*/ 283850 h 468001"/>
                <a:gd name="connsiteX1" fmla="*/ 1316832 w 3074194"/>
                <a:gd name="connsiteY1" fmla="*/ 3657 h 468001"/>
                <a:gd name="connsiteX2" fmla="*/ 3074194 w 3074194"/>
                <a:gd name="connsiteY2" fmla="*/ 175107 h 468001"/>
                <a:gd name="connsiteX3" fmla="*/ 1215231 w 3074194"/>
                <a:gd name="connsiteY3" fmla="*/ 421963 h 468001"/>
                <a:gd name="connsiteX4" fmla="*/ 11907 w 3074194"/>
                <a:gd name="connsiteY4" fmla="*/ 468001 h 468001"/>
                <a:gd name="connsiteX0" fmla="*/ 0 w 3074194"/>
                <a:gd name="connsiteY0" fmla="*/ 283850 h 468001"/>
                <a:gd name="connsiteX1" fmla="*/ 1316832 w 3074194"/>
                <a:gd name="connsiteY1" fmla="*/ 3657 h 468001"/>
                <a:gd name="connsiteX2" fmla="*/ 3074194 w 3074194"/>
                <a:gd name="connsiteY2" fmla="*/ 175107 h 468001"/>
                <a:gd name="connsiteX3" fmla="*/ 1215231 w 3074194"/>
                <a:gd name="connsiteY3" fmla="*/ 421963 h 468001"/>
                <a:gd name="connsiteX4" fmla="*/ 11907 w 3074194"/>
                <a:gd name="connsiteY4" fmla="*/ 468001 h 468001"/>
                <a:gd name="connsiteX0" fmla="*/ 0 w 3086100"/>
                <a:gd name="connsiteY0" fmla="*/ 268865 h 467304"/>
                <a:gd name="connsiteX1" fmla="*/ 1328738 w 3086100"/>
                <a:gd name="connsiteY1" fmla="*/ 2960 h 467304"/>
                <a:gd name="connsiteX2" fmla="*/ 3086100 w 3086100"/>
                <a:gd name="connsiteY2" fmla="*/ 174410 h 467304"/>
                <a:gd name="connsiteX3" fmla="*/ 1227137 w 3086100"/>
                <a:gd name="connsiteY3" fmla="*/ 421266 h 467304"/>
                <a:gd name="connsiteX4" fmla="*/ 23813 w 3086100"/>
                <a:gd name="connsiteY4" fmla="*/ 467304 h 467304"/>
                <a:gd name="connsiteX0" fmla="*/ 0 w 3086100"/>
                <a:gd name="connsiteY0" fmla="*/ 268865 h 467304"/>
                <a:gd name="connsiteX1" fmla="*/ 1328738 w 3086100"/>
                <a:gd name="connsiteY1" fmla="*/ 2960 h 467304"/>
                <a:gd name="connsiteX2" fmla="*/ 3086100 w 3086100"/>
                <a:gd name="connsiteY2" fmla="*/ 174410 h 467304"/>
                <a:gd name="connsiteX3" fmla="*/ 1227137 w 3086100"/>
                <a:gd name="connsiteY3" fmla="*/ 421266 h 467304"/>
                <a:gd name="connsiteX4" fmla="*/ 23813 w 3086100"/>
                <a:gd name="connsiteY4" fmla="*/ 467304 h 467304"/>
                <a:gd name="connsiteX0" fmla="*/ 0 w 3429000"/>
                <a:gd name="connsiteY0" fmla="*/ 271025 h 469464"/>
                <a:gd name="connsiteX1" fmla="*/ 1328738 w 3429000"/>
                <a:gd name="connsiteY1" fmla="*/ 5120 h 469464"/>
                <a:gd name="connsiteX2" fmla="*/ 3429000 w 3429000"/>
                <a:gd name="connsiteY2" fmla="*/ 157520 h 469464"/>
                <a:gd name="connsiteX3" fmla="*/ 1227137 w 3429000"/>
                <a:gd name="connsiteY3" fmla="*/ 423426 h 469464"/>
                <a:gd name="connsiteX4" fmla="*/ 23813 w 3429000"/>
                <a:gd name="connsiteY4" fmla="*/ 469464 h 469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00" h="469464">
                  <a:moveTo>
                    <a:pt x="0" y="271025"/>
                  </a:moveTo>
                  <a:cubicBezTo>
                    <a:pt x="288130" y="186887"/>
                    <a:pt x="757238" y="24037"/>
                    <a:pt x="1328738" y="5120"/>
                  </a:cubicBezTo>
                  <a:cubicBezTo>
                    <a:pt x="1900238" y="-13797"/>
                    <a:pt x="3155420" y="15968"/>
                    <a:pt x="3429000" y="157520"/>
                  </a:cubicBezTo>
                  <a:cubicBezTo>
                    <a:pt x="3335867" y="232397"/>
                    <a:pt x="1794668" y="371435"/>
                    <a:pt x="1227137" y="423426"/>
                  </a:cubicBezTo>
                  <a:cubicBezTo>
                    <a:pt x="659606" y="475417"/>
                    <a:pt x="184944" y="462319"/>
                    <a:pt x="23813" y="469464"/>
                  </a:cubicBezTo>
                </a:path>
              </a:pathLst>
            </a:custGeom>
            <a:solidFill>
              <a:srgbClr val="A6D08C"/>
            </a:solidFill>
            <a:ln w="1270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7" name="Forme libre : forme 156">
              <a:extLst>
                <a:ext uri="{FF2B5EF4-FFF2-40B4-BE49-F238E27FC236}">
                  <a16:creationId xmlns:a16="http://schemas.microsoft.com/office/drawing/2014/main" id="{187FFFF4-6EF0-4F9B-BA9B-46632BC342E9}"/>
                </a:ext>
              </a:extLst>
            </p:cNvPr>
            <p:cNvSpPr/>
            <p:nvPr/>
          </p:nvSpPr>
          <p:spPr>
            <a:xfrm>
              <a:off x="2737732" y="3318000"/>
              <a:ext cx="3247867" cy="237953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47867" h="217074">
                  <a:moveTo>
                    <a:pt x="0" y="217074"/>
                  </a:moveTo>
                  <a:cubicBezTo>
                    <a:pt x="715169" y="78912"/>
                    <a:pt x="2047082" y="-46940"/>
                    <a:pt x="3247867" y="17228"/>
                  </a:cubicBezTo>
                </a:path>
              </a:pathLst>
            </a:custGeom>
            <a:noFill/>
            <a:ln w="1270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Forme libre : forme 157">
              <a:extLst>
                <a:ext uri="{FF2B5EF4-FFF2-40B4-BE49-F238E27FC236}">
                  <a16:creationId xmlns:a16="http://schemas.microsoft.com/office/drawing/2014/main" id="{13B0A0CF-8A8B-4D25-B13C-76DBA0A2EBB6}"/>
                </a:ext>
              </a:extLst>
            </p:cNvPr>
            <p:cNvSpPr/>
            <p:nvPr/>
          </p:nvSpPr>
          <p:spPr>
            <a:xfrm>
              <a:off x="2759977" y="3357022"/>
              <a:ext cx="3070316" cy="237953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47867" h="217074">
                  <a:moveTo>
                    <a:pt x="0" y="217074"/>
                  </a:moveTo>
                  <a:cubicBezTo>
                    <a:pt x="715169" y="78912"/>
                    <a:pt x="2047082" y="-46940"/>
                    <a:pt x="3247867" y="17228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" name="Forme libre : forme 158">
              <a:extLst>
                <a:ext uri="{FF2B5EF4-FFF2-40B4-BE49-F238E27FC236}">
                  <a16:creationId xmlns:a16="http://schemas.microsoft.com/office/drawing/2014/main" id="{5059A9A1-18A7-4BB5-91D9-7F14536ED4F2}"/>
                </a:ext>
              </a:extLst>
            </p:cNvPr>
            <p:cNvSpPr/>
            <p:nvPr/>
          </p:nvSpPr>
          <p:spPr>
            <a:xfrm>
              <a:off x="2759977" y="3392292"/>
              <a:ext cx="2913748" cy="237953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47867" h="217074">
                  <a:moveTo>
                    <a:pt x="0" y="217074"/>
                  </a:moveTo>
                  <a:cubicBezTo>
                    <a:pt x="715169" y="78912"/>
                    <a:pt x="2047082" y="-46940"/>
                    <a:pt x="3247867" y="17228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Forme libre : forme 159">
              <a:extLst>
                <a:ext uri="{FF2B5EF4-FFF2-40B4-BE49-F238E27FC236}">
                  <a16:creationId xmlns:a16="http://schemas.microsoft.com/office/drawing/2014/main" id="{4BC1144C-72D9-4176-8E5F-B010F9A6C54F}"/>
                </a:ext>
              </a:extLst>
            </p:cNvPr>
            <p:cNvSpPr/>
            <p:nvPr/>
          </p:nvSpPr>
          <p:spPr>
            <a:xfrm>
              <a:off x="2917136" y="3421316"/>
              <a:ext cx="2599507" cy="210089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08074"/>
                <a:gd name="connsiteY0" fmla="*/ 225013 h 225013"/>
                <a:gd name="connsiteX1" fmla="*/ 3208074 w 3208074"/>
                <a:gd name="connsiteY1" fmla="*/ 16478 h 225013"/>
                <a:gd name="connsiteX0" fmla="*/ 0 w 3208074"/>
                <a:gd name="connsiteY0" fmla="*/ 213109 h 213109"/>
                <a:gd name="connsiteX1" fmla="*/ 3208074 w 3208074"/>
                <a:gd name="connsiteY1" fmla="*/ 4574 h 213109"/>
                <a:gd name="connsiteX0" fmla="*/ 0 w 3102906"/>
                <a:gd name="connsiteY0" fmla="*/ 192304 h 192303"/>
                <a:gd name="connsiteX1" fmla="*/ 3102906 w 3102906"/>
                <a:gd name="connsiteY1" fmla="*/ 5493 h 192303"/>
                <a:gd name="connsiteX0" fmla="*/ 0 w 3102906"/>
                <a:gd name="connsiteY0" fmla="*/ 191064 h 191064"/>
                <a:gd name="connsiteX1" fmla="*/ 3102906 w 3102906"/>
                <a:gd name="connsiteY1" fmla="*/ 4253 h 191064"/>
                <a:gd name="connsiteX0" fmla="*/ 0 w 3102906"/>
                <a:gd name="connsiteY0" fmla="*/ 191654 h 191654"/>
                <a:gd name="connsiteX1" fmla="*/ 3102906 w 3102906"/>
                <a:gd name="connsiteY1" fmla="*/ 4843 h 191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02906" h="191654">
                  <a:moveTo>
                    <a:pt x="0" y="191654"/>
                  </a:moveTo>
                  <a:cubicBezTo>
                    <a:pt x="752120" y="68699"/>
                    <a:pt x="1907806" y="-22396"/>
                    <a:pt x="3102906" y="4843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Forme libre : forme 160">
              <a:extLst>
                <a:ext uri="{FF2B5EF4-FFF2-40B4-BE49-F238E27FC236}">
                  <a16:creationId xmlns:a16="http://schemas.microsoft.com/office/drawing/2014/main" id="{816166B8-CAD7-495D-AD42-3769F9C6FAB4}"/>
                </a:ext>
              </a:extLst>
            </p:cNvPr>
            <p:cNvSpPr/>
            <p:nvPr/>
          </p:nvSpPr>
          <p:spPr>
            <a:xfrm>
              <a:off x="3159124" y="3449852"/>
              <a:ext cx="2154237" cy="177218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069658"/>
                <a:gd name="connsiteY0" fmla="*/ 171131 h 171131"/>
                <a:gd name="connsiteX1" fmla="*/ 3069658 w 3069658"/>
                <a:gd name="connsiteY1" fmla="*/ 23420 h 171131"/>
                <a:gd name="connsiteX0" fmla="*/ 0 w 3069658"/>
                <a:gd name="connsiteY0" fmla="*/ 166650 h 166650"/>
                <a:gd name="connsiteX1" fmla="*/ 3069658 w 3069658"/>
                <a:gd name="connsiteY1" fmla="*/ 18939 h 166650"/>
                <a:gd name="connsiteX0" fmla="*/ 0 w 3022877"/>
                <a:gd name="connsiteY0" fmla="*/ 178354 h 178354"/>
                <a:gd name="connsiteX1" fmla="*/ 3022877 w 3022877"/>
                <a:gd name="connsiteY1" fmla="*/ 17610 h 178354"/>
                <a:gd name="connsiteX0" fmla="*/ 0 w 3022877"/>
                <a:gd name="connsiteY0" fmla="*/ 161668 h 161668"/>
                <a:gd name="connsiteX1" fmla="*/ 3022877 w 3022877"/>
                <a:gd name="connsiteY1" fmla="*/ 924 h 161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877" h="161668">
                  <a:moveTo>
                    <a:pt x="0" y="161668"/>
                  </a:moveTo>
                  <a:cubicBezTo>
                    <a:pt x="732990" y="61159"/>
                    <a:pt x="1768629" y="-8936"/>
                    <a:pt x="3022877" y="924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2" name="Forme libre : forme 161">
              <a:extLst>
                <a:ext uri="{FF2B5EF4-FFF2-40B4-BE49-F238E27FC236}">
                  <a16:creationId xmlns:a16="http://schemas.microsoft.com/office/drawing/2014/main" id="{D7C93003-FB4E-4DCB-837B-E2D38CC12CA1}"/>
                </a:ext>
              </a:extLst>
            </p:cNvPr>
            <p:cNvSpPr/>
            <p:nvPr/>
          </p:nvSpPr>
          <p:spPr>
            <a:xfrm>
              <a:off x="3375818" y="3473198"/>
              <a:ext cx="1735139" cy="147521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17088"/>
                <a:gd name="connsiteY0" fmla="*/ 205242 h 205242"/>
                <a:gd name="connsiteX1" fmla="*/ 3217088 w 3217088"/>
                <a:gd name="connsiteY1" fmla="*/ 18482 h 205242"/>
                <a:gd name="connsiteX0" fmla="*/ 0 w 3217088"/>
                <a:gd name="connsiteY0" fmla="*/ 200828 h 200828"/>
                <a:gd name="connsiteX1" fmla="*/ 3217088 w 3217088"/>
                <a:gd name="connsiteY1" fmla="*/ 14068 h 200828"/>
                <a:gd name="connsiteX0" fmla="*/ 0 w 3217088"/>
                <a:gd name="connsiteY0" fmla="*/ 189831 h 189831"/>
                <a:gd name="connsiteX1" fmla="*/ 3217088 w 3217088"/>
                <a:gd name="connsiteY1" fmla="*/ 3071 h 189831"/>
                <a:gd name="connsiteX0" fmla="*/ 0 w 3203899"/>
                <a:gd name="connsiteY0" fmla="*/ 202678 h 202678"/>
                <a:gd name="connsiteX1" fmla="*/ 3203899 w 3203899"/>
                <a:gd name="connsiteY1" fmla="*/ 2831 h 20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3899" h="202678">
                  <a:moveTo>
                    <a:pt x="0" y="202678"/>
                  </a:moveTo>
                  <a:cubicBezTo>
                    <a:pt x="723962" y="123404"/>
                    <a:pt x="2011908" y="-22078"/>
                    <a:pt x="3203899" y="2831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3" name="Forme libre : forme 162">
              <a:extLst>
                <a:ext uri="{FF2B5EF4-FFF2-40B4-BE49-F238E27FC236}">
                  <a16:creationId xmlns:a16="http://schemas.microsoft.com/office/drawing/2014/main" id="{56AE99FC-CDCE-44A4-991C-2E2959852E80}"/>
                </a:ext>
              </a:extLst>
            </p:cNvPr>
            <p:cNvSpPr/>
            <p:nvPr/>
          </p:nvSpPr>
          <p:spPr>
            <a:xfrm>
              <a:off x="3621088" y="3500437"/>
              <a:ext cx="1262062" cy="117475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47867"/>
                <a:gd name="connsiteY0" fmla="*/ 217789 h 217789"/>
                <a:gd name="connsiteX1" fmla="*/ 651644 w 3247867"/>
                <a:gd name="connsiteY1" fmla="*/ 115163 h 217789"/>
                <a:gd name="connsiteX2" fmla="*/ 3247867 w 3247867"/>
                <a:gd name="connsiteY2" fmla="*/ 17943 h 217789"/>
                <a:gd name="connsiteX0" fmla="*/ 0 w 2596223"/>
                <a:gd name="connsiteY0" fmla="*/ 115163 h 115163"/>
                <a:gd name="connsiteX1" fmla="*/ 2596223 w 2596223"/>
                <a:gd name="connsiteY1" fmla="*/ 17943 h 115163"/>
                <a:gd name="connsiteX0" fmla="*/ 0 w 2596223"/>
                <a:gd name="connsiteY0" fmla="*/ 116109 h 116109"/>
                <a:gd name="connsiteX1" fmla="*/ 1360235 w 2596223"/>
                <a:gd name="connsiteY1" fmla="*/ 8942 h 116109"/>
                <a:gd name="connsiteX2" fmla="*/ 2596223 w 2596223"/>
                <a:gd name="connsiteY2" fmla="*/ 18889 h 116109"/>
                <a:gd name="connsiteX0" fmla="*/ 0 w 1360235"/>
                <a:gd name="connsiteY0" fmla="*/ 107167 h 107167"/>
                <a:gd name="connsiteX1" fmla="*/ 1360235 w 1360235"/>
                <a:gd name="connsiteY1" fmla="*/ 0 h 107167"/>
                <a:gd name="connsiteX0" fmla="*/ 0 w 1360235"/>
                <a:gd name="connsiteY0" fmla="*/ 107167 h 107167"/>
                <a:gd name="connsiteX1" fmla="*/ 1360235 w 1360235"/>
                <a:gd name="connsiteY1" fmla="*/ 0 h 107167"/>
                <a:gd name="connsiteX0" fmla="*/ 0 w 1360235"/>
                <a:gd name="connsiteY0" fmla="*/ 107167 h 107167"/>
                <a:gd name="connsiteX1" fmla="*/ 1360235 w 1360235"/>
                <a:gd name="connsiteY1" fmla="*/ 0 h 107167"/>
                <a:gd name="connsiteX0" fmla="*/ 0 w 1466031"/>
                <a:gd name="connsiteY0" fmla="*/ 102823 h 102823"/>
                <a:gd name="connsiteX1" fmla="*/ 1466031 w 1466031"/>
                <a:gd name="connsiteY1" fmla="*/ 0 h 102823"/>
                <a:gd name="connsiteX0" fmla="*/ 0 w 1466031"/>
                <a:gd name="connsiteY0" fmla="*/ 102823 h 102823"/>
                <a:gd name="connsiteX1" fmla="*/ 1466031 w 1466031"/>
                <a:gd name="connsiteY1" fmla="*/ 0 h 102823"/>
                <a:gd name="connsiteX0" fmla="*/ 0 w 1335045"/>
                <a:gd name="connsiteY0" fmla="*/ 107167 h 107167"/>
                <a:gd name="connsiteX1" fmla="*/ 1335045 w 1335045"/>
                <a:gd name="connsiteY1" fmla="*/ 0 h 107167"/>
                <a:gd name="connsiteX0" fmla="*/ 0 w 1335045"/>
                <a:gd name="connsiteY0" fmla="*/ 107167 h 107167"/>
                <a:gd name="connsiteX1" fmla="*/ 1335045 w 1335045"/>
                <a:gd name="connsiteY1" fmla="*/ 0 h 10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5045" h="107167">
                  <a:moveTo>
                    <a:pt x="0" y="107167"/>
                  </a:moveTo>
                  <a:cubicBezTo>
                    <a:pt x="267849" y="75790"/>
                    <a:pt x="801027" y="21240"/>
                    <a:pt x="1335045" y="0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4" name="Forme libre : forme 163">
              <a:extLst>
                <a:ext uri="{FF2B5EF4-FFF2-40B4-BE49-F238E27FC236}">
                  <a16:creationId xmlns:a16="http://schemas.microsoft.com/office/drawing/2014/main" id="{FF3CDCAA-B7D0-4983-BC6D-6F0BAACA4A62}"/>
                </a:ext>
              </a:extLst>
            </p:cNvPr>
            <p:cNvSpPr/>
            <p:nvPr/>
          </p:nvSpPr>
          <p:spPr>
            <a:xfrm>
              <a:off x="2737732" y="3279704"/>
              <a:ext cx="3048091" cy="246656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24357"/>
                <a:gd name="connsiteY0" fmla="*/ 225013 h 225013"/>
                <a:gd name="connsiteX1" fmla="*/ 3224357 w 3224357"/>
                <a:gd name="connsiteY1" fmla="*/ 16478 h 225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24357" h="225013">
                  <a:moveTo>
                    <a:pt x="0" y="225013"/>
                  </a:moveTo>
                  <a:cubicBezTo>
                    <a:pt x="715169" y="86851"/>
                    <a:pt x="2023572" y="-47690"/>
                    <a:pt x="3224357" y="16478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5" name="Forme libre : forme 164">
              <a:extLst>
                <a:ext uri="{FF2B5EF4-FFF2-40B4-BE49-F238E27FC236}">
                  <a16:creationId xmlns:a16="http://schemas.microsoft.com/office/drawing/2014/main" id="{6EAB8FF5-5B5E-4DA9-B34C-D6DB012DAAF2}"/>
                </a:ext>
              </a:extLst>
            </p:cNvPr>
            <p:cNvSpPr/>
            <p:nvPr/>
          </p:nvSpPr>
          <p:spPr>
            <a:xfrm>
              <a:off x="2797144" y="3249454"/>
              <a:ext cx="2759166" cy="228162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24357"/>
                <a:gd name="connsiteY0" fmla="*/ 225013 h 225013"/>
                <a:gd name="connsiteX1" fmla="*/ 3224357 w 3224357"/>
                <a:gd name="connsiteY1" fmla="*/ 16478 h 225013"/>
                <a:gd name="connsiteX0" fmla="*/ 0 w 2918724"/>
                <a:gd name="connsiteY0" fmla="*/ 219714 h 219714"/>
                <a:gd name="connsiteX1" fmla="*/ 2918724 w 2918724"/>
                <a:gd name="connsiteY1" fmla="*/ 16972 h 219714"/>
                <a:gd name="connsiteX0" fmla="*/ 0 w 2918724"/>
                <a:gd name="connsiteY0" fmla="*/ 212629 h 212629"/>
                <a:gd name="connsiteX1" fmla="*/ 2918724 w 2918724"/>
                <a:gd name="connsiteY1" fmla="*/ 9887 h 212629"/>
                <a:gd name="connsiteX0" fmla="*/ 0 w 2918724"/>
                <a:gd name="connsiteY0" fmla="*/ 208142 h 208142"/>
                <a:gd name="connsiteX1" fmla="*/ 2918724 w 2918724"/>
                <a:gd name="connsiteY1" fmla="*/ 5400 h 208142"/>
                <a:gd name="connsiteX0" fmla="*/ 0 w 2918724"/>
                <a:gd name="connsiteY0" fmla="*/ 208142 h 208142"/>
                <a:gd name="connsiteX1" fmla="*/ 2918724 w 2918724"/>
                <a:gd name="connsiteY1" fmla="*/ 5400 h 20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18724" h="208142">
                  <a:moveTo>
                    <a:pt x="0" y="208142"/>
                  </a:moveTo>
                  <a:cubicBezTo>
                    <a:pt x="748755" y="69980"/>
                    <a:pt x="1724656" y="-24012"/>
                    <a:pt x="2918724" y="5400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6" name="Forme libre : forme 165">
              <a:extLst>
                <a:ext uri="{FF2B5EF4-FFF2-40B4-BE49-F238E27FC236}">
                  <a16:creationId xmlns:a16="http://schemas.microsoft.com/office/drawing/2014/main" id="{0DBAA6BD-4ECC-445E-AA24-9DA5196A9C30}"/>
                </a:ext>
              </a:extLst>
            </p:cNvPr>
            <p:cNvSpPr/>
            <p:nvPr/>
          </p:nvSpPr>
          <p:spPr>
            <a:xfrm>
              <a:off x="2922044" y="3221326"/>
              <a:ext cx="2213066" cy="194286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24357"/>
                <a:gd name="connsiteY0" fmla="*/ 225013 h 225013"/>
                <a:gd name="connsiteX1" fmla="*/ 3224357 w 3224357"/>
                <a:gd name="connsiteY1" fmla="*/ 16478 h 225013"/>
                <a:gd name="connsiteX0" fmla="*/ 0 w 2918724"/>
                <a:gd name="connsiteY0" fmla="*/ 219714 h 219714"/>
                <a:gd name="connsiteX1" fmla="*/ 2918724 w 2918724"/>
                <a:gd name="connsiteY1" fmla="*/ 16972 h 219714"/>
                <a:gd name="connsiteX0" fmla="*/ 0 w 2918724"/>
                <a:gd name="connsiteY0" fmla="*/ 212629 h 212629"/>
                <a:gd name="connsiteX1" fmla="*/ 2918724 w 2918724"/>
                <a:gd name="connsiteY1" fmla="*/ 9887 h 212629"/>
                <a:gd name="connsiteX0" fmla="*/ 0 w 2918724"/>
                <a:gd name="connsiteY0" fmla="*/ 208142 h 208142"/>
                <a:gd name="connsiteX1" fmla="*/ 2918724 w 2918724"/>
                <a:gd name="connsiteY1" fmla="*/ 5400 h 208142"/>
                <a:gd name="connsiteX0" fmla="*/ 0 w 2918724"/>
                <a:gd name="connsiteY0" fmla="*/ 208142 h 208142"/>
                <a:gd name="connsiteX1" fmla="*/ 2918724 w 2918724"/>
                <a:gd name="connsiteY1" fmla="*/ 5400 h 208142"/>
                <a:gd name="connsiteX0" fmla="*/ 0 w 2341044"/>
                <a:gd name="connsiteY0" fmla="*/ 183438 h 183438"/>
                <a:gd name="connsiteX1" fmla="*/ 2341044 w 2341044"/>
                <a:gd name="connsiteY1" fmla="*/ 6763 h 183438"/>
                <a:gd name="connsiteX0" fmla="*/ 0 w 2341044"/>
                <a:gd name="connsiteY0" fmla="*/ 176675 h 176675"/>
                <a:gd name="connsiteX1" fmla="*/ 2341044 w 2341044"/>
                <a:gd name="connsiteY1" fmla="*/ 0 h 176675"/>
                <a:gd name="connsiteX0" fmla="*/ 0 w 2341044"/>
                <a:gd name="connsiteY0" fmla="*/ 177238 h 177238"/>
                <a:gd name="connsiteX1" fmla="*/ 2341044 w 2341044"/>
                <a:gd name="connsiteY1" fmla="*/ 563 h 17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1044" h="177238">
                  <a:moveTo>
                    <a:pt x="0" y="177238"/>
                  </a:moveTo>
                  <a:cubicBezTo>
                    <a:pt x="748755" y="39076"/>
                    <a:pt x="1257810" y="-5677"/>
                    <a:pt x="2341044" y="563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7" name="Forme libre : forme 166">
              <a:extLst>
                <a:ext uri="{FF2B5EF4-FFF2-40B4-BE49-F238E27FC236}">
                  <a16:creationId xmlns:a16="http://schemas.microsoft.com/office/drawing/2014/main" id="{83B54E8E-BDAB-403B-873A-855F084C8E14}"/>
                </a:ext>
              </a:extLst>
            </p:cNvPr>
            <p:cNvSpPr/>
            <p:nvPr/>
          </p:nvSpPr>
          <p:spPr>
            <a:xfrm>
              <a:off x="3367569" y="3204133"/>
              <a:ext cx="1174841" cy="98426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24357"/>
                <a:gd name="connsiteY0" fmla="*/ 225013 h 225013"/>
                <a:gd name="connsiteX1" fmla="*/ 3224357 w 3224357"/>
                <a:gd name="connsiteY1" fmla="*/ 16478 h 225013"/>
                <a:gd name="connsiteX0" fmla="*/ 0 w 2918724"/>
                <a:gd name="connsiteY0" fmla="*/ 219714 h 219714"/>
                <a:gd name="connsiteX1" fmla="*/ 2918724 w 2918724"/>
                <a:gd name="connsiteY1" fmla="*/ 16972 h 219714"/>
                <a:gd name="connsiteX0" fmla="*/ 0 w 2918724"/>
                <a:gd name="connsiteY0" fmla="*/ 212629 h 212629"/>
                <a:gd name="connsiteX1" fmla="*/ 2918724 w 2918724"/>
                <a:gd name="connsiteY1" fmla="*/ 9887 h 212629"/>
                <a:gd name="connsiteX0" fmla="*/ 0 w 2918724"/>
                <a:gd name="connsiteY0" fmla="*/ 208142 h 208142"/>
                <a:gd name="connsiteX1" fmla="*/ 2918724 w 2918724"/>
                <a:gd name="connsiteY1" fmla="*/ 5400 h 208142"/>
                <a:gd name="connsiteX0" fmla="*/ 0 w 2918724"/>
                <a:gd name="connsiteY0" fmla="*/ 208142 h 208142"/>
                <a:gd name="connsiteX1" fmla="*/ 2918724 w 2918724"/>
                <a:gd name="connsiteY1" fmla="*/ 5400 h 208142"/>
                <a:gd name="connsiteX0" fmla="*/ 0 w 2341044"/>
                <a:gd name="connsiteY0" fmla="*/ 183438 h 183438"/>
                <a:gd name="connsiteX1" fmla="*/ 2341044 w 2341044"/>
                <a:gd name="connsiteY1" fmla="*/ 6763 h 183438"/>
                <a:gd name="connsiteX0" fmla="*/ 0 w 2341044"/>
                <a:gd name="connsiteY0" fmla="*/ 176675 h 176675"/>
                <a:gd name="connsiteX1" fmla="*/ 2341044 w 2341044"/>
                <a:gd name="connsiteY1" fmla="*/ 0 h 176675"/>
                <a:gd name="connsiteX0" fmla="*/ 0 w 2341044"/>
                <a:gd name="connsiteY0" fmla="*/ 177238 h 177238"/>
                <a:gd name="connsiteX1" fmla="*/ 2341044 w 2341044"/>
                <a:gd name="connsiteY1" fmla="*/ 563 h 177238"/>
                <a:gd name="connsiteX0" fmla="*/ 0 w 1212553"/>
                <a:gd name="connsiteY0" fmla="*/ 102558 h 102558"/>
                <a:gd name="connsiteX1" fmla="*/ 1212553 w 1212553"/>
                <a:gd name="connsiteY1" fmla="*/ 9879 h 102558"/>
                <a:gd name="connsiteX0" fmla="*/ 0 w 1212553"/>
                <a:gd name="connsiteY0" fmla="*/ 97540 h 97540"/>
                <a:gd name="connsiteX1" fmla="*/ 1212553 w 1212553"/>
                <a:gd name="connsiteY1" fmla="*/ 4861 h 97540"/>
                <a:gd name="connsiteX0" fmla="*/ 0 w 1242780"/>
                <a:gd name="connsiteY0" fmla="*/ 95714 h 95714"/>
                <a:gd name="connsiteX1" fmla="*/ 1242780 w 1242780"/>
                <a:gd name="connsiteY1" fmla="*/ 5931 h 95714"/>
                <a:gd name="connsiteX0" fmla="*/ 0 w 1242780"/>
                <a:gd name="connsiteY0" fmla="*/ 89783 h 89783"/>
                <a:gd name="connsiteX1" fmla="*/ 1242780 w 1242780"/>
                <a:gd name="connsiteY1" fmla="*/ 0 h 89783"/>
                <a:gd name="connsiteX0" fmla="*/ 0 w 1242780"/>
                <a:gd name="connsiteY0" fmla="*/ 89789 h 89789"/>
                <a:gd name="connsiteX1" fmla="*/ 1242780 w 1242780"/>
                <a:gd name="connsiteY1" fmla="*/ 6 h 89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2780" h="89789">
                  <a:moveTo>
                    <a:pt x="0" y="89789"/>
                  </a:moveTo>
                  <a:cubicBezTo>
                    <a:pt x="355798" y="21141"/>
                    <a:pt x="841343" y="-441"/>
                    <a:pt x="1242780" y="6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1CF26EB1-948A-469B-AAF8-2F32258642DA}"/>
              </a:ext>
            </a:extLst>
          </p:cNvPr>
          <p:cNvGrpSpPr/>
          <p:nvPr/>
        </p:nvGrpSpPr>
        <p:grpSpPr>
          <a:xfrm>
            <a:off x="3887479" y="5183683"/>
            <a:ext cx="1991177" cy="276546"/>
            <a:chOff x="2724150" y="3185754"/>
            <a:chExt cx="3429000" cy="469464"/>
          </a:xfrm>
        </p:grpSpPr>
        <p:sp>
          <p:nvSpPr>
            <p:cNvPr id="144" name="Forme libre : forme 143">
              <a:extLst>
                <a:ext uri="{FF2B5EF4-FFF2-40B4-BE49-F238E27FC236}">
                  <a16:creationId xmlns:a16="http://schemas.microsoft.com/office/drawing/2014/main" id="{C3F3ED5D-1DAA-4A93-B931-06B2EDF595DF}"/>
                </a:ext>
              </a:extLst>
            </p:cNvPr>
            <p:cNvSpPr/>
            <p:nvPr/>
          </p:nvSpPr>
          <p:spPr>
            <a:xfrm>
              <a:off x="2724150" y="3185754"/>
              <a:ext cx="3429000" cy="469464"/>
            </a:xfrm>
            <a:custGeom>
              <a:avLst/>
              <a:gdLst>
                <a:gd name="connsiteX0" fmla="*/ 95250 w 3067929"/>
                <a:gd name="connsiteY0" fmla="*/ 257525 h 539120"/>
                <a:gd name="connsiteX1" fmla="*/ 1400175 w 3067929"/>
                <a:gd name="connsiteY1" fmla="*/ 350 h 539120"/>
                <a:gd name="connsiteX2" fmla="*/ 3067050 w 3067929"/>
                <a:gd name="connsiteY2" fmla="*/ 209900 h 539120"/>
                <a:gd name="connsiteX3" fmla="*/ 1171575 w 3067929"/>
                <a:gd name="connsiteY3" fmla="*/ 533750 h 539120"/>
                <a:gd name="connsiteX4" fmla="*/ 0 w 3067929"/>
                <a:gd name="connsiteY4" fmla="*/ 381350 h 539120"/>
                <a:gd name="connsiteX0" fmla="*/ 95250 w 3067164"/>
                <a:gd name="connsiteY0" fmla="*/ 305071 h 586666"/>
                <a:gd name="connsiteX1" fmla="*/ 1257300 w 3067164"/>
                <a:gd name="connsiteY1" fmla="*/ 271 h 586666"/>
                <a:gd name="connsiteX2" fmla="*/ 3067050 w 3067164"/>
                <a:gd name="connsiteY2" fmla="*/ 257446 h 586666"/>
                <a:gd name="connsiteX3" fmla="*/ 1171575 w 3067164"/>
                <a:gd name="connsiteY3" fmla="*/ 581296 h 586666"/>
                <a:gd name="connsiteX4" fmla="*/ 0 w 3067164"/>
                <a:gd name="connsiteY4" fmla="*/ 428896 h 586666"/>
                <a:gd name="connsiteX0" fmla="*/ 95250 w 3067087"/>
                <a:gd name="connsiteY0" fmla="*/ 305094 h 670141"/>
                <a:gd name="connsiteX1" fmla="*/ 1257300 w 3067087"/>
                <a:gd name="connsiteY1" fmla="*/ 294 h 670141"/>
                <a:gd name="connsiteX2" fmla="*/ 3067050 w 3067087"/>
                <a:gd name="connsiteY2" fmla="*/ 257469 h 670141"/>
                <a:gd name="connsiteX3" fmla="*/ 1304925 w 3067087"/>
                <a:gd name="connsiteY3" fmla="*/ 667044 h 670141"/>
                <a:gd name="connsiteX4" fmla="*/ 0 w 3067087"/>
                <a:gd name="connsiteY4" fmla="*/ 428919 h 670141"/>
                <a:gd name="connsiteX0" fmla="*/ 95250 w 3067087"/>
                <a:gd name="connsiteY0" fmla="*/ 305094 h 688804"/>
                <a:gd name="connsiteX1" fmla="*/ 1257300 w 3067087"/>
                <a:gd name="connsiteY1" fmla="*/ 294 h 688804"/>
                <a:gd name="connsiteX2" fmla="*/ 3067050 w 3067087"/>
                <a:gd name="connsiteY2" fmla="*/ 257469 h 688804"/>
                <a:gd name="connsiteX3" fmla="*/ 1304925 w 3067087"/>
                <a:gd name="connsiteY3" fmla="*/ 667044 h 688804"/>
                <a:gd name="connsiteX4" fmla="*/ 0 w 3067087"/>
                <a:gd name="connsiteY4" fmla="*/ 428919 h 688804"/>
                <a:gd name="connsiteX0" fmla="*/ 95250 w 3067838"/>
                <a:gd name="connsiteY0" fmla="*/ 305087 h 662349"/>
                <a:gd name="connsiteX1" fmla="*/ 1257300 w 3067838"/>
                <a:gd name="connsiteY1" fmla="*/ 287 h 662349"/>
                <a:gd name="connsiteX2" fmla="*/ 3067050 w 3067838"/>
                <a:gd name="connsiteY2" fmla="*/ 257462 h 662349"/>
                <a:gd name="connsiteX3" fmla="*/ 1028700 w 3067838"/>
                <a:gd name="connsiteY3" fmla="*/ 638462 h 662349"/>
                <a:gd name="connsiteX4" fmla="*/ 0 w 3067838"/>
                <a:gd name="connsiteY4" fmla="*/ 428912 h 662349"/>
                <a:gd name="connsiteX0" fmla="*/ 95250 w 3067838"/>
                <a:gd name="connsiteY0" fmla="*/ 305087 h 660974"/>
                <a:gd name="connsiteX1" fmla="*/ 1257300 w 3067838"/>
                <a:gd name="connsiteY1" fmla="*/ 287 h 660974"/>
                <a:gd name="connsiteX2" fmla="*/ 3067050 w 3067838"/>
                <a:gd name="connsiteY2" fmla="*/ 257462 h 660974"/>
                <a:gd name="connsiteX3" fmla="*/ 1028700 w 3067838"/>
                <a:gd name="connsiteY3" fmla="*/ 638462 h 660974"/>
                <a:gd name="connsiteX4" fmla="*/ 0 w 3067838"/>
                <a:gd name="connsiteY4" fmla="*/ 428912 h 660974"/>
                <a:gd name="connsiteX0" fmla="*/ 95250 w 3067838"/>
                <a:gd name="connsiteY0" fmla="*/ 305087 h 660974"/>
                <a:gd name="connsiteX1" fmla="*/ 1257300 w 3067838"/>
                <a:gd name="connsiteY1" fmla="*/ 287 h 660974"/>
                <a:gd name="connsiteX2" fmla="*/ 3067050 w 3067838"/>
                <a:gd name="connsiteY2" fmla="*/ 257462 h 660974"/>
                <a:gd name="connsiteX3" fmla="*/ 1028700 w 3067838"/>
                <a:gd name="connsiteY3" fmla="*/ 638462 h 660974"/>
                <a:gd name="connsiteX4" fmla="*/ 0 w 3067838"/>
                <a:gd name="connsiteY4" fmla="*/ 428912 h 660974"/>
                <a:gd name="connsiteX0" fmla="*/ 38100 w 3067844"/>
                <a:gd name="connsiteY0" fmla="*/ 382705 h 662392"/>
                <a:gd name="connsiteX1" fmla="*/ 1257300 w 3067844"/>
                <a:gd name="connsiteY1" fmla="*/ 1705 h 662392"/>
                <a:gd name="connsiteX2" fmla="*/ 3067050 w 3067844"/>
                <a:gd name="connsiteY2" fmla="*/ 258880 h 662392"/>
                <a:gd name="connsiteX3" fmla="*/ 1028700 w 3067844"/>
                <a:gd name="connsiteY3" fmla="*/ 639880 h 662392"/>
                <a:gd name="connsiteX4" fmla="*/ 0 w 3067844"/>
                <a:gd name="connsiteY4" fmla="*/ 430330 h 662392"/>
                <a:gd name="connsiteX0" fmla="*/ 0 w 3067847"/>
                <a:gd name="connsiteY0" fmla="*/ 428394 h 663631"/>
                <a:gd name="connsiteX1" fmla="*/ 1257300 w 3067847"/>
                <a:gd name="connsiteY1" fmla="*/ 2944 h 663631"/>
                <a:gd name="connsiteX2" fmla="*/ 3067050 w 3067847"/>
                <a:gd name="connsiteY2" fmla="*/ 260119 h 663631"/>
                <a:gd name="connsiteX3" fmla="*/ 1028700 w 3067847"/>
                <a:gd name="connsiteY3" fmla="*/ 641119 h 663631"/>
                <a:gd name="connsiteX4" fmla="*/ 0 w 3067847"/>
                <a:gd name="connsiteY4" fmla="*/ 431569 h 663631"/>
                <a:gd name="connsiteX0" fmla="*/ 0 w 3067763"/>
                <a:gd name="connsiteY0" fmla="*/ 428322 h 634384"/>
                <a:gd name="connsiteX1" fmla="*/ 1257300 w 3067763"/>
                <a:gd name="connsiteY1" fmla="*/ 2872 h 634384"/>
                <a:gd name="connsiteX2" fmla="*/ 3067050 w 3067763"/>
                <a:gd name="connsiteY2" fmla="*/ 260047 h 634384"/>
                <a:gd name="connsiteX3" fmla="*/ 1041400 w 3067763"/>
                <a:gd name="connsiteY3" fmla="*/ 609297 h 634384"/>
                <a:gd name="connsiteX4" fmla="*/ 0 w 3067763"/>
                <a:gd name="connsiteY4" fmla="*/ 431497 h 634384"/>
                <a:gd name="connsiteX0" fmla="*/ 0 w 3067763"/>
                <a:gd name="connsiteY0" fmla="*/ 428322 h 634384"/>
                <a:gd name="connsiteX1" fmla="*/ 1257300 w 3067763"/>
                <a:gd name="connsiteY1" fmla="*/ 2872 h 634384"/>
                <a:gd name="connsiteX2" fmla="*/ 3067050 w 3067763"/>
                <a:gd name="connsiteY2" fmla="*/ 260047 h 634384"/>
                <a:gd name="connsiteX3" fmla="*/ 1041400 w 3067763"/>
                <a:gd name="connsiteY3" fmla="*/ 609297 h 634384"/>
                <a:gd name="connsiteX4" fmla="*/ 0 w 3067763"/>
                <a:gd name="connsiteY4" fmla="*/ 431497 h 634384"/>
                <a:gd name="connsiteX0" fmla="*/ 0 w 3067050"/>
                <a:gd name="connsiteY0" fmla="*/ 428986 h 635048"/>
                <a:gd name="connsiteX1" fmla="*/ 1257300 w 3067050"/>
                <a:gd name="connsiteY1" fmla="*/ 3536 h 635048"/>
                <a:gd name="connsiteX2" fmla="*/ 3067050 w 3067050"/>
                <a:gd name="connsiteY2" fmla="*/ 260711 h 635048"/>
                <a:gd name="connsiteX3" fmla="*/ 1041400 w 3067050"/>
                <a:gd name="connsiteY3" fmla="*/ 609961 h 635048"/>
                <a:gd name="connsiteX4" fmla="*/ 0 w 3067050"/>
                <a:gd name="connsiteY4" fmla="*/ 432161 h 635048"/>
                <a:gd name="connsiteX0" fmla="*/ 0 w 3067050"/>
                <a:gd name="connsiteY0" fmla="*/ 428986 h 635048"/>
                <a:gd name="connsiteX1" fmla="*/ 1257300 w 3067050"/>
                <a:gd name="connsiteY1" fmla="*/ 3536 h 635048"/>
                <a:gd name="connsiteX2" fmla="*/ 3067050 w 3067050"/>
                <a:gd name="connsiteY2" fmla="*/ 260711 h 635048"/>
                <a:gd name="connsiteX3" fmla="*/ 1041400 w 3067050"/>
                <a:gd name="connsiteY3" fmla="*/ 609961 h 635048"/>
                <a:gd name="connsiteX4" fmla="*/ 0 w 3067050"/>
                <a:gd name="connsiteY4" fmla="*/ 432161 h 635048"/>
                <a:gd name="connsiteX0" fmla="*/ 0 w 3067050"/>
                <a:gd name="connsiteY0" fmla="*/ 428986 h 546798"/>
                <a:gd name="connsiteX1" fmla="*/ 1257300 w 3067050"/>
                <a:gd name="connsiteY1" fmla="*/ 3536 h 546798"/>
                <a:gd name="connsiteX2" fmla="*/ 3067050 w 3067050"/>
                <a:gd name="connsiteY2" fmla="*/ 260711 h 546798"/>
                <a:gd name="connsiteX3" fmla="*/ 1208087 w 3067050"/>
                <a:gd name="connsiteY3" fmla="*/ 507567 h 546798"/>
                <a:gd name="connsiteX4" fmla="*/ 0 w 3067050"/>
                <a:gd name="connsiteY4" fmla="*/ 432161 h 546798"/>
                <a:gd name="connsiteX0" fmla="*/ 0 w 3067050"/>
                <a:gd name="connsiteY0" fmla="*/ 346596 h 464408"/>
                <a:gd name="connsiteX1" fmla="*/ 1309688 w 3067050"/>
                <a:gd name="connsiteY1" fmla="*/ 6871 h 464408"/>
                <a:gd name="connsiteX2" fmla="*/ 3067050 w 3067050"/>
                <a:gd name="connsiteY2" fmla="*/ 178321 h 464408"/>
                <a:gd name="connsiteX3" fmla="*/ 1208087 w 3067050"/>
                <a:gd name="connsiteY3" fmla="*/ 425177 h 464408"/>
                <a:gd name="connsiteX4" fmla="*/ 0 w 3067050"/>
                <a:gd name="connsiteY4" fmla="*/ 349771 h 464408"/>
                <a:gd name="connsiteX0" fmla="*/ 0 w 3067050"/>
                <a:gd name="connsiteY0" fmla="*/ 346596 h 502026"/>
                <a:gd name="connsiteX1" fmla="*/ 1309688 w 3067050"/>
                <a:gd name="connsiteY1" fmla="*/ 6871 h 502026"/>
                <a:gd name="connsiteX2" fmla="*/ 3067050 w 3067050"/>
                <a:gd name="connsiteY2" fmla="*/ 178321 h 502026"/>
                <a:gd name="connsiteX3" fmla="*/ 1208087 w 3067050"/>
                <a:gd name="connsiteY3" fmla="*/ 425177 h 502026"/>
                <a:gd name="connsiteX4" fmla="*/ 4763 w 3067050"/>
                <a:gd name="connsiteY4" fmla="*/ 471215 h 502026"/>
                <a:gd name="connsiteX0" fmla="*/ 0 w 3067050"/>
                <a:gd name="connsiteY0" fmla="*/ 346596 h 471215"/>
                <a:gd name="connsiteX1" fmla="*/ 1309688 w 3067050"/>
                <a:gd name="connsiteY1" fmla="*/ 6871 h 471215"/>
                <a:gd name="connsiteX2" fmla="*/ 3067050 w 3067050"/>
                <a:gd name="connsiteY2" fmla="*/ 178321 h 471215"/>
                <a:gd name="connsiteX3" fmla="*/ 1208087 w 3067050"/>
                <a:gd name="connsiteY3" fmla="*/ 425177 h 471215"/>
                <a:gd name="connsiteX4" fmla="*/ 4763 w 3067050"/>
                <a:gd name="connsiteY4" fmla="*/ 471215 h 471215"/>
                <a:gd name="connsiteX0" fmla="*/ 0 w 3074194"/>
                <a:gd name="connsiteY0" fmla="*/ 283850 h 468001"/>
                <a:gd name="connsiteX1" fmla="*/ 1316832 w 3074194"/>
                <a:gd name="connsiteY1" fmla="*/ 3657 h 468001"/>
                <a:gd name="connsiteX2" fmla="*/ 3074194 w 3074194"/>
                <a:gd name="connsiteY2" fmla="*/ 175107 h 468001"/>
                <a:gd name="connsiteX3" fmla="*/ 1215231 w 3074194"/>
                <a:gd name="connsiteY3" fmla="*/ 421963 h 468001"/>
                <a:gd name="connsiteX4" fmla="*/ 11907 w 3074194"/>
                <a:gd name="connsiteY4" fmla="*/ 468001 h 468001"/>
                <a:gd name="connsiteX0" fmla="*/ 0 w 3074194"/>
                <a:gd name="connsiteY0" fmla="*/ 283850 h 468001"/>
                <a:gd name="connsiteX1" fmla="*/ 1316832 w 3074194"/>
                <a:gd name="connsiteY1" fmla="*/ 3657 h 468001"/>
                <a:gd name="connsiteX2" fmla="*/ 3074194 w 3074194"/>
                <a:gd name="connsiteY2" fmla="*/ 175107 h 468001"/>
                <a:gd name="connsiteX3" fmla="*/ 1215231 w 3074194"/>
                <a:gd name="connsiteY3" fmla="*/ 421963 h 468001"/>
                <a:gd name="connsiteX4" fmla="*/ 11907 w 3074194"/>
                <a:gd name="connsiteY4" fmla="*/ 468001 h 468001"/>
                <a:gd name="connsiteX0" fmla="*/ 0 w 3074194"/>
                <a:gd name="connsiteY0" fmla="*/ 283850 h 468001"/>
                <a:gd name="connsiteX1" fmla="*/ 1316832 w 3074194"/>
                <a:gd name="connsiteY1" fmla="*/ 3657 h 468001"/>
                <a:gd name="connsiteX2" fmla="*/ 3074194 w 3074194"/>
                <a:gd name="connsiteY2" fmla="*/ 175107 h 468001"/>
                <a:gd name="connsiteX3" fmla="*/ 1215231 w 3074194"/>
                <a:gd name="connsiteY3" fmla="*/ 421963 h 468001"/>
                <a:gd name="connsiteX4" fmla="*/ 11907 w 3074194"/>
                <a:gd name="connsiteY4" fmla="*/ 468001 h 468001"/>
                <a:gd name="connsiteX0" fmla="*/ 0 w 3086100"/>
                <a:gd name="connsiteY0" fmla="*/ 268865 h 467304"/>
                <a:gd name="connsiteX1" fmla="*/ 1328738 w 3086100"/>
                <a:gd name="connsiteY1" fmla="*/ 2960 h 467304"/>
                <a:gd name="connsiteX2" fmla="*/ 3086100 w 3086100"/>
                <a:gd name="connsiteY2" fmla="*/ 174410 h 467304"/>
                <a:gd name="connsiteX3" fmla="*/ 1227137 w 3086100"/>
                <a:gd name="connsiteY3" fmla="*/ 421266 h 467304"/>
                <a:gd name="connsiteX4" fmla="*/ 23813 w 3086100"/>
                <a:gd name="connsiteY4" fmla="*/ 467304 h 467304"/>
                <a:gd name="connsiteX0" fmla="*/ 0 w 3086100"/>
                <a:gd name="connsiteY0" fmla="*/ 268865 h 467304"/>
                <a:gd name="connsiteX1" fmla="*/ 1328738 w 3086100"/>
                <a:gd name="connsiteY1" fmla="*/ 2960 h 467304"/>
                <a:gd name="connsiteX2" fmla="*/ 3086100 w 3086100"/>
                <a:gd name="connsiteY2" fmla="*/ 174410 h 467304"/>
                <a:gd name="connsiteX3" fmla="*/ 1227137 w 3086100"/>
                <a:gd name="connsiteY3" fmla="*/ 421266 h 467304"/>
                <a:gd name="connsiteX4" fmla="*/ 23813 w 3086100"/>
                <a:gd name="connsiteY4" fmla="*/ 467304 h 467304"/>
                <a:gd name="connsiteX0" fmla="*/ 0 w 3429000"/>
                <a:gd name="connsiteY0" fmla="*/ 271025 h 469464"/>
                <a:gd name="connsiteX1" fmla="*/ 1328738 w 3429000"/>
                <a:gd name="connsiteY1" fmla="*/ 5120 h 469464"/>
                <a:gd name="connsiteX2" fmla="*/ 3429000 w 3429000"/>
                <a:gd name="connsiteY2" fmla="*/ 157520 h 469464"/>
                <a:gd name="connsiteX3" fmla="*/ 1227137 w 3429000"/>
                <a:gd name="connsiteY3" fmla="*/ 423426 h 469464"/>
                <a:gd name="connsiteX4" fmla="*/ 23813 w 3429000"/>
                <a:gd name="connsiteY4" fmla="*/ 469464 h 469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00" h="469464">
                  <a:moveTo>
                    <a:pt x="0" y="271025"/>
                  </a:moveTo>
                  <a:cubicBezTo>
                    <a:pt x="288130" y="186887"/>
                    <a:pt x="757238" y="24037"/>
                    <a:pt x="1328738" y="5120"/>
                  </a:cubicBezTo>
                  <a:cubicBezTo>
                    <a:pt x="1900238" y="-13797"/>
                    <a:pt x="3155420" y="15968"/>
                    <a:pt x="3429000" y="157520"/>
                  </a:cubicBezTo>
                  <a:cubicBezTo>
                    <a:pt x="3335867" y="232397"/>
                    <a:pt x="1794668" y="371435"/>
                    <a:pt x="1227137" y="423426"/>
                  </a:cubicBezTo>
                  <a:cubicBezTo>
                    <a:pt x="659606" y="475417"/>
                    <a:pt x="184944" y="462319"/>
                    <a:pt x="23813" y="469464"/>
                  </a:cubicBezTo>
                </a:path>
              </a:pathLst>
            </a:custGeom>
            <a:solidFill>
              <a:srgbClr val="B1D69A"/>
            </a:solidFill>
            <a:ln w="1270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5" name="Forme libre : forme 144">
              <a:extLst>
                <a:ext uri="{FF2B5EF4-FFF2-40B4-BE49-F238E27FC236}">
                  <a16:creationId xmlns:a16="http://schemas.microsoft.com/office/drawing/2014/main" id="{B3C7E163-C597-4087-875B-5040237F69D6}"/>
                </a:ext>
              </a:extLst>
            </p:cNvPr>
            <p:cNvSpPr/>
            <p:nvPr/>
          </p:nvSpPr>
          <p:spPr>
            <a:xfrm>
              <a:off x="2737732" y="3318000"/>
              <a:ext cx="3247867" cy="237953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47867" h="217074">
                  <a:moveTo>
                    <a:pt x="0" y="217074"/>
                  </a:moveTo>
                  <a:cubicBezTo>
                    <a:pt x="715169" y="78912"/>
                    <a:pt x="2047082" y="-46940"/>
                    <a:pt x="3247867" y="17228"/>
                  </a:cubicBezTo>
                </a:path>
              </a:pathLst>
            </a:custGeom>
            <a:noFill/>
            <a:ln w="1270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6" name="Forme libre : forme 145">
              <a:extLst>
                <a:ext uri="{FF2B5EF4-FFF2-40B4-BE49-F238E27FC236}">
                  <a16:creationId xmlns:a16="http://schemas.microsoft.com/office/drawing/2014/main" id="{5433B32B-7951-4920-BB25-D954EEA7306D}"/>
                </a:ext>
              </a:extLst>
            </p:cNvPr>
            <p:cNvSpPr/>
            <p:nvPr/>
          </p:nvSpPr>
          <p:spPr>
            <a:xfrm>
              <a:off x="2759977" y="3357022"/>
              <a:ext cx="3070316" cy="237953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47867" h="217074">
                  <a:moveTo>
                    <a:pt x="0" y="217074"/>
                  </a:moveTo>
                  <a:cubicBezTo>
                    <a:pt x="715169" y="78912"/>
                    <a:pt x="2047082" y="-46940"/>
                    <a:pt x="3247867" y="17228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7" name="Forme libre : forme 146">
              <a:extLst>
                <a:ext uri="{FF2B5EF4-FFF2-40B4-BE49-F238E27FC236}">
                  <a16:creationId xmlns:a16="http://schemas.microsoft.com/office/drawing/2014/main" id="{BEFEF47A-616B-44D5-9395-4B02ACD43D57}"/>
                </a:ext>
              </a:extLst>
            </p:cNvPr>
            <p:cNvSpPr/>
            <p:nvPr/>
          </p:nvSpPr>
          <p:spPr>
            <a:xfrm>
              <a:off x="2759977" y="3392292"/>
              <a:ext cx="2913748" cy="237953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47867" h="217074">
                  <a:moveTo>
                    <a:pt x="0" y="217074"/>
                  </a:moveTo>
                  <a:cubicBezTo>
                    <a:pt x="715169" y="78912"/>
                    <a:pt x="2047082" y="-46940"/>
                    <a:pt x="3247867" y="17228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8" name="Forme libre : forme 147">
              <a:extLst>
                <a:ext uri="{FF2B5EF4-FFF2-40B4-BE49-F238E27FC236}">
                  <a16:creationId xmlns:a16="http://schemas.microsoft.com/office/drawing/2014/main" id="{CC16FBFA-CF5D-49A8-8DCF-6C45FEB8ADA2}"/>
                </a:ext>
              </a:extLst>
            </p:cNvPr>
            <p:cNvSpPr/>
            <p:nvPr/>
          </p:nvSpPr>
          <p:spPr>
            <a:xfrm>
              <a:off x="2917136" y="3421316"/>
              <a:ext cx="2599507" cy="210089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08074"/>
                <a:gd name="connsiteY0" fmla="*/ 225013 h 225013"/>
                <a:gd name="connsiteX1" fmla="*/ 3208074 w 3208074"/>
                <a:gd name="connsiteY1" fmla="*/ 16478 h 225013"/>
                <a:gd name="connsiteX0" fmla="*/ 0 w 3208074"/>
                <a:gd name="connsiteY0" fmla="*/ 213109 h 213109"/>
                <a:gd name="connsiteX1" fmla="*/ 3208074 w 3208074"/>
                <a:gd name="connsiteY1" fmla="*/ 4574 h 213109"/>
                <a:gd name="connsiteX0" fmla="*/ 0 w 3102906"/>
                <a:gd name="connsiteY0" fmla="*/ 192304 h 192303"/>
                <a:gd name="connsiteX1" fmla="*/ 3102906 w 3102906"/>
                <a:gd name="connsiteY1" fmla="*/ 5493 h 192303"/>
                <a:gd name="connsiteX0" fmla="*/ 0 w 3102906"/>
                <a:gd name="connsiteY0" fmla="*/ 191064 h 191064"/>
                <a:gd name="connsiteX1" fmla="*/ 3102906 w 3102906"/>
                <a:gd name="connsiteY1" fmla="*/ 4253 h 191064"/>
                <a:gd name="connsiteX0" fmla="*/ 0 w 3102906"/>
                <a:gd name="connsiteY0" fmla="*/ 191654 h 191654"/>
                <a:gd name="connsiteX1" fmla="*/ 3102906 w 3102906"/>
                <a:gd name="connsiteY1" fmla="*/ 4843 h 191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02906" h="191654">
                  <a:moveTo>
                    <a:pt x="0" y="191654"/>
                  </a:moveTo>
                  <a:cubicBezTo>
                    <a:pt x="752120" y="68699"/>
                    <a:pt x="1907806" y="-22396"/>
                    <a:pt x="3102906" y="4843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9" name="Forme libre : forme 148">
              <a:extLst>
                <a:ext uri="{FF2B5EF4-FFF2-40B4-BE49-F238E27FC236}">
                  <a16:creationId xmlns:a16="http://schemas.microsoft.com/office/drawing/2014/main" id="{DBABBDD5-1F2C-445F-808B-93B332E8DBE1}"/>
                </a:ext>
              </a:extLst>
            </p:cNvPr>
            <p:cNvSpPr/>
            <p:nvPr/>
          </p:nvSpPr>
          <p:spPr>
            <a:xfrm>
              <a:off x="3159124" y="3449852"/>
              <a:ext cx="2154237" cy="177218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069658"/>
                <a:gd name="connsiteY0" fmla="*/ 171131 h 171131"/>
                <a:gd name="connsiteX1" fmla="*/ 3069658 w 3069658"/>
                <a:gd name="connsiteY1" fmla="*/ 23420 h 171131"/>
                <a:gd name="connsiteX0" fmla="*/ 0 w 3069658"/>
                <a:gd name="connsiteY0" fmla="*/ 166650 h 166650"/>
                <a:gd name="connsiteX1" fmla="*/ 3069658 w 3069658"/>
                <a:gd name="connsiteY1" fmla="*/ 18939 h 166650"/>
                <a:gd name="connsiteX0" fmla="*/ 0 w 3022877"/>
                <a:gd name="connsiteY0" fmla="*/ 178354 h 178354"/>
                <a:gd name="connsiteX1" fmla="*/ 3022877 w 3022877"/>
                <a:gd name="connsiteY1" fmla="*/ 17610 h 178354"/>
                <a:gd name="connsiteX0" fmla="*/ 0 w 3022877"/>
                <a:gd name="connsiteY0" fmla="*/ 161668 h 161668"/>
                <a:gd name="connsiteX1" fmla="*/ 3022877 w 3022877"/>
                <a:gd name="connsiteY1" fmla="*/ 924 h 161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877" h="161668">
                  <a:moveTo>
                    <a:pt x="0" y="161668"/>
                  </a:moveTo>
                  <a:cubicBezTo>
                    <a:pt x="732990" y="61159"/>
                    <a:pt x="1768629" y="-8936"/>
                    <a:pt x="3022877" y="924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0" name="Forme libre : forme 149">
              <a:extLst>
                <a:ext uri="{FF2B5EF4-FFF2-40B4-BE49-F238E27FC236}">
                  <a16:creationId xmlns:a16="http://schemas.microsoft.com/office/drawing/2014/main" id="{0B566332-872C-4D7C-82C1-F79C2D223E38}"/>
                </a:ext>
              </a:extLst>
            </p:cNvPr>
            <p:cNvSpPr/>
            <p:nvPr/>
          </p:nvSpPr>
          <p:spPr>
            <a:xfrm>
              <a:off x="3375818" y="3473198"/>
              <a:ext cx="1735139" cy="147521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17088"/>
                <a:gd name="connsiteY0" fmla="*/ 205242 h 205242"/>
                <a:gd name="connsiteX1" fmla="*/ 3217088 w 3217088"/>
                <a:gd name="connsiteY1" fmla="*/ 18482 h 205242"/>
                <a:gd name="connsiteX0" fmla="*/ 0 w 3217088"/>
                <a:gd name="connsiteY0" fmla="*/ 200828 h 200828"/>
                <a:gd name="connsiteX1" fmla="*/ 3217088 w 3217088"/>
                <a:gd name="connsiteY1" fmla="*/ 14068 h 200828"/>
                <a:gd name="connsiteX0" fmla="*/ 0 w 3217088"/>
                <a:gd name="connsiteY0" fmla="*/ 189831 h 189831"/>
                <a:gd name="connsiteX1" fmla="*/ 3217088 w 3217088"/>
                <a:gd name="connsiteY1" fmla="*/ 3071 h 189831"/>
                <a:gd name="connsiteX0" fmla="*/ 0 w 3203899"/>
                <a:gd name="connsiteY0" fmla="*/ 202678 h 202678"/>
                <a:gd name="connsiteX1" fmla="*/ 3203899 w 3203899"/>
                <a:gd name="connsiteY1" fmla="*/ 2831 h 20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3899" h="202678">
                  <a:moveTo>
                    <a:pt x="0" y="202678"/>
                  </a:moveTo>
                  <a:cubicBezTo>
                    <a:pt x="723962" y="123404"/>
                    <a:pt x="2011908" y="-22078"/>
                    <a:pt x="3203899" y="2831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Forme libre : forme 150">
              <a:extLst>
                <a:ext uri="{FF2B5EF4-FFF2-40B4-BE49-F238E27FC236}">
                  <a16:creationId xmlns:a16="http://schemas.microsoft.com/office/drawing/2014/main" id="{270EEFD7-B85F-460F-AD62-F0BA500C3CD2}"/>
                </a:ext>
              </a:extLst>
            </p:cNvPr>
            <p:cNvSpPr/>
            <p:nvPr/>
          </p:nvSpPr>
          <p:spPr>
            <a:xfrm>
              <a:off x="3621088" y="3500437"/>
              <a:ext cx="1262062" cy="117475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47867"/>
                <a:gd name="connsiteY0" fmla="*/ 217789 h 217789"/>
                <a:gd name="connsiteX1" fmla="*/ 651644 w 3247867"/>
                <a:gd name="connsiteY1" fmla="*/ 115163 h 217789"/>
                <a:gd name="connsiteX2" fmla="*/ 3247867 w 3247867"/>
                <a:gd name="connsiteY2" fmla="*/ 17943 h 217789"/>
                <a:gd name="connsiteX0" fmla="*/ 0 w 2596223"/>
                <a:gd name="connsiteY0" fmla="*/ 115163 h 115163"/>
                <a:gd name="connsiteX1" fmla="*/ 2596223 w 2596223"/>
                <a:gd name="connsiteY1" fmla="*/ 17943 h 115163"/>
                <a:gd name="connsiteX0" fmla="*/ 0 w 2596223"/>
                <a:gd name="connsiteY0" fmla="*/ 116109 h 116109"/>
                <a:gd name="connsiteX1" fmla="*/ 1360235 w 2596223"/>
                <a:gd name="connsiteY1" fmla="*/ 8942 h 116109"/>
                <a:gd name="connsiteX2" fmla="*/ 2596223 w 2596223"/>
                <a:gd name="connsiteY2" fmla="*/ 18889 h 116109"/>
                <a:gd name="connsiteX0" fmla="*/ 0 w 1360235"/>
                <a:gd name="connsiteY0" fmla="*/ 107167 h 107167"/>
                <a:gd name="connsiteX1" fmla="*/ 1360235 w 1360235"/>
                <a:gd name="connsiteY1" fmla="*/ 0 h 107167"/>
                <a:gd name="connsiteX0" fmla="*/ 0 w 1360235"/>
                <a:gd name="connsiteY0" fmla="*/ 107167 h 107167"/>
                <a:gd name="connsiteX1" fmla="*/ 1360235 w 1360235"/>
                <a:gd name="connsiteY1" fmla="*/ 0 h 107167"/>
                <a:gd name="connsiteX0" fmla="*/ 0 w 1360235"/>
                <a:gd name="connsiteY0" fmla="*/ 107167 h 107167"/>
                <a:gd name="connsiteX1" fmla="*/ 1360235 w 1360235"/>
                <a:gd name="connsiteY1" fmla="*/ 0 h 107167"/>
                <a:gd name="connsiteX0" fmla="*/ 0 w 1466031"/>
                <a:gd name="connsiteY0" fmla="*/ 102823 h 102823"/>
                <a:gd name="connsiteX1" fmla="*/ 1466031 w 1466031"/>
                <a:gd name="connsiteY1" fmla="*/ 0 h 102823"/>
                <a:gd name="connsiteX0" fmla="*/ 0 w 1466031"/>
                <a:gd name="connsiteY0" fmla="*/ 102823 h 102823"/>
                <a:gd name="connsiteX1" fmla="*/ 1466031 w 1466031"/>
                <a:gd name="connsiteY1" fmla="*/ 0 h 102823"/>
                <a:gd name="connsiteX0" fmla="*/ 0 w 1335045"/>
                <a:gd name="connsiteY0" fmla="*/ 107167 h 107167"/>
                <a:gd name="connsiteX1" fmla="*/ 1335045 w 1335045"/>
                <a:gd name="connsiteY1" fmla="*/ 0 h 107167"/>
                <a:gd name="connsiteX0" fmla="*/ 0 w 1335045"/>
                <a:gd name="connsiteY0" fmla="*/ 107167 h 107167"/>
                <a:gd name="connsiteX1" fmla="*/ 1335045 w 1335045"/>
                <a:gd name="connsiteY1" fmla="*/ 0 h 10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5045" h="107167">
                  <a:moveTo>
                    <a:pt x="0" y="107167"/>
                  </a:moveTo>
                  <a:cubicBezTo>
                    <a:pt x="267849" y="75790"/>
                    <a:pt x="801027" y="21240"/>
                    <a:pt x="1335045" y="0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Forme libre : forme 151">
              <a:extLst>
                <a:ext uri="{FF2B5EF4-FFF2-40B4-BE49-F238E27FC236}">
                  <a16:creationId xmlns:a16="http://schemas.microsoft.com/office/drawing/2014/main" id="{1F7CEE38-57CE-4FCD-97C1-47A2996EB783}"/>
                </a:ext>
              </a:extLst>
            </p:cNvPr>
            <p:cNvSpPr/>
            <p:nvPr/>
          </p:nvSpPr>
          <p:spPr>
            <a:xfrm>
              <a:off x="2737732" y="3279704"/>
              <a:ext cx="3048091" cy="246656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24357"/>
                <a:gd name="connsiteY0" fmla="*/ 225013 h 225013"/>
                <a:gd name="connsiteX1" fmla="*/ 3224357 w 3224357"/>
                <a:gd name="connsiteY1" fmla="*/ 16478 h 225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24357" h="225013">
                  <a:moveTo>
                    <a:pt x="0" y="225013"/>
                  </a:moveTo>
                  <a:cubicBezTo>
                    <a:pt x="715169" y="86851"/>
                    <a:pt x="2023572" y="-47690"/>
                    <a:pt x="3224357" y="16478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Forme libre : forme 152">
              <a:extLst>
                <a:ext uri="{FF2B5EF4-FFF2-40B4-BE49-F238E27FC236}">
                  <a16:creationId xmlns:a16="http://schemas.microsoft.com/office/drawing/2014/main" id="{1EE94AE9-3B72-4F31-972C-07374BF09093}"/>
                </a:ext>
              </a:extLst>
            </p:cNvPr>
            <p:cNvSpPr/>
            <p:nvPr/>
          </p:nvSpPr>
          <p:spPr>
            <a:xfrm>
              <a:off x="2797144" y="3249454"/>
              <a:ext cx="2759166" cy="228162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24357"/>
                <a:gd name="connsiteY0" fmla="*/ 225013 h 225013"/>
                <a:gd name="connsiteX1" fmla="*/ 3224357 w 3224357"/>
                <a:gd name="connsiteY1" fmla="*/ 16478 h 225013"/>
                <a:gd name="connsiteX0" fmla="*/ 0 w 2918724"/>
                <a:gd name="connsiteY0" fmla="*/ 219714 h 219714"/>
                <a:gd name="connsiteX1" fmla="*/ 2918724 w 2918724"/>
                <a:gd name="connsiteY1" fmla="*/ 16972 h 219714"/>
                <a:gd name="connsiteX0" fmla="*/ 0 w 2918724"/>
                <a:gd name="connsiteY0" fmla="*/ 212629 h 212629"/>
                <a:gd name="connsiteX1" fmla="*/ 2918724 w 2918724"/>
                <a:gd name="connsiteY1" fmla="*/ 9887 h 212629"/>
                <a:gd name="connsiteX0" fmla="*/ 0 w 2918724"/>
                <a:gd name="connsiteY0" fmla="*/ 208142 h 208142"/>
                <a:gd name="connsiteX1" fmla="*/ 2918724 w 2918724"/>
                <a:gd name="connsiteY1" fmla="*/ 5400 h 208142"/>
                <a:gd name="connsiteX0" fmla="*/ 0 w 2918724"/>
                <a:gd name="connsiteY0" fmla="*/ 208142 h 208142"/>
                <a:gd name="connsiteX1" fmla="*/ 2918724 w 2918724"/>
                <a:gd name="connsiteY1" fmla="*/ 5400 h 20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18724" h="208142">
                  <a:moveTo>
                    <a:pt x="0" y="208142"/>
                  </a:moveTo>
                  <a:cubicBezTo>
                    <a:pt x="748755" y="69980"/>
                    <a:pt x="1724656" y="-24012"/>
                    <a:pt x="2918724" y="5400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Forme libre : forme 153">
              <a:extLst>
                <a:ext uri="{FF2B5EF4-FFF2-40B4-BE49-F238E27FC236}">
                  <a16:creationId xmlns:a16="http://schemas.microsoft.com/office/drawing/2014/main" id="{95DF3427-8C75-4AE0-A31A-D703952C957A}"/>
                </a:ext>
              </a:extLst>
            </p:cNvPr>
            <p:cNvSpPr/>
            <p:nvPr/>
          </p:nvSpPr>
          <p:spPr>
            <a:xfrm>
              <a:off x="2922044" y="3221326"/>
              <a:ext cx="2213066" cy="194286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24357"/>
                <a:gd name="connsiteY0" fmla="*/ 225013 h 225013"/>
                <a:gd name="connsiteX1" fmla="*/ 3224357 w 3224357"/>
                <a:gd name="connsiteY1" fmla="*/ 16478 h 225013"/>
                <a:gd name="connsiteX0" fmla="*/ 0 w 2918724"/>
                <a:gd name="connsiteY0" fmla="*/ 219714 h 219714"/>
                <a:gd name="connsiteX1" fmla="*/ 2918724 w 2918724"/>
                <a:gd name="connsiteY1" fmla="*/ 16972 h 219714"/>
                <a:gd name="connsiteX0" fmla="*/ 0 w 2918724"/>
                <a:gd name="connsiteY0" fmla="*/ 212629 h 212629"/>
                <a:gd name="connsiteX1" fmla="*/ 2918724 w 2918724"/>
                <a:gd name="connsiteY1" fmla="*/ 9887 h 212629"/>
                <a:gd name="connsiteX0" fmla="*/ 0 w 2918724"/>
                <a:gd name="connsiteY0" fmla="*/ 208142 h 208142"/>
                <a:gd name="connsiteX1" fmla="*/ 2918724 w 2918724"/>
                <a:gd name="connsiteY1" fmla="*/ 5400 h 208142"/>
                <a:gd name="connsiteX0" fmla="*/ 0 w 2918724"/>
                <a:gd name="connsiteY0" fmla="*/ 208142 h 208142"/>
                <a:gd name="connsiteX1" fmla="*/ 2918724 w 2918724"/>
                <a:gd name="connsiteY1" fmla="*/ 5400 h 208142"/>
                <a:gd name="connsiteX0" fmla="*/ 0 w 2341044"/>
                <a:gd name="connsiteY0" fmla="*/ 183438 h 183438"/>
                <a:gd name="connsiteX1" fmla="*/ 2341044 w 2341044"/>
                <a:gd name="connsiteY1" fmla="*/ 6763 h 183438"/>
                <a:gd name="connsiteX0" fmla="*/ 0 w 2341044"/>
                <a:gd name="connsiteY0" fmla="*/ 176675 h 176675"/>
                <a:gd name="connsiteX1" fmla="*/ 2341044 w 2341044"/>
                <a:gd name="connsiteY1" fmla="*/ 0 h 176675"/>
                <a:gd name="connsiteX0" fmla="*/ 0 w 2341044"/>
                <a:gd name="connsiteY0" fmla="*/ 177238 h 177238"/>
                <a:gd name="connsiteX1" fmla="*/ 2341044 w 2341044"/>
                <a:gd name="connsiteY1" fmla="*/ 563 h 17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1044" h="177238">
                  <a:moveTo>
                    <a:pt x="0" y="177238"/>
                  </a:moveTo>
                  <a:cubicBezTo>
                    <a:pt x="748755" y="39076"/>
                    <a:pt x="1257810" y="-5677"/>
                    <a:pt x="2341044" y="563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Forme libre : forme 154">
              <a:extLst>
                <a:ext uri="{FF2B5EF4-FFF2-40B4-BE49-F238E27FC236}">
                  <a16:creationId xmlns:a16="http://schemas.microsoft.com/office/drawing/2014/main" id="{5B4341F7-2D24-4D6A-AC4D-76EE78E4AD96}"/>
                </a:ext>
              </a:extLst>
            </p:cNvPr>
            <p:cNvSpPr/>
            <p:nvPr/>
          </p:nvSpPr>
          <p:spPr>
            <a:xfrm>
              <a:off x="3367569" y="3204133"/>
              <a:ext cx="1174841" cy="98426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24357"/>
                <a:gd name="connsiteY0" fmla="*/ 225013 h 225013"/>
                <a:gd name="connsiteX1" fmla="*/ 3224357 w 3224357"/>
                <a:gd name="connsiteY1" fmla="*/ 16478 h 225013"/>
                <a:gd name="connsiteX0" fmla="*/ 0 w 2918724"/>
                <a:gd name="connsiteY0" fmla="*/ 219714 h 219714"/>
                <a:gd name="connsiteX1" fmla="*/ 2918724 w 2918724"/>
                <a:gd name="connsiteY1" fmla="*/ 16972 h 219714"/>
                <a:gd name="connsiteX0" fmla="*/ 0 w 2918724"/>
                <a:gd name="connsiteY0" fmla="*/ 212629 h 212629"/>
                <a:gd name="connsiteX1" fmla="*/ 2918724 w 2918724"/>
                <a:gd name="connsiteY1" fmla="*/ 9887 h 212629"/>
                <a:gd name="connsiteX0" fmla="*/ 0 w 2918724"/>
                <a:gd name="connsiteY0" fmla="*/ 208142 h 208142"/>
                <a:gd name="connsiteX1" fmla="*/ 2918724 w 2918724"/>
                <a:gd name="connsiteY1" fmla="*/ 5400 h 208142"/>
                <a:gd name="connsiteX0" fmla="*/ 0 w 2918724"/>
                <a:gd name="connsiteY0" fmla="*/ 208142 h 208142"/>
                <a:gd name="connsiteX1" fmla="*/ 2918724 w 2918724"/>
                <a:gd name="connsiteY1" fmla="*/ 5400 h 208142"/>
                <a:gd name="connsiteX0" fmla="*/ 0 w 2341044"/>
                <a:gd name="connsiteY0" fmla="*/ 183438 h 183438"/>
                <a:gd name="connsiteX1" fmla="*/ 2341044 w 2341044"/>
                <a:gd name="connsiteY1" fmla="*/ 6763 h 183438"/>
                <a:gd name="connsiteX0" fmla="*/ 0 w 2341044"/>
                <a:gd name="connsiteY0" fmla="*/ 176675 h 176675"/>
                <a:gd name="connsiteX1" fmla="*/ 2341044 w 2341044"/>
                <a:gd name="connsiteY1" fmla="*/ 0 h 176675"/>
                <a:gd name="connsiteX0" fmla="*/ 0 w 2341044"/>
                <a:gd name="connsiteY0" fmla="*/ 177238 h 177238"/>
                <a:gd name="connsiteX1" fmla="*/ 2341044 w 2341044"/>
                <a:gd name="connsiteY1" fmla="*/ 563 h 177238"/>
                <a:gd name="connsiteX0" fmla="*/ 0 w 1212553"/>
                <a:gd name="connsiteY0" fmla="*/ 102558 h 102558"/>
                <a:gd name="connsiteX1" fmla="*/ 1212553 w 1212553"/>
                <a:gd name="connsiteY1" fmla="*/ 9879 h 102558"/>
                <a:gd name="connsiteX0" fmla="*/ 0 w 1212553"/>
                <a:gd name="connsiteY0" fmla="*/ 97540 h 97540"/>
                <a:gd name="connsiteX1" fmla="*/ 1212553 w 1212553"/>
                <a:gd name="connsiteY1" fmla="*/ 4861 h 97540"/>
                <a:gd name="connsiteX0" fmla="*/ 0 w 1242780"/>
                <a:gd name="connsiteY0" fmla="*/ 95714 h 95714"/>
                <a:gd name="connsiteX1" fmla="*/ 1242780 w 1242780"/>
                <a:gd name="connsiteY1" fmla="*/ 5931 h 95714"/>
                <a:gd name="connsiteX0" fmla="*/ 0 w 1242780"/>
                <a:gd name="connsiteY0" fmla="*/ 89783 h 89783"/>
                <a:gd name="connsiteX1" fmla="*/ 1242780 w 1242780"/>
                <a:gd name="connsiteY1" fmla="*/ 0 h 89783"/>
                <a:gd name="connsiteX0" fmla="*/ 0 w 1242780"/>
                <a:gd name="connsiteY0" fmla="*/ 89789 h 89789"/>
                <a:gd name="connsiteX1" fmla="*/ 1242780 w 1242780"/>
                <a:gd name="connsiteY1" fmla="*/ 6 h 89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2780" h="89789">
                  <a:moveTo>
                    <a:pt x="0" y="89789"/>
                  </a:moveTo>
                  <a:cubicBezTo>
                    <a:pt x="355798" y="21141"/>
                    <a:pt x="841343" y="-441"/>
                    <a:pt x="1242780" y="6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7" name="Groupe 116">
            <a:extLst>
              <a:ext uri="{FF2B5EF4-FFF2-40B4-BE49-F238E27FC236}">
                <a16:creationId xmlns:a16="http://schemas.microsoft.com/office/drawing/2014/main" id="{0D373A0E-A213-4CA3-A183-197F526CF9FD}"/>
              </a:ext>
            </a:extLst>
          </p:cNvPr>
          <p:cNvGrpSpPr/>
          <p:nvPr/>
        </p:nvGrpSpPr>
        <p:grpSpPr>
          <a:xfrm>
            <a:off x="3887479" y="4891842"/>
            <a:ext cx="1991177" cy="276546"/>
            <a:chOff x="2724150" y="3185754"/>
            <a:chExt cx="3429000" cy="469464"/>
          </a:xfrm>
        </p:grpSpPr>
        <p:sp>
          <p:nvSpPr>
            <p:cNvPr id="132" name="Forme libre : forme 131">
              <a:extLst>
                <a:ext uri="{FF2B5EF4-FFF2-40B4-BE49-F238E27FC236}">
                  <a16:creationId xmlns:a16="http://schemas.microsoft.com/office/drawing/2014/main" id="{1AFBE30C-974C-4088-9032-523EFB51B188}"/>
                </a:ext>
              </a:extLst>
            </p:cNvPr>
            <p:cNvSpPr/>
            <p:nvPr/>
          </p:nvSpPr>
          <p:spPr>
            <a:xfrm>
              <a:off x="2724150" y="3185754"/>
              <a:ext cx="3429000" cy="469464"/>
            </a:xfrm>
            <a:custGeom>
              <a:avLst/>
              <a:gdLst>
                <a:gd name="connsiteX0" fmla="*/ 95250 w 3067929"/>
                <a:gd name="connsiteY0" fmla="*/ 257525 h 539120"/>
                <a:gd name="connsiteX1" fmla="*/ 1400175 w 3067929"/>
                <a:gd name="connsiteY1" fmla="*/ 350 h 539120"/>
                <a:gd name="connsiteX2" fmla="*/ 3067050 w 3067929"/>
                <a:gd name="connsiteY2" fmla="*/ 209900 h 539120"/>
                <a:gd name="connsiteX3" fmla="*/ 1171575 w 3067929"/>
                <a:gd name="connsiteY3" fmla="*/ 533750 h 539120"/>
                <a:gd name="connsiteX4" fmla="*/ 0 w 3067929"/>
                <a:gd name="connsiteY4" fmla="*/ 381350 h 539120"/>
                <a:gd name="connsiteX0" fmla="*/ 95250 w 3067164"/>
                <a:gd name="connsiteY0" fmla="*/ 305071 h 586666"/>
                <a:gd name="connsiteX1" fmla="*/ 1257300 w 3067164"/>
                <a:gd name="connsiteY1" fmla="*/ 271 h 586666"/>
                <a:gd name="connsiteX2" fmla="*/ 3067050 w 3067164"/>
                <a:gd name="connsiteY2" fmla="*/ 257446 h 586666"/>
                <a:gd name="connsiteX3" fmla="*/ 1171575 w 3067164"/>
                <a:gd name="connsiteY3" fmla="*/ 581296 h 586666"/>
                <a:gd name="connsiteX4" fmla="*/ 0 w 3067164"/>
                <a:gd name="connsiteY4" fmla="*/ 428896 h 586666"/>
                <a:gd name="connsiteX0" fmla="*/ 95250 w 3067087"/>
                <a:gd name="connsiteY0" fmla="*/ 305094 h 670141"/>
                <a:gd name="connsiteX1" fmla="*/ 1257300 w 3067087"/>
                <a:gd name="connsiteY1" fmla="*/ 294 h 670141"/>
                <a:gd name="connsiteX2" fmla="*/ 3067050 w 3067087"/>
                <a:gd name="connsiteY2" fmla="*/ 257469 h 670141"/>
                <a:gd name="connsiteX3" fmla="*/ 1304925 w 3067087"/>
                <a:gd name="connsiteY3" fmla="*/ 667044 h 670141"/>
                <a:gd name="connsiteX4" fmla="*/ 0 w 3067087"/>
                <a:gd name="connsiteY4" fmla="*/ 428919 h 670141"/>
                <a:gd name="connsiteX0" fmla="*/ 95250 w 3067087"/>
                <a:gd name="connsiteY0" fmla="*/ 305094 h 688804"/>
                <a:gd name="connsiteX1" fmla="*/ 1257300 w 3067087"/>
                <a:gd name="connsiteY1" fmla="*/ 294 h 688804"/>
                <a:gd name="connsiteX2" fmla="*/ 3067050 w 3067087"/>
                <a:gd name="connsiteY2" fmla="*/ 257469 h 688804"/>
                <a:gd name="connsiteX3" fmla="*/ 1304925 w 3067087"/>
                <a:gd name="connsiteY3" fmla="*/ 667044 h 688804"/>
                <a:gd name="connsiteX4" fmla="*/ 0 w 3067087"/>
                <a:gd name="connsiteY4" fmla="*/ 428919 h 688804"/>
                <a:gd name="connsiteX0" fmla="*/ 95250 w 3067838"/>
                <a:gd name="connsiteY0" fmla="*/ 305087 h 662349"/>
                <a:gd name="connsiteX1" fmla="*/ 1257300 w 3067838"/>
                <a:gd name="connsiteY1" fmla="*/ 287 h 662349"/>
                <a:gd name="connsiteX2" fmla="*/ 3067050 w 3067838"/>
                <a:gd name="connsiteY2" fmla="*/ 257462 h 662349"/>
                <a:gd name="connsiteX3" fmla="*/ 1028700 w 3067838"/>
                <a:gd name="connsiteY3" fmla="*/ 638462 h 662349"/>
                <a:gd name="connsiteX4" fmla="*/ 0 w 3067838"/>
                <a:gd name="connsiteY4" fmla="*/ 428912 h 662349"/>
                <a:gd name="connsiteX0" fmla="*/ 95250 w 3067838"/>
                <a:gd name="connsiteY0" fmla="*/ 305087 h 660974"/>
                <a:gd name="connsiteX1" fmla="*/ 1257300 w 3067838"/>
                <a:gd name="connsiteY1" fmla="*/ 287 h 660974"/>
                <a:gd name="connsiteX2" fmla="*/ 3067050 w 3067838"/>
                <a:gd name="connsiteY2" fmla="*/ 257462 h 660974"/>
                <a:gd name="connsiteX3" fmla="*/ 1028700 w 3067838"/>
                <a:gd name="connsiteY3" fmla="*/ 638462 h 660974"/>
                <a:gd name="connsiteX4" fmla="*/ 0 w 3067838"/>
                <a:gd name="connsiteY4" fmla="*/ 428912 h 660974"/>
                <a:gd name="connsiteX0" fmla="*/ 95250 w 3067838"/>
                <a:gd name="connsiteY0" fmla="*/ 305087 h 660974"/>
                <a:gd name="connsiteX1" fmla="*/ 1257300 w 3067838"/>
                <a:gd name="connsiteY1" fmla="*/ 287 h 660974"/>
                <a:gd name="connsiteX2" fmla="*/ 3067050 w 3067838"/>
                <a:gd name="connsiteY2" fmla="*/ 257462 h 660974"/>
                <a:gd name="connsiteX3" fmla="*/ 1028700 w 3067838"/>
                <a:gd name="connsiteY3" fmla="*/ 638462 h 660974"/>
                <a:gd name="connsiteX4" fmla="*/ 0 w 3067838"/>
                <a:gd name="connsiteY4" fmla="*/ 428912 h 660974"/>
                <a:gd name="connsiteX0" fmla="*/ 38100 w 3067844"/>
                <a:gd name="connsiteY0" fmla="*/ 382705 h 662392"/>
                <a:gd name="connsiteX1" fmla="*/ 1257300 w 3067844"/>
                <a:gd name="connsiteY1" fmla="*/ 1705 h 662392"/>
                <a:gd name="connsiteX2" fmla="*/ 3067050 w 3067844"/>
                <a:gd name="connsiteY2" fmla="*/ 258880 h 662392"/>
                <a:gd name="connsiteX3" fmla="*/ 1028700 w 3067844"/>
                <a:gd name="connsiteY3" fmla="*/ 639880 h 662392"/>
                <a:gd name="connsiteX4" fmla="*/ 0 w 3067844"/>
                <a:gd name="connsiteY4" fmla="*/ 430330 h 662392"/>
                <a:gd name="connsiteX0" fmla="*/ 0 w 3067847"/>
                <a:gd name="connsiteY0" fmla="*/ 428394 h 663631"/>
                <a:gd name="connsiteX1" fmla="*/ 1257300 w 3067847"/>
                <a:gd name="connsiteY1" fmla="*/ 2944 h 663631"/>
                <a:gd name="connsiteX2" fmla="*/ 3067050 w 3067847"/>
                <a:gd name="connsiteY2" fmla="*/ 260119 h 663631"/>
                <a:gd name="connsiteX3" fmla="*/ 1028700 w 3067847"/>
                <a:gd name="connsiteY3" fmla="*/ 641119 h 663631"/>
                <a:gd name="connsiteX4" fmla="*/ 0 w 3067847"/>
                <a:gd name="connsiteY4" fmla="*/ 431569 h 663631"/>
                <a:gd name="connsiteX0" fmla="*/ 0 w 3067763"/>
                <a:gd name="connsiteY0" fmla="*/ 428322 h 634384"/>
                <a:gd name="connsiteX1" fmla="*/ 1257300 w 3067763"/>
                <a:gd name="connsiteY1" fmla="*/ 2872 h 634384"/>
                <a:gd name="connsiteX2" fmla="*/ 3067050 w 3067763"/>
                <a:gd name="connsiteY2" fmla="*/ 260047 h 634384"/>
                <a:gd name="connsiteX3" fmla="*/ 1041400 w 3067763"/>
                <a:gd name="connsiteY3" fmla="*/ 609297 h 634384"/>
                <a:gd name="connsiteX4" fmla="*/ 0 w 3067763"/>
                <a:gd name="connsiteY4" fmla="*/ 431497 h 634384"/>
                <a:gd name="connsiteX0" fmla="*/ 0 w 3067763"/>
                <a:gd name="connsiteY0" fmla="*/ 428322 h 634384"/>
                <a:gd name="connsiteX1" fmla="*/ 1257300 w 3067763"/>
                <a:gd name="connsiteY1" fmla="*/ 2872 h 634384"/>
                <a:gd name="connsiteX2" fmla="*/ 3067050 w 3067763"/>
                <a:gd name="connsiteY2" fmla="*/ 260047 h 634384"/>
                <a:gd name="connsiteX3" fmla="*/ 1041400 w 3067763"/>
                <a:gd name="connsiteY3" fmla="*/ 609297 h 634384"/>
                <a:gd name="connsiteX4" fmla="*/ 0 w 3067763"/>
                <a:gd name="connsiteY4" fmla="*/ 431497 h 634384"/>
                <a:gd name="connsiteX0" fmla="*/ 0 w 3067050"/>
                <a:gd name="connsiteY0" fmla="*/ 428986 h 635048"/>
                <a:gd name="connsiteX1" fmla="*/ 1257300 w 3067050"/>
                <a:gd name="connsiteY1" fmla="*/ 3536 h 635048"/>
                <a:gd name="connsiteX2" fmla="*/ 3067050 w 3067050"/>
                <a:gd name="connsiteY2" fmla="*/ 260711 h 635048"/>
                <a:gd name="connsiteX3" fmla="*/ 1041400 w 3067050"/>
                <a:gd name="connsiteY3" fmla="*/ 609961 h 635048"/>
                <a:gd name="connsiteX4" fmla="*/ 0 w 3067050"/>
                <a:gd name="connsiteY4" fmla="*/ 432161 h 635048"/>
                <a:gd name="connsiteX0" fmla="*/ 0 w 3067050"/>
                <a:gd name="connsiteY0" fmla="*/ 428986 h 635048"/>
                <a:gd name="connsiteX1" fmla="*/ 1257300 w 3067050"/>
                <a:gd name="connsiteY1" fmla="*/ 3536 h 635048"/>
                <a:gd name="connsiteX2" fmla="*/ 3067050 w 3067050"/>
                <a:gd name="connsiteY2" fmla="*/ 260711 h 635048"/>
                <a:gd name="connsiteX3" fmla="*/ 1041400 w 3067050"/>
                <a:gd name="connsiteY3" fmla="*/ 609961 h 635048"/>
                <a:gd name="connsiteX4" fmla="*/ 0 w 3067050"/>
                <a:gd name="connsiteY4" fmla="*/ 432161 h 635048"/>
                <a:gd name="connsiteX0" fmla="*/ 0 w 3067050"/>
                <a:gd name="connsiteY0" fmla="*/ 428986 h 546798"/>
                <a:gd name="connsiteX1" fmla="*/ 1257300 w 3067050"/>
                <a:gd name="connsiteY1" fmla="*/ 3536 h 546798"/>
                <a:gd name="connsiteX2" fmla="*/ 3067050 w 3067050"/>
                <a:gd name="connsiteY2" fmla="*/ 260711 h 546798"/>
                <a:gd name="connsiteX3" fmla="*/ 1208087 w 3067050"/>
                <a:gd name="connsiteY3" fmla="*/ 507567 h 546798"/>
                <a:gd name="connsiteX4" fmla="*/ 0 w 3067050"/>
                <a:gd name="connsiteY4" fmla="*/ 432161 h 546798"/>
                <a:gd name="connsiteX0" fmla="*/ 0 w 3067050"/>
                <a:gd name="connsiteY0" fmla="*/ 346596 h 464408"/>
                <a:gd name="connsiteX1" fmla="*/ 1309688 w 3067050"/>
                <a:gd name="connsiteY1" fmla="*/ 6871 h 464408"/>
                <a:gd name="connsiteX2" fmla="*/ 3067050 w 3067050"/>
                <a:gd name="connsiteY2" fmla="*/ 178321 h 464408"/>
                <a:gd name="connsiteX3" fmla="*/ 1208087 w 3067050"/>
                <a:gd name="connsiteY3" fmla="*/ 425177 h 464408"/>
                <a:gd name="connsiteX4" fmla="*/ 0 w 3067050"/>
                <a:gd name="connsiteY4" fmla="*/ 349771 h 464408"/>
                <a:gd name="connsiteX0" fmla="*/ 0 w 3067050"/>
                <a:gd name="connsiteY0" fmla="*/ 346596 h 502026"/>
                <a:gd name="connsiteX1" fmla="*/ 1309688 w 3067050"/>
                <a:gd name="connsiteY1" fmla="*/ 6871 h 502026"/>
                <a:gd name="connsiteX2" fmla="*/ 3067050 w 3067050"/>
                <a:gd name="connsiteY2" fmla="*/ 178321 h 502026"/>
                <a:gd name="connsiteX3" fmla="*/ 1208087 w 3067050"/>
                <a:gd name="connsiteY3" fmla="*/ 425177 h 502026"/>
                <a:gd name="connsiteX4" fmla="*/ 4763 w 3067050"/>
                <a:gd name="connsiteY4" fmla="*/ 471215 h 502026"/>
                <a:gd name="connsiteX0" fmla="*/ 0 w 3067050"/>
                <a:gd name="connsiteY0" fmla="*/ 346596 h 471215"/>
                <a:gd name="connsiteX1" fmla="*/ 1309688 w 3067050"/>
                <a:gd name="connsiteY1" fmla="*/ 6871 h 471215"/>
                <a:gd name="connsiteX2" fmla="*/ 3067050 w 3067050"/>
                <a:gd name="connsiteY2" fmla="*/ 178321 h 471215"/>
                <a:gd name="connsiteX3" fmla="*/ 1208087 w 3067050"/>
                <a:gd name="connsiteY3" fmla="*/ 425177 h 471215"/>
                <a:gd name="connsiteX4" fmla="*/ 4763 w 3067050"/>
                <a:gd name="connsiteY4" fmla="*/ 471215 h 471215"/>
                <a:gd name="connsiteX0" fmla="*/ 0 w 3074194"/>
                <a:gd name="connsiteY0" fmla="*/ 283850 h 468001"/>
                <a:gd name="connsiteX1" fmla="*/ 1316832 w 3074194"/>
                <a:gd name="connsiteY1" fmla="*/ 3657 h 468001"/>
                <a:gd name="connsiteX2" fmla="*/ 3074194 w 3074194"/>
                <a:gd name="connsiteY2" fmla="*/ 175107 h 468001"/>
                <a:gd name="connsiteX3" fmla="*/ 1215231 w 3074194"/>
                <a:gd name="connsiteY3" fmla="*/ 421963 h 468001"/>
                <a:gd name="connsiteX4" fmla="*/ 11907 w 3074194"/>
                <a:gd name="connsiteY4" fmla="*/ 468001 h 468001"/>
                <a:gd name="connsiteX0" fmla="*/ 0 w 3074194"/>
                <a:gd name="connsiteY0" fmla="*/ 283850 h 468001"/>
                <a:gd name="connsiteX1" fmla="*/ 1316832 w 3074194"/>
                <a:gd name="connsiteY1" fmla="*/ 3657 h 468001"/>
                <a:gd name="connsiteX2" fmla="*/ 3074194 w 3074194"/>
                <a:gd name="connsiteY2" fmla="*/ 175107 h 468001"/>
                <a:gd name="connsiteX3" fmla="*/ 1215231 w 3074194"/>
                <a:gd name="connsiteY3" fmla="*/ 421963 h 468001"/>
                <a:gd name="connsiteX4" fmla="*/ 11907 w 3074194"/>
                <a:gd name="connsiteY4" fmla="*/ 468001 h 468001"/>
                <a:gd name="connsiteX0" fmla="*/ 0 w 3074194"/>
                <a:gd name="connsiteY0" fmla="*/ 283850 h 468001"/>
                <a:gd name="connsiteX1" fmla="*/ 1316832 w 3074194"/>
                <a:gd name="connsiteY1" fmla="*/ 3657 h 468001"/>
                <a:gd name="connsiteX2" fmla="*/ 3074194 w 3074194"/>
                <a:gd name="connsiteY2" fmla="*/ 175107 h 468001"/>
                <a:gd name="connsiteX3" fmla="*/ 1215231 w 3074194"/>
                <a:gd name="connsiteY3" fmla="*/ 421963 h 468001"/>
                <a:gd name="connsiteX4" fmla="*/ 11907 w 3074194"/>
                <a:gd name="connsiteY4" fmla="*/ 468001 h 468001"/>
                <a:gd name="connsiteX0" fmla="*/ 0 w 3086100"/>
                <a:gd name="connsiteY0" fmla="*/ 268865 h 467304"/>
                <a:gd name="connsiteX1" fmla="*/ 1328738 w 3086100"/>
                <a:gd name="connsiteY1" fmla="*/ 2960 h 467304"/>
                <a:gd name="connsiteX2" fmla="*/ 3086100 w 3086100"/>
                <a:gd name="connsiteY2" fmla="*/ 174410 h 467304"/>
                <a:gd name="connsiteX3" fmla="*/ 1227137 w 3086100"/>
                <a:gd name="connsiteY3" fmla="*/ 421266 h 467304"/>
                <a:gd name="connsiteX4" fmla="*/ 23813 w 3086100"/>
                <a:gd name="connsiteY4" fmla="*/ 467304 h 467304"/>
                <a:gd name="connsiteX0" fmla="*/ 0 w 3086100"/>
                <a:gd name="connsiteY0" fmla="*/ 268865 h 467304"/>
                <a:gd name="connsiteX1" fmla="*/ 1328738 w 3086100"/>
                <a:gd name="connsiteY1" fmla="*/ 2960 h 467304"/>
                <a:gd name="connsiteX2" fmla="*/ 3086100 w 3086100"/>
                <a:gd name="connsiteY2" fmla="*/ 174410 h 467304"/>
                <a:gd name="connsiteX3" fmla="*/ 1227137 w 3086100"/>
                <a:gd name="connsiteY3" fmla="*/ 421266 h 467304"/>
                <a:gd name="connsiteX4" fmla="*/ 23813 w 3086100"/>
                <a:gd name="connsiteY4" fmla="*/ 467304 h 467304"/>
                <a:gd name="connsiteX0" fmla="*/ 0 w 3429000"/>
                <a:gd name="connsiteY0" fmla="*/ 271025 h 469464"/>
                <a:gd name="connsiteX1" fmla="*/ 1328738 w 3429000"/>
                <a:gd name="connsiteY1" fmla="*/ 5120 h 469464"/>
                <a:gd name="connsiteX2" fmla="*/ 3429000 w 3429000"/>
                <a:gd name="connsiteY2" fmla="*/ 157520 h 469464"/>
                <a:gd name="connsiteX3" fmla="*/ 1227137 w 3429000"/>
                <a:gd name="connsiteY3" fmla="*/ 423426 h 469464"/>
                <a:gd name="connsiteX4" fmla="*/ 23813 w 3429000"/>
                <a:gd name="connsiteY4" fmla="*/ 469464 h 469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00" h="469464">
                  <a:moveTo>
                    <a:pt x="0" y="271025"/>
                  </a:moveTo>
                  <a:cubicBezTo>
                    <a:pt x="288130" y="186887"/>
                    <a:pt x="757238" y="24037"/>
                    <a:pt x="1328738" y="5120"/>
                  </a:cubicBezTo>
                  <a:cubicBezTo>
                    <a:pt x="1900238" y="-13797"/>
                    <a:pt x="3155420" y="15968"/>
                    <a:pt x="3429000" y="157520"/>
                  </a:cubicBezTo>
                  <a:cubicBezTo>
                    <a:pt x="3335867" y="232397"/>
                    <a:pt x="1794668" y="371435"/>
                    <a:pt x="1227137" y="423426"/>
                  </a:cubicBezTo>
                  <a:cubicBezTo>
                    <a:pt x="659606" y="475417"/>
                    <a:pt x="184944" y="462319"/>
                    <a:pt x="23813" y="469464"/>
                  </a:cubicBezTo>
                </a:path>
              </a:pathLst>
            </a:custGeom>
            <a:solidFill>
              <a:srgbClr val="BADAA6"/>
            </a:solidFill>
            <a:ln w="1270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3" name="Forme libre : forme 132">
              <a:extLst>
                <a:ext uri="{FF2B5EF4-FFF2-40B4-BE49-F238E27FC236}">
                  <a16:creationId xmlns:a16="http://schemas.microsoft.com/office/drawing/2014/main" id="{57FFC3E8-836A-4BE4-A2BB-6BEE91448AB9}"/>
                </a:ext>
              </a:extLst>
            </p:cNvPr>
            <p:cNvSpPr/>
            <p:nvPr/>
          </p:nvSpPr>
          <p:spPr>
            <a:xfrm>
              <a:off x="2737732" y="3318000"/>
              <a:ext cx="3247867" cy="237953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47867" h="217074">
                  <a:moveTo>
                    <a:pt x="0" y="217074"/>
                  </a:moveTo>
                  <a:cubicBezTo>
                    <a:pt x="715169" y="78912"/>
                    <a:pt x="2047082" y="-46940"/>
                    <a:pt x="3247867" y="17228"/>
                  </a:cubicBezTo>
                </a:path>
              </a:pathLst>
            </a:custGeom>
            <a:noFill/>
            <a:ln w="1270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4" name="Forme libre : forme 133">
              <a:extLst>
                <a:ext uri="{FF2B5EF4-FFF2-40B4-BE49-F238E27FC236}">
                  <a16:creationId xmlns:a16="http://schemas.microsoft.com/office/drawing/2014/main" id="{745E6F49-3894-4F6A-AFEB-4EBAFF943482}"/>
                </a:ext>
              </a:extLst>
            </p:cNvPr>
            <p:cNvSpPr/>
            <p:nvPr/>
          </p:nvSpPr>
          <p:spPr>
            <a:xfrm>
              <a:off x="2759977" y="3357022"/>
              <a:ext cx="3070316" cy="237953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47867" h="217074">
                  <a:moveTo>
                    <a:pt x="0" y="217074"/>
                  </a:moveTo>
                  <a:cubicBezTo>
                    <a:pt x="715169" y="78912"/>
                    <a:pt x="2047082" y="-46940"/>
                    <a:pt x="3247867" y="17228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5" name="Forme libre : forme 134">
              <a:extLst>
                <a:ext uri="{FF2B5EF4-FFF2-40B4-BE49-F238E27FC236}">
                  <a16:creationId xmlns:a16="http://schemas.microsoft.com/office/drawing/2014/main" id="{9258242B-666B-4739-B0E1-B96028975B59}"/>
                </a:ext>
              </a:extLst>
            </p:cNvPr>
            <p:cNvSpPr/>
            <p:nvPr/>
          </p:nvSpPr>
          <p:spPr>
            <a:xfrm>
              <a:off x="2759977" y="3392292"/>
              <a:ext cx="2913748" cy="237953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47867" h="217074">
                  <a:moveTo>
                    <a:pt x="0" y="217074"/>
                  </a:moveTo>
                  <a:cubicBezTo>
                    <a:pt x="715169" y="78912"/>
                    <a:pt x="2047082" y="-46940"/>
                    <a:pt x="3247867" y="17228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6" name="Forme libre : forme 135">
              <a:extLst>
                <a:ext uri="{FF2B5EF4-FFF2-40B4-BE49-F238E27FC236}">
                  <a16:creationId xmlns:a16="http://schemas.microsoft.com/office/drawing/2014/main" id="{8A093D20-C7FB-45C9-87FF-B3A2D28018B7}"/>
                </a:ext>
              </a:extLst>
            </p:cNvPr>
            <p:cNvSpPr/>
            <p:nvPr/>
          </p:nvSpPr>
          <p:spPr>
            <a:xfrm>
              <a:off x="2917136" y="3421316"/>
              <a:ext cx="2599507" cy="210089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08074"/>
                <a:gd name="connsiteY0" fmla="*/ 225013 h 225013"/>
                <a:gd name="connsiteX1" fmla="*/ 3208074 w 3208074"/>
                <a:gd name="connsiteY1" fmla="*/ 16478 h 225013"/>
                <a:gd name="connsiteX0" fmla="*/ 0 w 3208074"/>
                <a:gd name="connsiteY0" fmla="*/ 213109 h 213109"/>
                <a:gd name="connsiteX1" fmla="*/ 3208074 w 3208074"/>
                <a:gd name="connsiteY1" fmla="*/ 4574 h 213109"/>
                <a:gd name="connsiteX0" fmla="*/ 0 w 3102906"/>
                <a:gd name="connsiteY0" fmla="*/ 192304 h 192303"/>
                <a:gd name="connsiteX1" fmla="*/ 3102906 w 3102906"/>
                <a:gd name="connsiteY1" fmla="*/ 5493 h 192303"/>
                <a:gd name="connsiteX0" fmla="*/ 0 w 3102906"/>
                <a:gd name="connsiteY0" fmla="*/ 191064 h 191064"/>
                <a:gd name="connsiteX1" fmla="*/ 3102906 w 3102906"/>
                <a:gd name="connsiteY1" fmla="*/ 4253 h 191064"/>
                <a:gd name="connsiteX0" fmla="*/ 0 w 3102906"/>
                <a:gd name="connsiteY0" fmla="*/ 191654 h 191654"/>
                <a:gd name="connsiteX1" fmla="*/ 3102906 w 3102906"/>
                <a:gd name="connsiteY1" fmla="*/ 4843 h 191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02906" h="191654">
                  <a:moveTo>
                    <a:pt x="0" y="191654"/>
                  </a:moveTo>
                  <a:cubicBezTo>
                    <a:pt x="752120" y="68699"/>
                    <a:pt x="1907806" y="-22396"/>
                    <a:pt x="3102906" y="4843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7" name="Forme libre : forme 136">
              <a:extLst>
                <a:ext uri="{FF2B5EF4-FFF2-40B4-BE49-F238E27FC236}">
                  <a16:creationId xmlns:a16="http://schemas.microsoft.com/office/drawing/2014/main" id="{CB5C7429-0F24-4C44-845D-36E9EAAC44A8}"/>
                </a:ext>
              </a:extLst>
            </p:cNvPr>
            <p:cNvSpPr/>
            <p:nvPr/>
          </p:nvSpPr>
          <p:spPr>
            <a:xfrm>
              <a:off x="3159124" y="3449852"/>
              <a:ext cx="2154237" cy="177218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069658"/>
                <a:gd name="connsiteY0" fmla="*/ 171131 h 171131"/>
                <a:gd name="connsiteX1" fmla="*/ 3069658 w 3069658"/>
                <a:gd name="connsiteY1" fmla="*/ 23420 h 171131"/>
                <a:gd name="connsiteX0" fmla="*/ 0 w 3069658"/>
                <a:gd name="connsiteY0" fmla="*/ 166650 h 166650"/>
                <a:gd name="connsiteX1" fmla="*/ 3069658 w 3069658"/>
                <a:gd name="connsiteY1" fmla="*/ 18939 h 166650"/>
                <a:gd name="connsiteX0" fmla="*/ 0 w 3022877"/>
                <a:gd name="connsiteY0" fmla="*/ 178354 h 178354"/>
                <a:gd name="connsiteX1" fmla="*/ 3022877 w 3022877"/>
                <a:gd name="connsiteY1" fmla="*/ 17610 h 178354"/>
                <a:gd name="connsiteX0" fmla="*/ 0 w 3022877"/>
                <a:gd name="connsiteY0" fmla="*/ 161668 h 161668"/>
                <a:gd name="connsiteX1" fmla="*/ 3022877 w 3022877"/>
                <a:gd name="connsiteY1" fmla="*/ 924 h 161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877" h="161668">
                  <a:moveTo>
                    <a:pt x="0" y="161668"/>
                  </a:moveTo>
                  <a:cubicBezTo>
                    <a:pt x="732990" y="61159"/>
                    <a:pt x="1768629" y="-8936"/>
                    <a:pt x="3022877" y="924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8" name="Forme libre : forme 137">
              <a:extLst>
                <a:ext uri="{FF2B5EF4-FFF2-40B4-BE49-F238E27FC236}">
                  <a16:creationId xmlns:a16="http://schemas.microsoft.com/office/drawing/2014/main" id="{71E8A7CD-0FE2-40A6-8533-EF920C0D52DA}"/>
                </a:ext>
              </a:extLst>
            </p:cNvPr>
            <p:cNvSpPr/>
            <p:nvPr/>
          </p:nvSpPr>
          <p:spPr>
            <a:xfrm>
              <a:off x="3375818" y="3473198"/>
              <a:ext cx="1735139" cy="147521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17088"/>
                <a:gd name="connsiteY0" fmla="*/ 205242 h 205242"/>
                <a:gd name="connsiteX1" fmla="*/ 3217088 w 3217088"/>
                <a:gd name="connsiteY1" fmla="*/ 18482 h 205242"/>
                <a:gd name="connsiteX0" fmla="*/ 0 w 3217088"/>
                <a:gd name="connsiteY0" fmla="*/ 200828 h 200828"/>
                <a:gd name="connsiteX1" fmla="*/ 3217088 w 3217088"/>
                <a:gd name="connsiteY1" fmla="*/ 14068 h 200828"/>
                <a:gd name="connsiteX0" fmla="*/ 0 w 3217088"/>
                <a:gd name="connsiteY0" fmla="*/ 189831 h 189831"/>
                <a:gd name="connsiteX1" fmla="*/ 3217088 w 3217088"/>
                <a:gd name="connsiteY1" fmla="*/ 3071 h 189831"/>
                <a:gd name="connsiteX0" fmla="*/ 0 w 3203899"/>
                <a:gd name="connsiteY0" fmla="*/ 202678 h 202678"/>
                <a:gd name="connsiteX1" fmla="*/ 3203899 w 3203899"/>
                <a:gd name="connsiteY1" fmla="*/ 2831 h 20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3899" h="202678">
                  <a:moveTo>
                    <a:pt x="0" y="202678"/>
                  </a:moveTo>
                  <a:cubicBezTo>
                    <a:pt x="723962" y="123404"/>
                    <a:pt x="2011908" y="-22078"/>
                    <a:pt x="3203899" y="2831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9" name="Forme libre : forme 138">
              <a:extLst>
                <a:ext uri="{FF2B5EF4-FFF2-40B4-BE49-F238E27FC236}">
                  <a16:creationId xmlns:a16="http://schemas.microsoft.com/office/drawing/2014/main" id="{76BFF052-8B23-4BBD-A5CA-448349026EC9}"/>
                </a:ext>
              </a:extLst>
            </p:cNvPr>
            <p:cNvSpPr/>
            <p:nvPr/>
          </p:nvSpPr>
          <p:spPr>
            <a:xfrm>
              <a:off x="3621088" y="3500437"/>
              <a:ext cx="1262062" cy="117475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47867"/>
                <a:gd name="connsiteY0" fmla="*/ 217789 h 217789"/>
                <a:gd name="connsiteX1" fmla="*/ 651644 w 3247867"/>
                <a:gd name="connsiteY1" fmla="*/ 115163 h 217789"/>
                <a:gd name="connsiteX2" fmla="*/ 3247867 w 3247867"/>
                <a:gd name="connsiteY2" fmla="*/ 17943 h 217789"/>
                <a:gd name="connsiteX0" fmla="*/ 0 w 2596223"/>
                <a:gd name="connsiteY0" fmla="*/ 115163 h 115163"/>
                <a:gd name="connsiteX1" fmla="*/ 2596223 w 2596223"/>
                <a:gd name="connsiteY1" fmla="*/ 17943 h 115163"/>
                <a:gd name="connsiteX0" fmla="*/ 0 w 2596223"/>
                <a:gd name="connsiteY0" fmla="*/ 116109 h 116109"/>
                <a:gd name="connsiteX1" fmla="*/ 1360235 w 2596223"/>
                <a:gd name="connsiteY1" fmla="*/ 8942 h 116109"/>
                <a:gd name="connsiteX2" fmla="*/ 2596223 w 2596223"/>
                <a:gd name="connsiteY2" fmla="*/ 18889 h 116109"/>
                <a:gd name="connsiteX0" fmla="*/ 0 w 1360235"/>
                <a:gd name="connsiteY0" fmla="*/ 107167 h 107167"/>
                <a:gd name="connsiteX1" fmla="*/ 1360235 w 1360235"/>
                <a:gd name="connsiteY1" fmla="*/ 0 h 107167"/>
                <a:gd name="connsiteX0" fmla="*/ 0 w 1360235"/>
                <a:gd name="connsiteY0" fmla="*/ 107167 h 107167"/>
                <a:gd name="connsiteX1" fmla="*/ 1360235 w 1360235"/>
                <a:gd name="connsiteY1" fmla="*/ 0 h 107167"/>
                <a:gd name="connsiteX0" fmla="*/ 0 w 1360235"/>
                <a:gd name="connsiteY0" fmla="*/ 107167 h 107167"/>
                <a:gd name="connsiteX1" fmla="*/ 1360235 w 1360235"/>
                <a:gd name="connsiteY1" fmla="*/ 0 h 107167"/>
                <a:gd name="connsiteX0" fmla="*/ 0 w 1466031"/>
                <a:gd name="connsiteY0" fmla="*/ 102823 h 102823"/>
                <a:gd name="connsiteX1" fmla="*/ 1466031 w 1466031"/>
                <a:gd name="connsiteY1" fmla="*/ 0 h 102823"/>
                <a:gd name="connsiteX0" fmla="*/ 0 w 1466031"/>
                <a:gd name="connsiteY0" fmla="*/ 102823 h 102823"/>
                <a:gd name="connsiteX1" fmla="*/ 1466031 w 1466031"/>
                <a:gd name="connsiteY1" fmla="*/ 0 h 102823"/>
                <a:gd name="connsiteX0" fmla="*/ 0 w 1335045"/>
                <a:gd name="connsiteY0" fmla="*/ 107167 h 107167"/>
                <a:gd name="connsiteX1" fmla="*/ 1335045 w 1335045"/>
                <a:gd name="connsiteY1" fmla="*/ 0 h 107167"/>
                <a:gd name="connsiteX0" fmla="*/ 0 w 1335045"/>
                <a:gd name="connsiteY0" fmla="*/ 107167 h 107167"/>
                <a:gd name="connsiteX1" fmla="*/ 1335045 w 1335045"/>
                <a:gd name="connsiteY1" fmla="*/ 0 h 10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5045" h="107167">
                  <a:moveTo>
                    <a:pt x="0" y="107167"/>
                  </a:moveTo>
                  <a:cubicBezTo>
                    <a:pt x="267849" y="75790"/>
                    <a:pt x="801027" y="21240"/>
                    <a:pt x="1335045" y="0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0" name="Forme libre : forme 139">
              <a:extLst>
                <a:ext uri="{FF2B5EF4-FFF2-40B4-BE49-F238E27FC236}">
                  <a16:creationId xmlns:a16="http://schemas.microsoft.com/office/drawing/2014/main" id="{5AE6C6BD-0D4B-4666-9392-556D58B04E19}"/>
                </a:ext>
              </a:extLst>
            </p:cNvPr>
            <p:cNvSpPr/>
            <p:nvPr/>
          </p:nvSpPr>
          <p:spPr>
            <a:xfrm>
              <a:off x="2737732" y="3279704"/>
              <a:ext cx="3048091" cy="246656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24357"/>
                <a:gd name="connsiteY0" fmla="*/ 225013 h 225013"/>
                <a:gd name="connsiteX1" fmla="*/ 3224357 w 3224357"/>
                <a:gd name="connsiteY1" fmla="*/ 16478 h 225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24357" h="225013">
                  <a:moveTo>
                    <a:pt x="0" y="225013"/>
                  </a:moveTo>
                  <a:cubicBezTo>
                    <a:pt x="715169" y="86851"/>
                    <a:pt x="2023572" y="-47690"/>
                    <a:pt x="3224357" y="16478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Forme libre : forme 140">
              <a:extLst>
                <a:ext uri="{FF2B5EF4-FFF2-40B4-BE49-F238E27FC236}">
                  <a16:creationId xmlns:a16="http://schemas.microsoft.com/office/drawing/2014/main" id="{EA293759-62CB-4CC3-834A-22ACDD7634C6}"/>
                </a:ext>
              </a:extLst>
            </p:cNvPr>
            <p:cNvSpPr/>
            <p:nvPr/>
          </p:nvSpPr>
          <p:spPr>
            <a:xfrm>
              <a:off x="2797144" y="3249454"/>
              <a:ext cx="2759166" cy="228162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24357"/>
                <a:gd name="connsiteY0" fmla="*/ 225013 h 225013"/>
                <a:gd name="connsiteX1" fmla="*/ 3224357 w 3224357"/>
                <a:gd name="connsiteY1" fmla="*/ 16478 h 225013"/>
                <a:gd name="connsiteX0" fmla="*/ 0 w 2918724"/>
                <a:gd name="connsiteY0" fmla="*/ 219714 h 219714"/>
                <a:gd name="connsiteX1" fmla="*/ 2918724 w 2918724"/>
                <a:gd name="connsiteY1" fmla="*/ 16972 h 219714"/>
                <a:gd name="connsiteX0" fmla="*/ 0 w 2918724"/>
                <a:gd name="connsiteY0" fmla="*/ 212629 h 212629"/>
                <a:gd name="connsiteX1" fmla="*/ 2918724 w 2918724"/>
                <a:gd name="connsiteY1" fmla="*/ 9887 h 212629"/>
                <a:gd name="connsiteX0" fmla="*/ 0 w 2918724"/>
                <a:gd name="connsiteY0" fmla="*/ 208142 h 208142"/>
                <a:gd name="connsiteX1" fmla="*/ 2918724 w 2918724"/>
                <a:gd name="connsiteY1" fmla="*/ 5400 h 208142"/>
                <a:gd name="connsiteX0" fmla="*/ 0 w 2918724"/>
                <a:gd name="connsiteY0" fmla="*/ 208142 h 208142"/>
                <a:gd name="connsiteX1" fmla="*/ 2918724 w 2918724"/>
                <a:gd name="connsiteY1" fmla="*/ 5400 h 20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18724" h="208142">
                  <a:moveTo>
                    <a:pt x="0" y="208142"/>
                  </a:moveTo>
                  <a:cubicBezTo>
                    <a:pt x="748755" y="69980"/>
                    <a:pt x="1724656" y="-24012"/>
                    <a:pt x="2918724" y="5400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2" name="Forme libre : forme 141">
              <a:extLst>
                <a:ext uri="{FF2B5EF4-FFF2-40B4-BE49-F238E27FC236}">
                  <a16:creationId xmlns:a16="http://schemas.microsoft.com/office/drawing/2014/main" id="{3A62A418-AF7E-4541-A4EE-7C36D5282A35}"/>
                </a:ext>
              </a:extLst>
            </p:cNvPr>
            <p:cNvSpPr/>
            <p:nvPr/>
          </p:nvSpPr>
          <p:spPr>
            <a:xfrm>
              <a:off x="2922044" y="3221326"/>
              <a:ext cx="2213066" cy="194286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24357"/>
                <a:gd name="connsiteY0" fmla="*/ 225013 h 225013"/>
                <a:gd name="connsiteX1" fmla="*/ 3224357 w 3224357"/>
                <a:gd name="connsiteY1" fmla="*/ 16478 h 225013"/>
                <a:gd name="connsiteX0" fmla="*/ 0 w 2918724"/>
                <a:gd name="connsiteY0" fmla="*/ 219714 h 219714"/>
                <a:gd name="connsiteX1" fmla="*/ 2918724 w 2918724"/>
                <a:gd name="connsiteY1" fmla="*/ 16972 h 219714"/>
                <a:gd name="connsiteX0" fmla="*/ 0 w 2918724"/>
                <a:gd name="connsiteY0" fmla="*/ 212629 h 212629"/>
                <a:gd name="connsiteX1" fmla="*/ 2918724 w 2918724"/>
                <a:gd name="connsiteY1" fmla="*/ 9887 h 212629"/>
                <a:gd name="connsiteX0" fmla="*/ 0 w 2918724"/>
                <a:gd name="connsiteY0" fmla="*/ 208142 h 208142"/>
                <a:gd name="connsiteX1" fmla="*/ 2918724 w 2918724"/>
                <a:gd name="connsiteY1" fmla="*/ 5400 h 208142"/>
                <a:gd name="connsiteX0" fmla="*/ 0 w 2918724"/>
                <a:gd name="connsiteY0" fmla="*/ 208142 h 208142"/>
                <a:gd name="connsiteX1" fmla="*/ 2918724 w 2918724"/>
                <a:gd name="connsiteY1" fmla="*/ 5400 h 208142"/>
                <a:gd name="connsiteX0" fmla="*/ 0 w 2341044"/>
                <a:gd name="connsiteY0" fmla="*/ 183438 h 183438"/>
                <a:gd name="connsiteX1" fmla="*/ 2341044 w 2341044"/>
                <a:gd name="connsiteY1" fmla="*/ 6763 h 183438"/>
                <a:gd name="connsiteX0" fmla="*/ 0 w 2341044"/>
                <a:gd name="connsiteY0" fmla="*/ 176675 h 176675"/>
                <a:gd name="connsiteX1" fmla="*/ 2341044 w 2341044"/>
                <a:gd name="connsiteY1" fmla="*/ 0 h 176675"/>
                <a:gd name="connsiteX0" fmla="*/ 0 w 2341044"/>
                <a:gd name="connsiteY0" fmla="*/ 177238 h 177238"/>
                <a:gd name="connsiteX1" fmla="*/ 2341044 w 2341044"/>
                <a:gd name="connsiteY1" fmla="*/ 563 h 17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1044" h="177238">
                  <a:moveTo>
                    <a:pt x="0" y="177238"/>
                  </a:moveTo>
                  <a:cubicBezTo>
                    <a:pt x="748755" y="39076"/>
                    <a:pt x="1257810" y="-5677"/>
                    <a:pt x="2341044" y="563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" name="Forme libre : forme 142">
              <a:extLst>
                <a:ext uri="{FF2B5EF4-FFF2-40B4-BE49-F238E27FC236}">
                  <a16:creationId xmlns:a16="http://schemas.microsoft.com/office/drawing/2014/main" id="{A4100161-1065-404C-B1E6-855FD62792E5}"/>
                </a:ext>
              </a:extLst>
            </p:cNvPr>
            <p:cNvSpPr/>
            <p:nvPr/>
          </p:nvSpPr>
          <p:spPr>
            <a:xfrm>
              <a:off x="3367569" y="3204133"/>
              <a:ext cx="1174841" cy="98426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24357"/>
                <a:gd name="connsiteY0" fmla="*/ 225013 h 225013"/>
                <a:gd name="connsiteX1" fmla="*/ 3224357 w 3224357"/>
                <a:gd name="connsiteY1" fmla="*/ 16478 h 225013"/>
                <a:gd name="connsiteX0" fmla="*/ 0 w 2918724"/>
                <a:gd name="connsiteY0" fmla="*/ 219714 h 219714"/>
                <a:gd name="connsiteX1" fmla="*/ 2918724 w 2918724"/>
                <a:gd name="connsiteY1" fmla="*/ 16972 h 219714"/>
                <a:gd name="connsiteX0" fmla="*/ 0 w 2918724"/>
                <a:gd name="connsiteY0" fmla="*/ 212629 h 212629"/>
                <a:gd name="connsiteX1" fmla="*/ 2918724 w 2918724"/>
                <a:gd name="connsiteY1" fmla="*/ 9887 h 212629"/>
                <a:gd name="connsiteX0" fmla="*/ 0 w 2918724"/>
                <a:gd name="connsiteY0" fmla="*/ 208142 h 208142"/>
                <a:gd name="connsiteX1" fmla="*/ 2918724 w 2918724"/>
                <a:gd name="connsiteY1" fmla="*/ 5400 h 208142"/>
                <a:gd name="connsiteX0" fmla="*/ 0 w 2918724"/>
                <a:gd name="connsiteY0" fmla="*/ 208142 h 208142"/>
                <a:gd name="connsiteX1" fmla="*/ 2918724 w 2918724"/>
                <a:gd name="connsiteY1" fmla="*/ 5400 h 208142"/>
                <a:gd name="connsiteX0" fmla="*/ 0 w 2341044"/>
                <a:gd name="connsiteY0" fmla="*/ 183438 h 183438"/>
                <a:gd name="connsiteX1" fmla="*/ 2341044 w 2341044"/>
                <a:gd name="connsiteY1" fmla="*/ 6763 h 183438"/>
                <a:gd name="connsiteX0" fmla="*/ 0 w 2341044"/>
                <a:gd name="connsiteY0" fmla="*/ 176675 h 176675"/>
                <a:gd name="connsiteX1" fmla="*/ 2341044 w 2341044"/>
                <a:gd name="connsiteY1" fmla="*/ 0 h 176675"/>
                <a:gd name="connsiteX0" fmla="*/ 0 w 2341044"/>
                <a:gd name="connsiteY0" fmla="*/ 177238 h 177238"/>
                <a:gd name="connsiteX1" fmla="*/ 2341044 w 2341044"/>
                <a:gd name="connsiteY1" fmla="*/ 563 h 177238"/>
                <a:gd name="connsiteX0" fmla="*/ 0 w 1212553"/>
                <a:gd name="connsiteY0" fmla="*/ 102558 h 102558"/>
                <a:gd name="connsiteX1" fmla="*/ 1212553 w 1212553"/>
                <a:gd name="connsiteY1" fmla="*/ 9879 h 102558"/>
                <a:gd name="connsiteX0" fmla="*/ 0 w 1212553"/>
                <a:gd name="connsiteY0" fmla="*/ 97540 h 97540"/>
                <a:gd name="connsiteX1" fmla="*/ 1212553 w 1212553"/>
                <a:gd name="connsiteY1" fmla="*/ 4861 h 97540"/>
                <a:gd name="connsiteX0" fmla="*/ 0 w 1242780"/>
                <a:gd name="connsiteY0" fmla="*/ 95714 h 95714"/>
                <a:gd name="connsiteX1" fmla="*/ 1242780 w 1242780"/>
                <a:gd name="connsiteY1" fmla="*/ 5931 h 95714"/>
                <a:gd name="connsiteX0" fmla="*/ 0 w 1242780"/>
                <a:gd name="connsiteY0" fmla="*/ 89783 h 89783"/>
                <a:gd name="connsiteX1" fmla="*/ 1242780 w 1242780"/>
                <a:gd name="connsiteY1" fmla="*/ 0 h 89783"/>
                <a:gd name="connsiteX0" fmla="*/ 0 w 1242780"/>
                <a:gd name="connsiteY0" fmla="*/ 89789 h 89789"/>
                <a:gd name="connsiteX1" fmla="*/ 1242780 w 1242780"/>
                <a:gd name="connsiteY1" fmla="*/ 6 h 89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2780" h="89789">
                  <a:moveTo>
                    <a:pt x="0" y="89789"/>
                  </a:moveTo>
                  <a:cubicBezTo>
                    <a:pt x="355798" y="21141"/>
                    <a:pt x="841343" y="-441"/>
                    <a:pt x="1242780" y="6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8" name="Groupe 117">
            <a:extLst>
              <a:ext uri="{FF2B5EF4-FFF2-40B4-BE49-F238E27FC236}">
                <a16:creationId xmlns:a16="http://schemas.microsoft.com/office/drawing/2014/main" id="{D6BFBBD5-4259-45BE-A392-8BAB832ACAE3}"/>
              </a:ext>
            </a:extLst>
          </p:cNvPr>
          <p:cNvGrpSpPr/>
          <p:nvPr/>
        </p:nvGrpSpPr>
        <p:grpSpPr>
          <a:xfrm>
            <a:off x="3887479" y="4600000"/>
            <a:ext cx="1991177" cy="276546"/>
            <a:chOff x="2724150" y="3185754"/>
            <a:chExt cx="3429000" cy="469464"/>
          </a:xfrm>
        </p:grpSpPr>
        <p:sp>
          <p:nvSpPr>
            <p:cNvPr id="120" name="Forme libre : forme 119">
              <a:extLst>
                <a:ext uri="{FF2B5EF4-FFF2-40B4-BE49-F238E27FC236}">
                  <a16:creationId xmlns:a16="http://schemas.microsoft.com/office/drawing/2014/main" id="{196945E6-F6E7-45B9-B0AB-AF8CA10F638B}"/>
                </a:ext>
              </a:extLst>
            </p:cNvPr>
            <p:cNvSpPr/>
            <p:nvPr/>
          </p:nvSpPr>
          <p:spPr>
            <a:xfrm>
              <a:off x="2724150" y="3185754"/>
              <a:ext cx="3429000" cy="469464"/>
            </a:xfrm>
            <a:custGeom>
              <a:avLst/>
              <a:gdLst>
                <a:gd name="connsiteX0" fmla="*/ 95250 w 3067929"/>
                <a:gd name="connsiteY0" fmla="*/ 257525 h 539120"/>
                <a:gd name="connsiteX1" fmla="*/ 1400175 w 3067929"/>
                <a:gd name="connsiteY1" fmla="*/ 350 h 539120"/>
                <a:gd name="connsiteX2" fmla="*/ 3067050 w 3067929"/>
                <a:gd name="connsiteY2" fmla="*/ 209900 h 539120"/>
                <a:gd name="connsiteX3" fmla="*/ 1171575 w 3067929"/>
                <a:gd name="connsiteY3" fmla="*/ 533750 h 539120"/>
                <a:gd name="connsiteX4" fmla="*/ 0 w 3067929"/>
                <a:gd name="connsiteY4" fmla="*/ 381350 h 539120"/>
                <a:gd name="connsiteX0" fmla="*/ 95250 w 3067164"/>
                <a:gd name="connsiteY0" fmla="*/ 305071 h 586666"/>
                <a:gd name="connsiteX1" fmla="*/ 1257300 w 3067164"/>
                <a:gd name="connsiteY1" fmla="*/ 271 h 586666"/>
                <a:gd name="connsiteX2" fmla="*/ 3067050 w 3067164"/>
                <a:gd name="connsiteY2" fmla="*/ 257446 h 586666"/>
                <a:gd name="connsiteX3" fmla="*/ 1171575 w 3067164"/>
                <a:gd name="connsiteY3" fmla="*/ 581296 h 586666"/>
                <a:gd name="connsiteX4" fmla="*/ 0 w 3067164"/>
                <a:gd name="connsiteY4" fmla="*/ 428896 h 586666"/>
                <a:gd name="connsiteX0" fmla="*/ 95250 w 3067087"/>
                <a:gd name="connsiteY0" fmla="*/ 305094 h 670141"/>
                <a:gd name="connsiteX1" fmla="*/ 1257300 w 3067087"/>
                <a:gd name="connsiteY1" fmla="*/ 294 h 670141"/>
                <a:gd name="connsiteX2" fmla="*/ 3067050 w 3067087"/>
                <a:gd name="connsiteY2" fmla="*/ 257469 h 670141"/>
                <a:gd name="connsiteX3" fmla="*/ 1304925 w 3067087"/>
                <a:gd name="connsiteY3" fmla="*/ 667044 h 670141"/>
                <a:gd name="connsiteX4" fmla="*/ 0 w 3067087"/>
                <a:gd name="connsiteY4" fmla="*/ 428919 h 670141"/>
                <a:gd name="connsiteX0" fmla="*/ 95250 w 3067087"/>
                <a:gd name="connsiteY0" fmla="*/ 305094 h 688804"/>
                <a:gd name="connsiteX1" fmla="*/ 1257300 w 3067087"/>
                <a:gd name="connsiteY1" fmla="*/ 294 h 688804"/>
                <a:gd name="connsiteX2" fmla="*/ 3067050 w 3067087"/>
                <a:gd name="connsiteY2" fmla="*/ 257469 h 688804"/>
                <a:gd name="connsiteX3" fmla="*/ 1304925 w 3067087"/>
                <a:gd name="connsiteY3" fmla="*/ 667044 h 688804"/>
                <a:gd name="connsiteX4" fmla="*/ 0 w 3067087"/>
                <a:gd name="connsiteY4" fmla="*/ 428919 h 688804"/>
                <a:gd name="connsiteX0" fmla="*/ 95250 w 3067838"/>
                <a:gd name="connsiteY0" fmla="*/ 305087 h 662349"/>
                <a:gd name="connsiteX1" fmla="*/ 1257300 w 3067838"/>
                <a:gd name="connsiteY1" fmla="*/ 287 h 662349"/>
                <a:gd name="connsiteX2" fmla="*/ 3067050 w 3067838"/>
                <a:gd name="connsiteY2" fmla="*/ 257462 h 662349"/>
                <a:gd name="connsiteX3" fmla="*/ 1028700 w 3067838"/>
                <a:gd name="connsiteY3" fmla="*/ 638462 h 662349"/>
                <a:gd name="connsiteX4" fmla="*/ 0 w 3067838"/>
                <a:gd name="connsiteY4" fmla="*/ 428912 h 662349"/>
                <a:gd name="connsiteX0" fmla="*/ 95250 w 3067838"/>
                <a:gd name="connsiteY0" fmla="*/ 305087 h 660974"/>
                <a:gd name="connsiteX1" fmla="*/ 1257300 w 3067838"/>
                <a:gd name="connsiteY1" fmla="*/ 287 h 660974"/>
                <a:gd name="connsiteX2" fmla="*/ 3067050 w 3067838"/>
                <a:gd name="connsiteY2" fmla="*/ 257462 h 660974"/>
                <a:gd name="connsiteX3" fmla="*/ 1028700 w 3067838"/>
                <a:gd name="connsiteY3" fmla="*/ 638462 h 660974"/>
                <a:gd name="connsiteX4" fmla="*/ 0 w 3067838"/>
                <a:gd name="connsiteY4" fmla="*/ 428912 h 660974"/>
                <a:gd name="connsiteX0" fmla="*/ 95250 w 3067838"/>
                <a:gd name="connsiteY0" fmla="*/ 305087 h 660974"/>
                <a:gd name="connsiteX1" fmla="*/ 1257300 w 3067838"/>
                <a:gd name="connsiteY1" fmla="*/ 287 h 660974"/>
                <a:gd name="connsiteX2" fmla="*/ 3067050 w 3067838"/>
                <a:gd name="connsiteY2" fmla="*/ 257462 h 660974"/>
                <a:gd name="connsiteX3" fmla="*/ 1028700 w 3067838"/>
                <a:gd name="connsiteY3" fmla="*/ 638462 h 660974"/>
                <a:gd name="connsiteX4" fmla="*/ 0 w 3067838"/>
                <a:gd name="connsiteY4" fmla="*/ 428912 h 660974"/>
                <a:gd name="connsiteX0" fmla="*/ 38100 w 3067844"/>
                <a:gd name="connsiteY0" fmla="*/ 382705 h 662392"/>
                <a:gd name="connsiteX1" fmla="*/ 1257300 w 3067844"/>
                <a:gd name="connsiteY1" fmla="*/ 1705 h 662392"/>
                <a:gd name="connsiteX2" fmla="*/ 3067050 w 3067844"/>
                <a:gd name="connsiteY2" fmla="*/ 258880 h 662392"/>
                <a:gd name="connsiteX3" fmla="*/ 1028700 w 3067844"/>
                <a:gd name="connsiteY3" fmla="*/ 639880 h 662392"/>
                <a:gd name="connsiteX4" fmla="*/ 0 w 3067844"/>
                <a:gd name="connsiteY4" fmla="*/ 430330 h 662392"/>
                <a:gd name="connsiteX0" fmla="*/ 0 w 3067847"/>
                <a:gd name="connsiteY0" fmla="*/ 428394 h 663631"/>
                <a:gd name="connsiteX1" fmla="*/ 1257300 w 3067847"/>
                <a:gd name="connsiteY1" fmla="*/ 2944 h 663631"/>
                <a:gd name="connsiteX2" fmla="*/ 3067050 w 3067847"/>
                <a:gd name="connsiteY2" fmla="*/ 260119 h 663631"/>
                <a:gd name="connsiteX3" fmla="*/ 1028700 w 3067847"/>
                <a:gd name="connsiteY3" fmla="*/ 641119 h 663631"/>
                <a:gd name="connsiteX4" fmla="*/ 0 w 3067847"/>
                <a:gd name="connsiteY4" fmla="*/ 431569 h 663631"/>
                <a:gd name="connsiteX0" fmla="*/ 0 w 3067763"/>
                <a:gd name="connsiteY0" fmla="*/ 428322 h 634384"/>
                <a:gd name="connsiteX1" fmla="*/ 1257300 w 3067763"/>
                <a:gd name="connsiteY1" fmla="*/ 2872 h 634384"/>
                <a:gd name="connsiteX2" fmla="*/ 3067050 w 3067763"/>
                <a:gd name="connsiteY2" fmla="*/ 260047 h 634384"/>
                <a:gd name="connsiteX3" fmla="*/ 1041400 w 3067763"/>
                <a:gd name="connsiteY3" fmla="*/ 609297 h 634384"/>
                <a:gd name="connsiteX4" fmla="*/ 0 w 3067763"/>
                <a:gd name="connsiteY4" fmla="*/ 431497 h 634384"/>
                <a:gd name="connsiteX0" fmla="*/ 0 w 3067763"/>
                <a:gd name="connsiteY0" fmla="*/ 428322 h 634384"/>
                <a:gd name="connsiteX1" fmla="*/ 1257300 w 3067763"/>
                <a:gd name="connsiteY1" fmla="*/ 2872 h 634384"/>
                <a:gd name="connsiteX2" fmla="*/ 3067050 w 3067763"/>
                <a:gd name="connsiteY2" fmla="*/ 260047 h 634384"/>
                <a:gd name="connsiteX3" fmla="*/ 1041400 w 3067763"/>
                <a:gd name="connsiteY3" fmla="*/ 609297 h 634384"/>
                <a:gd name="connsiteX4" fmla="*/ 0 w 3067763"/>
                <a:gd name="connsiteY4" fmla="*/ 431497 h 634384"/>
                <a:gd name="connsiteX0" fmla="*/ 0 w 3067050"/>
                <a:gd name="connsiteY0" fmla="*/ 428986 h 635048"/>
                <a:gd name="connsiteX1" fmla="*/ 1257300 w 3067050"/>
                <a:gd name="connsiteY1" fmla="*/ 3536 h 635048"/>
                <a:gd name="connsiteX2" fmla="*/ 3067050 w 3067050"/>
                <a:gd name="connsiteY2" fmla="*/ 260711 h 635048"/>
                <a:gd name="connsiteX3" fmla="*/ 1041400 w 3067050"/>
                <a:gd name="connsiteY3" fmla="*/ 609961 h 635048"/>
                <a:gd name="connsiteX4" fmla="*/ 0 w 3067050"/>
                <a:gd name="connsiteY4" fmla="*/ 432161 h 635048"/>
                <a:gd name="connsiteX0" fmla="*/ 0 w 3067050"/>
                <a:gd name="connsiteY0" fmla="*/ 428986 h 635048"/>
                <a:gd name="connsiteX1" fmla="*/ 1257300 w 3067050"/>
                <a:gd name="connsiteY1" fmla="*/ 3536 h 635048"/>
                <a:gd name="connsiteX2" fmla="*/ 3067050 w 3067050"/>
                <a:gd name="connsiteY2" fmla="*/ 260711 h 635048"/>
                <a:gd name="connsiteX3" fmla="*/ 1041400 w 3067050"/>
                <a:gd name="connsiteY3" fmla="*/ 609961 h 635048"/>
                <a:gd name="connsiteX4" fmla="*/ 0 w 3067050"/>
                <a:gd name="connsiteY4" fmla="*/ 432161 h 635048"/>
                <a:gd name="connsiteX0" fmla="*/ 0 w 3067050"/>
                <a:gd name="connsiteY0" fmla="*/ 428986 h 546798"/>
                <a:gd name="connsiteX1" fmla="*/ 1257300 w 3067050"/>
                <a:gd name="connsiteY1" fmla="*/ 3536 h 546798"/>
                <a:gd name="connsiteX2" fmla="*/ 3067050 w 3067050"/>
                <a:gd name="connsiteY2" fmla="*/ 260711 h 546798"/>
                <a:gd name="connsiteX3" fmla="*/ 1208087 w 3067050"/>
                <a:gd name="connsiteY3" fmla="*/ 507567 h 546798"/>
                <a:gd name="connsiteX4" fmla="*/ 0 w 3067050"/>
                <a:gd name="connsiteY4" fmla="*/ 432161 h 546798"/>
                <a:gd name="connsiteX0" fmla="*/ 0 w 3067050"/>
                <a:gd name="connsiteY0" fmla="*/ 346596 h 464408"/>
                <a:gd name="connsiteX1" fmla="*/ 1309688 w 3067050"/>
                <a:gd name="connsiteY1" fmla="*/ 6871 h 464408"/>
                <a:gd name="connsiteX2" fmla="*/ 3067050 w 3067050"/>
                <a:gd name="connsiteY2" fmla="*/ 178321 h 464408"/>
                <a:gd name="connsiteX3" fmla="*/ 1208087 w 3067050"/>
                <a:gd name="connsiteY3" fmla="*/ 425177 h 464408"/>
                <a:gd name="connsiteX4" fmla="*/ 0 w 3067050"/>
                <a:gd name="connsiteY4" fmla="*/ 349771 h 464408"/>
                <a:gd name="connsiteX0" fmla="*/ 0 w 3067050"/>
                <a:gd name="connsiteY0" fmla="*/ 346596 h 502026"/>
                <a:gd name="connsiteX1" fmla="*/ 1309688 w 3067050"/>
                <a:gd name="connsiteY1" fmla="*/ 6871 h 502026"/>
                <a:gd name="connsiteX2" fmla="*/ 3067050 w 3067050"/>
                <a:gd name="connsiteY2" fmla="*/ 178321 h 502026"/>
                <a:gd name="connsiteX3" fmla="*/ 1208087 w 3067050"/>
                <a:gd name="connsiteY3" fmla="*/ 425177 h 502026"/>
                <a:gd name="connsiteX4" fmla="*/ 4763 w 3067050"/>
                <a:gd name="connsiteY4" fmla="*/ 471215 h 502026"/>
                <a:gd name="connsiteX0" fmla="*/ 0 w 3067050"/>
                <a:gd name="connsiteY0" fmla="*/ 346596 h 471215"/>
                <a:gd name="connsiteX1" fmla="*/ 1309688 w 3067050"/>
                <a:gd name="connsiteY1" fmla="*/ 6871 h 471215"/>
                <a:gd name="connsiteX2" fmla="*/ 3067050 w 3067050"/>
                <a:gd name="connsiteY2" fmla="*/ 178321 h 471215"/>
                <a:gd name="connsiteX3" fmla="*/ 1208087 w 3067050"/>
                <a:gd name="connsiteY3" fmla="*/ 425177 h 471215"/>
                <a:gd name="connsiteX4" fmla="*/ 4763 w 3067050"/>
                <a:gd name="connsiteY4" fmla="*/ 471215 h 471215"/>
                <a:gd name="connsiteX0" fmla="*/ 0 w 3074194"/>
                <a:gd name="connsiteY0" fmla="*/ 283850 h 468001"/>
                <a:gd name="connsiteX1" fmla="*/ 1316832 w 3074194"/>
                <a:gd name="connsiteY1" fmla="*/ 3657 h 468001"/>
                <a:gd name="connsiteX2" fmla="*/ 3074194 w 3074194"/>
                <a:gd name="connsiteY2" fmla="*/ 175107 h 468001"/>
                <a:gd name="connsiteX3" fmla="*/ 1215231 w 3074194"/>
                <a:gd name="connsiteY3" fmla="*/ 421963 h 468001"/>
                <a:gd name="connsiteX4" fmla="*/ 11907 w 3074194"/>
                <a:gd name="connsiteY4" fmla="*/ 468001 h 468001"/>
                <a:gd name="connsiteX0" fmla="*/ 0 w 3074194"/>
                <a:gd name="connsiteY0" fmla="*/ 283850 h 468001"/>
                <a:gd name="connsiteX1" fmla="*/ 1316832 w 3074194"/>
                <a:gd name="connsiteY1" fmla="*/ 3657 h 468001"/>
                <a:gd name="connsiteX2" fmla="*/ 3074194 w 3074194"/>
                <a:gd name="connsiteY2" fmla="*/ 175107 h 468001"/>
                <a:gd name="connsiteX3" fmla="*/ 1215231 w 3074194"/>
                <a:gd name="connsiteY3" fmla="*/ 421963 h 468001"/>
                <a:gd name="connsiteX4" fmla="*/ 11907 w 3074194"/>
                <a:gd name="connsiteY4" fmla="*/ 468001 h 468001"/>
                <a:gd name="connsiteX0" fmla="*/ 0 w 3074194"/>
                <a:gd name="connsiteY0" fmla="*/ 283850 h 468001"/>
                <a:gd name="connsiteX1" fmla="*/ 1316832 w 3074194"/>
                <a:gd name="connsiteY1" fmla="*/ 3657 h 468001"/>
                <a:gd name="connsiteX2" fmla="*/ 3074194 w 3074194"/>
                <a:gd name="connsiteY2" fmla="*/ 175107 h 468001"/>
                <a:gd name="connsiteX3" fmla="*/ 1215231 w 3074194"/>
                <a:gd name="connsiteY3" fmla="*/ 421963 h 468001"/>
                <a:gd name="connsiteX4" fmla="*/ 11907 w 3074194"/>
                <a:gd name="connsiteY4" fmla="*/ 468001 h 468001"/>
                <a:gd name="connsiteX0" fmla="*/ 0 w 3086100"/>
                <a:gd name="connsiteY0" fmla="*/ 268865 h 467304"/>
                <a:gd name="connsiteX1" fmla="*/ 1328738 w 3086100"/>
                <a:gd name="connsiteY1" fmla="*/ 2960 h 467304"/>
                <a:gd name="connsiteX2" fmla="*/ 3086100 w 3086100"/>
                <a:gd name="connsiteY2" fmla="*/ 174410 h 467304"/>
                <a:gd name="connsiteX3" fmla="*/ 1227137 w 3086100"/>
                <a:gd name="connsiteY3" fmla="*/ 421266 h 467304"/>
                <a:gd name="connsiteX4" fmla="*/ 23813 w 3086100"/>
                <a:gd name="connsiteY4" fmla="*/ 467304 h 467304"/>
                <a:gd name="connsiteX0" fmla="*/ 0 w 3086100"/>
                <a:gd name="connsiteY0" fmla="*/ 268865 h 467304"/>
                <a:gd name="connsiteX1" fmla="*/ 1328738 w 3086100"/>
                <a:gd name="connsiteY1" fmla="*/ 2960 h 467304"/>
                <a:gd name="connsiteX2" fmla="*/ 3086100 w 3086100"/>
                <a:gd name="connsiteY2" fmla="*/ 174410 h 467304"/>
                <a:gd name="connsiteX3" fmla="*/ 1227137 w 3086100"/>
                <a:gd name="connsiteY3" fmla="*/ 421266 h 467304"/>
                <a:gd name="connsiteX4" fmla="*/ 23813 w 3086100"/>
                <a:gd name="connsiteY4" fmla="*/ 467304 h 467304"/>
                <a:gd name="connsiteX0" fmla="*/ 0 w 3429000"/>
                <a:gd name="connsiteY0" fmla="*/ 271025 h 469464"/>
                <a:gd name="connsiteX1" fmla="*/ 1328738 w 3429000"/>
                <a:gd name="connsiteY1" fmla="*/ 5120 h 469464"/>
                <a:gd name="connsiteX2" fmla="*/ 3429000 w 3429000"/>
                <a:gd name="connsiteY2" fmla="*/ 157520 h 469464"/>
                <a:gd name="connsiteX3" fmla="*/ 1227137 w 3429000"/>
                <a:gd name="connsiteY3" fmla="*/ 423426 h 469464"/>
                <a:gd name="connsiteX4" fmla="*/ 23813 w 3429000"/>
                <a:gd name="connsiteY4" fmla="*/ 469464 h 469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00" h="469464">
                  <a:moveTo>
                    <a:pt x="0" y="271025"/>
                  </a:moveTo>
                  <a:cubicBezTo>
                    <a:pt x="288130" y="186887"/>
                    <a:pt x="757238" y="24037"/>
                    <a:pt x="1328738" y="5120"/>
                  </a:cubicBezTo>
                  <a:cubicBezTo>
                    <a:pt x="1900238" y="-13797"/>
                    <a:pt x="3155420" y="15968"/>
                    <a:pt x="3429000" y="157520"/>
                  </a:cubicBezTo>
                  <a:cubicBezTo>
                    <a:pt x="3335867" y="232397"/>
                    <a:pt x="1794668" y="371435"/>
                    <a:pt x="1227137" y="423426"/>
                  </a:cubicBezTo>
                  <a:cubicBezTo>
                    <a:pt x="659606" y="475417"/>
                    <a:pt x="184944" y="462319"/>
                    <a:pt x="23813" y="469464"/>
                  </a:cubicBezTo>
                </a:path>
              </a:pathLst>
            </a:custGeom>
            <a:solidFill>
              <a:srgbClr val="70AD47">
                <a:lumMod val="40000"/>
                <a:lumOff val="60000"/>
              </a:srgbClr>
            </a:solidFill>
            <a:ln w="1270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Forme libre : forme 120">
              <a:extLst>
                <a:ext uri="{FF2B5EF4-FFF2-40B4-BE49-F238E27FC236}">
                  <a16:creationId xmlns:a16="http://schemas.microsoft.com/office/drawing/2014/main" id="{ECBC5CED-0B70-455A-A758-4A7A41651D90}"/>
                </a:ext>
              </a:extLst>
            </p:cNvPr>
            <p:cNvSpPr/>
            <p:nvPr/>
          </p:nvSpPr>
          <p:spPr>
            <a:xfrm>
              <a:off x="2737732" y="3318000"/>
              <a:ext cx="3247867" cy="237953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47867" h="217074">
                  <a:moveTo>
                    <a:pt x="0" y="217074"/>
                  </a:moveTo>
                  <a:cubicBezTo>
                    <a:pt x="715169" y="78912"/>
                    <a:pt x="2047082" y="-46940"/>
                    <a:pt x="3247867" y="17228"/>
                  </a:cubicBezTo>
                </a:path>
              </a:pathLst>
            </a:custGeom>
            <a:noFill/>
            <a:ln w="1270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Forme libre : forme 121">
              <a:extLst>
                <a:ext uri="{FF2B5EF4-FFF2-40B4-BE49-F238E27FC236}">
                  <a16:creationId xmlns:a16="http://schemas.microsoft.com/office/drawing/2014/main" id="{3CBD187A-A04D-4297-A156-603FF4D2DAEF}"/>
                </a:ext>
              </a:extLst>
            </p:cNvPr>
            <p:cNvSpPr/>
            <p:nvPr/>
          </p:nvSpPr>
          <p:spPr>
            <a:xfrm>
              <a:off x="2759977" y="3357022"/>
              <a:ext cx="3070316" cy="237953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47867" h="217074">
                  <a:moveTo>
                    <a:pt x="0" y="217074"/>
                  </a:moveTo>
                  <a:cubicBezTo>
                    <a:pt x="715169" y="78912"/>
                    <a:pt x="2047082" y="-46940"/>
                    <a:pt x="3247867" y="17228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Forme libre : forme 122">
              <a:extLst>
                <a:ext uri="{FF2B5EF4-FFF2-40B4-BE49-F238E27FC236}">
                  <a16:creationId xmlns:a16="http://schemas.microsoft.com/office/drawing/2014/main" id="{B85E5996-6511-487C-8F67-4B4187171082}"/>
                </a:ext>
              </a:extLst>
            </p:cNvPr>
            <p:cNvSpPr/>
            <p:nvPr/>
          </p:nvSpPr>
          <p:spPr>
            <a:xfrm>
              <a:off x="2759977" y="3392292"/>
              <a:ext cx="2913748" cy="237953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47867" h="217074">
                  <a:moveTo>
                    <a:pt x="0" y="217074"/>
                  </a:moveTo>
                  <a:cubicBezTo>
                    <a:pt x="715169" y="78912"/>
                    <a:pt x="2047082" y="-46940"/>
                    <a:pt x="3247867" y="17228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Forme libre : forme 123">
              <a:extLst>
                <a:ext uri="{FF2B5EF4-FFF2-40B4-BE49-F238E27FC236}">
                  <a16:creationId xmlns:a16="http://schemas.microsoft.com/office/drawing/2014/main" id="{5E98B69B-186D-4DDF-940F-BCA835254244}"/>
                </a:ext>
              </a:extLst>
            </p:cNvPr>
            <p:cNvSpPr/>
            <p:nvPr/>
          </p:nvSpPr>
          <p:spPr>
            <a:xfrm>
              <a:off x="2917136" y="3421316"/>
              <a:ext cx="2599507" cy="210089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08074"/>
                <a:gd name="connsiteY0" fmla="*/ 225013 h 225013"/>
                <a:gd name="connsiteX1" fmla="*/ 3208074 w 3208074"/>
                <a:gd name="connsiteY1" fmla="*/ 16478 h 225013"/>
                <a:gd name="connsiteX0" fmla="*/ 0 w 3208074"/>
                <a:gd name="connsiteY0" fmla="*/ 213109 h 213109"/>
                <a:gd name="connsiteX1" fmla="*/ 3208074 w 3208074"/>
                <a:gd name="connsiteY1" fmla="*/ 4574 h 213109"/>
                <a:gd name="connsiteX0" fmla="*/ 0 w 3102906"/>
                <a:gd name="connsiteY0" fmla="*/ 192304 h 192303"/>
                <a:gd name="connsiteX1" fmla="*/ 3102906 w 3102906"/>
                <a:gd name="connsiteY1" fmla="*/ 5493 h 192303"/>
                <a:gd name="connsiteX0" fmla="*/ 0 w 3102906"/>
                <a:gd name="connsiteY0" fmla="*/ 191064 h 191064"/>
                <a:gd name="connsiteX1" fmla="*/ 3102906 w 3102906"/>
                <a:gd name="connsiteY1" fmla="*/ 4253 h 191064"/>
                <a:gd name="connsiteX0" fmla="*/ 0 w 3102906"/>
                <a:gd name="connsiteY0" fmla="*/ 191654 h 191654"/>
                <a:gd name="connsiteX1" fmla="*/ 3102906 w 3102906"/>
                <a:gd name="connsiteY1" fmla="*/ 4843 h 191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02906" h="191654">
                  <a:moveTo>
                    <a:pt x="0" y="191654"/>
                  </a:moveTo>
                  <a:cubicBezTo>
                    <a:pt x="752120" y="68699"/>
                    <a:pt x="1907806" y="-22396"/>
                    <a:pt x="3102906" y="4843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Forme libre : forme 124">
              <a:extLst>
                <a:ext uri="{FF2B5EF4-FFF2-40B4-BE49-F238E27FC236}">
                  <a16:creationId xmlns:a16="http://schemas.microsoft.com/office/drawing/2014/main" id="{8B63C310-6D36-4F30-9F8B-752666E4022B}"/>
                </a:ext>
              </a:extLst>
            </p:cNvPr>
            <p:cNvSpPr/>
            <p:nvPr/>
          </p:nvSpPr>
          <p:spPr>
            <a:xfrm>
              <a:off x="3159124" y="3449852"/>
              <a:ext cx="2154237" cy="177218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069658"/>
                <a:gd name="connsiteY0" fmla="*/ 171131 h 171131"/>
                <a:gd name="connsiteX1" fmla="*/ 3069658 w 3069658"/>
                <a:gd name="connsiteY1" fmla="*/ 23420 h 171131"/>
                <a:gd name="connsiteX0" fmla="*/ 0 w 3069658"/>
                <a:gd name="connsiteY0" fmla="*/ 166650 h 166650"/>
                <a:gd name="connsiteX1" fmla="*/ 3069658 w 3069658"/>
                <a:gd name="connsiteY1" fmla="*/ 18939 h 166650"/>
                <a:gd name="connsiteX0" fmla="*/ 0 w 3022877"/>
                <a:gd name="connsiteY0" fmla="*/ 178354 h 178354"/>
                <a:gd name="connsiteX1" fmla="*/ 3022877 w 3022877"/>
                <a:gd name="connsiteY1" fmla="*/ 17610 h 178354"/>
                <a:gd name="connsiteX0" fmla="*/ 0 w 3022877"/>
                <a:gd name="connsiteY0" fmla="*/ 161668 h 161668"/>
                <a:gd name="connsiteX1" fmla="*/ 3022877 w 3022877"/>
                <a:gd name="connsiteY1" fmla="*/ 924 h 161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877" h="161668">
                  <a:moveTo>
                    <a:pt x="0" y="161668"/>
                  </a:moveTo>
                  <a:cubicBezTo>
                    <a:pt x="732990" y="61159"/>
                    <a:pt x="1768629" y="-8936"/>
                    <a:pt x="3022877" y="924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Forme libre : forme 125">
              <a:extLst>
                <a:ext uri="{FF2B5EF4-FFF2-40B4-BE49-F238E27FC236}">
                  <a16:creationId xmlns:a16="http://schemas.microsoft.com/office/drawing/2014/main" id="{8B4A65A7-5036-4278-B70D-4EEAD230BDB1}"/>
                </a:ext>
              </a:extLst>
            </p:cNvPr>
            <p:cNvSpPr/>
            <p:nvPr/>
          </p:nvSpPr>
          <p:spPr>
            <a:xfrm>
              <a:off x="3375818" y="3473198"/>
              <a:ext cx="1735139" cy="147521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17088"/>
                <a:gd name="connsiteY0" fmla="*/ 205242 h 205242"/>
                <a:gd name="connsiteX1" fmla="*/ 3217088 w 3217088"/>
                <a:gd name="connsiteY1" fmla="*/ 18482 h 205242"/>
                <a:gd name="connsiteX0" fmla="*/ 0 w 3217088"/>
                <a:gd name="connsiteY0" fmla="*/ 200828 h 200828"/>
                <a:gd name="connsiteX1" fmla="*/ 3217088 w 3217088"/>
                <a:gd name="connsiteY1" fmla="*/ 14068 h 200828"/>
                <a:gd name="connsiteX0" fmla="*/ 0 w 3217088"/>
                <a:gd name="connsiteY0" fmla="*/ 189831 h 189831"/>
                <a:gd name="connsiteX1" fmla="*/ 3217088 w 3217088"/>
                <a:gd name="connsiteY1" fmla="*/ 3071 h 189831"/>
                <a:gd name="connsiteX0" fmla="*/ 0 w 3203899"/>
                <a:gd name="connsiteY0" fmla="*/ 202678 h 202678"/>
                <a:gd name="connsiteX1" fmla="*/ 3203899 w 3203899"/>
                <a:gd name="connsiteY1" fmla="*/ 2831 h 20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3899" h="202678">
                  <a:moveTo>
                    <a:pt x="0" y="202678"/>
                  </a:moveTo>
                  <a:cubicBezTo>
                    <a:pt x="723962" y="123404"/>
                    <a:pt x="2011908" y="-22078"/>
                    <a:pt x="3203899" y="2831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7" name="Forme libre : forme 126">
              <a:extLst>
                <a:ext uri="{FF2B5EF4-FFF2-40B4-BE49-F238E27FC236}">
                  <a16:creationId xmlns:a16="http://schemas.microsoft.com/office/drawing/2014/main" id="{EAC8E788-AA0D-4A14-B4C8-F493A17241C1}"/>
                </a:ext>
              </a:extLst>
            </p:cNvPr>
            <p:cNvSpPr/>
            <p:nvPr/>
          </p:nvSpPr>
          <p:spPr>
            <a:xfrm>
              <a:off x="3621088" y="3500437"/>
              <a:ext cx="1262062" cy="117475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47867"/>
                <a:gd name="connsiteY0" fmla="*/ 217789 h 217789"/>
                <a:gd name="connsiteX1" fmla="*/ 651644 w 3247867"/>
                <a:gd name="connsiteY1" fmla="*/ 115163 h 217789"/>
                <a:gd name="connsiteX2" fmla="*/ 3247867 w 3247867"/>
                <a:gd name="connsiteY2" fmla="*/ 17943 h 217789"/>
                <a:gd name="connsiteX0" fmla="*/ 0 w 2596223"/>
                <a:gd name="connsiteY0" fmla="*/ 115163 h 115163"/>
                <a:gd name="connsiteX1" fmla="*/ 2596223 w 2596223"/>
                <a:gd name="connsiteY1" fmla="*/ 17943 h 115163"/>
                <a:gd name="connsiteX0" fmla="*/ 0 w 2596223"/>
                <a:gd name="connsiteY0" fmla="*/ 116109 h 116109"/>
                <a:gd name="connsiteX1" fmla="*/ 1360235 w 2596223"/>
                <a:gd name="connsiteY1" fmla="*/ 8942 h 116109"/>
                <a:gd name="connsiteX2" fmla="*/ 2596223 w 2596223"/>
                <a:gd name="connsiteY2" fmla="*/ 18889 h 116109"/>
                <a:gd name="connsiteX0" fmla="*/ 0 w 1360235"/>
                <a:gd name="connsiteY0" fmla="*/ 107167 h 107167"/>
                <a:gd name="connsiteX1" fmla="*/ 1360235 w 1360235"/>
                <a:gd name="connsiteY1" fmla="*/ 0 h 107167"/>
                <a:gd name="connsiteX0" fmla="*/ 0 w 1360235"/>
                <a:gd name="connsiteY0" fmla="*/ 107167 h 107167"/>
                <a:gd name="connsiteX1" fmla="*/ 1360235 w 1360235"/>
                <a:gd name="connsiteY1" fmla="*/ 0 h 107167"/>
                <a:gd name="connsiteX0" fmla="*/ 0 w 1360235"/>
                <a:gd name="connsiteY0" fmla="*/ 107167 h 107167"/>
                <a:gd name="connsiteX1" fmla="*/ 1360235 w 1360235"/>
                <a:gd name="connsiteY1" fmla="*/ 0 h 107167"/>
                <a:gd name="connsiteX0" fmla="*/ 0 w 1466031"/>
                <a:gd name="connsiteY0" fmla="*/ 102823 h 102823"/>
                <a:gd name="connsiteX1" fmla="*/ 1466031 w 1466031"/>
                <a:gd name="connsiteY1" fmla="*/ 0 h 102823"/>
                <a:gd name="connsiteX0" fmla="*/ 0 w 1466031"/>
                <a:gd name="connsiteY0" fmla="*/ 102823 h 102823"/>
                <a:gd name="connsiteX1" fmla="*/ 1466031 w 1466031"/>
                <a:gd name="connsiteY1" fmla="*/ 0 h 102823"/>
                <a:gd name="connsiteX0" fmla="*/ 0 w 1335045"/>
                <a:gd name="connsiteY0" fmla="*/ 107167 h 107167"/>
                <a:gd name="connsiteX1" fmla="*/ 1335045 w 1335045"/>
                <a:gd name="connsiteY1" fmla="*/ 0 h 107167"/>
                <a:gd name="connsiteX0" fmla="*/ 0 w 1335045"/>
                <a:gd name="connsiteY0" fmla="*/ 107167 h 107167"/>
                <a:gd name="connsiteX1" fmla="*/ 1335045 w 1335045"/>
                <a:gd name="connsiteY1" fmla="*/ 0 h 10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5045" h="107167">
                  <a:moveTo>
                    <a:pt x="0" y="107167"/>
                  </a:moveTo>
                  <a:cubicBezTo>
                    <a:pt x="267849" y="75790"/>
                    <a:pt x="801027" y="21240"/>
                    <a:pt x="1335045" y="0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Forme libre : forme 127">
              <a:extLst>
                <a:ext uri="{FF2B5EF4-FFF2-40B4-BE49-F238E27FC236}">
                  <a16:creationId xmlns:a16="http://schemas.microsoft.com/office/drawing/2014/main" id="{685A231F-F07C-46B8-A80E-E5A6D0F93284}"/>
                </a:ext>
              </a:extLst>
            </p:cNvPr>
            <p:cNvSpPr/>
            <p:nvPr/>
          </p:nvSpPr>
          <p:spPr>
            <a:xfrm>
              <a:off x="2737732" y="3279704"/>
              <a:ext cx="3048091" cy="246656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24357"/>
                <a:gd name="connsiteY0" fmla="*/ 225013 h 225013"/>
                <a:gd name="connsiteX1" fmla="*/ 3224357 w 3224357"/>
                <a:gd name="connsiteY1" fmla="*/ 16478 h 225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24357" h="225013">
                  <a:moveTo>
                    <a:pt x="0" y="225013"/>
                  </a:moveTo>
                  <a:cubicBezTo>
                    <a:pt x="715169" y="86851"/>
                    <a:pt x="2023572" y="-47690"/>
                    <a:pt x="3224357" y="16478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Forme libre : forme 128">
              <a:extLst>
                <a:ext uri="{FF2B5EF4-FFF2-40B4-BE49-F238E27FC236}">
                  <a16:creationId xmlns:a16="http://schemas.microsoft.com/office/drawing/2014/main" id="{7447A3AB-0882-4603-9758-A7B278CFDAA6}"/>
                </a:ext>
              </a:extLst>
            </p:cNvPr>
            <p:cNvSpPr/>
            <p:nvPr/>
          </p:nvSpPr>
          <p:spPr>
            <a:xfrm>
              <a:off x="2797144" y="3249454"/>
              <a:ext cx="2759166" cy="228162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24357"/>
                <a:gd name="connsiteY0" fmla="*/ 225013 h 225013"/>
                <a:gd name="connsiteX1" fmla="*/ 3224357 w 3224357"/>
                <a:gd name="connsiteY1" fmla="*/ 16478 h 225013"/>
                <a:gd name="connsiteX0" fmla="*/ 0 w 2918724"/>
                <a:gd name="connsiteY0" fmla="*/ 219714 h 219714"/>
                <a:gd name="connsiteX1" fmla="*/ 2918724 w 2918724"/>
                <a:gd name="connsiteY1" fmla="*/ 16972 h 219714"/>
                <a:gd name="connsiteX0" fmla="*/ 0 w 2918724"/>
                <a:gd name="connsiteY0" fmla="*/ 212629 h 212629"/>
                <a:gd name="connsiteX1" fmla="*/ 2918724 w 2918724"/>
                <a:gd name="connsiteY1" fmla="*/ 9887 h 212629"/>
                <a:gd name="connsiteX0" fmla="*/ 0 w 2918724"/>
                <a:gd name="connsiteY0" fmla="*/ 208142 h 208142"/>
                <a:gd name="connsiteX1" fmla="*/ 2918724 w 2918724"/>
                <a:gd name="connsiteY1" fmla="*/ 5400 h 208142"/>
                <a:gd name="connsiteX0" fmla="*/ 0 w 2918724"/>
                <a:gd name="connsiteY0" fmla="*/ 208142 h 208142"/>
                <a:gd name="connsiteX1" fmla="*/ 2918724 w 2918724"/>
                <a:gd name="connsiteY1" fmla="*/ 5400 h 20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18724" h="208142">
                  <a:moveTo>
                    <a:pt x="0" y="208142"/>
                  </a:moveTo>
                  <a:cubicBezTo>
                    <a:pt x="748755" y="69980"/>
                    <a:pt x="1724656" y="-24012"/>
                    <a:pt x="2918724" y="5400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Forme libre : forme 129">
              <a:extLst>
                <a:ext uri="{FF2B5EF4-FFF2-40B4-BE49-F238E27FC236}">
                  <a16:creationId xmlns:a16="http://schemas.microsoft.com/office/drawing/2014/main" id="{FEA47B06-06FA-4E04-A66F-B8C6A57418D8}"/>
                </a:ext>
              </a:extLst>
            </p:cNvPr>
            <p:cNvSpPr/>
            <p:nvPr/>
          </p:nvSpPr>
          <p:spPr>
            <a:xfrm>
              <a:off x="2922044" y="3221326"/>
              <a:ext cx="2213066" cy="194286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24357"/>
                <a:gd name="connsiteY0" fmla="*/ 225013 h 225013"/>
                <a:gd name="connsiteX1" fmla="*/ 3224357 w 3224357"/>
                <a:gd name="connsiteY1" fmla="*/ 16478 h 225013"/>
                <a:gd name="connsiteX0" fmla="*/ 0 w 2918724"/>
                <a:gd name="connsiteY0" fmla="*/ 219714 h 219714"/>
                <a:gd name="connsiteX1" fmla="*/ 2918724 w 2918724"/>
                <a:gd name="connsiteY1" fmla="*/ 16972 h 219714"/>
                <a:gd name="connsiteX0" fmla="*/ 0 w 2918724"/>
                <a:gd name="connsiteY0" fmla="*/ 212629 h 212629"/>
                <a:gd name="connsiteX1" fmla="*/ 2918724 w 2918724"/>
                <a:gd name="connsiteY1" fmla="*/ 9887 h 212629"/>
                <a:gd name="connsiteX0" fmla="*/ 0 w 2918724"/>
                <a:gd name="connsiteY0" fmla="*/ 208142 h 208142"/>
                <a:gd name="connsiteX1" fmla="*/ 2918724 w 2918724"/>
                <a:gd name="connsiteY1" fmla="*/ 5400 h 208142"/>
                <a:gd name="connsiteX0" fmla="*/ 0 w 2918724"/>
                <a:gd name="connsiteY0" fmla="*/ 208142 h 208142"/>
                <a:gd name="connsiteX1" fmla="*/ 2918724 w 2918724"/>
                <a:gd name="connsiteY1" fmla="*/ 5400 h 208142"/>
                <a:gd name="connsiteX0" fmla="*/ 0 w 2341044"/>
                <a:gd name="connsiteY0" fmla="*/ 183438 h 183438"/>
                <a:gd name="connsiteX1" fmla="*/ 2341044 w 2341044"/>
                <a:gd name="connsiteY1" fmla="*/ 6763 h 183438"/>
                <a:gd name="connsiteX0" fmla="*/ 0 w 2341044"/>
                <a:gd name="connsiteY0" fmla="*/ 176675 h 176675"/>
                <a:gd name="connsiteX1" fmla="*/ 2341044 w 2341044"/>
                <a:gd name="connsiteY1" fmla="*/ 0 h 176675"/>
                <a:gd name="connsiteX0" fmla="*/ 0 w 2341044"/>
                <a:gd name="connsiteY0" fmla="*/ 177238 h 177238"/>
                <a:gd name="connsiteX1" fmla="*/ 2341044 w 2341044"/>
                <a:gd name="connsiteY1" fmla="*/ 563 h 17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1044" h="177238">
                  <a:moveTo>
                    <a:pt x="0" y="177238"/>
                  </a:moveTo>
                  <a:cubicBezTo>
                    <a:pt x="748755" y="39076"/>
                    <a:pt x="1257810" y="-5677"/>
                    <a:pt x="2341044" y="563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Forme libre : forme 130">
              <a:extLst>
                <a:ext uri="{FF2B5EF4-FFF2-40B4-BE49-F238E27FC236}">
                  <a16:creationId xmlns:a16="http://schemas.microsoft.com/office/drawing/2014/main" id="{40F3D251-BFE8-4046-B70F-E40086A384CD}"/>
                </a:ext>
              </a:extLst>
            </p:cNvPr>
            <p:cNvSpPr/>
            <p:nvPr/>
          </p:nvSpPr>
          <p:spPr>
            <a:xfrm>
              <a:off x="3367569" y="3204133"/>
              <a:ext cx="1174841" cy="98426"/>
            </a:xfrm>
            <a:custGeom>
              <a:avLst/>
              <a:gdLst>
                <a:gd name="connsiteX0" fmla="*/ 0 w 2842260"/>
                <a:gd name="connsiteY0" fmla="*/ 160020 h 160020"/>
                <a:gd name="connsiteX1" fmla="*/ 2842260 w 2842260"/>
                <a:gd name="connsiteY1" fmla="*/ 0 h 160020"/>
                <a:gd name="connsiteX0" fmla="*/ 0 w 2842260"/>
                <a:gd name="connsiteY0" fmla="*/ 166326 h 166326"/>
                <a:gd name="connsiteX1" fmla="*/ 2842260 w 2842260"/>
                <a:gd name="connsiteY1" fmla="*/ 6306 h 166326"/>
                <a:gd name="connsiteX0" fmla="*/ 0 w 2842260"/>
                <a:gd name="connsiteY0" fmla="*/ 168369 h 168369"/>
                <a:gd name="connsiteX1" fmla="*/ 2842260 w 2842260"/>
                <a:gd name="connsiteY1" fmla="*/ 8349 h 168369"/>
                <a:gd name="connsiteX0" fmla="*/ 0 w 2885123"/>
                <a:gd name="connsiteY0" fmla="*/ 166331 h 166331"/>
                <a:gd name="connsiteX1" fmla="*/ 2885123 w 2885123"/>
                <a:gd name="connsiteY1" fmla="*/ 8483 h 166331"/>
                <a:gd name="connsiteX0" fmla="*/ 0 w 2885123"/>
                <a:gd name="connsiteY0" fmla="*/ 166082 h 166082"/>
                <a:gd name="connsiteX1" fmla="*/ 2885123 w 2885123"/>
                <a:gd name="connsiteY1" fmla="*/ 8234 h 166082"/>
                <a:gd name="connsiteX0" fmla="*/ 0 w 2758917"/>
                <a:gd name="connsiteY0" fmla="*/ 145871 h 145871"/>
                <a:gd name="connsiteX1" fmla="*/ 2758917 w 2758917"/>
                <a:gd name="connsiteY1" fmla="*/ 9746 h 145871"/>
                <a:gd name="connsiteX0" fmla="*/ 0 w 2758917"/>
                <a:gd name="connsiteY0" fmla="*/ 147938 h 147938"/>
                <a:gd name="connsiteX1" fmla="*/ 2758917 w 2758917"/>
                <a:gd name="connsiteY1" fmla="*/ 11813 h 147938"/>
                <a:gd name="connsiteX0" fmla="*/ 0 w 2758917"/>
                <a:gd name="connsiteY0" fmla="*/ 162171 h 162171"/>
                <a:gd name="connsiteX1" fmla="*/ 2758917 w 2758917"/>
                <a:gd name="connsiteY1" fmla="*/ 26046 h 162171"/>
                <a:gd name="connsiteX0" fmla="*/ 0 w 3247867"/>
                <a:gd name="connsiteY0" fmla="*/ 218603 h 218603"/>
                <a:gd name="connsiteX1" fmla="*/ 3247867 w 3247867"/>
                <a:gd name="connsiteY1" fmla="*/ 18757 h 218603"/>
                <a:gd name="connsiteX0" fmla="*/ 0 w 3247867"/>
                <a:gd name="connsiteY0" fmla="*/ 215512 h 215512"/>
                <a:gd name="connsiteX1" fmla="*/ 3247867 w 3247867"/>
                <a:gd name="connsiteY1" fmla="*/ 15666 h 215512"/>
                <a:gd name="connsiteX0" fmla="*/ 0 w 3247867"/>
                <a:gd name="connsiteY0" fmla="*/ 217074 h 217074"/>
                <a:gd name="connsiteX1" fmla="*/ 3247867 w 3247867"/>
                <a:gd name="connsiteY1" fmla="*/ 17228 h 217074"/>
                <a:gd name="connsiteX0" fmla="*/ 0 w 3224357"/>
                <a:gd name="connsiteY0" fmla="*/ 225013 h 225013"/>
                <a:gd name="connsiteX1" fmla="*/ 3224357 w 3224357"/>
                <a:gd name="connsiteY1" fmla="*/ 16478 h 225013"/>
                <a:gd name="connsiteX0" fmla="*/ 0 w 2918724"/>
                <a:gd name="connsiteY0" fmla="*/ 219714 h 219714"/>
                <a:gd name="connsiteX1" fmla="*/ 2918724 w 2918724"/>
                <a:gd name="connsiteY1" fmla="*/ 16972 h 219714"/>
                <a:gd name="connsiteX0" fmla="*/ 0 w 2918724"/>
                <a:gd name="connsiteY0" fmla="*/ 212629 h 212629"/>
                <a:gd name="connsiteX1" fmla="*/ 2918724 w 2918724"/>
                <a:gd name="connsiteY1" fmla="*/ 9887 h 212629"/>
                <a:gd name="connsiteX0" fmla="*/ 0 w 2918724"/>
                <a:gd name="connsiteY0" fmla="*/ 208142 h 208142"/>
                <a:gd name="connsiteX1" fmla="*/ 2918724 w 2918724"/>
                <a:gd name="connsiteY1" fmla="*/ 5400 h 208142"/>
                <a:gd name="connsiteX0" fmla="*/ 0 w 2918724"/>
                <a:gd name="connsiteY0" fmla="*/ 208142 h 208142"/>
                <a:gd name="connsiteX1" fmla="*/ 2918724 w 2918724"/>
                <a:gd name="connsiteY1" fmla="*/ 5400 h 208142"/>
                <a:gd name="connsiteX0" fmla="*/ 0 w 2341044"/>
                <a:gd name="connsiteY0" fmla="*/ 183438 h 183438"/>
                <a:gd name="connsiteX1" fmla="*/ 2341044 w 2341044"/>
                <a:gd name="connsiteY1" fmla="*/ 6763 h 183438"/>
                <a:gd name="connsiteX0" fmla="*/ 0 w 2341044"/>
                <a:gd name="connsiteY0" fmla="*/ 176675 h 176675"/>
                <a:gd name="connsiteX1" fmla="*/ 2341044 w 2341044"/>
                <a:gd name="connsiteY1" fmla="*/ 0 h 176675"/>
                <a:gd name="connsiteX0" fmla="*/ 0 w 2341044"/>
                <a:gd name="connsiteY0" fmla="*/ 177238 h 177238"/>
                <a:gd name="connsiteX1" fmla="*/ 2341044 w 2341044"/>
                <a:gd name="connsiteY1" fmla="*/ 563 h 177238"/>
                <a:gd name="connsiteX0" fmla="*/ 0 w 1212553"/>
                <a:gd name="connsiteY0" fmla="*/ 102558 h 102558"/>
                <a:gd name="connsiteX1" fmla="*/ 1212553 w 1212553"/>
                <a:gd name="connsiteY1" fmla="*/ 9879 h 102558"/>
                <a:gd name="connsiteX0" fmla="*/ 0 w 1212553"/>
                <a:gd name="connsiteY0" fmla="*/ 97540 h 97540"/>
                <a:gd name="connsiteX1" fmla="*/ 1212553 w 1212553"/>
                <a:gd name="connsiteY1" fmla="*/ 4861 h 97540"/>
                <a:gd name="connsiteX0" fmla="*/ 0 w 1242780"/>
                <a:gd name="connsiteY0" fmla="*/ 95714 h 95714"/>
                <a:gd name="connsiteX1" fmla="*/ 1242780 w 1242780"/>
                <a:gd name="connsiteY1" fmla="*/ 5931 h 95714"/>
                <a:gd name="connsiteX0" fmla="*/ 0 w 1242780"/>
                <a:gd name="connsiteY0" fmla="*/ 89783 h 89783"/>
                <a:gd name="connsiteX1" fmla="*/ 1242780 w 1242780"/>
                <a:gd name="connsiteY1" fmla="*/ 0 h 89783"/>
                <a:gd name="connsiteX0" fmla="*/ 0 w 1242780"/>
                <a:gd name="connsiteY0" fmla="*/ 89789 h 89789"/>
                <a:gd name="connsiteX1" fmla="*/ 1242780 w 1242780"/>
                <a:gd name="connsiteY1" fmla="*/ 6 h 89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2780" h="89789">
                  <a:moveTo>
                    <a:pt x="0" y="89789"/>
                  </a:moveTo>
                  <a:cubicBezTo>
                    <a:pt x="355798" y="21141"/>
                    <a:pt x="841343" y="-441"/>
                    <a:pt x="1242780" y="6"/>
                  </a:cubicBezTo>
                </a:path>
              </a:pathLst>
            </a:custGeom>
            <a:noFill/>
            <a:ln w="63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1" name="Rectangle 170">
            <a:extLst>
              <a:ext uri="{FF2B5EF4-FFF2-40B4-BE49-F238E27FC236}">
                <a16:creationId xmlns:a16="http://schemas.microsoft.com/office/drawing/2014/main" id="{375DFF2F-16C5-4117-A55B-8FA4CEDA4791}"/>
              </a:ext>
            </a:extLst>
          </p:cNvPr>
          <p:cNvSpPr/>
          <p:nvPr/>
        </p:nvSpPr>
        <p:spPr>
          <a:xfrm>
            <a:off x="2815697" y="2014164"/>
            <a:ext cx="7477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>
                <a:solidFill>
                  <a:srgbClr val="00B050"/>
                </a:solidFill>
              </a:rPr>
              <a:t>Bigleaf</a:t>
            </a:r>
            <a:endParaRPr lang="fr-FR" sz="1600" dirty="0">
              <a:solidFill>
                <a:srgbClr val="00B050"/>
              </a:solidFill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A6399477-A24D-4852-825E-53A618F3CA31}"/>
              </a:ext>
            </a:extLst>
          </p:cNvPr>
          <p:cNvSpPr/>
          <p:nvPr/>
        </p:nvSpPr>
        <p:spPr>
          <a:xfrm>
            <a:off x="2815697" y="4677902"/>
            <a:ext cx="8377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>
                <a:solidFill>
                  <a:srgbClr val="00B050"/>
                </a:solidFill>
              </a:rPr>
              <a:t>Layered</a:t>
            </a:r>
            <a:endParaRPr lang="fr-FR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787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Une image contenant arbre, plante, grand&#10;&#10;Description générée automatiquement">
            <a:extLst>
              <a:ext uri="{FF2B5EF4-FFF2-40B4-BE49-F238E27FC236}">
                <a16:creationId xmlns:a16="http://schemas.microsoft.com/office/drawing/2014/main" id="{44E524CA-B7ED-4E5C-BE01-1BC661B57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302" y="1863523"/>
            <a:ext cx="6041700" cy="3349277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0F4C71E6-7136-4B37-82CB-85534AA42ECB}"/>
              </a:ext>
            </a:extLst>
          </p:cNvPr>
          <p:cNvSpPr/>
          <p:nvPr/>
        </p:nvSpPr>
        <p:spPr>
          <a:xfrm>
            <a:off x="10298936" y="1863523"/>
            <a:ext cx="1893065" cy="3348504"/>
          </a:xfrm>
          <a:custGeom>
            <a:avLst/>
            <a:gdLst>
              <a:gd name="connsiteX0" fmla="*/ 0 w 2113280"/>
              <a:gd name="connsiteY0" fmla="*/ 0 h 6757200"/>
              <a:gd name="connsiteX1" fmla="*/ 2113280 w 2113280"/>
              <a:gd name="connsiteY1" fmla="*/ 0 h 6757200"/>
              <a:gd name="connsiteX2" fmla="*/ 2113280 w 2113280"/>
              <a:gd name="connsiteY2" fmla="*/ 6757200 h 6757200"/>
              <a:gd name="connsiteX3" fmla="*/ 0 w 2113280"/>
              <a:gd name="connsiteY3" fmla="*/ 6757200 h 6757200"/>
              <a:gd name="connsiteX4" fmla="*/ 0 w 2113280"/>
              <a:gd name="connsiteY4" fmla="*/ 0 h 6757200"/>
              <a:gd name="connsiteX0" fmla="*/ 0 w 2875280"/>
              <a:gd name="connsiteY0" fmla="*/ 0 h 6757200"/>
              <a:gd name="connsiteX1" fmla="*/ 2875280 w 2875280"/>
              <a:gd name="connsiteY1" fmla="*/ 0 h 6757200"/>
              <a:gd name="connsiteX2" fmla="*/ 2875280 w 2875280"/>
              <a:gd name="connsiteY2" fmla="*/ 6757200 h 6757200"/>
              <a:gd name="connsiteX3" fmla="*/ 762000 w 2875280"/>
              <a:gd name="connsiteY3" fmla="*/ 6757200 h 6757200"/>
              <a:gd name="connsiteX4" fmla="*/ 0 w 2875280"/>
              <a:gd name="connsiteY4" fmla="*/ 0 h 6757200"/>
              <a:gd name="connsiteX0" fmla="*/ 144142 w 3019422"/>
              <a:gd name="connsiteY0" fmla="*/ 0 h 6757200"/>
              <a:gd name="connsiteX1" fmla="*/ 3019422 w 3019422"/>
              <a:gd name="connsiteY1" fmla="*/ 0 h 6757200"/>
              <a:gd name="connsiteX2" fmla="*/ 3019422 w 3019422"/>
              <a:gd name="connsiteY2" fmla="*/ 6757200 h 6757200"/>
              <a:gd name="connsiteX3" fmla="*/ 906142 w 3019422"/>
              <a:gd name="connsiteY3" fmla="*/ 6757200 h 6757200"/>
              <a:gd name="connsiteX4" fmla="*/ 144142 w 3019422"/>
              <a:gd name="connsiteY4" fmla="*/ 0 h 6757200"/>
              <a:gd name="connsiteX0" fmla="*/ 203837 w 3079117"/>
              <a:gd name="connsiteY0" fmla="*/ 0 h 6757200"/>
              <a:gd name="connsiteX1" fmla="*/ 3079117 w 3079117"/>
              <a:gd name="connsiteY1" fmla="*/ 0 h 6757200"/>
              <a:gd name="connsiteX2" fmla="*/ 3079117 w 3079117"/>
              <a:gd name="connsiteY2" fmla="*/ 6757200 h 6757200"/>
              <a:gd name="connsiteX3" fmla="*/ 965837 w 3079117"/>
              <a:gd name="connsiteY3" fmla="*/ 6757200 h 6757200"/>
              <a:gd name="connsiteX4" fmla="*/ 203837 w 3079117"/>
              <a:gd name="connsiteY4" fmla="*/ 0 h 6757200"/>
              <a:gd name="connsiteX0" fmla="*/ 207351 w 3082631"/>
              <a:gd name="connsiteY0" fmla="*/ 0 h 6757200"/>
              <a:gd name="connsiteX1" fmla="*/ 3082631 w 3082631"/>
              <a:gd name="connsiteY1" fmla="*/ 0 h 6757200"/>
              <a:gd name="connsiteX2" fmla="*/ 3082631 w 3082631"/>
              <a:gd name="connsiteY2" fmla="*/ 6757200 h 6757200"/>
              <a:gd name="connsiteX3" fmla="*/ 969351 w 3082631"/>
              <a:gd name="connsiteY3" fmla="*/ 6757200 h 6757200"/>
              <a:gd name="connsiteX4" fmla="*/ 308952 w 3082631"/>
              <a:gd name="connsiteY4" fmla="*/ 4603660 h 6757200"/>
              <a:gd name="connsiteX5" fmla="*/ 207351 w 3082631"/>
              <a:gd name="connsiteY5" fmla="*/ 0 h 6757200"/>
              <a:gd name="connsiteX0" fmla="*/ 882773 w 3758053"/>
              <a:gd name="connsiteY0" fmla="*/ 0 h 6757200"/>
              <a:gd name="connsiteX1" fmla="*/ 3758053 w 3758053"/>
              <a:gd name="connsiteY1" fmla="*/ 0 h 6757200"/>
              <a:gd name="connsiteX2" fmla="*/ 3758053 w 3758053"/>
              <a:gd name="connsiteY2" fmla="*/ 6757200 h 6757200"/>
              <a:gd name="connsiteX3" fmla="*/ 1644773 w 3758053"/>
              <a:gd name="connsiteY3" fmla="*/ 6757200 h 6757200"/>
              <a:gd name="connsiteX4" fmla="*/ 19174 w 3758053"/>
              <a:gd name="connsiteY4" fmla="*/ 5690780 h 6757200"/>
              <a:gd name="connsiteX5" fmla="*/ 882773 w 3758053"/>
              <a:gd name="connsiteY5" fmla="*/ 0 h 6757200"/>
              <a:gd name="connsiteX0" fmla="*/ 882773 w 3758053"/>
              <a:gd name="connsiteY0" fmla="*/ 0 h 6757200"/>
              <a:gd name="connsiteX1" fmla="*/ 3758053 w 3758053"/>
              <a:gd name="connsiteY1" fmla="*/ 0 h 6757200"/>
              <a:gd name="connsiteX2" fmla="*/ 3758053 w 3758053"/>
              <a:gd name="connsiteY2" fmla="*/ 6757200 h 6757200"/>
              <a:gd name="connsiteX3" fmla="*/ 1644773 w 3758053"/>
              <a:gd name="connsiteY3" fmla="*/ 6757200 h 6757200"/>
              <a:gd name="connsiteX4" fmla="*/ 19174 w 3758053"/>
              <a:gd name="connsiteY4" fmla="*/ 5690780 h 6757200"/>
              <a:gd name="connsiteX5" fmla="*/ 882773 w 3758053"/>
              <a:gd name="connsiteY5" fmla="*/ 0 h 6757200"/>
              <a:gd name="connsiteX0" fmla="*/ 887334 w 3762614"/>
              <a:gd name="connsiteY0" fmla="*/ 0 h 6757200"/>
              <a:gd name="connsiteX1" fmla="*/ 3762614 w 3762614"/>
              <a:gd name="connsiteY1" fmla="*/ 0 h 6757200"/>
              <a:gd name="connsiteX2" fmla="*/ 3762614 w 3762614"/>
              <a:gd name="connsiteY2" fmla="*/ 6757200 h 6757200"/>
              <a:gd name="connsiteX3" fmla="*/ 1649334 w 3762614"/>
              <a:gd name="connsiteY3" fmla="*/ 6757200 h 6757200"/>
              <a:gd name="connsiteX4" fmla="*/ 23735 w 3762614"/>
              <a:gd name="connsiteY4" fmla="*/ 5690780 h 6757200"/>
              <a:gd name="connsiteX5" fmla="*/ 887334 w 3762614"/>
              <a:gd name="connsiteY5" fmla="*/ 0 h 6757200"/>
              <a:gd name="connsiteX0" fmla="*/ 906255 w 3781535"/>
              <a:gd name="connsiteY0" fmla="*/ 0 h 6757200"/>
              <a:gd name="connsiteX1" fmla="*/ 3781535 w 3781535"/>
              <a:gd name="connsiteY1" fmla="*/ 0 h 6757200"/>
              <a:gd name="connsiteX2" fmla="*/ 3781535 w 3781535"/>
              <a:gd name="connsiteY2" fmla="*/ 6757200 h 6757200"/>
              <a:gd name="connsiteX3" fmla="*/ 1668255 w 3781535"/>
              <a:gd name="connsiteY3" fmla="*/ 6757200 h 6757200"/>
              <a:gd name="connsiteX4" fmla="*/ 42656 w 3781535"/>
              <a:gd name="connsiteY4" fmla="*/ 5690780 h 6757200"/>
              <a:gd name="connsiteX5" fmla="*/ 510016 w 3781535"/>
              <a:gd name="connsiteY5" fmla="*/ 1017180 h 6757200"/>
              <a:gd name="connsiteX6" fmla="*/ 906255 w 3781535"/>
              <a:gd name="connsiteY6" fmla="*/ 0 h 6757200"/>
              <a:gd name="connsiteX0" fmla="*/ 892215 w 3767495"/>
              <a:gd name="connsiteY0" fmla="*/ 0 h 6757200"/>
              <a:gd name="connsiteX1" fmla="*/ 3767495 w 3767495"/>
              <a:gd name="connsiteY1" fmla="*/ 0 h 6757200"/>
              <a:gd name="connsiteX2" fmla="*/ 3767495 w 3767495"/>
              <a:gd name="connsiteY2" fmla="*/ 6757200 h 6757200"/>
              <a:gd name="connsiteX3" fmla="*/ 1654215 w 3767495"/>
              <a:gd name="connsiteY3" fmla="*/ 6757200 h 6757200"/>
              <a:gd name="connsiteX4" fmla="*/ 28616 w 3767495"/>
              <a:gd name="connsiteY4" fmla="*/ 5690780 h 6757200"/>
              <a:gd name="connsiteX5" fmla="*/ 821096 w 3767495"/>
              <a:gd name="connsiteY5" fmla="*/ 1240700 h 6757200"/>
              <a:gd name="connsiteX6" fmla="*/ 892215 w 3767495"/>
              <a:gd name="connsiteY6" fmla="*/ 0 h 6757200"/>
              <a:gd name="connsiteX0" fmla="*/ 892215 w 3767495"/>
              <a:gd name="connsiteY0" fmla="*/ 0 h 6757200"/>
              <a:gd name="connsiteX1" fmla="*/ 3767495 w 3767495"/>
              <a:gd name="connsiteY1" fmla="*/ 0 h 6757200"/>
              <a:gd name="connsiteX2" fmla="*/ 3767495 w 3767495"/>
              <a:gd name="connsiteY2" fmla="*/ 6757200 h 6757200"/>
              <a:gd name="connsiteX3" fmla="*/ 1654215 w 3767495"/>
              <a:gd name="connsiteY3" fmla="*/ 6757200 h 6757200"/>
              <a:gd name="connsiteX4" fmla="*/ 28616 w 3767495"/>
              <a:gd name="connsiteY4" fmla="*/ 5690780 h 6757200"/>
              <a:gd name="connsiteX5" fmla="*/ 821096 w 3767495"/>
              <a:gd name="connsiteY5" fmla="*/ 1240700 h 6757200"/>
              <a:gd name="connsiteX6" fmla="*/ 892215 w 3767495"/>
              <a:gd name="connsiteY6" fmla="*/ 0 h 6757200"/>
              <a:gd name="connsiteX0" fmla="*/ 943015 w 3767495"/>
              <a:gd name="connsiteY0" fmla="*/ 0 h 6757200"/>
              <a:gd name="connsiteX1" fmla="*/ 3767495 w 3767495"/>
              <a:gd name="connsiteY1" fmla="*/ 0 h 6757200"/>
              <a:gd name="connsiteX2" fmla="*/ 3767495 w 3767495"/>
              <a:gd name="connsiteY2" fmla="*/ 6757200 h 6757200"/>
              <a:gd name="connsiteX3" fmla="*/ 1654215 w 3767495"/>
              <a:gd name="connsiteY3" fmla="*/ 6757200 h 6757200"/>
              <a:gd name="connsiteX4" fmla="*/ 28616 w 3767495"/>
              <a:gd name="connsiteY4" fmla="*/ 5690780 h 6757200"/>
              <a:gd name="connsiteX5" fmla="*/ 821096 w 3767495"/>
              <a:gd name="connsiteY5" fmla="*/ 1240700 h 6757200"/>
              <a:gd name="connsiteX6" fmla="*/ 943015 w 3767495"/>
              <a:gd name="connsiteY6" fmla="*/ 0 h 6757200"/>
              <a:gd name="connsiteX0" fmla="*/ 943015 w 3767495"/>
              <a:gd name="connsiteY0" fmla="*/ 0 h 6757200"/>
              <a:gd name="connsiteX1" fmla="*/ 3767495 w 3767495"/>
              <a:gd name="connsiteY1" fmla="*/ 0 h 6757200"/>
              <a:gd name="connsiteX2" fmla="*/ 3767495 w 3767495"/>
              <a:gd name="connsiteY2" fmla="*/ 6757200 h 6757200"/>
              <a:gd name="connsiteX3" fmla="*/ 1654215 w 3767495"/>
              <a:gd name="connsiteY3" fmla="*/ 6757200 h 6757200"/>
              <a:gd name="connsiteX4" fmla="*/ 28616 w 3767495"/>
              <a:gd name="connsiteY4" fmla="*/ 5690780 h 6757200"/>
              <a:gd name="connsiteX5" fmla="*/ 821096 w 3767495"/>
              <a:gd name="connsiteY5" fmla="*/ 1240700 h 6757200"/>
              <a:gd name="connsiteX6" fmla="*/ 943015 w 3767495"/>
              <a:gd name="connsiteY6" fmla="*/ 0 h 6757200"/>
              <a:gd name="connsiteX0" fmla="*/ 973129 w 3797609"/>
              <a:gd name="connsiteY0" fmla="*/ 0 h 6757200"/>
              <a:gd name="connsiteX1" fmla="*/ 3797609 w 3797609"/>
              <a:gd name="connsiteY1" fmla="*/ 0 h 6757200"/>
              <a:gd name="connsiteX2" fmla="*/ 3797609 w 3797609"/>
              <a:gd name="connsiteY2" fmla="*/ 6757200 h 6757200"/>
              <a:gd name="connsiteX3" fmla="*/ 1684329 w 3797609"/>
              <a:gd name="connsiteY3" fmla="*/ 6757200 h 6757200"/>
              <a:gd name="connsiteX4" fmla="*/ 58730 w 3797609"/>
              <a:gd name="connsiteY4" fmla="*/ 5690780 h 6757200"/>
              <a:gd name="connsiteX5" fmla="*/ 404171 w 3797609"/>
              <a:gd name="connsiteY5" fmla="*/ 3191420 h 6757200"/>
              <a:gd name="connsiteX6" fmla="*/ 851210 w 3797609"/>
              <a:gd name="connsiteY6" fmla="*/ 1240700 h 6757200"/>
              <a:gd name="connsiteX7" fmla="*/ 973129 w 3797609"/>
              <a:gd name="connsiteY7" fmla="*/ 0 h 6757200"/>
              <a:gd name="connsiteX0" fmla="*/ 1064258 w 3888738"/>
              <a:gd name="connsiteY0" fmla="*/ 0 h 6757200"/>
              <a:gd name="connsiteX1" fmla="*/ 3888738 w 3888738"/>
              <a:gd name="connsiteY1" fmla="*/ 0 h 6757200"/>
              <a:gd name="connsiteX2" fmla="*/ 3888738 w 3888738"/>
              <a:gd name="connsiteY2" fmla="*/ 6757200 h 6757200"/>
              <a:gd name="connsiteX3" fmla="*/ 1775458 w 3888738"/>
              <a:gd name="connsiteY3" fmla="*/ 6757200 h 6757200"/>
              <a:gd name="connsiteX4" fmla="*/ 149859 w 3888738"/>
              <a:gd name="connsiteY4" fmla="*/ 5690780 h 6757200"/>
              <a:gd name="connsiteX5" fmla="*/ 109220 w 3888738"/>
              <a:gd name="connsiteY5" fmla="*/ 3059340 h 6757200"/>
              <a:gd name="connsiteX6" fmla="*/ 942339 w 3888738"/>
              <a:gd name="connsiteY6" fmla="*/ 1240700 h 6757200"/>
              <a:gd name="connsiteX7" fmla="*/ 1064258 w 3888738"/>
              <a:gd name="connsiteY7" fmla="*/ 0 h 6757200"/>
              <a:gd name="connsiteX0" fmla="*/ 1064258 w 3888738"/>
              <a:gd name="connsiteY0" fmla="*/ 0 h 6757200"/>
              <a:gd name="connsiteX1" fmla="*/ 3888738 w 3888738"/>
              <a:gd name="connsiteY1" fmla="*/ 0 h 6757200"/>
              <a:gd name="connsiteX2" fmla="*/ 3888738 w 3888738"/>
              <a:gd name="connsiteY2" fmla="*/ 6757200 h 6757200"/>
              <a:gd name="connsiteX3" fmla="*/ 1775458 w 3888738"/>
              <a:gd name="connsiteY3" fmla="*/ 6757200 h 6757200"/>
              <a:gd name="connsiteX4" fmla="*/ 149859 w 3888738"/>
              <a:gd name="connsiteY4" fmla="*/ 5690780 h 6757200"/>
              <a:gd name="connsiteX5" fmla="*/ 109220 w 3888738"/>
              <a:gd name="connsiteY5" fmla="*/ 3059340 h 6757200"/>
              <a:gd name="connsiteX6" fmla="*/ 942339 w 3888738"/>
              <a:gd name="connsiteY6" fmla="*/ 1240700 h 6757200"/>
              <a:gd name="connsiteX7" fmla="*/ 1064258 w 3888738"/>
              <a:gd name="connsiteY7" fmla="*/ 0 h 6757200"/>
              <a:gd name="connsiteX0" fmla="*/ 966248 w 3790728"/>
              <a:gd name="connsiteY0" fmla="*/ 0 h 6757200"/>
              <a:gd name="connsiteX1" fmla="*/ 3790728 w 3790728"/>
              <a:gd name="connsiteY1" fmla="*/ 0 h 6757200"/>
              <a:gd name="connsiteX2" fmla="*/ 3790728 w 3790728"/>
              <a:gd name="connsiteY2" fmla="*/ 6757200 h 6757200"/>
              <a:gd name="connsiteX3" fmla="*/ 1677448 w 3790728"/>
              <a:gd name="connsiteY3" fmla="*/ 6757200 h 6757200"/>
              <a:gd name="connsiteX4" fmla="*/ 51849 w 3790728"/>
              <a:gd name="connsiteY4" fmla="*/ 5690780 h 6757200"/>
              <a:gd name="connsiteX5" fmla="*/ 11210 w 3790728"/>
              <a:gd name="connsiteY5" fmla="*/ 3059340 h 6757200"/>
              <a:gd name="connsiteX6" fmla="*/ 844329 w 3790728"/>
              <a:gd name="connsiteY6" fmla="*/ 1240700 h 6757200"/>
              <a:gd name="connsiteX7" fmla="*/ 966248 w 3790728"/>
              <a:gd name="connsiteY7" fmla="*/ 0 h 6757200"/>
              <a:gd name="connsiteX0" fmla="*/ 926020 w 3750500"/>
              <a:gd name="connsiteY0" fmla="*/ 0 h 6757200"/>
              <a:gd name="connsiteX1" fmla="*/ 3750500 w 3750500"/>
              <a:gd name="connsiteY1" fmla="*/ 0 h 6757200"/>
              <a:gd name="connsiteX2" fmla="*/ 3750500 w 3750500"/>
              <a:gd name="connsiteY2" fmla="*/ 6757200 h 6757200"/>
              <a:gd name="connsiteX3" fmla="*/ 1637220 w 3750500"/>
              <a:gd name="connsiteY3" fmla="*/ 6757200 h 6757200"/>
              <a:gd name="connsiteX4" fmla="*/ 11621 w 3750500"/>
              <a:gd name="connsiteY4" fmla="*/ 5690780 h 6757200"/>
              <a:gd name="connsiteX5" fmla="*/ 11622 w 3750500"/>
              <a:gd name="connsiteY5" fmla="*/ 3039020 h 6757200"/>
              <a:gd name="connsiteX6" fmla="*/ 804101 w 3750500"/>
              <a:gd name="connsiteY6" fmla="*/ 1240700 h 6757200"/>
              <a:gd name="connsiteX7" fmla="*/ 926020 w 3750500"/>
              <a:gd name="connsiteY7" fmla="*/ 0 h 6757200"/>
              <a:gd name="connsiteX0" fmla="*/ 914399 w 3738879"/>
              <a:gd name="connsiteY0" fmla="*/ 0 h 6757200"/>
              <a:gd name="connsiteX1" fmla="*/ 3738879 w 3738879"/>
              <a:gd name="connsiteY1" fmla="*/ 0 h 6757200"/>
              <a:gd name="connsiteX2" fmla="*/ 3738879 w 3738879"/>
              <a:gd name="connsiteY2" fmla="*/ 6757200 h 6757200"/>
              <a:gd name="connsiteX3" fmla="*/ 1625599 w 3738879"/>
              <a:gd name="connsiteY3" fmla="*/ 6757200 h 6757200"/>
              <a:gd name="connsiteX4" fmla="*/ 0 w 3738879"/>
              <a:gd name="connsiteY4" fmla="*/ 5690780 h 6757200"/>
              <a:gd name="connsiteX5" fmla="*/ 1 w 3738879"/>
              <a:gd name="connsiteY5" fmla="*/ 3039020 h 6757200"/>
              <a:gd name="connsiteX6" fmla="*/ 792480 w 3738879"/>
              <a:gd name="connsiteY6" fmla="*/ 1240700 h 6757200"/>
              <a:gd name="connsiteX7" fmla="*/ 914399 w 3738879"/>
              <a:gd name="connsiteY7" fmla="*/ 0 h 6757200"/>
              <a:gd name="connsiteX0" fmla="*/ 914399 w 3738879"/>
              <a:gd name="connsiteY0" fmla="*/ 0 h 6757200"/>
              <a:gd name="connsiteX1" fmla="*/ 3738879 w 3738879"/>
              <a:gd name="connsiteY1" fmla="*/ 0 h 6757200"/>
              <a:gd name="connsiteX2" fmla="*/ 3738879 w 3738879"/>
              <a:gd name="connsiteY2" fmla="*/ 6757200 h 6757200"/>
              <a:gd name="connsiteX3" fmla="*/ 1625599 w 3738879"/>
              <a:gd name="connsiteY3" fmla="*/ 6757200 h 6757200"/>
              <a:gd name="connsiteX4" fmla="*/ 650241 w 3738879"/>
              <a:gd name="connsiteY4" fmla="*/ 6269900 h 6757200"/>
              <a:gd name="connsiteX5" fmla="*/ 0 w 3738879"/>
              <a:gd name="connsiteY5" fmla="*/ 5690780 h 6757200"/>
              <a:gd name="connsiteX6" fmla="*/ 1 w 3738879"/>
              <a:gd name="connsiteY6" fmla="*/ 3039020 h 6757200"/>
              <a:gd name="connsiteX7" fmla="*/ 792480 w 3738879"/>
              <a:gd name="connsiteY7" fmla="*/ 1240700 h 6757200"/>
              <a:gd name="connsiteX8" fmla="*/ 914399 w 3738879"/>
              <a:gd name="connsiteY8" fmla="*/ 0 h 6757200"/>
              <a:gd name="connsiteX0" fmla="*/ 914399 w 3738879"/>
              <a:gd name="connsiteY0" fmla="*/ 0 h 6757200"/>
              <a:gd name="connsiteX1" fmla="*/ 3738879 w 3738879"/>
              <a:gd name="connsiteY1" fmla="*/ 0 h 6757200"/>
              <a:gd name="connsiteX2" fmla="*/ 3738879 w 3738879"/>
              <a:gd name="connsiteY2" fmla="*/ 6757200 h 6757200"/>
              <a:gd name="connsiteX3" fmla="*/ 1625599 w 3738879"/>
              <a:gd name="connsiteY3" fmla="*/ 6757200 h 6757200"/>
              <a:gd name="connsiteX4" fmla="*/ 1137921 w 3738879"/>
              <a:gd name="connsiteY4" fmla="*/ 5924460 h 6757200"/>
              <a:gd name="connsiteX5" fmla="*/ 0 w 3738879"/>
              <a:gd name="connsiteY5" fmla="*/ 5690780 h 6757200"/>
              <a:gd name="connsiteX6" fmla="*/ 1 w 3738879"/>
              <a:gd name="connsiteY6" fmla="*/ 3039020 h 6757200"/>
              <a:gd name="connsiteX7" fmla="*/ 792480 w 3738879"/>
              <a:gd name="connsiteY7" fmla="*/ 1240700 h 6757200"/>
              <a:gd name="connsiteX8" fmla="*/ 914399 w 3738879"/>
              <a:gd name="connsiteY8" fmla="*/ 0 h 6757200"/>
              <a:gd name="connsiteX0" fmla="*/ 914399 w 3738879"/>
              <a:gd name="connsiteY0" fmla="*/ 0 h 6757200"/>
              <a:gd name="connsiteX1" fmla="*/ 3738879 w 3738879"/>
              <a:gd name="connsiteY1" fmla="*/ 0 h 6757200"/>
              <a:gd name="connsiteX2" fmla="*/ 3738879 w 3738879"/>
              <a:gd name="connsiteY2" fmla="*/ 6757200 h 6757200"/>
              <a:gd name="connsiteX3" fmla="*/ 1625599 w 3738879"/>
              <a:gd name="connsiteY3" fmla="*/ 6757200 h 6757200"/>
              <a:gd name="connsiteX4" fmla="*/ 1137921 w 3738879"/>
              <a:gd name="connsiteY4" fmla="*/ 5924460 h 6757200"/>
              <a:gd name="connsiteX5" fmla="*/ 0 w 3738879"/>
              <a:gd name="connsiteY5" fmla="*/ 5690780 h 6757200"/>
              <a:gd name="connsiteX6" fmla="*/ 1 w 3738879"/>
              <a:gd name="connsiteY6" fmla="*/ 3039020 h 6757200"/>
              <a:gd name="connsiteX7" fmla="*/ 792480 w 3738879"/>
              <a:gd name="connsiteY7" fmla="*/ 1240700 h 6757200"/>
              <a:gd name="connsiteX8" fmla="*/ 914399 w 3738879"/>
              <a:gd name="connsiteY8" fmla="*/ 0 h 67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38879" h="6757200">
                <a:moveTo>
                  <a:pt x="914399" y="0"/>
                </a:moveTo>
                <a:lnTo>
                  <a:pt x="3738879" y="0"/>
                </a:lnTo>
                <a:lnTo>
                  <a:pt x="3738879" y="6757200"/>
                </a:lnTo>
                <a:lnTo>
                  <a:pt x="1625599" y="6757200"/>
                </a:lnTo>
                <a:cubicBezTo>
                  <a:pt x="1110826" y="6675983"/>
                  <a:pt x="1408854" y="6102197"/>
                  <a:pt x="1137921" y="5924460"/>
                </a:cubicBezTo>
                <a:cubicBezTo>
                  <a:pt x="785708" y="6234403"/>
                  <a:pt x="108373" y="6229260"/>
                  <a:pt x="0" y="5690780"/>
                </a:cubicBezTo>
                <a:cubicBezTo>
                  <a:pt x="924560" y="4568163"/>
                  <a:pt x="121921" y="3577500"/>
                  <a:pt x="1" y="3039020"/>
                </a:cubicBezTo>
                <a:cubicBezTo>
                  <a:pt x="132081" y="2297340"/>
                  <a:pt x="474134" y="1660843"/>
                  <a:pt x="792480" y="1240700"/>
                </a:cubicBezTo>
                <a:cubicBezTo>
                  <a:pt x="580813" y="1044077"/>
                  <a:pt x="704426" y="342250"/>
                  <a:pt x="914399" y="0"/>
                </a:cubicBezTo>
                <a:close/>
              </a:path>
            </a:pathLst>
          </a:custGeom>
          <a:gradFill flip="none" rotWithShape="1">
            <a:gsLst>
              <a:gs pos="0">
                <a:srgbClr val="2F3B31">
                  <a:alpha val="76000"/>
                </a:srgbClr>
              </a:gs>
              <a:gs pos="100000">
                <a:srgbClr val="D3D73F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F8BF8D6C-8189-481D-A341-0B76821104B1}"/>
              </a:ext>
            </a:extLst>
          </p:cNvPr>
          <p:cNvCxnSpPr/>
          <p:nvPr/>
        </p:nvCxnSpPr>
        <p:spPr>
          <a:xfrm>
            <a:off x="9397716" y="2444514"/>
            <a:ext cx="901220" cy="709900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1E7C8381-FDA7-4E19-A339-DD1F0C4958F9}"/>
              </a:ext>
            </a:extLst>
          </p:cNvPr>
          <p:cNvSpPr txBox="1"/>
          <p:nvPr/>
        </p:nvSpPr>
        <p:spPr>
          <a:xfrm>
            <a:off x="8496498" y="2330126"/>
            <a:ext cx="901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Lumped</a:t>
            </a:r>
            <a:endParaRPr lang="fr-FR" sz="12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6" name="Image 25" descr="Une image contenant arbre, plante, grand&#10;&#10;Description générée automatiquement">
            <a:extLst>
              <a:ext uri="{FF2B5EF4-FFF2-40B4-BE49-F238E27FC236}">
                <a16:creationId xmlns:a16="http://schemas.microsoft.com/office/drawing/2014/main" id="{6C0F25A9-8E18-4A0E-A231-000A05C081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3523"/>
            <a:ext cx="6041700" cy="3349277"/>
          </a:xfrm>
          <a:prstGeom prst="rect">
            <a:avLst/>
          </a:prstGeom>
        </p:spPr>
      </p:pic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2AC7E9A8-6A4C-4372-A008-4F6A5755D918}"/>
              </a:ext>
            </a:extLst>
          </p:cNvPr>
          <p:cNvCxnSpPr/>
          <p:nvPr/>
        </p:nvCxnSpPr>
        <p:spPr>
          <a:xfrm>
            <a:off x="3665298" y="4114640"/>
            <a:ext cx="901220" cy="709900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AA38D338-5FD9-49A8-9B9D-13E67673A3AA}"/>
              </a:ext>
            </a:extLst>
          </p:cNvPr>
          <p:cNvCxnSpPr/>
          <p:nvPr/>
        </p:nvCxnSpPr>
        <p:spPr>
          <a:xfrm>
            <a:off x="3796202" y="3268803"/>
            <a:ext cx="901220" cy="709900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EFBFBED9-C91F-455D-92B8-5466484DC831}"/>
              </a:ext>
            </a:extLst>
          </p:cNvPr>
          <p:cNvSpPr txBox="1"/>
          <p:nvPr/>
        </p:nvSpPr>
        <p:spPr>
          <a:xfrm>
            <a:off x="2894983" y="3154414"/>
            <a:ext cx="901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Shaded</a:t>
            </a:r>
            <a:endParaRPr lang="fr-FR" sz="12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A2FBE94-17E7-4493-B210-7CE2B322A1A3}"/>
              </a:ext>
            </a:extLst>
          </p:cNvPr>
          <p:cNvSpPr txBox="1"/>
          <p:nvPr/>
        </p:nvSpPr>
        <p:spPr>
          <a:xfrm>
            <a:off x="2718767" y="3978702"/>
            <a:ext cx="901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Sunlit</a:t>
            </a:r>
            <a:endParaRPr lang="fr-FR" sz="12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180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EB5D1193-1078-4897-B540-5136ACE0BAC8}"/>
              </a:ext>
            </a:extLst>
          </p:cNvPr>
          <p:cNvGrpSpPr/>
          <p:nvPr/>
        </p:nvGrpSpPr>
        <p:grpSpPr>
          <a:xfrm>
            <a:off x="1991359" y="518196"/>
            <a:ext cx="8209282" cy="6000850"/>
            <a:chOff x="2717165" y="2113644"/>
            <a:chExt cx="3709668" cy="27117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Parallélogramme 4">
                  <a:extLst>
                    <a:ext uri="{FF2B5EF4-FFF2-40B4-BE49-F238E27FC236}">
                      <a16:creationId xmlns:a16="http://schemas.microsoft.com/office/drawing/2014/main" id="{130C5203-2248-4A27-AC9D-046BF5495E45}"/>
                    </a:ext>
                  </a:extLst>
                </p:cNvPr>
                <p:cNvSpPr/>
                <p:nvPr/>
              </p:nvSpPr>
              <p:spPr>
                <a:xfrm>
                  <a:off x="4819589" y="3622104"/>
                  <a:ext cx="459163" cy="282523"/>
                </a:xfrm>
                <a:prstGeom prst="parallelogram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 i="1">
                            <a:solidFill>
                              <a:srgbClr val="000000"/>
                            </a:solidFill>
                            <a:latin typeface="Cambria Math"/>
                            <a:ea typeface="Times New Roman"/>
                          </a:rPr>
                          <m:t>𝑰</m:t>
                        </m:r>
                        <m:r>
                          <a:rPr lang="fr-FR" sz="1400" b="1" i="1" baseline="-25000">
                            <a:solidFill>
                              <a:srgbClr val="000000"/>
                            </a:solidFill>
                            <a:latin typeface="Cambria Math"/>
                            <a:ea typeface="Times New Roman"/>
                          </a:rPr>
                          <m:t>𝒅𝒊𝒓</m:t>
                        </m:r>
                      </m:oMath>
                    </m:oMathPara>
                  </a14:m>
                  <a:endParaRPr lang="fr-FR" sz="2800">
                    <a:latin typeface="Times New Roman"/>
                    <a:ea typeface="Times New Roman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 i="1">
                            <a:solidFill>
                              <a:srgbClr val="000000"/>
                            </a:solidFill>
                            <a:latin typeface="Cambria Math"/>
                            <a:ea typeface="Times New Roman"/>
                          </a:rPr>
                          <m:t>𝑰</m:t>
                        </m:r>
                        <m:r>
                          <a:rPr lang="fr-FR" sz="1400" b="1" i="1" baseline="-25000">
                            <a:solidFill>
                              <a:srgbClr val="000000"/>
                            </a:solidFill>
                            <a:latin typeface="Cambria Math"/>
                            <a:ea typeface="Times New Roman"/>
                          </a:rPr>
                          <m:t>𝒅𝒊𝒇</m:t>
                        </m:r>
                      </m:oMath>
                    </m:oMathPara>
                  </a14:m>
                  <a:endParaRPr lang="fr-FR" sz="2800">
                    <a:latin typeface="Times New Roman"/>
                    <a:ea typeface="Times New Roman"/>
                  </a:endParaRPr>
                </a:p>
              </p:txBody>
            </p:sp>
          </mc:Choice>
          <mc:Fallback xmlns="">
            <p:sp>
              <p:nvSpPr>
                <p:cNvPr id="37" name="Parallélogramm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9589" y="3622104"/>
                  <a:ext cx="459163" cy="282523"/>
                </a:xfrm>
                <a:prstGeom prst="parallelogram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  <a:ln w="63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Parallélogramme 5">
                  <a:extLst>
                    <a:ext uri="{FF2B5EF4-FFF2-40B4-BE49-F238E27FC236}">
                      <a16:creationId xmlns:a16="http://schemas.microsoft.com/office/drawing/2014/main" id="{4487A0C0-4BEB-499E-893C-1BB09AFD644E}"/>
                    </a:ext>
                  </a:extLst>
                </p:cNvPr>
                <p:cNvSpPr/>
                <p:nvPr/>
              </p:nvSpPr>
              <p:spPr>
                <a:xfrm>
                  <a:off x="4819589" y="2520689"/>
                  <a:ext cx="459163" cy="282523"/>
                </a:xfrm>
                <a:prstGeom prst="parallelogram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 i="1">
                            <a:solidFill>
                              <a:srgbClr val="000000"/>
                            </a:solidFill>
                            <a:latin typeface="Cambria Math"/>
                            <a:ea typeface="Times New Roman"/>
                          </a:rPr>
                          <m:t>𝑳</m:t>
                        </m:r>
                        <m:r>
                          <a:rPr lang="fr-FR" sz="1400" b="1" i="1" baseline="-25000">
                            <a:solidFill>
                              <a:srgbClr val="000000"/>
                            </a:solidFill>
                            <a:latin typeface="Cambria Math"/>
                            <a:ea typeface="Times New Roman"/>
                          </a:rPr>
                          <m:t>𝒊</m:t>
                        </m:r>
                      </m:oMath>
                    </m:oMathPara>
                  </a14:m>
                  <a:endParaRPr lang="fr-FR" sz="2800" dirty="0">
                    <a:latin typeface="Times New Roman"/>
                    <a:ea typeface="Times New Roman"/>
                  </a:endParaRPr>
                </a:p>
              </p:txBody>
            </p:sp>
          </mc:Choice>
          <mc:Fallback>
            <p:sp>
              <p:nvSpPr>
                <p:cNvPr id="6" name="Parallélogramme 5">
                  <a:extLst>
                    <a:ext uri="{FF2B5EF4-FFF2-40B4-BE49-F238E27FC236}">
                      <a16:creationId xmlns:a16="http://schemas.microsoft.com/office/drawing/2014/main" id="{4487A0C0-4BEB-499E-893C-1BB09AFD64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9589" y="2520689"/>
                  <a:ext cx="459163" cy="282523"/>
                </a:xfrm>
                <a:prstGeom prst="parallelogram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63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Parallélogramme 6">
                  <a:extLst>
                    <a:ext uri="{FF2B5EF4-FFF2-40B4-BE49-F238E27FC236}">
                      <a16:creationId xmlns:a16="http://schemas.microsoft.com/office/drawing/2014/main" id="{7866A523-4A7E-4E8A-B0F9-B67A2FBF6CF6}"/>
                    </a:ext>
                  </a:extLst>
                </p:cNvPr>
                <p:cNvSpPr/>
                <p:nvPr/>
              </p:nvSpPr>
              <p:spPr>
                <a:xfrm>
                  <a:off x="2773230" y="2809279"/>
                  <a:ext cx="459163" cy="282523"/>
                </a:xfrm>
                <a:prstGeom prst="parallelogram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>
                            <a:solidFill>
                              <a:srgbClr val="000000"/>
                            </a:solidFill>
                            <a:latin typeface="Cambria Math"/>
                            <a:ea typeface="Times New Roman"/>
                          </a:rPr>
                          <m:t>𝜷</m:t>
                        </m:r>
                      </m:oMath>
                    </m:oMathPara>
                  </a14:m>
                  <a:endParaRPr lang="fr-FR" sz="2800">
                    <a:latin typeface="Times New Roman"/>
                    <a:ea typeface="Times New Roman"/>
                  </a:endParaRPr>
                </a:p>
              </p:txBody>
            </p:sp>
          </mc:Choice>
          <mc:Fallback xmlns="">
            <p:sp>
              <p:nvSpPr>
                <p:cNvPr id="40" name="Parallélogramm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3230" y="2809279"/>
                  <a:ext cx="459163" cy="282523"/>
                </a:xfrm>
                <a:prstGeom prst="parallelogram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63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Parallélogramme 7">
                  <a:extLst>
                    <a:ext uri="{FF2B5EF4-FFF2-40B4-BE49-F238E27FC236}">
                      <a16:creationId xmlns:a16="http://schemas.microsoft.com/office/drawing/2014/main" id="{B0E97C76-D7C0-4476-B17F-D3D81A0B60A9}"/>
                    </a:ext>
                  </a:extLst>
                </p:cNvPr>
                <p:cNvSpPr/>
                <p:nvPr/>
              </p:nvSpPr>
              <p:spPr>
                <a:xfrm>
                  <a:off x="4030012" y="3452071"/>
                  <a:ext cx="459163" cy="282523"/>
                </a:xfrm>
                <a:prstGeom prst="parallelogram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/>
                              </a:rPr>
                            </m:ctrlPr>
                          </m:sSubPr>
                          <m:e>
                            <m:r>
                              <a:rPr lang="el-GR" sz="1400" b="1" i="1">
                                <a:solidFill>
                                  <a:srgbClr val="000000"/>
                                </a:solidFill>
                                <a:latin typeface="Cambria Math"/>
                                <a:ea typeface="Times New Roman"/>
                              </a:rPr>
                              <m:t>𝝆</m:t>
                            </m:r>
                          </m:e>
                          <m:sub>
                            <m:r>
                              <a:rPr lang="el-GR" sz="1400" b="1" i="1">
                                <a:solidFill>
                                  <a:srgbClr val="000000"/>
                                </a:solidFill>
                                <a:latin typeface="Cambria Math"/>
                                <a:ea typeface="Times New Roman"/>
                              </a:rPr>
                              <m:t>𝒅𝒊𝒓</m:t>
                            </m:r>
                          </m:sub>
                        </m:sSub>
                      </m:oMath>
                    </m:oMathPara>
                  </a14:m>
                  <a:endParaRPr lang="fr-FR" sz="2800">
                    <a:latin typeface="Times New Roman"/>
                    <a:ea typeface="Times New Roman"/>
                  </a:endParaRPr>
                </a:p>
              </p:txBody>
            </p:sp>
          </mc:Choice>
          <mc:Fallback xmlns="">
            <p:sp>
              <p:nvSpPr>
                <p:cNvPr id="41" name="Parallélogramme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0012" y="3452071"/>
                  <a:ext cx="459163" cy="282523"/>
                </a:xfrm>
                <a:prstGeom prst="parallelogram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 w="63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Parallélogramme 8">
                  <a:extLst>
                    <a:ext uri="{FF2B5EF4-FFF2-40B4-BE49-F238E27FC236}">
                      <a16:creationId xmlns:a16="http://schemas.microsoft.com/office/drawing/2014/main" id="{E1ABBD7E-C244-44FD-A88E-CBC2987F7B31}"/>
                    </a:ext>
                  </a:extLst>
                </p:cNvPr>
                <p:cNvSpPr/>
                <p:nvPr/>
              </p:nvSpPr>
              <p:spPr>
                <a:xfrm>
                  <a:off x="2773230" y="3159634"/>
                  <a:ext cx="459163" cy="282523"/>
                </a:xfrm>
                <a:prstGeom prst="parallelogram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l-GR" sz="1400" b="1" i="1">
                          <a:solidFill>
                            <a:srgbClr val="000000"/>
                          </a:solidFill>
                          <a:latin typeface="Cambria Math"/>
                          <a:ea typeface="Times New Roman"/>
                        </a:rPr>
                        <m:t>𝜶</m:t>
                      </m:r>
                    </m:oMath>
                  </a14:m>
                  <a:r>
                    <a:rPr lang="el-GR" sz="1400" b="1">
                      <a:solidFill>
                        <a:srgbClr val="000000"/>
                      </a:solidFill>
                      <a:ea typeface="Times New Roman"/>
                    </a:rPr>
                    <a:t> </a:t>
                  </a:r>
                  <a:endParaRPr lang="fr-FR" sz="2800">
                    <a:latin typeface="Times New Roman"/>
                    <a:ea typeface="Times New Roman"/>
                  </a:endParaRPr>
                </a:p>
              </p:txBody>
            </p:sp>
          </mc:Choice>
          <mc:Fallback xmlns="">
            <p:sp>
              <p:nvSpPr>
                <p:cNvPr id="42" name="Parallélogramme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3230" y="3159634"/>
                  <a:ext cx="459163" cy="282523"/>
                </a:xfrm>
                <a:prstGeom prst="parallelogram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 w="63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Parallélogramme 9">
                  <a:extLst>
                    <a:ext uri="{FF2B5EF4-FFF2-40B4-BE49-F238E27FC236}">
                      <a16:creationId xmlns:a16="http://schemas.microsoft.com/office/drawing/2014/main" id="{675CAAD1-A95B-413C-B37D-D03EF433AF35}"/>
                    </a:ext>
                  </a:extLst>
                </p:cNvPr>
                <p:cNvSpPr/>
                <p:nvPr/>
              </p:nvSpPr>
              <p:spPr>
                <a:xfrm>
                  <a:off x="3441333" y="2986792"/>
                  <a:ext cx="459163" cy="282523"/>
                </a:xfrm>
                <a:prstGeom prst="parallelogram">
                  <a:avLst>
                    <a:gd name="adj" fmla="val 0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solidFill>
                                  <a:srgbClr val="000000"/>
                                </a:solidFill>
                                <a:latin typeface="Cambria Math"/>
                                <a:ea typeface="Times New Roman"/>
                              </a:rPr>
                              <m:t>𝒌</m:t>
                            </m:r>
                          </m:e>
                          <m:sub>
                            <m:r>
                              <a:rPr lang="en-US" sz="1400" b="1" i="1">
                                <a:solidFill>
                                  <a:srgbClr val="000000"/>
                                </a:solidFill>
                                <a:latin typeface="Cambria Math"/>
                                <a:ea typeface="Times New Roman"/>
                              </a:rPr>
                              <m:t>𝒅𝒊𝒓</m:t>
                            </m:r>
                          </m:sub>
                        </m:sSub>
                      </m:oMath>
                    </m:oMathPara>
                  </a14:m>
                  <a:endParaRPr lang="fr-FR" sz="2800">
                    <a:latin typeface="Times New Roman"/>
                    <a:ea typeface="Times New Roman"/>
                  </a:endParaRPr>
                </a:p>
              </p:txBody>
            </p:sp>
          </mc:Choice>
          <mc:Fallback xmlns="">
            <p:sp>
              <p:nvSpPr>
                <p:cNvPr id="43" name="Parallélogramme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1333" y="2986792"/>
                  <a:ext cx="459163" cy="282523"/>
                </a:xfrm>
                <a:prstGeom prst="parallelogram">
                  <a:avLst>
                    <a:gd name="adj" fmla="val 0"/>
                  </a:avLst>
                </a:prstGeom>
                <a:blipFill rotWithShape="1">
                  <a:blip r:embed="rId7"/>
                  <a:stretch>
                    <a:fillRect/>
                  </a:stretch>
                </a:blipFill>
                <a:ln w="63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Parallélogramme 10">
                  <a:extLst>
                    <a:ext uri="{FF2B5EF4-FFF2-40B4-BE49-F238E27FC236}">
                      <a16:creationId xmlns:a16="http://schemas.microsoft.com/office/drawing/2014/main" id="{E679CFAD-352D-4110-A947-51C911F488D0}"/>
                    </a:ext>
                  </a:extLst>
                </p:cNvPr>
                <p:cNvSpPr/>
                <p:nvPr/>
              </p:nvSpPr>
              <p:spPr>
                <a:xfrm>
                  <a:off x="4030012" y="2986792"/>
                  <a:ext cx="459163" cy="282523"/>
                </a:xfrm>
                <a:prstGeom prst="parallelogram">
                  <a:avLst>
                    <a:gd name="adj" fmla="val 0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/>
                              </a:rPr>
                            </m:ctrlPr>
                          </m:sSubSupPr>
                          <m:e>
                            <m:r>
                              <a:rPr lang="en-US" sz="1400" b="1" i="1">
                                <a:solidFill>
                                  <a:srgbClr val="000000"/>
                                </a:solidFill>
                                <a:latin typeface="Cambria Math"/>
                                <a:ea typeface="Times New Roman"/>
                              </a:rPr>
                              <m:t>𝒌</m:t>
                            </m:r>
                          </m:e>
                          <m:sub>
                            <m:r>
                              <a:rPr lang="en-US" sz="1400" b="1" i="1">
                                <a:solidFill>
                                  <a:srgbClr val="000000"/>
                                </a:solidFill>
                                <a:latin typeface="Cambria Math"/>
                                <a:ea typeface="Times New Roman"/>
                              </a:rPr>
                              <m:t>𝒅𝒊𝒓</m:t>
                            </m:r>
                          </m:sub>
                          <m:sup>
                            <m:r>
                              <a:rPr lang="en-US" sz="1400" b="1" i="1">
                                <a:solidFill>
                                  <a:srgbClr val="000000"/>
                                </a:solidFill>
                                <a:latin typeface="Cambria Math"/>
                                <a:ea typeface="Times New Roman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fr-FR" sz="2800">
                    <a:latin typeface="Times New Roman"/>
                    <a:ea typeface="Times New Roman"/>
                  </a:endParaRPr>
                </a:p>
              </p:txBody>
            </p:sp>
          </mc:Choice>
          <mc:Fallback xmlns="">
            <p:sp>
              <p:nvSpPr>
                <p:cNvPr id="44" name="Parallélogramm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0012" y="2986792"/>
                  <a:ext cx="459163" cy="282523"/>
                </a:xfrm>
                <a:prstGeom prst="parallelogram">
                  <a:avLst>
                    <a:gd name="adj" fmla="val 0"/>
                  </a:avLst>
                </a:prstGeom>
                <a:blipFill rotWithShape="1">
                  <a:blip r:embed="rId8"/>
                  <a:stretch>
                    <a:fillRect/>
                  </a:stretch>
                </a:blipFill>
                <a:ln w="63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BC2DC342-8E78-4E3B-AB4D-764FC906E757}"/>
                </a:ext>
              </a:extLst>
            </p:cNvPr>
            <p:cNvCxnSpPr>
              <a:stCxn id="10" idx="2"/>
              <a:endCxn id="11" idx="5"/>
            </p:cNvCxnSpPr>
            <p:nvPr/>
          </p:nvCxnSpPr>
          <p:spPr>
            <a:xfrm>
              <a:off x="3900497" y="3128053"/>
              <a:ext cx="129515" cy="0"/>
            </a:xfrm>
            <a:prstGeom prst="straightConnector1">
              <a:avLst/>
            </a:prstGeom>
            <a:ln w="6350" cap="flat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id="{958379A8-8101-4648-B228-AC69A02405C2}"/>
                </a:ext>
              </a:extLst>
            </p:cNvPr>
            <p:cNvCxnSpPr>
              <a:stCxn id="8" idx="0"/>
              <a:endCxn id="11" idx="3"/>
            </p:cNvCxnSpPr>
            <p:nvPr/>
          </p:nvCxnSpPr>
          <p:spPr>
            <a:xfrm flipV="1">
              <a:off x="4259594" y="3269315"/>
              <a:ext cx="0" cy="182756"/>
            </a:xfrm>
            <a:prstGeom prst="straightConnector1">
              <a:avLst/>
            </a:prstGeom>
            <a:ln w="6350" cap="flat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Parallélogramme 13">
                  <a:extLst>
                    <a:ext uri="{FF2B5EF4-FFF2-40B4-BE49-F238E27FC236}">
                      <a16:creationId xmlns:a16="http://schemas.microsoft.com/office/drawing/2014/main" id="{00FB1ADE-C269-4216-8E9B-AF1EDD2312D6}"/>
                    </a:ext>
                  </a:extLst>
                </p:cNvPr>
                <p:cNvSpPr/>
                <p:nvPr/>
              </p:nvSpPr>
              <p:spPr>
                <a:xfrm>
                  <a:off x="4030012" y="4151370"/>
                  <a:ext cx="459163" cy="282523"/>
                </a:xfrm>
                <a:prstGeom prst="parallelogram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solidFill>
                                  <a:srgbClr val="000000"/>
                                </a:solidFill>
                                <a:latin typeface="Cambria Math"/>
                                <a:ea typeface="Times New Roman"/>
                              </a:rPr>
                              <m:t>𝒌</m:t>
                            </m:r>
                          </m:e>
                          <m:sub>
                            <m:r>
                              <a:rPr lang="en-US" sz="1400" b="1" i="1">
                                <a:solidFill>
                                  <a:srgbClr val="000000"/>
                                </a:solidFill>
                                <a:latin typeface="Cambria Math"/>
                                <a:ea typeface="Times New Roman"/>
                              </a:rPr>
                              <m:t>𝒅𝒊</m:t>
                            </m:r>
                            <m:r>
                              <a:rPr lang="fr-FR" sz="1400" b="1" i="1">
                                <a:solidFill>
                                  <a:srgbClr val="000000"/>
                                </a:solidFill>
                                <a:latin typeface="Cambria Math"/>
                                <a:ea typeface="Times New Roman"/>
                              </a:rPr>
                              <m:t>𝒇</m:t>
                            </m:r>
                          </m:sub>
                        </m:sSub>
                      </m:oMath>
                    </m:oMathPara>
                  </a14:m>
                  <a:endParaRPr lang="fr-FR" sz="2800">
                    <a:latin typeface="Times New Roman"/>
                    <a:ea typeface="Times New Roman"/>
                  </a:endParaRPr>
                </a:p>
              </p:txBody>
            </p:sp>
          </mc:Choice>
          <mc:Fallback xmlns="">
            <p:sp>
              <p:nvSpPr>
                <p:cNvPr id="47" name="Parallélogramm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0012" y="4151370"/>
                  <a:ext cx="459163" cy="282523"/>
                </a:xfrm>
                <a:prstGeom prst="parallelogram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  <a:ln w="63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Parallélogramme 14">
                  <a:extLst>
                    <a:ext uri="{FF2B5EF4-FFF2-40B4-BE49-F238E27FC236}">
                      <a16:creationId xmlns:a16="http://schemas.microsoft.com/office/drawing/2014/main" id="{5E575732-30B0-47F9-A473-E7BA9CAFD9AD}"/>
                    </a:ext>
                  </a:extLst>
                </p:cNvPr>
                <p:cNvSpPr/>
                <p:nvPr/>
              </p:nvSpPr>
              <p:spPr>
                <a:xfrm>
                  <a:off x="4786884" y="3024163"/>
                  <a:ext cx="529803" cy="359321"/>
                </a:xfrm>
                <a:prstGeom prst="parallelogram">
                  <a:avLst>
                    <a:gd name="adj" fmla="val 0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/>
                              </a:rPr>
                            </m:ctrlPr>
                          </m:sSubPr>
                          <m:e>
                            <m:r>
                              <a:rPr lang="fr-FR" sz="1400" b="1" i="1">
                                <a:solidFill>
                                  <a:srgbClr val="000000"/>
                                </a:solidFill>
                                <a:latin typeface="Cambria Math"/>
                                <a:ea typeface="Times New Roman"/>
                              </a:rPr>
                              <m:t>𝒇</m:t>
                            </m:r>
                          </m:e>
                          <m:sub>
                            <m:r>
                              <a:rPr lang="fr-FR" sz="1400" b="1" i="1">
                                <a:solidFill>
                                  <a:srgbClr val="000000"/>
                                </a:solidFill>
                                <a:latin typeface="Cambria Math"/>
                                <a:ea typeface="Times New Roman"/>
                              </a:rPr>
                              <m:t>𝑺𝒖𝒏</m:t>
                            </m:r>
                            <m:r>
                              <a:rPr lang="fr-FR" sz="1400" b="1" i="1">
                                <a:solidFill>
                                  <a:srgbClr val="000000"/>
                                </a:solidFill>
                                <a:latin typeface="Cambria Math"/>
                                <a:ea typeface="Times New Roman"/>
                              </a:rPr>
                              <m:t>, </m:t>
                            </m:r>
                            <m:r>
                              <a:rPr lang="fr-FR" sz="1400" b="1" i="1">
                                <a:solidFill>
                                  <a:srgbClr val="000000"/>
                                </a:solidFill>
                                <a:latin typeface="Cambria Math"/>
                                <a:ea typeface="Times New Roman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fr-FR" sz="2800">
                    <a:latin typeface="Times New Roman"/>
                    <a:ea typeface="Times New Roman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/>
                              </a:rPr>
                            </m:ctrlPr>
                          </m:sSubPr>
                          <m:e>
                            <m:r>
                              <a:rPr lang="fr-FR" sz="1400" b="1" i="1">
                                <a:solidFill>
                                  <a:srgbClr val="000000"/>
                                </a:solidFill>
                                <a:latin typeface="Cambria Math"/>
                                <a:ea typeface="Times New Roman"/>
                              </a:rPr>
                              <m:t>𝒇</m:t>
                            </m:r>
                          </m:e>
                          <m:sub>
                            <m:r>
                              <a:rPr lang="fr-FR" sz="1400" b="1" i="1">
                                <a:solidFill>
                                  <a:srgbClr val="000000"/>
                                </a:solidFill>
                                <a:latin typeface="Cambria Math"/>
                                <a:ea typeface="Times New Roman"/>
                              </a:rPr>
                              <m:t>𝑺𝒉𝒂𝒅𝒆</m:t>
                            </m:r>
                            <m:r>
                              <a:rPr lang="fr-FR" sz="1400" b="1" i="1">
                                <a:solidFill>
                                  <a:srgbClr val="000000"/>
                                </a:solidFill>
                                <a:latin typeface="Cambria Math"/>
                                <a:ea typeface="Times New Roman"/>
                              </a:rPr>
                              <m:t>, </m:t>
                            </m:r>
                            <m:r>
                              <a:rPr lang="fr-FR" sz="1400" b="1" i="1">
                                <a:solidFill>
                                  <a:srgbClr val="000000"/>
                                </a:solidFill>
                                <a:latin typeface="Cambria Math"/>
                                <a:ea typeface="Times New Roman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fr-FR" sz="2800">
                    <a:latin typeface="Times New Roman"/>
                    <a:ea typeface="Times New Roman"/>
                  </a:endParaRPr>
                </a:p>
              </p:txBody>
            </p:sp>
          </mc:Choice>
          <mc:Fallback xmlns="">
            <p:sp>
              <p:nvSpPr>
                <p:cNvPr id="48" name="Parallélogramme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6884" y="3024163"/>
                  <a:ext cx="529803" cy="359321"/>
                </a:xfrm>
                <a:prstGeom prst="parallelogram">
                  <a:avLst>
                    <a:gd name="adj" fmla="val 0"/>
                  </a:avLst>
                </a:prstGeom>
                <a:blipFill rotWithShape="1">
                  <a:blip r:embed="rId10"/>
                  <a:stretch>
                    <a:fillRect/>
                  </a:stretch>
                </a:blipFill>
                <a:ln w="63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Connecteur droit avec flèche 15">
              <a:extLst>
                <a:ext uri="{FF2B5EF4-FFF2-40B4-BE49-F238E27FC236}">
                  <a16:creationId xmlns:a16="http://schemas.microsoft.com/office/drawing/2014/main" id="{EF5FA8AD-9087-4587-9A45-44C6EF4AB7AC}"/>
                </a:ext>
              </a:extLst>
            </p:cNvPr>
            <p:cNvCxnSpPr>
              <a:stCxn id="6" idx="4"/>
              <a:endCxn id="15" idx="0"/>
            </p:cNvCxnSpPr>
            <p:nvPr/>
          </p:nvCxnSpPr>
          <p:spPr>
            <a:xfrm>
              <a:off x="5049170" y="2803212"/>
              <a:ext cx="2616" cy="220952"/>
            </a:xfrm>
            <a:prstGeom prst="straightConnector1">
              <a:avLst/>
            </a:prstGeom>
            <a:ln w="6350" cap="flat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Parallélogramme 16">
                  <a:extLst>
                    <a:ext uri="{FF2B5EF4-FFF2-40B4-BE49-F238E27FC236}">
                      <a16:creationId xmlns:a16="http://schemas.microsoft.com/office/drawing/2014/main" id="{61A6F80E-F0A4-44FD-97FB-74A92B9EBEE0}"/>
                    </a:ext>
                  </a:extLst>
                </p:cNvPr>
                <p:cNvSpPr/>
                <p:nvPr/>
              </p:nvSpPr>
              <p:spPr>
                <a:xfrm>
                  <a:off x="4786827" y="4089109"/>
                  <a:ext cx="529803" cy="407045"/>
                </a:xfrm>
                <a:prstGeom prst="parallelogram">
                  <a:avLst>
                    <a:gd name="adj" fmla="val 0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 i="1" smtClean="0">
                            <a:solidFill>
                              <a:srgbClr val="000000"/>
                            </a:solidFill>
                            <a:latin typeface="Cambria Math"/>
                            <a:ea typeface="Times New Roman"/>
                          </a:rPr>
                          <m:t>𝑰</m:t>
                        </m:r>
                        <m:r>
                          <a:rPr lang="fr-FR" sz="1400" b="1" i="1" baseline="-25000">
                            <a:solidFill>
                              <a:srgbClr val="000000"/>
                            </a:solidFill>
                            <a:latin typeface="Cambria Math"/>
                            <a:ea typeface="Times New Roman"/>
                          </a:rPr>
                          <m:t>𝒄𝒃</m:t>
                        </m:r>
                        <m:r>
                          <a:rPr lang="fr-FR" sz="1400" b="1" i="1" baseline="-250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/>
                          </a:rPr>
                          <m:t>, </m:t>
                        </m:r>
                        <m:r>
                          <a:rPr lang="fr-FR" sz="1400" b="1" i="1" baseline="-250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/>
                          </a:rPr>
                          <m:t>𝒊</m:t>
                        </m:r>
                      </m:oMath>
                    </m:oMathPara>
                  </a14:m>
                  <a:endParaRPr lang="fr-FR" sz="2800" dirty="0">
                    <a:latin typeface="Times New Roman"/>
                    <a:ea typeface="Times New Roman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 i="1">
                            <a:solidFill>
                              <a:srgbClr val="000000"/>
                            </a:solidFill>
                            <a:latin typeface="Cambria Math"/>
                            <a:ea typeface="Times New Roman"/>
                          </a:rPr>
                          <m:t>𝑰</m:t>
                        </m:r>
                        <m:r>
                          <a:rPr lang="fr-FR" sz="1400" b="1" i="1" baseline="-25000">
                            <a:solidFill>
                              <a:srgbClr val="000000"/>
                            </a:solidFill>
                            <a:latin typeface="Cambria Math"/>
                            <a:ea typeface="Times New Roman"/>
                          </a:rPr>
                          <m:t>𝒄𝒅</m:t>
                        </m:r>
                        <m:r>
                          <a:rPr lang="fr-FR" sz="1400" b="1" i="1" baseline="-250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/>
                          </a:rPr>
                          <m:t>, </m:t>
                        </m:r>
                        <m:r>
                          <a:rPr lang="fr-FR" sz="1400" b="1" i="1" baseline="-250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/>
                          </a:rPr>
                          <m:t>𝒊</m:t>
                        </m:r>
                      </m:oMath>
                    </m:oMathPara>
                  </a14:m>
                  <a:endParaRPr lang="fr-FR" sz="2800" dirty="0">
                    <a:latin typeface="Times New Roman"/>
                    <a:ea typeface="Times New Roman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 i="1">
                            <a:solidFill>
                              <a:srgbClr val="000000"/>
                            </a:solidFill>
                            <a:latin typeface="Cambria Math"/>
                            <a:ea typeface="Times New Roman"/>
                          </a:rPr>
                          <m:t>𝑰</m:t>
                        </m:r>
                        <m:r>
                          <a:rPr lang="fr-FR" sz="1400" b="1" i="1" baseline="-25000">
                            <a:solidFill>
                              <a:srgbClr val="000000"/>
                            </a:solidFill>
                            <a:latin typeface="Cambria Math"/>
                            <a:ea typeface="Times New Roman"/>
                          </a:rPr>
                          <m:t>𝒄𝒔</m:t>
                        </m:r>
                        <m:r>
                          <a:rPr lang="fr-FR" sz="1400" b="1" i="1" baseline="-250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/>
                          </a:rPr>
                          <m:t>, </m:t>
                        </m:r>
                        <m:r>
                          <a:rPr lang="fr-FR" sz="1400" b="1" i="1" baseline="-250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/>
                          </a:rPr>
                          <m:t>𝒊</m:t>
                        </m:r>
                      </m:oMath>
                    </m:oMathPara>
                  </a14:m>
                  <a:endParaRPr lang="fr-FR" sz="2800" dirty="0">
                    <a:latin typeface="Times New Roman"/>
                    <a:ea typeface="Times New Roman"/>
                  </a:endParaRPr>
                </a:p>
              </p:txBody>
            </p:sp>
          </mc:Choice>
          <mc:Fallback>
            <p:sp>
              <p:nvSpPr>
                <p:cNvPr id="17" name="Parallélogramme 16">
                  <a:extLst>
                    <a:ext uri="{FF2B5EF4-FFF2-40B4-BE49-F238E27FC236}">
                      <a16:creationId xmlns:a16="http://schemas.microsoft.com/office/drawing/2014/main" id="{61A6F80E-F0A4-44FD-97FB-74A92B9EBE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6827" y="4089109"/>
                  <a:ext cx="529803" cy="407045"/>
                </a:xfrm>
                <a:prstGeom prst="parallelogram">
                  <a:avLst>
                    <a:gd name="adj" fmla="val 0"/>
                  </a:avLst>
                </a:prstGeom>
                <a:blipFill>
                  <a:blip r:embed="rId11"/>
                  <a:stretch>
                    <a:fillRect/>
                  </a:stretch>
                </a:blipFill>
                <a:ln w="63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2072E893-BCB1-424D-B3AA-EDD25074AE31}"/>
                </a:ext>
              </a:extLst>
            </p:cNvPr>
            <p:cNvCxnSpPr>
              <a:stCxn id="5" idx="4"/>
              <a:endCxn id="17" idx="0"/>
            </p:cNvCxnSpPr>
            <p:nvPr/>
          </p:nvCxnSpPr>
          <p:spPr>
            <a:xfrm>
              <a:off x="5049170" y="3904627"/>
              <a:ext cx="2552" cy="184482"/>
            </a:xfrm>
            <a:prstGeom prst="straightConnector1">
              <a:avLst/>
            </a:prstGeom>
            <a:ln w="6350" cap="flat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>
              <a:extLst>
                <a:ext uri="{FF2B5EF4-FFF2-40B4-BE49-F238E27FC236}">
                  <a16:creationId xmlns:a16="http://schemas.microsoft.com/office/drawing/2014/main" id="{EFAC9492-DA85-4B7A-8DE6-B9457E45825B}"/>
                </a:ext>
              </a:extLst>
            </p:cNvPr>
            <p:cNvCxnSpPr>
              <a:stCxn id="14" idx="2"/>
              <a:endCxn id="17" idx="5"/>
            </p:cNvCxnSpPr>
            <p:nvPr/>
          </p:nvCxnSpPr>
          <p:spPr>
            <a:xfrm>
              <a:off x="4453860" y="4292632"/>
              <a:ext cx="332967" cy="0"/>
            </a:xfrm>
            <a:prstGeom prst="straightConnector1">
              <a:avLst/>
            </a:prstGeom>
            <a:ln w="6350" cap="flat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en arc 52">
              <a:extLst>
                <a:ext uri="{FF2B5EF4-FFF2-40B4-BE49-F238E27FC236}">
                  <a16:creationId xmlns:a16="http://schemas.microsoft.com/office/drawing/2014/main" id="{D1A62AC3-2AB5-4142-AFD8-963812915F04}"/>
                </a:ext>
              </a:extLst>
            </p:cNvPr>
            <p:cNvCxnSpPr>
              <a:stCxn id="6" idx="2"/>
              <a:endCxn id="17" idx="0"/>
            </p:cNvCxnSpPr>
            <p:nvPr/>
          </p:nvCxnSpPr>
          <p:spPr>
            <a:xfrm flipH="1">
              <a:off x="5051722" y="2661950"/>
              <a:ext cx="191713" cy="1427158"/>
            </a:xfrm>
            <a:prstGeom prst="curvedConnector4">
              <a:avLst>
                <a:gd name="adj1" fmla="val -91395"/>
                <a:gd name="adj2" fmla="val 95296"/>
              </a:avLst>
            </a:prstGeom>
            <a:ln w="6350" cap="flat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Parallélogramme 20">
                  <a:extLst>
                    <a:ext uri="{FF2B5EF4-FFF2-40B4-BE49-F238E27FC236}">
                      <a16:creationId xmlns:a16="http://schemas.microsoft.com/office/drawing/2014/main" id="{61F20017-F3F1-475A-BCC8-6E179D92B06B}"/>
                    </a:ext>
                  </a:extLst>
                </p:cNvPr>
                <p:cNvSpPr/>
                <p:nvPr/>
              </p:nvSpPr>
              <p:spPr>
                <a:xfrm>
                  <a:off x="5721295" y="3542690"/>
                  <a:ext cx="529803" cy="359321"/>
                </a:xfrm>
                <a:prstGeom prst="parallelogram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 i="1">
                            <a:solidFill>
                              <a:srgbClr val="000000"/>
                            </a:solidFill>
                            <a:latin typeface="Cambria Math"/>
                            <a:ea typeface="Times New Roman"/>
                          </a:rPr>
                          <m:t>𝑰</m:t>
                        </m:r>
                        <m:r>
                          <a:rPr lang="fr-FR" sz="1400" b="1" i="1" baseline="-25000">
                            <a:solidFill>
                              <a:srgbClr val="000000"/>
                            </a:solidFill>
                            <a:latin typeface="Cambria Math"/>
                            <a:ea typeface="Times New Roman"/>
                          </a:rPr>
                          <m:t>𝑺𝒖𝒏</m:t>
                        </m:r>
                        <m:r>
                          <a:rPr lang="fr-FR" sz="1400" b="1" i="1" baseline="-25000">
                            <a:solidFill>
                              <a:srgbClr val="000000"/>
                            </a:solidFill>
                            <a:latin typeface="Cambria Math"/>
                            <a:ea typeface="Times New Roman"/>
                          </a:rPr>
                          <m:t>,</m:t>
                        </m:r>
                        <m:r>
                          <a:rPr lang="fr-FR" sz="1400" b="1" i="1" baseline="-25000">
                            <a:solidFill>
                              <a:srgbClr val="000000"/>
                            </a:solidFill>
                            <a:latin typeface="Cambria Math"/>
                            <a:ea typeface="Times New Roman"/>
                          </a:rPr>
                          <m:t>𝒊</m:t>
                        </m:r>
                      </m:oMath>
                    </m:oMathPara>
                  </a14:m>
                  <a:endParaRPr lang="fr-FR" sz="2800">
                    <a:latin typeface="Times New Roman"/>
                    <a:ea typeface="Times New Roman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 i="1">
                            <a:solidFill>
                              <a:srgbClr val="000000"/>
                            </a:solidFill>
                            <a:latin typeface="Cambria Math"/>
                            <a:ea typeface="Times New Roman"/>
                          </a:rPr>
                          <m:t>𝑰</m:t>
                        </m:r>
                        <m:r>
                          <a:rPr lang="fr-FR" sz="1400" b="1" i="1" baseline="-25000">
                            <a:solidFill>
                              <a:srgbClr val="000000"/>
                            </a:solidFill>
                            <a:latin typeface="Cambria Math"/>
                            <a:ea typeface="Times New Roman"/>
                          </a:rPr>
                          <m:t>𝑺𝒉</m:t>
                        </m:r>
                        <m:r>
                          <a:rPr lang="fr-FR" sz="1400" b="1" i="1" baseline="-25000">
                            <a:solidFill>
                              <a:srgbClr val="000000"/>
                            </a:solidFill>
                            <a:latin typeface="Cambria Math"/>
                            <a:ea typeface="Times New Roman"/>
                          </a:rPr>
                          <m:t>,</m:t>
                        </m:r>
                        <m:r>
                          <a:rPr lang="fr-FR" sz="1400" b="1" i="1" baseline="-25000">
                            <a:solidFill>
                              <a:srgbClr val="000000"/>
                            </a:solidFill>
                            <a:latin typeface="Cambria Math"/>
                            <a:ea typeface="Times New Roman"/>
                          </a:rPr>
                          <m:t>𝒊</m:t>
                        </m:r>
                      </m:oMath>
                    </m:oMathPara>
                  </a14:m>
                  <a:endParaRPr lang="fr-FR" sz="2800">
                    <a:latin typeface="Times New Roman"/>
                    <a:ea typeface="Times New Roman"/>
                  </a:endParaRPr>
                </a:p>
              </p:txBody>
            </p:sp>
          </mc:Choice>
          <mc:Fallback xmlns="">
            <p:sp>
              <p:nvSpPr>
                <p:cNvPr id="54" name="Parallélogramme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1295" y="3542690"/>
                  <a:ext cx="529803" cy="359321"/>
                </a:xfrm>
                <a:prstGeom prst="parallelogram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  <a:ln w="63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Connecteur en arc 54">
              <a:extLst>
                <a:ext uri="{FF2B5EF4-FFF2-40B4-BE49-F238E27FC236}">
                  <a16:creationId xmlns:a16="http://schemas.microsoft.com/office/drawing/2014/main" id="{3FEC5E95-DE05-4579-A573-E8BD17413145}"/>
                </a:ext>
              </a:extLst>
            </p:cNvPr>
            <p:cNvCxnSpPr>
              <a:stCxn id="15" idx="2"/>
              <a:endCxn id="21" idx="5"/>
            </p:cNvCxnSpPr>
            <p:nvPr/>
          </p:nvCxnSpPr>
          <p:spPr>
            <a:xfrm>
              <a:off x="5316688" y="3203825"/>
              <a:ext cx="449524" cy="518526"/>
            </a:xfrm>
            <a:prstGeom prst="curvedConnector3">
              <a:avLst>
                <a:gd name="adj1" fmla="val 50000"/>
              </a:avLst>
            </a:prstGeom>
            <a:ln w="6350" cap="flat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en arc 55">
              <a:extLst>
                <a:ext uri="{FF2B5EF4-FFF2-40B4-BE49-F238E27FC236}">
                  <a16:creationId xmlns:a16="http://schemas.microsoft.com/office/drawing/2014/main" id="{73FD5200-E07B-429E-A743-DECD5CF4287C}"/>
                </a:ext>
              </a:extLst>
            </p:cNvPr>
            <p:cNvCxnSpPr>
              <a:stCxn id="17" idx="2"/>
              <a:endCxn id="21" idx="5"/>
            </p:cNvCxnSpPr>
            <p:nvPr/>
          </p:nvCxnSpPr>
          <p:spPr>
            <a:xfrm flipV="1">
              <a:off x="5316616" y="3722351"/>
              <a:ext cx="449596" cy="570281"/>
            </a:xfrm>
            <a:prstGeom prst="curvedConnector3">
              <a:avLst>
                <a:gd name="adj1" fmla="val 50000"/>
              </a:avLst>
            </a:prstGeom>
            <a:ln w="6350" cap="flat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en arc 56">
              <a:extLst>
                <a:ext uri="{FF2B5EF4-FFF2-40B4-BE49-F238E27FC236}">
                  <a16:creationId xmlns:a16="http://schemas.microsoft.com/office/drawing/2014/main" id="{9F450FC3-6550-415D-A6BA-FC3A8F1B2E06}"/>
                </a:ext>
              </a:extLst>
            </p:cNvPr>
            <p:cNvCxnSpPr>
              <a:stCxn id="11" idx="2"/>
              <a:endCxn id="15" idx="5"/>
            </p:cNvCxnSpPr>
            <p:nvPr/>
          </p:nvCxnSpPr>
          <p:spPr>
            <a:xfrm>
              <a:off x="4489175" y="3128054"/>
              <a:ext cx="297709" cy="75770"/>
            </a:xfrm>
            <a:prstGeom prst="curvedConnector3">
              <a:avLst>
                <a:gd name="adj1" fmla="val 50000"/>
              </a:avLst>
            </a:prstGeom>
            <a:ln w="6350" cap="flat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en arc 57">
              <a:extLst>
                <a:ext uri="{FF2B5EF4-FFF2-40B4-BE49-F238E27FC236}">
                  <a16:creationId xmlns:a16="http://schemas.microsoft.com/office/drawing/2014/main" id="{FB450787-CBB9-44EC-901C-640C2F0795B6}"/>
                </a:ext>
              </a:extLst>
            </p:cNvPr>
            <p:cNvCxnSpPr>
              <a:stCxn id="11" idx="2"/>
              <a:endCxn id="17" idx="5"/>
            </p:cNvCxnSpPr>
            <p:nvPr/>
          </p:nvCxnSpPr>
          <p:spPr>
            <a:xfrm>
              <a:off x="4489175" y="3128054"/>
              <a:ext cx="297652" cy="1164578"/>
            </a:xfrm>
            <a:prstGeom prst="curvedConnector3">
              <a:avLst>
                <a:gd name="adj1" fmla="val 50000"/>
              </a:avLst>
            </a:prstGeom>
            <a:ln w="6350" cap="flat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en arc 58">
              <a:extLst>
                <a:ext uri="{FF2B5EF4-FFF2-40B4-BE49-F238E27FC236}">
                  <a16:creationId xmlns:a16="http://schemas.microsoft.com/office/drawing/2014/main" id="{96FBACC6-55AC-4654-A5CD-F21D9BE5C1D9}"/>
                </a:ext>
              </a:extLst>
            </p:cNvPr>
            <p:cNvCxnSpPr>
              <a:stCxn id="7" idx="2"/>
              <a:endCxn id="10" idx="5"/>
            </p:cNvCxnSpPr>
            <p:nvPr/>
          </p:nvCxnSpPr>
          <p:spPr>
            <a:xfrm>
              <a:off x="3197075" y="2950541"/>
              <a:ext cx="244258" cy="177513"/>
            </a:xfrm>
            <a:prstGeom prst="curvedConnector3">
              <a:avLst/>
            </a:prstGeom>
            <a:ln w="6350" cap="flat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en arc 59">
              <a:extLst>
                <a:ext uri="{FF2B5EF4-FFF2-40B4-BE49-F238E27FC236}">
                  <a16:creationId xmlns:a16="http://schemas.microsoft.com/office/drawing/2014/main" id="{2EF83894-5FC8-4E96-A4AE-2B6BD4A709CA}"/>
                </a:ext>
              </a:extLst>
            </p:cNvPr>
            <p:cNvCxnSpPr>
              <a:stCxn id="9" idx="2"/>
              <a:endCxn id="10" idx="5"/>
            </p:cNvCxnSpPr>
            <p:nvPr/>
          </p:nvCxnSpPr>
          <p:spPr>
            <a:xfrm flipV="1">
              <a:off x="3197075" y="3128053"/>
              <a:ext cx="244258" cy="172842"/>
            </a:xfrm>
            <a:prstGeom prst="curvedConnector3">
              <a:avLst/>
            </a:prstGeom>
            <a:ln w="6350" cap="flat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FEF67D7-43EC-4C5E-B273-ADC03B69D0F3}"/>
                </a:ext>
              </a:extLst>
            </p:cNvPr>
            <p:cNvSpPr/>
            <p:nvPr/>
          </p:nvSpPr>
          <p:spPr>
            <a:xfrm>
              <a:off x="2717165" y="2351479"/>
              <a:ext cx="1871972" cy="2191439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 sz="320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01333BC-824E-41AA-948E-DB2A3A0E16B4}"/>
                </a:ext>
              </a:extLst>
            </p:cNvPr>
            <p:cNvSpPr/>
            <p:nvPr/>
          </p:nvSpPr>
          <p:spPr>
            <a:xfrm>
              <a:off x="2717165" y="2181906"/>
              <a:ext cx="1871972" cy="169439"/>
            </a:xfrm>
            <a:prstGeom prst="rect">
              <a:avLst/>
            </a:prstGeom>
          </p:spPr>
          <p:txBody>
            <a:bodyPr wrap="square" anchor="b">
              <a:no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Calibri"/>
                  <a:ea typeface="Times New Roman"/>
                </a:rPr>
                <a:t>Extinction coefficients</a:t>
              </a:r>
              <a:endParaRPr lang="fr-FR" sz="2800" dirty="0">
                <a:latin typeface="Times New Roman"/>
                <a:ea typeface="Times New Roman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6D47A8F-042F-42E9-A0C5-91C103B64C57}"/>
                </a:ext>
              </a:extLst>
            </p:cNvPr>
            <p:cNvSpPr/>
            <p:nvPr/>
          </p:nvSpPr>
          <p:spPr>
            <a:xfrm>
              <a:off x="4730625" y="2351480"/>
              <a:ext cx="741725" cy="1094777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 sz="320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81CF1CF-B608-420C-A68D-53B4D6D8AAB5}"/>
                </a:ext>
              </a:extLst>
            </p:cNvPr>
            <p:cNvSpPr/>
            <p:nvPr/>
          </p:nvSpPr>
          <p:spPr>
            <a:xfrm>
              <a:off x="4733146" y="2113644"/>
              <a:ext cx="741880" cy="237836"/>
            </a:xfrm>
            <a:prstGeom prst="rect">
              <a:avLst/>
            </a:prstGeom>
          </p:spPr>
          <p:txBody>
            <a:bodyPr wrap="square" anchor="b">
              <a:no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Calibri"/>
                  <a:ea typeface="Times New Roman"/>
                </a:rPr>
                <a:t>Sunlit/shaded</a:t>
              </a:r>
              <a:br>
                <a:rPr lang="en-US" sz="1400" dirty="0">
                  <a:solidFill>
                    <a:srgbClr val="000000"/>
                  </a:solidFill>
                  <a:latin typeface="Calibri"/>
                  <a:ea typeface="Times New Roman"/>
                </a:rPr>
              </a:br>
              <a:r>
                <a:rPr lang="en-US" sz="1400" dirty="0">
                  <a:solidFill>
                    <a:srgbClr val="000000"/>
                  </a:solidFill>
                  <a:latin typeface="Calibri"/>
                  <a:ea typeface="Times New Roman"/>
                </a:rPr>
                <a:t>leaf fractions</a:t>
              </a:r>
              <a:endParaRPr lang="fr-FR" sz="2800" dirty="0">
                <a:latin typeface="Times New Roman"/>
                <a:ea typeface="Times New Roman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5939CAB-E7E8-4EF2-A9B2-6CA4A596FA99}"/>
                </a:ext>
              </a:extLst>
            </p:cNvPr>
            <p:cNvSpPr/>
            <p:nvPr/>
          </p:nvSpPr>
          <p:spPr>
            <a:xfrm>
              <a:off x="4730625" y="3589403"/>
              <a:ext cx="741725" cy="953516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 sz="320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A7B8A41-7015-455E-8490-D77205BAC7EC}"/>
                </a:ext>
              </a:extLst>
            </p:cNvPr>
            <p:cNvSpPr/>
            <p:nvPr/>
          </p:nvSpPr>
          <p:spPr>
            <a:xfrm>
              <a:off x="4730630" y="4545352"/>
              <a:ext cx="741720" cy="27999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Calibri"/>
                  <a:ea typeface="Times New Roman"/>
                </a:rPr>
                <a:t>absorbed irradiance per unit leaf area of</a:t>
              </a:r>
              <a:endParaRPr lang="fr-FR" sz="2800" dirty="0">
                <a:latin typeface="Times New Roman"/>
                <a:ea typeface="Times New Roman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6294A81-6EB1-43A1-8177-0A17AE20E459}"/>
                </a:ext>
              </a:extLst>
            </p:cNvPr>
            <p:cNvSpPr/>
            <p:nvPr/>
          </p:nvSpPr>
          <p:spPr>
            <a:xfrm>
              <a:off x="5613838" y="3439919"/>
              <a:ext cx="741725" cy="557729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 sz="320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1B9C6AB-E1F4-4A90-87A2-F9E1EE30A8F8}"/>
                </a:ext>
              </a:extLst>
            </p:cNvPr>
            <p:cNvSpPr/>
            <p:nvPr/>
          </p:nvSpPr>
          <p:spPr>
            <a:xfrm>
              <a:off x="5613584" y="2898867"/>
              <a:ext cx="813249" cy="541050"/>
            </a:xfrm>
            <a:prstGeom prst="rect">
              <a:avLst/>
            </a:prstGeom>
          </p:spPr>
          <p:txBody>
            <a:bodyPr wrap="square" anchor="b">
              <a:no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Calibri"/>
                  <a:ea typeface="Times New Roman"/>
                </a:rPr>
                <a:t>Absorbed irradiance per unit ground area</a:t>
              </a:r>
              <a:endParaRPr lang="fr-FR" sz="2800" dirty="0">
                <a:latin typeface="Times New Roman"/>
                <a:ea typeface="Times New Roman"/>
              </a:endParaRPr>
            </a:p>
          </p:txBody>
        </p:sp>
        <p:cxnSp>
          <p:nvCxnSpPr>
            <p:cNvPr id="36" name="Connecteur en arc 68">
              <a:extLst>
                <a:ext uri="{FF2B5EF4-FFF2-40B4-BE49-F238E27FC236}">
                  <a16:creationId xmlns:a16="http://schemas.microsoft.com/office/drawing/2014/main" id="{F94B0B6A-B30B-4C80-8E8D-AA6B1548CE10}"/>
                </a:ext>
              </a:extLst>
            </p:cNvPr>
            <p:cNvCxnSpPr>
              <a:stCxn id="9" idx="2"/>
              <a:endCxn id="14" idx="5"/>
            </p:cNvCxnSpPr>
            <p:nvPr/>
          </p:nvCxnSpPr>
          <p:spPr>
            <a:xfrm>
              <a:off x="3197078" y="3300896"/>
              <a:ext cx="868249" cy="991736"/>
            </a:xfrm>
            <a:prstGeom prst="curvedConnector3">
              <a:avLst/>
            </a:prstGeom>
            <a:ln w="6350" cap="flat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Parallélogramme 36">
                  <a:extLst>
                    <a:ext uri="{FF2B5EF4-FFF2-40B4-BE49-F238E27FC236}">
                      <a16:creationId xmlns:a16="http://schemas.microsoft.com/office/drawing/2014/main" id="{CA92F93C-17BE-493B-8539-DB7D5EA6E647}"/>
                    </a:ext>
                  </a:extLst>
                </p:cNvPr>
                <p:cNvSpPr/>
                <p:nvPr/>
              </p:nvSpPr>
              <p:spPr>
                <a:xfrm>
                  <a:off x="2773263" y="2426223"/>
                  <a:ext cx="459163" cy="282523"/>
                </a:xfrm>
                <a:prstGeom prst="parallelogram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1400" b="1" i="1">
                            <a:solidFill>
                              <a:srgbClr val="000000"/>
                            </a:solidFill>
                            <a:latin typeface="Cambria Math"/>
                            <a:ea typeface="Times New Roman"/>
                          </a:rPr>
                          <m:t>𝝆</m:t>
                        </m:r>
                        <m:r>
                          <a:rPr lang="fr-FR" sz="1400" b="1" i="1">
                            <a:solidFill>
                              <a:srgbClr val="000000"/>
                            </a:solidFill>
                            <a:latin typeface="Cambria Math"/>
                            <a:ea typeface="Times New Roman"/>
                          </a:rPr>
                          <m:t>, </m:t>
                        </m:r>
                        <m:r>
                          <a:rPr lang="el-GR" sz="1400" b="1" i="1">
                            <a:solidFill>
                              <a:srgbClr val="000000"/>
                            </a:solidFill>
                            <a:latin typeface="Cambria Math"/>
                            <a:ea typeface="Times New Roman"/>
                          </a:rPr>
                          <m:t>𝝉</m:t>
                        </m:r>
                      </m:oMath>
                    </m:oMathPara>
                  </a14:m>
                  <a:endParaRPr lang="fr-FR" sz="2800">
                    <a:latin typeface="Times New Roman"/>
                    <a:ea typeface="Times New Roman"/>
                  </a:endParaRPr>
                </a:p>
              </p:txBody>
            </p:sp>
          </mc:Choice>
          <mc:Fallback xmlns="">
            <p:sp>
              <p:nvSpPr>
                <p:cNvPr id="70" name="Parallélogramm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3263" y="2426223"/>
                  <a:ext cx="459163" cy="282523"/>
                </a:xfrm>
                <a:prstGeom prst="parallelogram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  <a:ln w="63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Connecteur en arc 70">
              <a:extLst>
                <a:ext uri="{FF2B5EF4-FFF2-40B4-BE49-F238E27FC236}">
                  <a16:creationId xmlns:a16="http://schemas.microsoft.com/office/drawing/2014/main" id="{8E450F82-33F8-4A75-8A65-BDD55DC7B7F0}"/>
                </a:ext>
              </a:extLst>
            </p:cNvPr>
            <p:cNvCxnSpPr>
              <a:stCxn id="37" idx="2"/>
              <a:endCxn id="11" idx="0"/>
            </p:cNvCxnSpPr>
            <p:nvPr/>
          </p:nvCxnSpPr>
          <p:spPr>
            <a:xfrm>
              <a:off x="3197111" y="2567485"/>
              <a:ext cx="1062483" cy="419307"/>
            </a:xfrm>
            <a:prstGeom prst="curvedConnector2">
              <a:avLst/>
            </a:prstGeom>
            <a:ln w="6350" cap="flat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Parallélogramme 38">
                  <a:extLst>
                    <a:ext uri="{FF2B5EF4-FFF2-40B4-BE49-F238E27FC236}">
                      <a16:creationId xmlns:a16="http://schemas.microsoft.com/office/drawing/2014/main" id="{FA7DC41A-E304-4A32-A999-88810089849E}"/>
                    </a:ext>
                  </a:extLst>
                </p:cNvPr>
                <p:cNvSpPr/>
                <p:nvPr/>
              </p:nvSpPr>
              <p:spPr>
                <a:xfrm>
                  <a:off x="4030012" y="3801720"/>
                  <a:ext cx="459163" cy="282523"/>
                </a:xfrm>
                <a:prstGeom prst="parallelogram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/>
                              </a:rPr>
                            </m:ctrlPr>
                          </m:sSubPr>
                          <m:e>
                            <m:r>
                              <a:rPr lang="el-GR" sz="1400" b="1" i="1">
                                <a:solidFill>
                                  <a:srgbClr val="000000"/>
                                </a:solidFill>
                                <a:latin typeface="Cambria Math"/>
                                <a:ea typeface="Times New Roman"/>
                              </a:rPr>
                              <m:t>𝝆</m:t>
                            </m:r>
                          </m:e>
                          <m:sub>
                            <m:r>
                              <a:rPr lang="el-GR" sz="1400" b="1" i="1">
                                <a:solidFill>
                                  <a:srgbClr val="000000"/>
                                </a:solidFill>
                                <a:latin typeface="Cambria Math"/>
                                <a:ea typeface="Times New Roman"/>
                              </a:rPr>
                              <m:t>𝒅𝒊</m:t>
                            </m:r>
                            <m:r>
                              <a:rPr lang="fr-FR" sz="1400" b="1" i="1">
                                <a:solidFill>
                                  <a:srgbClr val="000000"/>
                                </a:solidFill>
                                <a:latin typeface="Cambria Math"/>
                                <a:ea typeface="Times New Roman"/>
                              </a:rPr>
                              <m:t>𝒇</m:t>
                            </m:r>
                          </m:sub>
                        </m:sSub>
                      </m:oMath>
                    </m:oMathPara>
                  </a14:m>
                  <a:endParaRPr lang="fr-FR" sz="2800" dirty="0">
                    <a:latin typeface="Times New Roman"/>
                    <a:ea typeface="Times New Roman"/>
                  </a:endParaRPr>
                </a:p>
              </p:txBody>
            </p:sp>
          </mc:Choice>
          <mc:Fallback xmlns="">
            <p:sp>
              <p:nvSpPr>
                <p:cNvPr id="105" name="Parallélogramme 1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0012" y="3801720"/>
                  <a:ext cx="459163" cy="282523"/>
                </a:xfrm>
                <a:prstGeom prst="parallelogram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  <a:ln w="63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Connecteur en arc 105">
              <a:extLst>
                <a:ext uri="{FF2B5EF4-FFF2-40B4-BE49-F238E27FC236}">
                  <a16:creationId xmlns:a16="http://schemas.microsoft.com/office/drawing/2014/main" id="{5098707C-9074-429D-858D-53ADF4912BDE}"/>
                </a:ext>
              </a:extLst>
            </p:cNvPr>
            <p:cNvCxnSpPr>
              <a:stCxn id="8" idx="2"/>
              <a:endCxn id="17" idx="5"/>
            </p:cNvCxnSpPr>
            <p:nvPr/>
          </p:nvCxnSpPr>
          <p:spPr>
            <a:xfrm>
              <a:off x="4453860" y="3593333"/>
              <a:ext cx="332967" cy="699299"/>
            </a:xfrm>
            <a:prstGeom prst="curvedConnector3">
              <a:avLst>
                <a:gd name="adj1" fmla="val 50000"/>
              </a:avLst>
            </a:prstGeom>
            <a:ln w="6350" cap="flat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en arc 108">
              <a:extLst>
                <a:ext uri="{FF2B5EF4-FFF2-40B4-BE49-F238E27FC236}">
                  <a16:creationId xmlns:a16="http://schemas.microsoft.com/office/drawing/2014/main" id="{5D7EB961-A9E6-44C0-A9C5-EA5F7DFDAF97}"/>
                </a:ext>
              </a:extLst>
            </p:cNvPr>
            <p:cNvCxnSpPr>
              <a:stCxn id="39" idx="2"/>
              <a:endCxn id="17" idx="5"/>
            </p:cNvCxnSpPr>
            <p:nvPr/>
          </p:nvCxnSpPr>
          <p:spPr>
            <a:xfrm>
              <a:off x="4453860" y="3942982"/>
              <a:ext cx="332967" cy="349650"/>
            </a:xfrm>
            <a:prstGeom prst="curvedConnector3">
              <a:avLst>
                <a:gd name="adj1" fmla="val 50000"/>
              </a:avLst>
            </a:prstGeom>
            <a:ln w="6350" cap="flat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26366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65</Words>
  <Application>Microsoft Office PowerPoint</Application>
  <PresentationFormat>Grand écran</PresentationFormat>
  <Paragraphs>34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Courier New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Rami Albasha</dc:creator>
  <cp:lastModifiedBy>Rami Albasha</cp:lastModifiedBy>
  <cp:revision>16</cp:revision>
  <dcterms:created xsi:type="dcterms:W3CDTF">2020-02-11T17:48:06Z</dcterms:created>
  <dcterms:modified xsi:type="dcterms:W3CDTF">2020-02-12T18:16:35Z</dcterms:modified>
</cp:coreProperties>
</file>