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7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2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7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7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1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2583-AEB4-458C-879E-6361A87AD8E8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91D6-C8B9-48F8-83D0-F0B21EC1E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2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92" y="4218324"/>
            <a:ext cx="1005928" cy="20657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2" y="4370506"/>
            <a:ext cx="1198654" cy="19135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56" y="4106488"/>
            <a:ext cx="2462534" cy="21775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60" y="1953491"/>
            <a:ext cx="2216726" cy="16625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52" y="1953491"/>
            <a:ext cx="2492534" cy="16625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" y="1953490"/>
            <a:ext cx="2493820" cy="16625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4358" y="1247071"/>
            <a:ext cx="3123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effectLst/>
              </a:rPr>
              <a:t>Espalier palissé</a:t>
            </a:r>
          </a:p>
          <a:p>
            <a:pPr algn="ctr"/>
            <a:r>
              <a:rPr lang="fr-FR" sz="1600" dirty="0" smtClean="0">
                <a:effectLst/>
              </a:rPr>
              <a:t>(Guyot simple ou double, cordon…)</a:t>
            </a:r>
            <a:endParaRPr lang="fr-FR" sz="1600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1843" y="1339403"/>
            <a:ext cx="52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effectLst/>
              </a:rPr>
              <a:t>Lyre</a:t>
            </a:r>
            <a:endParaRPr lang="fr-FR" sz="1600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48868" y="1339403"/>
            <a:ext cx="806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effectLst/>
              </a:rPr>
              <a:t>Pergola</a:t>
            </a:r>
            <a:endParaRPr lang="fr-FR" sz="1600" dirty="0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568" y="531282"/>
            <a:ext cx="4214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>
                <a:effectLst/>
              </a:rPr>
              <a:t>Exemples de systèmes de conduites de la vigne </a:t>
            </a:r>
            <a:endParaRPr lang="fr-FR" sz="1600" b="1" dirty="0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406" y="6496628"/>
            <a:ext cx="1620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vignevin-occitanie.com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70137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Rami ALBASHA</dc:creator>
  <cp:lastModifiedBy>Rami ALBASHA</cp:lastModifiedBy>
  <cp:revision>2</cp:revision>
  <dcterms:created xsi:type="dcterms:W3CDTF">2022-10-05T08:13:05Z</dcterms:created>
  <dcterms:modified xsi:type="dcterms:W3CDTF">2022-10-05T08:13:58Z</dcterms:modified>
</cp:coreProperties>
</file>