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20" r:id="rId2"/>
    <p:sldId id="375" r:id="rId3"/>
    <p:sldId id="336" r:id="rId4"/>
    <p:sldId id="362" r:id="rId5"/>
    <p:sldId id="358" r:id="rId6"/>
    <p:sldId id="338" r:id="rId7"/>
    <p:sldId id="339" r:id="rId8"/>
    <p:sldId id="363" r:id="rId9"/>
    <p:sldId id="384" r:id="rId10"/>
    <p:sldId id="383" r:id="rId11"/>
    <p:sldId id="366" r:id="rId12"/>
    <p:sldId id="385" r:id="rId13"/>
    <p:sldId id="345" r:id="rId14"/>
    <p:sldId id="376" r:id="rId15"/>
    <p:sldId id="381" r:id="rId16"/>
    <p:sldId id="377" r:id="rId17"/>
    <p:sldId id="380" r:id="rId18"/>
    <p:sldId id="370" r:id="rId19"/>
    <p:sldId id="372" r:id="rId20"/>
    <p:sldId id="373" r:id="rId21"/>
    <p:sldId id="374" r:id="rId22"/>
    <p:sldId id="354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60" d="100"/>
          <a:sy n="60" d="100"/>
        </p:scale>
        <p:origin x="48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itgeorge.ne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velopment/web-services-and-clou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web-services-and-cloud-comput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rikacademy.com/Courses/Courses/Details/106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academy/majors/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academy.telerik.com/academy/success-stori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@donchominkov" TargetMode="External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smtClean="0"/>
              <a:t>Web Services and Cloud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Web Services Course Program, Evaluation, Exams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8308" y="302388"/>
            <a:ext cx="1217892" cy="13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QRZywIAqev4KzIpgcdPb_UDhKKufs0XfcBF3H59wanTJiG6Mg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51" y="4745018"/>
            <a:ext cx="2339898" cy="169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jqzq458FeEqUWC7vn64qwBjzL7wF5Xxcj-cVvAh0YCQUuw-y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98" y="497278"/>
            <a:ext cx="1851102" cy="13865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IiqaXvZovKsLxQJLKo2eq1sINLHM3XDvBxYn-DWg_7wEtVZd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67375"/>
            <a:ext cx="2286000" cy="1712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3F68D-FE3C-4D32-84BC-7CF1B4400E6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7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Software Developer and</a:t>
            </a:r>
            <a:br>
              <a:rPr lang="en-US" dirty="0" smtClean="0"/>
            </a:br>
            <a:r>
              <a:rPr lang="en-US" dirty="0" smtClean="0"/>
              <a:t>Technical Trainer @ 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second season of 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 @ </a:t>
            </a:r>
            <a:r>
              <a:rPr lang="en-US" dirty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itgeorge.net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595"/>
          <a:stretch/>
        </p:blipFill>
        <p:spPr bwMode="auto">
          <a:xfrm>
            <a:off x="6705600" y="1312127"/>
            <a:ext cx="1676400" cy="1964473"/>
          </a:xfrm>
          <a:prstGeom prst="roundRect">
            <a:avLst>
              <a:gd name="adj" fmla="val 1240"/>
            </a:avLst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(4)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01F06F2-510C-4FCD-A4C0-7499E4240B1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new C# students – bonus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14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leave academy halls (~19:00)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143375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databases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forums.academy.telerik.com/web-development/web-services-and-cloud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academy.telerik.com/student-courses/software-technologies/web-services-and-cloud-computing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Web Services and Cloud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</a:t>
            </a:r>
            <a:r>
              <a:rPr lang="en-US" dirty="0" smtClean="0"/>
              <a:t>Course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2367294"/>
            <a:ext cx="2857988" cy="28092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telerikacademy.com/Courses/Courses/Details/106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2012/2013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SQL Server 2012 Developer with Service Pack 1 and Developer </a:t>
            </a:r>
            <a:r>
              <a:rPr lang="en-US" dirty="0" smtClean="0"/>
              <a:t>Tools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648200"/>
            <a:ext cx="381000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5130863"/>
            <a:ext cx="19812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Databases: 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Web Services and Cloud Technologies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Two courses at the same time</a:t>
            </a:r>
          </a:p>
          <a:p>
            <a:pPr lvl="1"/>
            <a:r>
              <a:rPr lang="en-US" dirty="0" smtClean="0"/>
              <a:t>Web Services and Cloud Technologies </a:t>
            </a:r>
          </a:p>
          <a:p>
            <a:pPr lvl="2"/>
            <a:r>
              <a:rPr lang="en-US" dirty="0"/>
              <a:t>Lectures every working day in </a:t>
            </a:r>
            <a:r>
              <a:rPr lang="en-US" dirty="0" smtClean="0"/>
              <a:t>the week</a:t>
            </a:r>
          </a:p>
          <a:p>
            <a:pPr lvl="3"/>
            <a:r>
              <a:rPr lang="en-US" dirty="0" smtClean="0"/>
              <a:t>From 10:30 to 19:00</a:t>
            </a:r>
            <a:endParaRPr lang="en-US" dirty="0"/>
          </a:p>
          <a:p>
            <a:pPr lvl="2"/>
            <a:r>
              <a:rPr lang="en-US" dirty="0"/>
              <a:t>Practical exam after </a:t>
            </a:r>
            <a:r>
              <a:rPr lang="en-US" dirty="0" smtClean="0"/>
              <a:t>2 weeks</a:t>
            </a:r>
            <a:endParaRPr lang="en-US" dirty="0"/>
          </a:p>
          <a:p>
            <a:pPr lvl="1"/>
            <a:r>
              <a:rPr lang="en-US" dirty="0" smtClean="0"/>
              <a:t>Developer Support Course</a:t>
            </a:r>
          </a:p>
          <a:p>
            <a:pPr lvl="2"/>
            <a:r>
              <a:rPr lang="en-US" dirty="0" smtClean="0"/>
              <a:t>Lectures 2 time a week</a:t>
            </a:r>
          </a:p>
          <a:p>
            <a:pPr lvl="3"/>
            <a:r>
              <a:rPr lang="en-US" dirty="0" smtClean="0"/>
              <a:t>Every Monday and Thursday</a:t>
            </a:r>
            <a:br>
              <a:rPr lang="en-US" dirty="0" smtClean="0"/>
            </a:br>
            <a:r>
              <a:rPr lang="en-US" dirty="0" smtClean="0"/>
              <a:t>from 16:00 to 19:00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3528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Programming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284" y="1769198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4572000"/>
            <a:ext cx="2695700" cy="19812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academy.telerik.com/images/newsletter_assets/telerik-academy-program-april-2013-3.jpg?sfvrsn=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3" y="1540415"/>
            <a:ext cx="4782087" cy="49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635749" y="4648199"/>
            <a:ext cx="1031251" cy="22860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51359" y="5379265"/>
            <a:ext cx="609600" cy="30819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Services and Cloud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Web Services and Cloud?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Web Services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Web Services – </a:t>
            </a:r>
            <a:r>
              <a:rPr lang="en-US" dirty="0" smtClean="0"/>
              <a:t>Overview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Windows Communication Foundation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/>
              <a:t>WebAPI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Consuming REST Services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Unit Testing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SOA Architecture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Cloud Computing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Cloud Services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Telerik </a:t>
            </a:r>
            <a:r>
              <a:rPr lang="en-US" dirty="0" err="1" smtClean="0"/>
              <a:t>Everlive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53100" y="2971800"/>
            <a:ext cx="2857500" cy="1923224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</a:t>
            </a:r>
            <a:r>
              <a:rPr lang="en-US" dirty="0"/>
              <a:t>competitions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first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and 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http://minkov.it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Twitter: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donchominkov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5600" y="1295400"/>
            <a:ext cx="1662544" cy="1981200"/>
          </a:xfrm>
          <a:prstGeom prst="roundRect">
            <a:avLst>
              <a:gd name="adj" fmla="val 1240"/>
            </a:avLst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1662</TotalTime>
  <Words>559</Words>
  <Application>Microsoft Office PowerPoint</Application>
  <PresentationFormat>On-screen Show (4:3)</PresentationFormat>
  <Paragraphs>169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Web Services and Cloud Technologies</vt:lpstr>
      <vt:lpstr>Table of Contents</vt:lpstr>
      <vt:lpstr>Web Services and Cloud Technologies</vt:lpstr>
      <vt:lpstr>What's Coming Next?</vt:lpstr>
      <vt:lpstr>C# Programming Track</vt:lpstr>
      <vt:lpstr>Web Services and Cloud – Program</vt:lpstr>
      <vt:lpstr>The Web Services  Course Program</vt:lpstr>
      <vt:lpstr>The Trainers Team</vt:lpstr>
      <vt:lpstr>Trainers Team</vt:lpstr>
      <vt:lpstr>Trainers Team (2)</vt:lpstr>
      <vt:lpstr>Trainers Team (3)</vt:lpstr>
      <vt:lpstr>Trainers Team (4)</vt:lpstr>
      <vt:lpstr>Evaluation </vt:lpstr>
      <vt:lpstr>Web Services – Evaluation</vt:lpstr>
      <vt:lpstr>Pass / Excellence / Fail Criteria</vt:lpstr>
      <vt:lpstr>Homework Peer Reviews</vt:lpstr>
      <vt:lpstr>Check Your Presence</vt:lpstr>
      <vt:lpstr>Resources</vt:lpstr>
      <vt:lpstr>Course Web Site &amp; Forums</vt:lpstr>
      <vt:lpstr>Telerik Integrated Learning System (TILS)</vt:lpstr>
      <vt:lpstr>Required Software</vt:lpstr>
      <vt:lpstr>Databases: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donchominkov@gmail.com</cp:lastModifiedBy>
  <cp:revision>510</cp:revision>
  <dcterms:created xsi:type="dcterms:W3CDTF">2007-12-08T16:03:35Z</dcterms:created>
  <dcterms:modified xsi:type="dcterms:W3CDTF">2013-08-05T07:50:52Z</dcterms:modified>
  <cp:category>software engineering</cp:category>
</cp:coreProperties>
</file>