
<file path=[Content_Types].xml><?xml version="1.0" encoding="utf-8"?>
<Types xmlns="http://schemas.openxmlformats.org/package/2006/content-types">
  <Override PartName="/ppt/tags/tag8.xml" ContentType="application/vnd.openxmlformats-officedocument.presentationml.tags+xml"/>
  <Override PartName="/ppt/tags/tag104.xml" ContentType="application/vnd.openxmlformats-officedocument.presentationml.tags+xml"/>
  <Override PartName="/ppt/tags/tag140.xml" ContentType="application/vnd.openxmlformats-officedocument.presentationml.tags+xml"/>
  <Override PartName="/ppt/tags/tag151.xml" ContentType="application/vnd.openxmlformats-officedocument.presentationml.tags+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tags/tag189.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178.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tags/tag41.xml" ContentType="application/vnd.openxmlformats-officedocument.presentationml.tags+xml"/>
  <Override PartName="/ppt/tags/tag145.xml" ContentType="application/vnd.openxmlformats-officedocument.presentationml.tags+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41.xml" ContentType="application/vnd.openxmlformats-officedocument.presentationml.tags+xml"/>
  <Override PartName="/ppt/tags/tag170.xml" ContentType="application/vnd.openxmlformats-officedocument.presentationml.tags+xml"/>
  <Override PartName="/ppt/presProps.xml" ContentType="application/vnd.openxmlformats-officedocument.presentationml.presProps+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tags/tag130.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Default Extension="emf" ContentType="image/x-emf"/>
  <Override PartName="/ppt/presentation.xml" ContentType="application/vnd.openxmlformats-officedocument.presentationml.presentation.main+xml"/>
  <Override PartName="/ppt/tags/tag1.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docProps/app.xml" ContentType="application/vnd.openxmlformats-officedocument.extended-properties+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68.xml" ContentType="application/vnd.openxmlformats-officedocument.presentationml.tags+xml"/>
  <Override PartName="/ppt/tags/tag18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57.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64.xml" ContentType="application/vnd.openxmlformats-officedocument.presentationml.tags+xml"/>
  <Override PartName="/ppt/tags/tag182.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106.xml" ContentType="application/vnd.openxmlformats-officedocument.presentationml.tags+xml"/>
  <Override PartName="/ppt/tags/tag124.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31.xml" ContentType="application/vnd.openxmlformats-officedocument.presentationml.tags+xml"/>
  <Override PartName="/ppt/tags/tag160.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47.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36.xml" ContentType="application/vnd.openxmlformats-officedocument.presentationml.tags+xml"/>
  <Override PartName="/ppt/tags/tag154.xml" ContentType="application/vnd.openxmlformats-officedocument.presentationml.tags+xml"/>
  <Override PartName="/ppt/tags/tag183.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43.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tags/tag7.xml" ContentType="application/vnd.openxmlformats-officedocument.presentationml.tags+xml"/>
  <Override PartName="/ppt/tags/tag103.xml" ContentType="application/vnd.openxmlformats-officedocument.presentationml.tags+xml"/>
  <Override PartName="/ppt/tags/tag132.xml" ContentType="application/vnd.openxmlformats-officedocument.presentationml.tags+xml"/>
  <Override PartName="/ppt/tags/tag150.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Layouts/slideLayout16.xml" ContentType="application/vnd.openxmlformats-officedocument.presentationml.slideLayout+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9.xml" ContentType="application/vnd.openxmlformats-officedocument.presentationml.tags+xml"/>
  <Override PartName="/ppt/tags/tag177.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66.xml" ContentType="application/vnd.openxmlformats-officedocument.presentationml.tags+xml"/>
  <Override PartName="/ppt/tags/tag184.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tags/tag155.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62.xml" ContentType="application/vnd.openxmlformats-officedocument.presentationml.tags+xml"/>
  <Override PartName="/ppt/tags/tag180.xml" ContentType="application/vnd.openxmlformats-officedocument.presentationml.tags+xml"/>
  <Override PartName="/ppt/tags/tag122.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Default Extension="fntdata" ContentType="application/x-fontdata"/>
  <Override PartName="/ppt/tags/tag56.xml" ContentType="application/vnd.openxmlformats-officedocument.presentationml.tags+xml"/>
  <Override PartName="/ppt/tags/tag67.xml" ContentType="application/vnd.openxmlformats-officedocument.presentationml.tags+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5"/>
  </p:sldMasterIdLst>
  <p:notesMasterIdLst>
    <p:notesMasterId r:id="rId14"/>
  </p:notesMasterIdLst>
  <p:handoutMasterIdLst>
    <p:handoutMasterId r:id="rId15"/>
  </p:handoutMasterIdLst>
  <p:sldIdLst>
    <p:sldId id="277" r:id="rId6"/>
    <p:sldId id="278" r:id="rId7"/>
    <p:sldId id="279" r:id="rId8"/>
    <p:sldId id="280" r:id="rId9"/>
    <p:sldId id="281" r:id="rId10"/>
    <p:sldId id="284" r:id="rId11"/>
    <p:sldId id="282" r:id="rId12"/>
    <p:sldId id="283" r:id="rId13"/>
  </p:sldIdLst>
  <p:sldSz cx="9906000" cy="6858000" type="A4"/>
  <p:notesSz cx="6858000" cy="9382125"/>
  <p:embeddedFontLst>
    <p:embeddedFont>
      <p:font typeface="Arial Narrow" pitchFamily="34" charset="0"/>
      <p:regular r:id="rId16"/>
      <p:bold r:id="rId17"/>
      <p:italic r:id="rId18"/>
      <p:boldItalic r:id="rId19"/>
    </p:embeddedFont>
  </p:embeddedFontLst>
  <p:custDataLst>
    <p:tags r:id="rId2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664C"/>
    <a:srgbClr val="D1D1D1"/>
    <a:srgbClr val="00FF00"/>
    <a:srgbClr val="FF0000"/>
    <a:srgbClr val="FFFF00"/>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660" autoAdjust="0"/>
  </p:normalViewPr>
  <p:slideViewPr>
    <p:cSldViewPr snapToObjects="1" showGuides="1">
      <p:cViewPr varScale="1">
        <p:scale>
          <a:sx n="71" d="100"/>
          <a:sy n="71" d="100"/>
        </p:scale>
        <p:origin x="-1218" y="-90"/>
      </p:cViewPr>
      <p:guideLst>
        <p:guide orient="horz" pos="1344"/>
        <p:guide orient="horz" pos="3884"/>
        <p:guide orient="horz" pos="1117"/>
        <p:guide orient="horz" pos="459"/>
        <p:guide pos="338"/>
        <p:guide pos="59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52" d="100"/>
          <a:sy n="52" d="100"/>
        </p:scale>
        <p:origin x="-2634" y="-108"/>
      </p:cViewPr>
      <p:guideLst>
        <p:guide orient="horz" pos="2955"/>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font" Target="fonts/font4.fntdata"/><Relationship Id="rId22" Type="http://schemas.openxmlformats.org/officeDocument/2006/relationships/viewProps" Target="viewProps.xml"/><Relationship Id="rId9" Type="http://schemas.openxmlformats.org/officeDocument/2006/relationships/slide" Target="slides/slide4.xml"/><Relationship Id="rId14" Type="http://schemas.openxmlformats.org/officeDocument/2006/relationships/notesMaster" Target="notesMasters/notesMaster1.xml"/></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69106"/>
          </a:xfrm>
          <a:prstGeom prst="rect">
            <a:avLst/>
          </a:prstGeom>
        </p:spPr>
        <p:txBody>
          <a:bodyPr vert="horz" lIns="91440" tIns="45720" rIns="91440" bIns="45720" rtlCol="0"/>
          <a:lstStyle>
            <a:lvl1pPr algn="l">
              <a:defRPr sz="1200"/>
            </a:lvl1pPr>
          </a:lstStyle>
          <a:p>
            <a:pPr>
              <a:lnSpc>
                <a:spcPct val="90000"/>
              </a:lnSpc>
              <a:spcBef>
                <a:spcPts val="672"/>
              </a:spcBef>
            </a:pPr>
            <a:endParaRPr lang="de-DE" sz="900">
              <a:latin typeface="Arial" pitchFamily="34" charset="0"/>
              <a:cs typeface="Arial" pitchFamily="34" charset="0"/>
            </a:endParaRPr>
          </a:p>
        </p:txBody>
      </p:sp>
      <p:sp>
        <p:nvSpPr>
          <p:cNvPr id="3" name="Datumsplatzhalter 2"/>
          <p:cNvSpPr>
            <a:spLocks noGrp="1"/>
          </p:cNvSpPr>
          <p:nvPr>
            <p:ph type="dt" sz="quarter" idx="1"/>
          </p:nvPr>
        </p:nvSpPr>
        <p:spPr>
          <a:xfrm>
            <a:off x="3884613" y="0"/>
            <a:ext cx="2971800" cy="469106"/>
          </a:xfrm>
          <a:prstGeom prst="rect">
            <a:avLst/>
          </a:prstGeom>
        </p:spPr>
        <p:txBody>
          <a:bodyPr vert="horz" lIns="91440" tIns="45720" rIns="91440" bIns="45720" rtlCol="0"/>
          <a:lstStyle>
            <a:lvl1pPr algn="r">
              <a:defRPr sz="1200"/>
            </a:lvl1pPr>
          </a:lstStyle>
          <a:p>
            <a:pPr>
              <a:lnSpc>
                <a:spcPct val="90000"/>
              </a:lnSpc>
              <a:spcBef>
                <a:spcPts val="672"/>
              </a:spcBef>
            </a:pPr>
            <a:fld id="{24771CA1-8E47-4851-99A3-E6C4910317AA}" type="datetimeFigureOut">
              <a:rPr lang="de-DE" sz="900" smtClean="0">
                <a:latin typeface="Arial" pitchFamily="34" charset="0"/>
                <a:cs typeface="Arial" pitchFamily="34" charset="0"/>
              </a:rPr>
              <a:pPr>
                <a:lnSpc>
                  <a:spcPct val="90000"/>
                </a:lnSpc>
                <a:spcBef>
                  <a:spcPts val="672"/>
                </a:spcBef>
              </a:pPr>
              <a:t>10.11.2013</a:t>
            </a:fld>
            <a:endParaRPr lang="de-DE" sz="900">
              <a:latin typeface="Arial" pitchFamily="34" charset="0"/>
              <a:cs typeface="Arial" pitchFamily="34" charset="0"/>
            </a:endParaRPr>
          </a:p>
        </p:txBody>
      </p:sp>
      <p:sp>
        <p:nvSpPr>
          <p:cNvPr id="4" name="Fußzeilenplatzhalter 3"/>
          <p:cNvSpPr>
            <a:spLocks noGrp="1"/>
          </p:cNvSpPr>
          <p:nvPr>
            <p:ph type="ftr" sz="quarter" idx="2"/>
          </p:nvPr>
        </p:nvSpPr>
        <p:spPr>
          <a:xfrm>
            <a:off x="0" y="8911391"/>
            <a:ext cx="2971800" cy="469106"/>
          </a:xfrm>
          <a:prstGeom prst="rect">
            <a:avLst/>
          </a:prstGeom>
        </p:spPr>
        <p:txBody>
          <a:bodyPr vert="horz" lIns="91440" tIns="45720" rIns="91440" bIns="45720" rtlCol="0" anchor="b"/>
          <a:lstStyle>
            <a:lvl1pPr algn="l">
              <a:defRPr sz="1200"/>
            </a:lvl1pPr>
          </a:lstStyle>
          <a:p>
            <a:pPr>
              <a:lnSpc>
                <a:spcPct val="90000"/>
              </a:lnSpc>
              <a:spcBef>
                <a:spcPts val="672"/>
              </a:spcBef>
            </a:pPr>
            <a:r>
              <a:rPr lang="de-DE" sz="900" dirty="0" smtClean="0">
                <a:latin typeface="Arial" pitchFamily="34" charset="0"/>
                <a:cs typeface="Arial" pitchFamily="34" charset="0"/>
              </a:rPr>
              <a:t>Source: BrainNet</a:t>
            </a:r>
            <a:endParaRPr lang="de-DE" sz="900" dirty="0">
              <a:latin typeface="Arial" pitchFamily="34" charset="0"/>
              <a:cs typeface="Arial" pitchFamily="34" charset="0"/>
            </a:endParaRPr>
          </a:p>
        </p:txBody>
      </p:sp>
      <p:sp>
        <p:nvSpPr>
          <p:cNvPr id="5" name="Foliennummernplatzhalter 4"/>
          <p:cNvSpPr>
            <a:spLocks noGrp="1"/>
          </p:cNvSpPr>
          <p:nvPr>
            <p:ph type="sldNum" sz="quarter" idx="3"/>
          </p:nvPr>
        </p:nvSpPr>
        <p:spPr>
          <a:xfrm>
            <a:off x="3884613" y="8911391"/>
            <a:ext cx="2971800" cy="469106"/>
          </a:xfrm>
          <a:prstGeom prst="rect">
            <a:avLst/>
          </a:prstGeom>
        </p:spPr>
        <p:txBody>
          <a:bodyPr vert="horz" lIns="91440" tIns="45720" rIns="91440" bIns="45720" rtlCol="0" anchor="b"/>
          <a:lstStyle>
            <a:lvl1pPr algn="r">
              <a:defRPr sz="1200"/>
            </a:lvl1pPr>
          </a:lstStyle>
          <a:p>
            <a:pPr>
              <a:lnSpc>
                <a:spcPct val="90000"/>
              </a:lnSpc>
              <a:spcBef>
                <a:spcPts val="672"/>
              </a:spcBef>
            </a:pPr>
            <a:r>
              <a:rPr lang="de-DE" sz="900" dirty="0" smtClean="0">
                <a:latin typeface="Arial" pitchFamily="34" charset="0"/>
                <a:cs typeface="Arial" pitchFamily="34" charset="0"/>
              </a:rPr>
              <a:t>Slide </a:t>
            </a:r>
            <a:fld id="{E7B22D33-B56A-44E8-BE39-65DB7CB56ADF}" type="slidenum">
              <a:rPr lang="de-DE" sz="900" smtClean="0">
                <a:latin typeface="Arial" pitchFamily="34" charset="0"/>
                <a:cs typeface="Arial" pitchFamily="34" charset="0"/>
              </a:rPr>
              <a:pPr>
                <a:lnSpc>
                  <a:spcPct val="90000"/>
                </a:lnSpc>
                <a:spcBef>
                  <a:spcPts val="672"/>
                </a:spcBef>
              </a:pPr>
              <a:t>‹Nr.›</a:t>
            </a:fld>
            <a:endParaRPr lang="de-DE" sz="900" dirty="0">
              <a:latin typeface="Arial" pitchFamily="34" charset="0"/>
              <a:cs typeface="Arial" pitchFamily="34" charset="0"/>
            </a:endParaRPr>
          </a:p>
        </p:txBody>
      </p:sp>
    </p:spTree>
    <p:extLst>
      <p:ext uri="{BB962C8B-B14F-4D97-AF65-F5344CB8AC3E}">
        <p14:creationId xmlns="" xmlns:p14="http://schemas.microsoft.com/office/powerpoint/2010/main" val="2562143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138702" y="183682"/>
            <a:ext cx="6576446" cy="4554188"/>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30930" y="4833938"/>
            <a:ext cx="5976000" cy="4214842"/>
          </a:xfrm>
          <a:prstGeom prst="rect">
            <a:avLst/>
          </a:prstGeom>
        </p:spPr>
        <p:txBody>
          <a:bodyPr vert="horz" wrap="square" lIns="36000" tIns="36000" rIns="36000" bIns="3600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Foliennummernplatzhalter 6"/>
          <p:cNvSpPr>
            <a:spLocks noGrp="1"/>
          </p:cNvSpPr>
          <p:nvPr>
            <p:ph type="sldNum" sz="quarter" idx="5"/>
          </p:nvPr>
        </p:nvSpPr>
        <p:spPr>
          <a:xfrm>
            <a:off x="3884613" y="8911391"/>
            <a:ext cx="2971800" cy="469106"/>
          </a:xfrm>
          <a:prstGeom prst="rect">
            <a:avLst/>
          </a:prstGeom>
        </p:spPr>
        <p:txBody>
          <a:bodyPr vert="horz" lIns="91440" tIns="45720" rIns="91440" bIns="45720" rtlCol="0" anchor="b"/>
          <a:lstStyle>
            <a:lvl1pPr algn="r">
              <a:lnSpc>
                <a:spcPct val="90000"/>
              </a:lnSpc>
              <a:spcBef>
                <a:spcPts val="672"/>
              </a:spcBef>
              <a:defRPr sz="900">
                <a:latin typeface="Arial" pitchFamily="34" charset="0"/>
                <a:cs typeface="Arial" pitchFamily="34" charset="0"/>
              </a:defRPr>
            </a:lvl1pPr>
          </a:lstStyle>
          <a:p>
            <a:r>
              <a:rPr lang="de-DE" smtClean="0"/>
              <a:t>Slide </a:t>
            </a:r>
            <a:fld id="{04BFE198-8DE1-423D-9F7F-1F542DC99164}" type="slidenum">
              <a:rPr lang="de-DE" smtClean="0"/>
              <a:pPr/>
              <a:t>‹Nr.›</a:t>
            </a:fld>
            <a:endParaRPr lang="de-DE" dirty="0"/>
          </a:p>
        </p:txBody>
      </p:sp>
      <p:sp>
        <p:nvSpPr>
          <p:cNvPr id="8" name="Rectangle 7"/>
          <p:cNvSpPr/>
          <p:nvPr/>
        </p:nvSpPr>
        <p:spPr>
          <a:xfrm>
            <a:off x="138702" y="4833938"/>
            <a:ext cx="540000" cy="4215600"/>
          </a:xfrm>
          <a:prstGeom prst="rect">
            <a:avLst/>
          </a:prstGeom>
          <a:solidFill>
            <a:srgbClr val="00664C"/>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lIns="36000" tIns="36000" rIns="0" bIns="36000" rtlCol="0" anchor="ctr" anchorCtr="1"/>
          <a:lstStyle/>
          <a:p>
            <a:pPr algn="ctr"/>
            <a:r>
              <a:rPr lang="de-DE" sz="1600" b="1" dirty="0" smtClean="0">
                <a:latin typeface="Arial" pitchFamily="34" charset="0"/>
                <a:cs typeface="Arial" pitchFamily="34" charset="0"/>
              </a:rPr>
              <a:t>DOKUMENTATION</a:t>
            </a:r>
            <a:endParaRPr lang="de-DE" sz="1600" b="1" dirty="0">
              <a:latin typeface="Arial" pitchFamily="34" charset="0"/>
              <a:cs typeface="Arial" pitchFamily="34" charset="0"/>
            </a:endParaRPr>
          </a:p>
        </p:txBody>
      </p:sp>
    </p:spTree>
    <p:extLst>
      <p:ext uri="{BB962C8B-B14F-4D97-AF65-F5344CB8AC3E}">
        <p14:creationId xmlns="" xmlns:p14="http://schemas.microsoft.com/office/powerpoint/2010/main" val="648804756"/>
      </p:ext>
    </p:extLst>
  </p:cSld>
  <p:clrMap bg1="lt1" tx1="dk1" bg2="lt2" tx2="dk2" accent1="accent1" accent2="accent2" accent3="accent3" accent4="accent4" accent5="accent5" accent6="accent6" hlink="hlink" folHlink="folHlink"/>
  <p:notesStyle>
    <a:lvl1pPr marL="182563" indent="-182563" algn="l" defTabSz="914400" rtl="0" eaLnBrk="1" latinLnBrk="0" hangingPunct="1">
      <a:lnSpc>
        <a:spcPct val="90000"/>
      </a:lnSpc>
      <a:spcBef>
        <a:spcPts val="672"/>
      </a:spcBef>
      <a:buClr>
        <a:srgbClr val="00664C"/>
      </a:buClr>
      <a:buFont typeface="Wingdings" pitchFamily="2" charset="2"/>
      <a:buChar char="n"/>
      <a:defRPr sz="1600" b="1" kern="1200">
        <a:solidFill>
          <a:schemeClr val="tx1"/>
        </a:solidFill>
        <a:latin typeface="Arial" pitchFamily="34" charset="0"/>
        <a:ea typeface="+mn-ea"/>
        <a:cs typeface="Arial" pitchFamily="34" charset="0"/>
      </a:defRPr>
    </a:lvl1pPr>
    <a:lvl2pPr marL="438150" indent="-255588" algn="l" defTabSz="914400" rtl="0" eaLnBrk="1" latinLnBrk="0" hangingPunct="1">
      <a:lnSpc>
        <a:spcPct val="90000"/>
      </a:lnSpc>
      <a:spcBef>
        <a:spcPts val="672"/>
      </a:spcBef>
      <a:buClr>
        <a:srgbClr val="00664C"/>
      </a:buClr>
      <a:buFont typeface="Wingdings" pitchFamily="2" charset="2"/>
      <a:buChar char="n"/>
      <a:defRPr sz="1400" b="1" kern="1200">
        <a:solidFill>
          <a:schemeClr val="tx1"/>
        </a:solidFill>
        <a:latin typeface="Arial" pitchFamily="34" charset="0"/>
        <a:ea typeface="+mn-ea"/>
        <a:cs typeface="Arial" pitchFamily="34" charset="0"/>
      </a:defRPr>
    </a:lvl2pPr>
    <a:lvl3pPr marL="712788" indent="-274638" algn="l" defTabSz="914400" rtl="0" eaLnBrk="1" latinLnBrk="0" hangingPunct="1">
      <a:lnSpc>
        <a:spcPct val="90000"/>
      </a:lnSpc>
      <a:spcBef>
        <a:spcPts val="672"/>
      </a:spcBef>
      <a:buClr>
        <a:srgbClr val="00664C"/>
      </a:buClr>
      <a:buFont typeface="Wingdings" pitchFamily="2" charset="2"/>
      <a:buChar char="n"/>
      <a:defRPr sz="1200" b="1" kern="1200">
        <a:solidFill>
          <a:schemeClr val="tx1"/>
        </a:solidFill>
        <a:latin typeface="Arial" pitchFamily="34" charset="0"/>
        <a:ea typeface="+mn-ea"/>
        <a:cs typeface="Arial" pitchFamily="34" charset="0"/>
      </a:defRPr>
    </a:lvl3pPr>
    <a:lvl4pPr marL="895350" indent="-182563" algn="l" defTabSz="914400" rtl="0" eaLnBrk="1" latinLnBrk="0" hangingPunct="1">
      <a:lnSpc>
        <a:spcPct val="90000"/>
      </a:lnSpc>
      <a:spcBef>
        <a:spcPts val="672"/>
      </a:spcBef>
      <a:buClr>
        <a:srgbClr val="00664C"/>
      </a:buClr>
      <a:buFont typeface="Wingdings" pitchFamily="2" charset="2"/>
      <a:buChar char="n"/>
      <a:defRPr sz="1200" kern="1200">
        <a:solidFill>
          <a:schemeClr val="tx1"/>
        </a:solidFill>
        <a:latin typeface="Arial" pitchFamily="34" charset="0"/>
        <a:ea typeface="+mn-ea"/>
        <a:cs typeface="Arial" pitchFamily="34" charset="0"/>
      </a:defRPr>
    </a:lvl4pPr>
    <a:lvl5pPr marL="1079500" indent="-184150" algn="l" defTabSz="914400" rtl="0" eaLnBrk="1" latinLnBrk="0" hangingPunct="1">
      <a:lnSpc>
        <a:spcPct val="90000"/>
      </a:lnSpc>
      <a:spcBef>
        <a:spcPts val="672"/>
      </a:spcBef>
      <a:buClr>
        <a:srgbClr val="00664C"/>
      </a:buClr>
      <a:buFont typeface="Wingdings" pitchFamily="2" charset="2"/>
      <a:buChar char="n"/>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84150"/>
            <a:ext cx="6577012" cy="4552950"/>
          </a:xfrm>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r>
              <a:rPr lang="de-DE" dirty="0" smtClean="0"/>
              <a:t>Slide </a:t>
            </a:r>
            <a:fld id="{04BFE198-8DE1-423D-9F7F-1F542DC99164}" type="slidenum">
              <a:rPr lang="de-DE" smtClean="0"/>
              <a:pPr/>
              <a:t>1</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2.jpeg"/><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vmlDrawing" Target="../drawings/vmlDrawing11.v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9"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93.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vmlDrawing" Target="../drawings/vmlDrawing12.vml"/><Relationship Id="rId6" Type="http://schemas.openxmlformats.org/officeDocument/2006/relationships/tags" Target="../tags/tag91.xml"/><Relationship Id="rId5" Type="http://schemas.openxmlformats.org/officeDocument/2006/relationships/tags" Target="../tags/tag90.xml"/><Relationship Id="rId10" Type="http://schemas.openxmlformats.org/officeDocument/2006/relationships/oleObject" Target="../embeddings/oleObject12.bin"/><Relationship Id="rId4" Type="http://schemas.openxmlformats.org/officeDocument/2006/relationships/tags" Target="../tags/tag89.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vmlDrawing" Target="../drawings/vmlDrawing13.vml"/><Relationship Id="rId6" Type="http://schemas.openxmlformats.org/officeDocument/2006/relationships/tags" Target="../tags/tag98.xml"/><Relationship Id="rId11" Type="http://schemas.openxmlformats.org/officeDocument/2006/relationships/oleObject" Target="../embeddings/oleObject13.bin"/><Relationship Id="rId5" Type="http://schemas.openxmlformats.org/officeDocument/2006/relationships/tags" Target="../tags/tag97.xml"/><Relationship Id="rId10" Type="http://schemas.openxmlformats.org/officeDocument/2006/relationships/slideMaster" Target="../slideMasters/slideMaster1.xml"/><Relationship Id="rId4" Type="http://schemas.openxmlformats.org/officeDocument/2006/relationships/tags" Target="../tags/tag96.xml"/><Relationship Id="rId9" Type="http://schemas.openxmlformats.org/officeDocument/2006/relationships/tags" Target="../tags/tag10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slideMaster" Target="../slideMasters/slideMaster1.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tags" Target="../tags/tag112.xml"/><Relationship Id="rId2" Type="http://schemas.openxmlformats.org/officeDocument/2006/relationships/tags" Target="../tags/tag102.xml"/><Relationship Id="rId1" Type="http://schemas.openxmlformats.org/officeDocument/2006/relationships/vmlDrawing" Target="../drawings/vmlDrawing14.v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5" Type="http://schemas.openxmlformats.org/officeDocument/2006/relationships/image" Target="../media/image3.png"/><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tags" Target="../tags/tag124.xml"/><Relationship Id="rId18" Type="http://schemas.openxmlformats.org/officeDocument/2006/relationships/image" Target="../media/image3.png"/><Relationship Id="rId3" Type="http://schemas.openxmlformats.org/officeDocument/2006/relationships/tags" Target="../tags/tag114.xml"/><Relationship Id="rId7" Type="http://schemas.openxmlformats.org/officeDocument/2006/relationships/tags" Target="../tags/tag118.xml"/><Relationship Id="rId12" Type="http://schemas.openxmlformats.org/officeDocument/2006/relationships/tags" Target="../tags/tag123.xml"/><Relationship Id="rId17" Type="http://schemas.openxmlformats.org/officeDocument/2006/relationships/oleObject" Target="../embeddings/oleObject15.bin"/><Relationship Id="rId2" Type="http://schemas.openxmlformats.org/officeDocument/2006/relationships/tags" Target="../tags/tag113.xml"/><Relationship Id="rId16" Type="http://schemas.openxmlformats.org/officeDocument/2006/relationships/slideMaster" Target="../slideMasters/slideMaster1.xml"/><Relationship Id="rId1" Type="http://schemas.openxmlformats.org/officeDocument/2006/relationships/vmlDrawing" Target="../drawings/vmlDrawing15.vml"/><Relationship Id="rId6" Type="http://schemas.openxmlformats.org/officeDocument/2006/relationships/tags" Target="../tags/tag117.xml"/><Relationship Id="rId11" Type="http://schemas.openxmlformats.org/officeDocument/2006/relationships/tags" Target="../tags/tag122.xml"/><Relationship Id="rId5" Type="http://schemas.openxmlformats.org/officeDocument/2006/relationships/tags" Target="../tags/tag116.xml"/><Relationship Id="rId15" Type="http://schemas.openxmlformats.org/officeDocument/2006/relationships/tags" Target="../tags/tag126.xml"/><Relationship Id="rId10" Type="http://schemas.openxmlformats.org/officeDocument/2006/relationships/tags" Target="../tags/tag121.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tags" Target="../tags/tag125.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tags" Target="../tags/tag138.xml"/><Relationship Id="rId18" Type="http://schemas.openxmlformats.org/officeDocument/2006/relationships/tags" Target="../tags/tag143.xml"/><Relationship Id="rId26" Type="http://schemas.openxmlformats.org/officeDocument/2006/relationships/slideMaster" Target="../slideMasters/slideMaster1.xml"/><Relationship Id="rId3" Type="http://schemas.openxmlformats.org/officeDocument/2006/relationships/tags" Target="../tags/tag128.xml"/><Relationship Id="rId21" Type="http://schemas.openxmlformats.org/officeDocument/2006/relationships/tags" Target="../tags/tag146.xml"/><Relationship Id="rId7" Type="http://schemas.openxmlformats.org/officeDocument/2006/relationships/tags" Target="../tags/tag132.xml"/><Relationship Id="rId12" Type="http://schemas.openxmlformats.org/officeDocument/2006/relationships/tags" Target="../tags/tag137.xml"/><Relationship Id="rId17" Type="http://schemas.openxmlformats.org/officeDocument/2006/relationships/tags" Target="../tags/tag142.xml"/><Relationship Id="rId25" Type="http://schemas.openxmlformats.org/officeDocument/2006/relationships/tags" Target="../tags/tag150.xml"/><Relationship Id="rId2" Type="http://schemas.openxmlformats.org/officeDocument/2006/relationships/tags" Target="../tags/tag127.xml"/><Relationship Id="rId16" Type="http://schemas.openxmlformats.org/officeDocument/2006/relationships/tags" Target="../tags/tag141.xml"/><Relationship Id="rId20" Type="http://schemas.openxmlformats.org/officeDocument/2006/relationships/tags" Target="../tags/tag145.xml"/><Relationship Id="rId29" Type="http://schemas.openxmlformats.org/officeDocument/2006/relationships/image" Target="../media/image1.jpeg"/><Relationship Id="rId1" Type="http://schemas.openxmlformats.org/officeDocument/2006/relationships/vmlDrawing" Target="../drawings/vmlDrawing16.vml"/><Relationship Id="rId6" Type="http://schemas.openxmlformats.org/officeDocument/2006/relationships/tags" Target="../tags/tag131.xml"/><Relationship Id="rId11" Type="http://schemas.openxmlformats.org/officeDocument/2006/relationships/tags" Target="../tags/tag136.xml"/><Relationship Id="rId24" Type="http://schemas.openxmlformats.org/officeDocument/2006/relationships/tags" Target="../tags/tag149.xml"/><Relationship Id="rId5" Type="http://schemas.openxmlformats.org/officeDocument/2006/relationships/tags" Target="../tags/tag130.xml"/><Relationship Id="rId15" Type="http://schemas.openxmlformats.org/officeDocument/2006/relationships/tags" Target="../tags/tag140.xml"/><Relationship Id="rId23" Type="http://schemas.openxmlformats.org/officeDocument/2006/relationships/tags" Target="../tags/tag148.xml"/><Relationship Id="rId28" Type="http://schemas.openxmlformats.org/officeDocument/2006/relationships/image" Target="../media/image4.jpeg"/><Relationship Id="rId10" Type="http://schemas.openxmlformats.org/officeDocument/2006/relationships/tags" Target="../tags/tag135.xml"/><Relationship Id="rId19" Type="http://schemas.openxmlformats.org/officeDocument/2006/relationships/tags" Target="../tags/tag144.xml"/><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tags" Target="../tags/tag139.xml"/><Relationship Id="rId22" Type="http://schemas.openxmlformats.org/officeDocument/2006/relationships/tags" Target="../tags/tag147.xml"/><Relationship Id="rId27"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18" Type="http://schemas.openxmlformats.org/officeDocument/2006/relationships/tags" Target="../tags/tag167.xml"/><Relationship Id="rId26" Type="http://schemas.openxmlformats.org/officeDocument/2006/relationships/tags" Target="../tags/tag175.xml"/><Relationship Id="rId39" Type="http://schemas.openxmlformats.org/officeDocument/2006/relationships/oleObject" Target="../embeddings/oleObject17.bin"/><Relationship Id="rId3" Type="http://schemas.openxmlformats.org/officeDocument/2006/relationships/tags" Target="../tags/tag152.xml"/><Relationship Id="rId21" Type="http://schemas.openxmlformats.org/officeDocument/2006/relationships/tags" Target="../tags/tag170.xml"/><Relationship Id="rId34" Type="http://schemas.openxmlformats.org/officeDocument/2006/relationships/tags" Target="../tags/tag183.xml"/><Relationship Id="rId7" Type="http://schemas.openxmlformats.org/officeDocument/2006/relationships/tags" Target="../tags/tag156.xml"/><Relationship Id="rId12" Type="http://schemas.openxmlformats.org/officeDocument/2006/relationships/tags" Target="../tags/tag161.xml"/><Relationship Id="rId17" Type="http://schemas.openxmlformats.org/officeDocument/2006/relationships/tags" Target="../tags/tag166.xml"/><Relationship Id="rId25" Type="http://schemas.openxmlformats.org/officeDocument/2006/relationships/tags" Target="../tags/tag174.xml"/><Relationship Id="rId33" Type="http://schemas.openxmlformats.org/officeDocument/2006/relationships/tags" Target="../tags/tag182.xml"/><Relationship Id="rId38" Type="http://schemas.openxmlformats.org/officeDocument/2006/relationships/slideMaster" Target="../slideMasters/slideMaster1.xml"/><Relationship Id="rId2" Type="http://schemas.openxmlformats.org/officeDocument/2006/relationships/tags" Target="../tags/tag151.xml"/><Relationship Id="rId16" Type="http://schemas.openxmlformats.org/officeDocument/2006/relationships/tags" Target="../tags/tag165.xml"/><Relationship Id="rId20" Type="http://schemas.openxmlformats.org/officeDocument/2006/relationships/tags" Target="../tags/tag169.xml"/><Relationship Id="rId29" Type="http://schemas.openxmlformats.org/officeDocument/2006/relationships/tags" Target="../tags/tag178.xml"/><Relationship Id="rId1" Type="http://schemas.openxmlformats.org/officeDocument/2006/relationships/vmlDrawing" Target="../drawings/vmlDrawing17.vml"/><Relationship Id="rId6" Type="http://schemas.openxmlformats.org/officeDocument/2006/relationships/tags" Target="../tags/tag155.xml"/><Relationship Id="rId11" Type="http://schemas.openxmlformats.org/officeDocument/2006/relationships/tags" Target="../tags/tag160.xml"/><Relationship Id="rId24" Type="http://schemas.openxmlformats.org/officeDocument/2006/relationships/tags" Target="../tags/tag173.xml"/><Relationship Id="rId32" Type="http://schemas.openxmlformats.org/officeDocument/2006/relationships/tags" Target="../tags/tag181.xml"/><Relationship Id="rId37" Type="http://schemas.openxmlformats.org/officeDocument/2006/relationships/tags" Target="../tags/tag186.xml"/><Relationship Id="rId5" Type="http://schemas.openxmlformats.org/officeDocument/2006/relationships/tags" Target="../tags/tag154.xml"/><Relationship Id="rId15" Type="http://schemas.openxmlformats.org/officeDocument/2006/relationships/tags" Target="../tags/tag164.xml"/><Relationship Id="rId23" Type="http://schemas.openxmlformats.org/officeDocument/2006/relationships/tags" Target="../tags/tag172.xml"/><Relationship Id="rId28" Type="http://schemas.openxmlformats.org/officeDocument/2006/relationships/tags" Target="../tags/tag177.xml"/><Relationship Id="rId36" Type="http://schemas.openxmlformats.org/officeDocument/2006/relationships/tags" Target="../tags/tag185.xml"/><Relationship Id="rId10" Type="http://schemas.openxmlformats.org/officeDocument/2006/relationships/tags" Target="../tags/tag159.xml"/><Relationship Id="rId19" Type="http://schemas.openxmlformats.org/officeDocument/2006/relationships/tags" Target="../tags/tag168.xml"/><Relationship Id="rId31" Type="http://schemas.openxmlformats.org/officeDocument/2006/relationships/tags" Target="../tags/tag180.xml"/><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tags" Target="../tags/tag163.xml"/><Relationship Id="rId22" Type="http://schemas.openxmlformats.org/officeDocument/2006/relationships/tags" Target="../tags/tag171.xml"/><Relationship Id="rId27" Type="http://schemas.openxmlformats.org/officeDocument/2006/relationships/tags" Target="../tags/tag176.xml"/><Relationship Id="rId30" Type="http://schemas.openxmlformats.org/officeDocument/2006/relationships/tags" Target="../tags/tag179.xml"/><Relationship Id="rId35" Type="http://schemas.openxmlformats.org/officeDocument/2006/relationships/tags" Target="../tags/tag18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slideMaster" Target="../slideMasters/slideMaster1.xml"/><Relationship Id="rId4" Type="http://schemas.openxmlformats.org/officeDocument/2006/relationships/tags" Target="../tags/tag189.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oleObject" Target="../embeddings/oleObject4.bin"/><Relationship Id="rId4" Type="http://schemas.openxmlformats.org/officeDocument/2006/relationships/tags" Target="../tags/tag24.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oleObject" Target="../embeddings/oleObject5.bin"/><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tags" Target="../tags/tag40.xml"/><Relationship Id="rId11" Type="http://schemas.openxmlformats.org/officeDocument/2006/relationships/oleObject" Target="../embeddings/oleObject6.bin"/><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slideMaster" Target="../slideMasters/slideMaster1.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2" Type="http://schemas.openxmlformats.org/officeDocument/2006/relationships/tags" Target="../tags/tag44.xml"/><Relationship Id="rId1" Type="http://schemas.openxmlformats.org/officeDocument/2006/relationships/vmlDrawing" Target="../drawings/vmlDrawing7.v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oleObject" Target="../embeddings/oleObject7.bin"/><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oleObject" Target="../embeddings/oleObject8.bin"/><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image" Target="../media/image3.png"/><Relationship Id="rId2" Type="http://schemas.openxmlformats.org/officeDocument/2006/relationships/tags" Target="../tags/tag55.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tags" Target="../tags/tag68.xml"/><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vmlDrawing" Target="../drawings/vmlDrawing9.vml"/><Relationship Id="rId6" Type="http://schemas.openxmlformats.org/officeDocument/2006/relationships/tags" Target="../tags/tag73.xml"/><Relationship Id="rId5" Type="http://schemas.openxmlformats.org/officeDocument/2006/relationships/tags" Target="../tags/tag72.xml"/><Relationship Id="rId10" Type="http://schemas.openxmlformats.org/officeDocument/2006/relationships/image" Target="../media/image2.jpeg"/><Relationship Id="rId4" Type="http://schemas.openxmlformats.org/officeDocument/2006/relationships/tags" Target="../tags/tag71.xml"/><Relationship Id="rId9"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vmlDrawing" Target="../drawings/vmlDrawing10.v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9"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U - Cover slide">
    <p:spTree>
      <p:nvGrpSpPr>
        <p:cNvPr id="1" name=""/>
        <p:cNvGrpSpPr/>
        <p:nvPr/>
      </p:nvGrpSpPr>
      <p:grpSpPr>
        <a:xfrm>
          <a:off x="0" y="0"/>
          <a:ext cx="0" cy="0"/>
          <a:chOff x="0" y="0"/>
          <a:chExt cx="0" cy="0"/>
        </a:xfrm>
      </p:grpSpPr>
      <p:graphicFrame>
        <p:nvGraphicFramePr>
          <p:cNvPr id="8" name="Object 7" hidden="1"/>
          <p:cNvGraphicFramePr>
            <a:graphicFrameLocks/>
          </p:cNvGraphicFramePr>
          <p:nvPr/>
        </p:nvGraphicFramePr>
        <p:xfrm>
          <a:off x="0" y="0"/>
          <a:ext cx="158775" cy="158750"/>
        </p:xfrm>
        <a:graphic>
          <a:graphicData uri="http://schemas.openxmlformats.org/presentationml/2006/ole">
            <p:oleObj spid="_x0000_s1028" name="think-cell Folie" r:id="rId9" imgW="0" imgH="0" progId="TCLayout.ActiveDocument.1">
              <p:embed/>
            </p:oleObj>
          </a:graphicData>
        </a:graphic>
      </p:graphicFrame>
      <p:pic>
        <p:nvPicPr>
          <p:cNvPr id="15" name="Picture 20" descr="NetzAufTitelfolie_50"/>
          <p:cNvPicPr>
            <a:picLocks noChangeAspect="1" noChangeArrowheads="1"/>
          </p:cNvPicPr>
          <p:nvPr userDrawn="1">
            <p:custDataLst>
              <p:tags r:id="rId2"/>
            </p:custDataLst>
          </p:nvPr>
        </p:nvPicPr>
        <p:blipFill>
          <a:blip r:embed="rId10" cstate="print"/>
          <a:srcRect/>
          <a:stretch>
            <a:fillRect/>
          </a:stretch>
        </p:blipFill>
        <p:spPr bwMode="gray">
          <a:xfrm>
            <a:off x="1" y="1071563"/>
            <a:ext cx="8915241" cy="5788025"/>
          </a:xfrm>
          <a:prstGeom prst="rect">
            <a:avLst/>
          </a:prstGeom>
          <a:noFill/>
          <a:ln w="9525">
            <a:noFill/>
            <a:miter lim="800000"/>
            <a:headEnd/>
            <a:tailEnd/>
          </a:ln>
        </p:spPr>
      </p:pic>
      <p:sp>
        <p:nvSpPr>
          <p:cNvPr id="19" name="Textplatzhalter 18"/>
          <p:cNvSpPr>
            <a:spLocks noGrp="1"/>
          </p:cNvSpPr>
          <p:nvPr>
            <p:ph type="body" sz="quarter" idx="14" hasCustomPrompt="1"/>
            <p:custDataLst>
              <p:tags r:id="rId3"/>
            </p:custDataLst>
          </p:nvPr>
        </p:nvSpPr>
        <p:spPr bwMode="gray">
          <a:xfrm>
            <a:off x="1225524" y="3732240"/>
            <a:ext cx="8246796" cy="540000"/>
          </a:xfrm>
          <a:ln>
            <a:noFill/>
          </a:ln>
        </p:spPr>
        <p:txBody>
          <a:bodyPr lIns="0" tIns="0" rIns="0" bIns="0" anchor="b" anchorCtr="0">
            <a:noAutofit/>
          </a:bodyPr>
          <a:lstStyle>
            <a:lvl1pPr marL="0" indent="0">
              <a:lnSpc>
                <a:spcPct val="90000"/>
              </a:lnSpc>
              <a:spcBef>
                <a:spcPts val="672"/>
              </a:spcBef>
              <a:defRPr sz="2000" b="1">
                <a:solidFill>
                  <a:schemeClr val="bg2"/>
                </a:solidFill>
                <a:latin typeface="Arial Narrow" pitchFamily="34" charset="0"/>
              </a:defRPr>
            </a:lvl1pPr>
          </a:lstStyle>
          <a:p>
            <a:pPr lvl="0"/>
            <a:r>
              <a:rPr lang="de-DE" noProof="0" dirty="0" smtClean="0"/>
              <a:t>Titel der Präsentation</a:t>
            </a:r>
          </a:p>
        </p:txBody>
      </p:sp>
      <p:sp>
        <p:nvSpPr>
          <p:cNvPr id="21" name="Textplatzhalter 20"/>
          <p:cNvSpPr>
            <a:spLocks noGrp="1"/>
          </p:cNvSpPr>
          <p:nvPr>
            <p:ph type="body" sz="quarter" idx="15" hasCustomPrompt="1"/>
            <p:custDataLst>
              <p:tags r:id="rId4"/>
            </p:custDataLst>
          </p:nvPr>
        </p:nvSpPr>
        <p:spPr bwMode="gray">
          <a:xfrm>
            <a:off x="1225524" y="4400880"/>
            <a:ext cx="8246796" cy="360000"/>
          </a:xfrm>
        </p:spPr>
        <p:txBody>
          <a:bodyPr lIns="0" tIns="0" rIns="0" bIns="0">
            <a:noAutofit/>
          </a:bodyPr>
          <a:lstStyle>
            <a:lvl1pPr marL="0" indent="0">
              <a:lnSpc>
                <a:spcPct val="90000"/>
              </a:lnSpc>
              <a:spcBef>
                <a:spcPts val="672"/>
              </a:spcBef>
              <a:defRPr sz="1600">
                <a:solidFill>
                  <a:schemeClr val="tx1"/>
                </a:solidFill>
                <a:latin typeface="Arial" pitchFamily="34" charset="0"/>
                <a:cs typeface="Arial" pitchFamily="34" charset="0"/>
              </a:defRPr>
            </a:lvl1pPr>
          </a:lstStyle>
          <a:p>
            <a:pPr lvl="0"/>
            <a:r>
              <a:rPr lang="de-DE" noProof="0" dirty="0" smtClean="0"/>
              <a:t>Subtitel der Präsentation</a:t>
            </a:r>
            <a:endParaRPr lang="de-DE" noProof="0" dirty="0"/>
          </a:p>
        </p:txBody>
      </p:sp>
      <p:sp>
        <p:nvSpPr>
          <p:cNvPr id="23" name="Textplatzhalter 22"/>
          <p:cNvSpPr>
            <a:spLocks noGrp="1"/>
          </p:cNvSpPr>
          <p:nvPr>
            <p:ph type="body" sz="quarter" idx="16" hasCustomPrompt="1"/>
            <p:custDataLst>
              <p:tags r:id="rId5"/>
            </p:custDataLst>
          </p:nvPr>
        </p:nvSpPr>
        <p:spPr bwMode="gray">
          <a:xfrm>
            <a:off x="1225524" y="4889520"/>
            <a:ext cx="3728803" cy="360000"/>
          </a:xfrm>
        </p:spPr>
        <p:txBody>
          <a:bodyPr lIns="0" tIns="0" rIns="0" bIns="0">
            <a:noAutofit/>
          </a:bodyPr>
          <a:lstStyle>
            <a:lvl1pPr marL="0" indent="0" algn="l">
              <a:lnSpc>
                <a:spcPct val="90000"/>
              </a:lnSpc>
              <a:spcBef>
                <a:spcPts val="672"/>
              </a:spcBef>
              <a:defRPr sz="1600">
                <a:latin typeface="Arial" pitchFamily="34" charset="0"/>
                <a:cs typeface="Arial" pitchFamily="34" charset="0"/>
              </a:defRPr>
            </a:lvl1pPr>
          </a:lstStyle>
          <a:p>
            <a:pPr lvl="0"/>
            <a:r>
              <a:rPr lang="de-DE" noProof="0" dirty="0" smtClean="0"/>
              <a:t>Ort, TT. Monat.JJJJ</a:t>
            </a:r>
          </a:p>
        </p:txBody>
      </p:sp>
      <p:sp>
        <p:nvSpPr>
          <p:cNvPr id="9" name="Textplatzhalter 17"/>
          <p:cNvSpPr>
            <a:spLocks noGrp="1"/>
          </p:cNvSpPr>
          <p:nvPr>
            <p:ph type="body" sz="quarter" idx="17" hasCustomPrompt="1"/>
            <p:custDataLst>
              <p:tags r:id="rId6"/>
            </p:custDataLst>
          </p:nvPr>
        </p:nvSpPr>
        <p:spPr bwMode="gray">
          <a:xfrm>
            <a:off x="1225524" y="2708270"/>
            <a:ext cx="3725862" cy="722318"/>
          </a:xfrm>
          <a:ln>
            <a:noFill/>
          </a:ln>
        </p:spPr>
        <p:txBody>
          <a:bodyPr lIns="0" tIns="36000" rIns="0" bIns="0" anchor="ctr" anchorCtr="0">
            <a:noAutofit/>
          </a:bodyPr>
          <a:lstStyle>
            <a:lvl1pPr marL="0" indent="0" algn="l">
              <a:lnSpc>
                <a:spcPct val="90000"/>
              </a:lnSpc>
              <a:spcBef>
                <a:spcPts val="672"/>
              </a:spcBef>
              <a:buFont typeface="Arial" pitchFamily="34" charset="0"/>
              <a:buNone/>
              <a:tabLst/>
              <a:defRPr sz="1600" b="1" i="0">
                <a:solidFill>
                  <a:schemeClr val="bg2"/>
                </a:solidFill>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noProof="0" dirty="0" smtClean="0"/>
              <a:t>Platzhalter für Klientenlogo</a:t>
            </a:r>
          </a:p>
          <a:p>
            <a:pPr lvl="0"/>
            <a:r>
              <a:rPr lang="de-DE" b="0" noProof="0" dirty="0" smtClean="0"/>
              <a:t>Linksbündig, unten an Führungslinien ausgerichtet.</a:t>
            </a:r>
            <a:endParaRPr lang="de-DE" noProof="0" dirty="0" smtClean="0"/>
          </a:p>
        </p:txBody>
      </p:sp>
      <p:sp>
        <p:nvSpPr>
          <p:cNvPr id="10" name="Rectangle 9"/>
          <p:cNvSpPr/>
          <p:nvPr userDrawn="1">
            <p:custDataLst>
              <p:tags r:id="rId7"/>
            </p:custDataLst>
          </p:nvPr>
        </p:nvSpPr>
        <p:spPr bwMode="gray">
          <a:xfrm>
            <a:off x="530225" y="-24"/>
            <a:ext cx="3494081" cy="785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72"/>
              </a:spcBef>
            </a:pPr>
            <a:endParaRPr lang="de-DE"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G - Presentation slide with entire graphic">
    <p:spTree>
      <p:nvGrpSpPr>
        <p:cNvPr id="1" name=""/>
        <p:cNvGrpSpPr/>
        <p:nvPr/>
      </p:nvGrpSpPr>
      <p:grpSpPr>
        <a:xfrm>
          <a:off x="0" y="0"/>
          <a:ext cx="0" cy="0"/>
          <a:chOff x="0" y="0"/>
          <a:chExt cx="0" cy="0"/>
        </a:xfrm>
      </p:grpSpPr>
      <p:graphicFrame>
        <p:nvGraphicFramePr>
          <p:cNvPr id="11" name="Object 10" hidden="1"/>
          <p:cNvGraphicFramePr>
            <a:graphicFrameLocks/>
          </p:cNvGraphicFramePr>
          <p:nvPr/>
        </p:nvGraphicFramePr>
        <p:xfrm>
          <a:off x="0" y="0"/>
          <a:ext cx="158750" cy="158750"/>
        </p:xfrm>
        <a:graphic>
          <a:graphicData uri="http://schemas.openxmlformats.org/presentationml/2006/ole">
            <p:oleObj spid="_x0000_s3076" name="think-cell Folie" r:id="rId9" imgW="0" imgH="0" progId="TCLayout.ActiveDocument.1">
              <p:embed/>
            </p:oleObj>
          </a:graphicData>
        </a:graphic>
      </p:graphicFrame>
      <p:sp>
        <p:nvSpPr>
          <p:cNvPr id="10" name="Textplatzhalter 9"/>
          <p:cNvSpPr>
            <a:spLocks noGrp="1"/>
          </p:cNvSpPr>
          <p:nvPr>
            <p:ph type="body" sz="quarter" idx="13"/>
            <p:custDataLst>
              <p:tags r:id="rId2"/>
            </p:custDataLst>
          </p:nvPr>
        </p:nvSpPr>
        <p:spPr bwMode="gray">
          <a:xfrm>
            <a:off x="532885" y="1072800"/>
            <a:ext cx="8957123" cy="518400"/>
          </a:xfrm>
        </p:spPr>
        <p:txBody>
          <a:bodyPr lIns="0" tIns="0" rIns="0" bIns="0" anchor="b" anchorCtr="0">
            <a:noAutofit/>
          </a:bodyPr>
          <a:lstStyle>
            <a:lvl1pPr marL="0" indent="0">
              <a:lnSpc>
                <a:spcPts val="2000"/>
              </a:lnSpc>
              <a:spcBef>
                <a:spcPts val="0"/>
              </a:spcBef>
              <a:defRPr sz="2000" b="1">
                <a:solidFill>
                  <a:schemeClr val="bg2"/>
                </a:solidFill>
                <a:latin typeface="Arial Narrow" pitchFamily="34" charset="0"/>
              </a:defRPr>
            </a:lvl1pPr>
          </a:lstStyle>
          <a:p>
            <a:pPr lvl="0"/>
            <a:r>
              <a:rPr lang="de-DE" noProof="0" smtClean="0"/>
              <a:t>Click to edit Master text styles</a:t>
            </a:r>
          </a:p>
        </p:txBody>
      </p:sp>
      <p:sp>
        <p:nvSpPr>
          <p:cNvPr id="14" name="Textplatzhalter 13"/>
          <p:cNvSpPr>
            <a:spLocks noGrp="1"/>
          </p:cNvSpPr>
          <p:nvPr>
            <p:ph type="body" sz="quarter" idx="15"/>
            <p:custDataLst>
              <p:tags r:id="rId3"/>
            </p:custDataLst>
          </p:nvPr>
        </p:nvSpPr>
        <p:spPr bwMode="gray">
          <a:xfrm>
            <a:off x="532885" y="1688281"/>
            <a:ext cx="8957123" cy="360000"/>
          </a:xfrm>
        </p:spPr>
        <p:txBody>
          <a:bodyPr lIns="0" anchor="b" anchorCtr="0">
            <a:noAutofit/>
          </a:bodyPr>
          <a:lstStyle>
            <a:lvl1pPr marL="0" indent="0">
              <a:defRPr sz="1600"/>
            </a:lvl1pPr>
          </a:lstStyle>
          <a:p>
            <a:pPr lvl="0"/>
            <a:r>
              <a:rPr lang="de-DE" noProof="0" smtClean="0"/>
              <a:t>Click to edit Master text styles</a:t>
            </a:r>
          </a:p>
        </p:txBody>
      </p:sp>
      <p:sp>
        <p:nvSpPr>
          <p:cNvPr id="7" name="Textplatzhalter 15"/>
          <p:cNvSpPr txBox="1">
            <a:spLocks/>
          </p:cNvSpPr>
          <p:nvPr userDrawn="1">
            <p:custDataLst>
              <p:tags r:id="rId4"/>
            </p:custDataLst>
          </p:nvPr>
        </p:nvSpPr>
        <p:spPr bwMode="gray">
          <a:xfrm>
            <a:off x="532885" y="6383188"/>
            <a:ext cx="1633586"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marL="265113" marR="0" lvl="0" indent="-265113" algn="l" defTabSz="914400" rtl="0" eaLnBrk="1" fontAlgn="auto" latinLnBrk="0" hangingPunct="1">
              <a:lnSpc>
                <a:spcPct val="90000"/>
              </a:lnSpc>
              <a:spcBef>
                <a:spcPts val="678"/>
              </a:spcBef>
              <a:spcAft>
                <a:spcPts val="0"/>
              </a:spcAft>
              <a:buClr>
                <a:schemeClr val="tx2"/>
              </a:buClr>
              <a:buSzTx/>
              <a:buFontTx/>
              <a:buNone/>
              <a:tabLst/>
              <a:defRPr/>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Source: BrainNet</a:t>
            </a:r>
          </a:p>
        </p:txBody>
      </p:sp>
      <p:sp>
        <p:nvSpPr>
          <p:cNvPr id="9" name="Textplatzhalter 15"/>
          <p:cNvSpPr txBox="1">
            <a:spLocks/>
          </p:cNvSpPr>
          <p:nvPr userDrawn="1">
            <p:custDataLst>
              <p:tags r:id="rId5"/>
            </p:custDataLst>
          </p:nvPr>
        </p:nvSpPr>
        <p:spPr bwMode="gray">
          <a:xfrm>
            <a:off x="8642366" y="6383188"/>
            <a:ext cx="847642"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algn="r" defTabSz="655638"/>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Slide </a:t>
            </a:r>
            <a:fld id="{6ACCE872-E717-41DF-A734-F3E919D007FE}" type="slidenum">
              <a:rPr lang="de-DE" sz="900" b="0" smtClean="0"/>
              <a:pPr algn="r" defTabSz="655638"/>
              <a:t>‹Nr.›</a:t>
            </a:fld>
            <a:endParaRPr lang="de-DE" sz="900" b="0" dirty="0"/>
          </a:p>
        </p:txBody>
      </p:sp>
      <p:sp>
        <p:nvSpPr>
          <p:cNvPr id="12" name="Textplatzhalter 17"/>
          <p:cNvSpPr>
            <a:spLocks noGrp="1"/>
          </p:cNvSpPr>
          <p:nvPr>
            <p:ph type="body" sz="quarter" idx="17" hasCustomPrompt="1"/>
            <p:custDataLst>
              <p:tags r:id="rId6"/>
            </p:custDataLst>
          </p:nvPr>
        </p:nvSpPr>
        <p:spPr bwMode="gray">
          <a:xfrm>
            <a:off x="532885" y="6165850"/>
            <a:ext cx="4392000" cy="288000"/>
          </a:xfrm>
        </p:spPr>
        <p:txBody>
          <a:bodyPr lIns="0" tIns="36000" rIns="0" bIns="0">
            <a:noAutofit/>
          </a:bodyPr>
          <a:lstStyle>
            <a:lvl1pPr marL="144000" indent="-144000" algn="l">
              <a:lnSpc>
                <a:spcPct val="100000"/>
              </a:lnSpc>
              <a:spcBef>
                <a:spcPts val="0"/>
              </a:spcBef>
              <a:buFont typeface="Arial" pitchFamily="34" charset="0"/>
              <a:buNone/>
              <a:tabLst>
                <a:tab pos="125413" algn="l"/>
              </a:tabLst>
              <a:defRPr sz="900" baseline="0">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noProof="0" smtClean="0"/>
              <a:t>*	</a:t>
            </a:r>
            <a:r>
              <a:rPr lang="de-DE" sz="900" b="0" noProof="0" smtClean="0"/>
              <a:t>Footnote </a:t>
            </a:r>
            <a:r>
              <a:rPr lang="de-DE" noProof="0" smtClean="0"/>
              <a:t>1: (shown in one or two lines)</a:t>
            </a:r>
          </a:p>
          <a:p>
            <a:pPr lvl="0"/>
            <a:r>
              <a:rPr lang="de-DE" noProof="0" smtClean="0"/>
              <a:t>**	</a:t>
            </a:r>
            <a:r>
              <a:rPr lang="de-DE" sz="900" b="0" noProof="0" smtClean="0"/>
              <a:t>Footnote</a:t>
            </a:r>
            <a:r>
              <a:rPr lang="de-DE" noProof="0" smtClean="0"/>
              <a:t>: (shown in one or two lines)</a:t>
            </a:r>
          </a:p>
        </p:txBody>
      </p:sp>
      <p:sp>
        <p:nvSpPr>
          <p:cNvPr id="15" name="Textplatzhalter 17"/>
          <p:cNvSpPr>
            <a:spLocks noGrp="1"/>
          </p:cNvSpPr>
          <p:nvPr>
            <p:ph type="body" sz="quarter" idx="21" hasCustomPrompt="1"/>
            <p:custDataLst>
              <p:tags r:id="rId7"/>
            </p:custDataLst>
          </p:nvPr>
        </p:nvSpPr>
        <p:spPr bwMode="gray">
          <a:xfrm>
            <a:off x="4953000" y="6165850"/>
            <a:ext cx="4392000" cy="288000"/>
          </a:xfrm>
        </p:spPr>
        <p:txBody>
          <a:bodyPr lIns="0" tIns="36000" rIns="0" bIns="0">
            <a:noAutofit/>
          </a:bodyPr>
          <a:lstStyle>
            <a:lvl1pPr marL="144000" indent="-144000" algn="l">
              <a:lnSpc>
                <a:spcPct val="100000"/>
              </a:lnSpc>
              <a:spcBef>
                <a:spcPts val="0"/>
              </a:spcBef>
              <a:buFont typeface="Arial" pitchFamily="34" charset="0"/>
              <a:buNone/>
              <a:tabLst>
                <a:tab pos="134938" algn="l"/>
              </a:tabLst>
              <a:defRPr sz="900" baseline="0">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noProof="0" smtClean="0"/>
              <a:t>*	</a:t>
            </a:r>
            <a:r>
              <a:rPr lang="de-DE" sz="900" b="0" noProof="0" smtClean="0"/>
              <a:t>Footnote 2</a:t>
            </a:r>
            <a:r>
              <a:rPr lang="de-DE" noProof="0" smtClean="0"/>
              <a:t>: (shown in one or two lines)</a:t>
            </a:r>
          </a:p>
          <a:p>
            <a:pPr lvl="0"/>
            <a:r>
              <a:rPr lang="de-DE" noProof="0" smtClean="0"/>
              <a:t>**	</a:t>
            </a:r>
            <a:r>
              <a:rPr lang="de-DE" sz="900" b="0" noProof="0" smtClean="0"/>
              <a:t>Footnote</a:t>
            </a:r>
            <a:r>
              <a:rPr lang="de-DE" noProof="0" smtClean="0"/>
              <a:t>: (shown in one or two lines)</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ENG - Presentation slide with text">
    <p:spTree>
      <p:nvGrpSpPr>
        <p:cNvPr id="1" name=""/>
        <p:cNvGrpSpPr/>
        <p:nvPr/>
      </p:nvGrpSpPr>
      <p:grpSpPr>
        <a:xfrm>
          <a:off x="0" y="0"/>
          <a:ext cx="0" cy="0"/>
          <a:chOff x="0" y="0"/>
          <a:chExt cx="0" cy="0"/>
        </a:xfrm>
      </p:grpSpPr>
      <p:graphicFrame>
        <p:nvGraphicFramePr>
          <p:cNvPr id="11" name="Object 10" hidden="1"/>
          <p:cNvGraphicFramePr>
            <a:graphicFrameLocks/>
          </p:cNvGraphicFramePr>
          <p:nvPr/>
        </p:nvGraphicFramePr>
        <p:xfrm>
          <a:off x="0" y="0"/>
          <a:ext cx="158750" cy="158750"/>
        </p:xfrm>
        <a:graphic>
          <a:graphicData uri="http://schemas.openxmlformats.org/presentationml/2006/ole">
            <p:oleObj spid="_x0000_s14340" name="think-cell Folie" r:id="rId10" imgW="0" imgH="0" progId="TCLayout.ActiveDocument.1">
              <p:embed/>
            </p:oleObj>
          </a:graphicData>
        </a:graphic>
      </p:graphicFrame>
      <p:sp>
        <p:nvSpPr>
          <p:cNvPr id="10" name="Textplatzhalter 9"/>
          <p:cNvSpPr>
            <a:spLocks noGrp="1"/>
          </p:cNvSpPr>
          <p:nvPr>
            <p:ph type="body" sz="quarter" idx="13"/>
            <p:custDataLst>
              <p:tags r:id="rId2"/>
            </p:custDataLst>
          </p:nvPr>
        </p:nvSpPr>
        <p:spPr bwMode="gray">
          <a:xfrm>
            <a:off x="532885" y="1072800"/>
            <a:ext cx="8957123" cy="518400"/>
          </a:xfrm>
        </p:spPr>
        <p:txBody>
          <a:bodyPr lIns="0" tIns="0" rIns="0" bIns="0" anchor="b" anchorCtr="0">
            <a:noAutofit/>
          </a:bodyPr>
          <a:lstStyle>
            <a:lvl1pPr marL="0" indent="0">
              <a:lnSpc>
                <a:spcPts val="2000"/>
              </a:lnSpc>
              <a:spcBef>
                <a:spcPts val="0"/>
              </a:spcBef>
              <a:defRPr sz="2000" b="1">
                <a:solidFill>
                  <a:schemeClr val="bg2"/>
                </a:solidFill>
                <a:latin typeface="Arial Narrow" pitchFamily="34" charset="0"/>
              </a:defRPr>
            </a:lvl1pPr>
          </a:lstStyle>
          <a:p>
            <a:pPr lvl="0"/>
            <a:r>
              <a:rPr lang="de-DE" noProof="0" smtClean="0"/>
              <a:t>Click to edit Master text styles</a:t>
            </a:r>
          </a:p>
        </p:txBody>
      </p:sp>
      <p:sp>
        <p:nvSpPr>
          <p:cNvPr id="14" name="Textplatzhalter 13"/>
          <p:cNvSpPr>
            <a:spLocks noGrp="1"/>
          </p:cNvSpPr>
          <p:nvPr>
            <p:ph type="body" sz="quarter" idx="15"/>
            <p:custDataLst>
              <p:tags r:id="rId3"/>
            </p:custDataLst>
          </p:nvPr>
        </p:nvSpPr>
        <p:spPr bwMode="gray">
          <a:xfrm>
            <a:off x="532885" y="1688281"/>
            <a:ext cx="8957123" cy="360000"/>
          </a:xfrm>
        </p:spPr>
        <p:txBody>
          <a:bodyPr lIns="0" anchor="b" anchorCtr="0">
            <a:noAutofit/>
          </a:bodyPr>
          <a:lstStyle>
            <a:lvl1pPr marL="0" indent="0">
              <a:defRPr sz="1600"/>
            </a:lvl1pPr>
          </a:lstStyle>
          <a:p>
            <a:pPr lvl="0"/>
            <a:r>
              <a:rPr lang="de-DE" noProof="0" smtClean="0"/>
              <a:t>Click to edit Master text styles</a:t>
            </a:r>
          </a:p>
        </p:txBody>
      </p:sp>
      <p:sp>
        <p:nvSpPr>
          <p:cNvPr id="17" name="Textplatzhalter 17"/>
          <p:cNvSpPr>
            <a:spLocks noGrp="1"/>
          </p:cNvSpPr>
          <p:nvPr>
            <p:ph type="body" sz="quarter" idx="17" hasCustomPrompt="1"/>
            <p:custDataLst>
              <p:tags r:id="rId4"/>
            </p:custDataLst>
          </p:nvPr>
        </p:nvSpPr>
        <p:spPr bwMode="gray">
          <a:xfrm>
            <a:off x="532884" y="6165850"/>
            <a:ext cx="4392000" cy="288000"/>
          </a:xfrm>
        </p:spPr>
        <p:txBody>
          <a:bodyPr lIns="0" tIns="36000" rIns="0" bIns="0">
            <a:noAutofit/>
          </a:bodyPr>
          <a:lstStyle>
            <a:lvl1pPr marL="144000" indent="-144000" algn="l">
              <a:lnSpc>
                <a:spcPct val="100000"/>
              </a:lnSpc>
              <a:spcBef>
                <a:spcPts val="0"/>
              </a:spcBef>
              <a:buFont typeface="Arial" pitchFamily="34" charset="0"/>
              <a:buNone/>
              <a:tabLst>
                <a:tab pos="125413" algn="l"/>
              </a:tabLst>
              <a:defRPr sz="900" baseline="0">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noProof="0" smtClean="0"/>
              <a:t>*	</a:t>
            </a:r>
            <a:r>
              <a:rPr lang="de-DE" sz="900" b="0" noProof="0" smtClean="0"/>
              <a:t>Footnote </a:t>
            </a:r>
            <a:r>
              <a:rPr lang="de-DE" noProof="0" smtClean="0"/>
              <a:t>1: (shown in one or two lines)</a:t>
            </a:r>
          </a:p>
          <a:p>
            <a:pPr lvl="0"/>
            <a:r>
              <a:rPr lang="de-DE" noProof="0" smtClean="0"/>
              <a:t>**	</a:t>
            </a:r>
            <a:r>
              <a:rPr lang="de-DE" sz="900" b="0" noProof="0" smtClean="0"/>
              <a:t>Footnote</a:t>
            </a:r>
            <a:r>
              <a:rPr lang="de-DE" noProof="0" smtClean="0"/>
              <a:t>: (shown in one or two lines)</a:t>
            </a:r>
          </a:p>
        </p:txBody>
      </p:sp>
      <p:sp>
        <p:nvSpPr>
          <p:cNvPr id="18" name="Textplatzhalter 17"/>
          <p:cNvSpPr>
            <a:spLocks noGrp="1"/>
          </p:cNvSpPr>
          <p:nvPr>
            <p:ph type="body" sz="quarter" idx="21" hasCustomPrompt="1"/>
            <p:custDataLst>
              <p:tags r:id="rId5"/>
            </p:custDataLst>
          </p:nvPr>
        </p:nvSpPr>
        <p:spPr bwMode="gray">
          <a:xfrm>
            <a:off x="4952999" y="6165850"/>
            <a:ext cx="4392000" cy="288000"/>
          </a:xfrm>
        </p:spPr>
        <p:txBody>
          <a:bodyPr lIns="0" tIns="36000" rIns="0" bIns="0">
            <a:noAutofit/>
          </a:bodyPr>
          <a:lstStyle>
            <a:lvl1pPr marL="144000" indent="-144000" algn="l">
              <a:lnSpc>
                <a:spcPct val="100000"/>
              </a:lnSpc>
              <a:spcBef>
                <a:spcPts val="0"/>
              </a:spcBef>
              <a:buFont typeface="Arial" pitchFamily="34" charset="0"/>
              <a:buNone/>
              <a:tabLst>
                <a:tab pos="134938" algn="l"/>
              </a:tabLst>
              <a:defRPr sz="900" baseline="0">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noProof="0" smtClean="0"/>
              <a:t>*	</a:t>
            </a:r>
            <a:r>
              <a:rPr lang="de-DE" sz="900" b="0" noProof="0" smtClean="0"/>
              <a:t>Footnote 2</a:t>
            </a:r>
            <a:r>
              <a:rPr lang="de-DE" noProof="0" smtClean="0"/>
              <a:t>: (shown in one or two lines)</a:t>
            </a:r>
          </a:p>
          <a:p>
            <a:pPr lvl="0"/>
            <a:r>
              <a:rPr lang="de-DE" noProof="0" smtClean="0"/>
              <a:t>**	</a:t>
            </a:r>
            <a:r>
              <a:rPr lang="de-DE" sz="900" b="0" noProof="0" smtClean="0"/>
              <a:t>Footnote</a:t>
            </a:r>
            <a:r>
              <a:rPr lang="de-DE" noProof="0" smtClean="0"/>
              <a:t>: (shown in one or two lines)</a:t>
            </a:r>
          </a:p>
        </p:txBody>
      </p:sp>
      <p:sp>
        <p:nvSpPr>
          <p:cNvPr id="12" name="Textplatzhalter 15"/>
          <p:cNvSpPr txBox="1">
            <a:spLocks/>
          </p:cNvSpPr>
          <p:nvPr userDrawn="1">
            <p:custDataLst>
              <p:tags r:id="rId6"/>
            </p:custDataLst>
          </p:nvPr>
        </p:nvSpPr>
        <p:spPr bwMode="gray">
          <a:xfrm>
            <a:off x="532885" y="6383188"/>
            <a:ext cx="1633586"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marL="265113" marR="0" lvl="0" indent="-265113" algn="l" defTabSz="914400" rtl="0" eaLnBrk="1" fontAlgn="auto" latinLnBrk="0" hangingPunct="1">
              <a:lnSpc>
                <a:spcPct val="90000"/>
              </a:lnSpc>
              <a:spcBef>
                <a:spcPts val="678"/>
              </a:spcBef>
              <a:spcAft>
                <a:spcPts val="0"/>
              </a:spcAft>
              <a:buClr>
                <a:schemeClr val="tx2"/>
              </a:buClr>
              <a:buSzTx/>
              <a:buFontTx/>
              <a:buNone/>
              <a:tabLst/>
              <a:defRPr/>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Source: BrainNet</a:t>
            </a:r>
          </a:p>
        </p:txBody>
      </p:sp>
      <p:sp>
        <p:nvSpPr>
          <p:cNvPr id="13" name="Textplatzhalter 15"/>
          <p:cNvSpPr txBox="1">
            <a:spLocks/>
          </p:cNvSpPr>
          <p:nvPr userDrawn="1">
            <p:custDataLst>
              <p:tags r:id="rId7"/>
            </p:custDataLst>
          </p:nvPr>
        </p:nvSpPr>
        <p:spPr bwMode="gray">
          <a:xfrm>
            <a:off x="8642366" y="6383188"/>
            <a:ext cx="847642"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algn="r" defTabSz="655638"/>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Slide </a:t>
            </a:r>
            <a:fld id="{6ACCE872-E717-41DF-A734-F3E919D007FE}" type="slidenum">
              <a:rPr lang="de-DE" sz="900" b="0" smtClean="0"/>
              <a:pPr algn="r" defTabSz="655638"/>
              <a:t>‹Nr.›</a:t>
            </a:fld>
            <a:endParaRPr lang="de-DE" sz="900" b="0" dirty="0"/>
          </a:p>
        </p:txBody>
      </p:sp>
      <p:sp>
        <p:nvSpPr>
          <p:cNvPr id="15" name="Textplatzhalter 23"/>
          <p:cNvSpPr>
            <a:spLocks noGrp="1"/>
          </p:cNvSpPr>
          <p:nvPr>
            <p:ph type="body" sz="quarter" idx="19"/>
            <p:custDataLst>
              <p:tags r:id="rId8"/>
            </p:custDataLst>
          </p:nvPr>
        </p:nvSpPr>
        <p:spPr bwMode="gray">
          <a:xfrm>
            <a:off x="532885" y="2134800"/>
            <a:ext cx="8957123" cy="4032000"/>
          </a:xfrm>
        </p:spPr>
        <p:txBody>
          <a:bodyPr lIns="0">
            <a:noAutofit/>
          </a:bodyPr>
          <a:lstStyle>
            <a:lvl1pPr marL="216000" indent="-216000">
              <a:lnSpc>
                <a:spcPct val="90000"/>
              </a:lnSpc>
              <a:spcBef>
                <a:spcPts val="672"/>
              </a:spcBef>
              <a:spcAft>
                <a:spcPts val="0"/>
              </a:spcAft>
              <a:buClr>
                <a:schemeClr val="bg2"/>
              </a:buClr>
              <a:buSzPct val="100000"/>
              <a:buFont typeface="Wingdings" pitchFamily="2" charset="2"/>
              <a:buChar char="n"/>
              <a:defRPr sz="1600" b="1">
                <a:latin typeface="Arial" pitchFamily="34" charset="0"/>
                <a:cs typeface="Arial" pitchFamily="34" charset="0"/>
              </a:defRPr>
            </a:lvl1pPr>
            <a:lvl2pPr marL="216000" indent="-216000">
              <a:lnSpc>
                <a:spcPct val="90000"/>
              </a:lnSpc>
              <a:spcBef>
                <a:spcPts val="672"/>
              </a:spcBef>
              <a:spcAft>
                <a:spcPts val="0"/>
              </a:spcAft>
              <a:buClr>
                <a:schemeClr val="bg2"/>
              </a:buClr>
              <a:buFont typeface="Wingdings" pitchFamily="2" charset="2"/>
              <a:buChar char="n"/>
              <a:defRPr sz="1600">
                <a:latin typeface="Arial" pitchFamily="34" charset="0"/>
                <a:cs typeface="Arial" pitchFamily="34" charset="0"/>
              </a:defRPr>
            </a:lvl2pPr>
            <a:lvl3pPr marL="540000" indent="-216000">
              <a:lnSpc>
                <a:spcPct val="90000"/>
              </a:lnSpc>
              <a:spcBef>
                <a:spcPts val="672"/>
              </a:spcBef>
              <a:spcAft>
                <a:spcPts val="0"/>
              </a:spcAft>
              <a:buClr>
                <a:schemeClr val="bg2"/>
              </a:buClr>
              <a:buFont typeface="Wingdings" pitchFamily="2" charset="2"/>
              <a:buChar char="n"/>
              <a:defRPr sz="1600">
                <a:latin typeface="Arial" pitchFamily="34" charset="0"/>
                <a:cs typeface="Arial" pitchFamily="34" charset="0"/>
              </a:defRPr>
            </a:lvl3pPr>
            <a:lvl4pPr marL="792000" indent="-180000">
              <a:lnSpc>
                <a:spcPct val="90000"/>
              </a:lnSpc>
              <a:spcBef>
                <a:spcPts val="672"/>
              </a:spcBef>
              <a:spcAft>
                <a:spcPts val="0"/>
              </a:spcAft>
              <a:buClr>
                <a:schemeClr val="bg2"/>
              </a:buClr>
              <a:buFont typeface="Wingdings" pitchFamily="2" charset="2"/>
              <a:buChar char="n"/>
              <a:defRPr sz="1400">
                <a:latin typeface="Arial" pitchFamily="34" charset="0"/>
                <a:cs typeface="Arial" pitchFamily="34" charset="0"/>
              </a:defRPr>
            </a:lvl4pPr>
            <a:lvl5pPr marL="1060450" indent="-265113">
              <a:lnSpc>
                <a:spcPct val="90000"/>
              </a:lnSpc>
              <a:spcBef>
                <a:spcPts val="768"/>
              </a:spcBef>
              <a:spcAft>
                <a:spcPts val="400"/>
              </a:spcAft>
              <a:buClr>
                <a:schemeClr val="tx2"/>
              </a:buClr>
              <a:buFont typeface="Wingdings" pitchFamily="2" charset="2"/>
              <a:buChar char="n"/>
              <a:defRPr sz="1400">
                <a:latin typeface="Arial" pitchFamily="34" charset="0"/>
                <a:cs typeface="Arial" pitchFamily="34" charset="0"/>
              </a:defRPr>
            </a:lvl5pPr>
          </a:lstStyle>
          <a:p>
            <a:pPr lvl="0"/>
            <a:r>
              <a:rPr lang="de-DE" noProof="0" smtClean="0"/>
              <a:t>Click to edit Master text styles</a:t>
            </a:r>
          </a:p>
          <a:p>
            <a:pPr lvl="1"/>
            <a:r>
              <a:rPr lang="de-DE" noProof="0" smtClean="0"/>
              <a:t>Second level</a:t>
            </a:r>
          </a:p>
          <a:p>
            <a:pPr lvl="2"/>
            <a:r>
              <a:rPr lang="de-DE" noProof="0" smtClean="0"/>
              <a:t>Third level</a:t>
            </a:r>
          </a:p>
          <a:p>
            <a:pPr lvl="3"/>
            <a:r>
              <a:rPr lang="de-DE" noProof="0" smtClean="0"/>
              <a:t>Fourth level</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G - Presentation slide with red remark">
    <p:spTree>
      <p:nvGrpSpPr>
        <p:cNvPr id="1" name=""/>
        <p:cNvGrpSpPr/>
        <p:nvPr/>
      </p:nvGrpSpPr>
      <p:grpSpPr>
        <a:xfrm>
          <a:off x="0" y="0"/>
          <a:ext cx="0" cy="0"/>
          <a:chOff x="0" y="0"/>
          <a:chExt cx="0" cy="0"/>
        </a:xfrm>
      </p:grpSpPr>
      <p:graphicFrame>
        <p:nvGraphicFramePr>
          <p:cNvPr id="12" name="Object 11" hidden="1"/>
          <p:cNvGraphicFramePr>
            <a:graphicFrameLocks/>
          </p:cNvGraphicFramePr>
          <p:nvPr/>
        </p:nvGraphicFramePr>
        <p:xfrm>
          <a:off x="0" y="0"/>
          <a:ext cx="158750" cy="158750"/>
        </p:xfrm>
        <a:graphic>
          <a:graphicData uri="http://schemas.openxmlformats.org/presentationml/2006/ole">
            <p:oleObj spid="_x0000_s4100" name="think-cell Folie" r:id="rId11" imgW="0" imgH="0" progId="TCLayout.ActiveDocument.1">
              <p:embed/>
            </p:oleObj>
          </a:graphicData>
        </a:graphic>
      </p:graphicFrame>
      <p:sp>
        <p:nvSpPr>
          <p:cNvPr id="10" name="Textplatzhalter 9"/>
          <p:cNvSpPr>
            <a:spLocks noGrp="1"/>
          </p:cNvSpPr>
          <p:nvPr>
            <p:ph type="body" sz="quarter" idx="13"/>
            <p:custDataLst>
              <p:tags r:id="rId2"/>
            </p:custDataLst>
          </p:nvPr>
        </p:nvSpPr>
        <p:spPr bwMode="gray">
          <a:xfrm>
            <a:off x="532885" y="1072800"/>
            <a:ext cx="8957123" cy="518400"/>
          </a:xfrm>
        </p:spPr>
        <p:txBody>
          <a:bodyPr lIns="0" tIns="0" rIns="0" bIns="0" anchor="b" anchorCtr="0">
            <a:noAutofit/>
          </a:bodyPr>
          <a:lstStyle>
            <a:lvl1pPr marL="0" indent="0">
              <a:lnSpc>
                <a:spcPts val="2000"/>
              </a:lnSpc>
              <a:spcBef>
                <a:spcPts val="0"/>
              </a:spcBef>
              <a:defRPr sz="2000" b="1">
                <a:solidFill>
                  <a:schemeClr val="bg2"/>
                </a:solidFill>
                <a:latin typeface="Arial Narrow" pitchFamily="34" charset="0"/>
              </a:defRPr>
            </a:lvl1pPr>
          </a:lstStyle>
          <a:p>
            <a:pPr lvl="0"/>
            <a:r>
              <a:rPr lang="de-DE" noProof="0" smtClean="0"/>
              <a:t>Click to edit Master text styles</a:t>
            </a:r>
          </a:p>
        </p:txBody>
      </p:sp>
      <p:sp>
        <p:nvSpPr>
          <p:cNvPr id="14" name="Textplatzhalter 13"/>
          <p:cNvSpPr>
            <a:spLocks noGrp="1"/>
          </p:cNvSpPr>
          <p:nvPr>
            <p:ph type="body" sz="quarter" idx="15"/>
            <p:custDataLst>
              <p:tags r:id="rId3"/>
            </p:custDataLst>
          </p:nvPr>
        </p:nvSpPr>
        <p:spPr bwMode="gray">
          <a:xfrm>
            <a:off x="532885" y="1688281"/>
            <a:ext cx="8957123" cy="360000"/>
          </a:xfrm>
        </p:spPr>
        <p:txBody>
          <a:bodyPr lIns="0" anchor="b" anchorCtr="0">
            <a:noAutofit/>
          </a:bodyPr>
          <a:lstStyle>
            <a:lvl1pPr marL="0" indent="0">
              <a:defRPr sz="1600"/>
            </a:lvl1pPr>
          </a:lstStyle>
          <a:p>
            <a:pPr lvl="0"/>
            <a:r>
              <a:rPr lang="de-DE" noProof="0" smtClean="0"/>
              <a:t>Click to edit Master text styles</a:t>
            </a:r>
          </a:p>
        </p:txBody>
      </p:sp>
      <p:sp>
        <p:nvSpPr>
          <p:cNvPr id="24" name="Textplatzhalter 23"/>
          <p:cNvSpPr>
            <a:spLocks noGrp="1"/>
          </p:cNvSpPr>
          <p:nvPr>
            <p:ph type="body" sz="quarter" idx="19"/>
            <p:custDataLst>
              <p:tags r:id="rId4"/>
            </p:custDataLst>
          </p:nvPr>
        </p:nvSpPr>
        <p:spPr bwMode="gray">
          <a:xfrm>
            <a:off x="532885" y="2134800"/>
            <a:ext cx="8957123" cy="4032000"/>
          </a:xfrm>
        </p:spPr>
        <p:txBody>
          <a:bodyPr lIns="0">
            <a:noAutofit/>
          </a:bodyPr>
          <a:lstStyle>
            <a:lvl1pPr marL="216000" indent="-216000">
              <a:lnSpc>
                <a:spcPct val="90000"/>
              </a:lnSpc>
              <a:spcBef>
                <a:spcPts val="672"/>
              </a:spcBef>
              <a:spcAft>
                <a:spcPts val="0"/>
              </a:spcAft>
              <a:buClr>
                <a:schemeClr val="bg2"/>
              </a:buClr>
              <a:buSzPct val="100000"/>
              <a:buFont typeface="Wingdings" pitchFamily="2" charset="2"/>
              <a:buChar char="n"/>
              <a:defRPr sz="1600" b="1">
                <a:latin typeface="Arial" pitchFamily="34" charset="0"/>
                <a:cs typeface="Arial" pitchFamily="34" charset="0"/>
              </a:defRPr>
            </a:lvl1pPr>
            <a:lvl2pPr marL="216000" indent="-216000">
              <a:lnSpc>
                <a:spcPct val="90000"/>
              </a:lnSpc>
              <a:spcBef>
                <a:spcPts val="672"/>
              </a:spcBef>
              <a:spcAft>
                <a:spcPts val="0"/>
              </a:spcAft>
              <a:buClr>
                <a:schemeClr val="bg2"/>
              </a:buClr>
              <a:buFont typeface="Wingdings" pitchFamily="2" charset="2"/>
              <a:buChar char="n"/>
              <a:defRPr sz="1600">
                <a:latin typeface="Arial" pitchFamily="34" charset="0"/>
                <a:cs typeface="Arial" pitchFamily="34" charset="0"/>
              </a:defRPr>
            </a:lvl2pPr>
            <a:lvl3pPr marL="540000" indent="-216000">
              <a:lnSpc>
                <a:spcPct val="90000"/>
              </a:lnSpc>
              <a:spcBef>
                <a:spcPts val="672"/>
              </a:spcBef>
              <a:spcAft>
                <a:spcPts val="0"/>
              </a:spcAft>
              <a:buClr>
                <a:schemeClr val="bg2"/>
              </a:buClr>
              <a:buFont typeface="Wingdings" pitchFamily="2" charset="2"/>
              <a:buChar char="n"/>
              <a:defRPr sz="1600">
                <a:latin typeface="Arial" pitchFamily="34" charset="0"/>
                <a:cs typeface="Arial" pitchFamily="34" charset="0"/>
              </a:defRPr>
            </a:lvl3pPr>
            <a:lvl4pPr marL="792000" indent="-180000">
              <a:lnSpc>
                <a:spcPct val="90000"/>
              </a:lnSpc>
              <a:spcBef>
                <a:spcPts val="672"/>
              </a:spcBef>
              <a:spcAft>
                <a:spcPts val="0"/>
              </a:spcAft>
              <a:buClr>
                <a:schemeClr val="bg2"/>
              </a:buClr>
              <a:buFont typeface="Wingdings" pitchFamily="2" charset="2"/>
              <a:buChar char="n"/>
              <a:defRPr sz="1400">
                <a:latin typeface="Arial" pitchFamily="34" charset="0"/>
                <a:cs typeface="Arial" pitchFamily="34" charset="0"/>
              </a:defRPr>
            </a:lvl4pPr>
            <a:lvl5pPr marL="1060450" indent="-265113">
              <a:lnSpc>
                <a:spcPct val="90000"/>
              </a:lnSpc>
              <a:spcBef>
                <a:spcPts val="768"/>
              </a:spcBef>
              <a:spcAft>
                <a:spcPts val="400"/>
              </a:spcAft>
              <a:buClr>
                <a:schemeClr val="tx2"/>
              </a:buClr>
              <a:buFont typeface="Wingdings" pitchFamily="2" charset="2"/>
              <a:buChar char="n"/>
              <a:defRPr sz="1400">
                <a:latin typeface="Arial" pitchFamily="34" charset="0"/>
                <a:cs typeface="Arial" pitchFamily="34" charset="0"/>
              </a:defRPr>
            </a:lvl5pPr>
          </a:lstStyle>
          <a:p>
            <a:pPr lvl="0"/>
            <a:r>
              <a:rPr lang="de-DE" noProof="0" smtClean="0"/>
              <a:t>Click to edit Master text styles</a:t>
            </a:r>
          </a:p>
          <a:p>
            <a:pPr lvl="1"/>
            <a:r>
              <a:rPr lang="de-DE" noProof="0" smtClean="0"/>
              <a:t>Second level</a:t>
            </a:r>
          </a:p>
          <a:p>
            <a:pPr lvl="2"/>
            <a:r>
              <a:rPr lang="de-DE" noProof="0" smtClean="0"/>
              <a:t>Third level</a:t>
            </a:r>
          </a:p>
          <a:p>
            <a:pPr lvl="3"/>
            <a:r>
              <a:rPr lang="de-DE" noProof="0" smtClean="0"/>
              <a:t>Fourth level</a:t>
            </a:r>
          </a:p>
        </p:txBody>
      </p:sp>
      <p:sp>
        <p:nvSpPr>
          <p:cNvPr id="11" name="Textplatzhalter 22"/>
          <p:cNvSpPr>
            <a:spLocks noGrp="1"/>
          </p:cNvSpPr>
          <p:nvPr>
            <p:ph type="body" sz="quarter" idx="16" hasCustomPrompt="1"/>
            <p:custDataLst>
              <p:tags r:id="rId5"/>
            </p:custDataLst>
          </p:nvPr>
        </p:nvSpPr>
        <p:spPr bwMode="gray">
          <a:xfrm rot="16200000">
            <a:off x="9064127" y="1527626"/>
            <a:ext cx="1296000" cy="417600"/>
          </a:xfrm>
          <a:solidFill>
            <a:srgbClr val="FF0000"/>
          </a:solidFill>
        </p:spPr>
        <p:txBody>
          <a:bodyPr lIns="0" tIns="0" rIns="0" bIns="0" anchor="ctr" anchorCtr="0">
            <a:noAutofit/>
          </a:bodyPr>
          <a:lstStyle>
            <a:lvl1pPr marL="0" indent="0" algn="ctr">
              <a:lnSpc>
                <a:spcPct val="90000"/>
              </a:lnSpc>
              <a:spcBef>
                <a:spcPts val="672"/>
              </a:spcBef>
              <a:defRPr sz="1600" b="1">
                <a:solidFill>
                  <a:schemeClr val="bg1"/>
                </a:solidFill>
                <a:latin typeface="Arial" pitchFamily="34" charset="0"/>
                <a:cs typeface="Arial" pitchFamily="34" charset="0"/>
              </a:defRPr>
            </a:lvl1pPr>
          </a:lstStyle>
          <a:p>
            <a:pPr lvl="0"/>
            <a:r>
              <a:rPr lang="de-DE" noProof="0" smtClean="0"/>
              <a:t>Draft</a:t>
            </a:r>
          </a:p>
        </p:txBody>
      </p:sp>
      <p:sp>
        <p:nvSpPr>
          <p:cNvPr id="18" name="Textplatzhalter 17"/>
          <p:cNvSpPr>
            <a:spLocks noGrp="1"/>
          </p:cNvSpPr>
          <p:nvPr>
            <p:ph type="body" sz="quarter" idx="17" hasCustomPrompt="1"/>
            <p:custDataLst>
              <p:tags r:id="rId6"/>
            </p:custDataLst>
          </p:nvPr>
        </p:nvSpPr>
        <p:spPr bwMode="gray">
          <a:xfrm>
            <a:off x="532884" y="6165850"/>
            <a:ext cx="4392000" cy="288000"/>
          </a:xfrm>
        </p:spPr>
        <p:txBody>
          <a:bodyPr lIns="0" tIns="36000" rIns="0" bIns="0">
            <a:noAutofit/>
          </a:bodyPr>
          <a:lstStyle>
            <a:lvl1pPr marL="144000" indent="-144000" algn="l">
              <a:lnSpc>
                <a:spcPct val="100000"/>
              </a:lnSpc>
              <a:spcBef>
                <a:spcPts val="0"/>
              </a:spcBef>
              <a:buFont typeface="Arial" pitchFamily="34" charset="0"/>
              <a:buNone/>
              <a:tabLst>
                <a:tab pos="125413" algn="l"/>
              </a:tabLst>
              <a:defRPr sz="900" baseline="0">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noProof="0" smtClean="0"/>
              <a:t>*	</a:t>
            </a:r>
            <a:r>
              <a:rPr lang="de-DE" sz="900" b="0" noProof="0" smtClean="0"/>
              <a:t>Footnote </a:t>
            </a:r>
            <a:r>
              <a:rPr lang="de-DE" noProof="0" smtClean="0"/>
              <a:t>1: (shown in one or two lines)</a:t>
            </a:r>
          </a:p>
          <a:p>
            <a:pPr lvl="0"/>
            <a:r>
              <a:rPr lang="de-DE" noProof="0" smtClean="0"/>
              <a:t>**	</a:t>
            </a:r>
            <a:r>
              <a:rPr lang="de-DE" sz="900" b="0" noProof="0" smtClean="0"/>
              <a:t>Footnote</a:t>
            </a:r>
            <a:r>
              <a:rPr lang="de-DE" noProof="0" smtClean="0"/>
              <a:t>: (shown in one or two lines)</a:t>
            </a:r>
          </a:p>
        </p:txBody>
      </p:sp>
      <p:sp>
        <p:nvSpPr>
          <p:cNvPr id="19" name="Textplatzhalter 17"/>
          <p:cNvSpPr>
            <a:spLocks noGrp="1"/>
          </p:cNvSpPr>
          <p:nvPr>
            <p:ph type="body" sz="quarter" idx="21" hasCustomPrompt="1"/>
            <p:custDataLst>
              <p:tags r:id="rId7"/>
            </p:custDataLst>
          </p:nvPr>
        </p:nvSpPr>
        <p:spPr bwMode="gray">
          <a:xfrm>
            <a:off x="4952999" y="6165850"/>
            <a:ext cx="4392000" cy="288000"/>
          </a:xfrm>
        </p:spPr>
        <p:txBody>
          <a:bodyPr lIns="0" tIns="36000" rIns="0" bIns="0">
            <a:noAutofit/>
          </a:bodyPr>
          <a:lstStyle>
            <a:lvl1pPr marL="144000" indent="-144000" algn="l">
              <a:lnSpc>
                <a:spcPct val="100000"/>
              </a:lnSpc>
              <a:spcBef>
                <a:spcPts val="0"/>
              </a:spcBef>
              <a:buFont typeface="Arial" pitchFamily="34" charset="0"/>
              <a:buNone/>
              <a:tabLst>
                <a:tab pos="134938" algn="l"/>
              </a:tabLst>
              <a:defRPr sz="900" baseline="0">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noProof="0" smtClean="0"/>
              <a:t>*	</a:t>
            </a:r>
            <a:r>
              <a:rPr lang="de-DE" sz="900" b="0" noProof="0" smtClean="0"/>
              <a:t>Footnote 2</a:t>
            </a:r>
            <a:r>
              <a:rPr lang="de-DE" noProof="0" smtClean="0"/>
              <a:t>: (shown in one or two lines)</a:t>
            </a:r>
          </a:p>
          <a:p>
            <a:pPr lvl="0"/>
            <a:r>
              <a:rPr lang="de-DE" noProof="0" smtClean="0"/>
              <a:t>**	</a:t>
            </a:r>
            <a:r>
              <a:rPr lang="de-DE" sz="900" b="0" noProof="0" smtClean="0"/>
              <a:t>Footnote</a:t>
            </a:r>
            <a:r>
              <a:rPr lang="de-DE" noProof="0" smtClean="0"/>
              <a:t>: (shown in one or two lines)</a:t>
            </a:r>
          </a:p>
        </p:txBody>
      </p:sp>
      <p:sp>
        <p:nvSpPr>
          <p:cNvPr id="13" name="Textplatzhalter 15"/>
          <p:cNvSpPr txBox="1">
            <a:spLocks/>
          </p:cNvSpPr>
          <p:nvPr userDrawn="1">
            <p:custDataLst>
              <p:tags r:id="rId8"/>
            </p:custDataLst>
          </p:nvPr>
        </p:nvSpPr>
        <p:spPr bwMode="gray">
          <a:xfrm>
            <a:off x="532885" y="6383188"/>
            <a:ext cx="1633586"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marL="265113" marR="0" lvl="0" indent="-265113" algn="l" defTabSz="914400" rtl="0" eaLnBrk="1" fontAlgn="auto" latinLnBrk="0" hangingPunct="1">
              <a:lnSpc>
                <a:spcPct val="90000"/>
              </a:lnSpc>
              <a:spcBef>
                <a:spcPts val="678"/>
              </a:spcBef>
              <a:spcAft>
                <a:spcPts val="0"/>
              </a:spcAft>
              <a:buClr>
                <a:schemeClr val="tx2"/>
              </a:buClr>
              <a:buSzTx/>
              <a:buFontTx/>
              <a:buNone/>
              <a:tabLst/>
              <a:defRPr/>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Source: BrainNet</a:t>
            </a:r>
          </a:p>
        </p:txBody>
      </p:sp>
      <p:sp>
        <p:nvSpPr>
          <p:cNvPr id="15" name="Textplatzhalter 15"/>
          <p:cNvSpPr txBox="1">
            <a:spLocks/>
          </p:cNvSpPr>
          <p:nvPr userDrawn="1">
            <p:custDataLst>
              <p:tags r:id="rId9"/>
            </p:custDataLst>
          </p:nvPr>
        </p:nvSpPr>
        <p:spPr bwMode="gray">
          <a:xfrm>
            <a:off x="8642366" y="6383188"/>
            <a:ext cx="847642"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algn="r" defTabSz="655638"/>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Slide </a:t>
            </a:r>
            <a:fld id="{6ACCE872-E717-41DF-A734-F3E919D007FE}" type="slidenum">
              <a:rPr lang="de-DE" sz="900" b="0" smtClean="0"/>
              <a:pPr algn="r" defTabSz="655638"/>
              <a:t>‹Nr.›</a:t>
            </a:fld>
            <a:endParaRPr lang="de-DE" sz="900" b="0"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G - Contact Information Slide">
    <p:spTree>
      <p:nvGrpSpPr>
        <p:cNvPr id="1" name=""/>
        <p:cNvGrpSpPr/>
        <p:nvPr/>
      </p:nvGrpSpPr>
      <p:grpSpPr>
        <a:xfrm>
          <a:off x="0" y="0"/>
          <a:ext cx="0" cy="0"/>
          <a:chOff x="0" y="0"/>
          <a:chExt cx="0" cy="0"/>
        </a:xfrm>
      </p:grpSpPr>
      <p:graphicFrame>
        <p:nvGraphicFramePr>
          <p:cNvPr id="17" name="Object 16" hidden="1"/>
          <p:cNvGraphicFramePr>
            <a:graphicFrameLocks/>
          </p:cNvGraphicFramePr>
          <p:nvPr/>
        </p:nvGraphicFramePr>
        <p:xfrm>
          <a:off x="0" y="0"/>
          <a:ext cx="158750" cy="158750"/>
        </p:xfrm>
        <a:graphic>
          <a:graphicData uri="http://schemas.openxmlformats.org/presentationml/2006/ole">
            <p:oleObj spid="_x0000_s9220" name="think-cell Folie" r:id="rId14" imgW="0" imgH="0" progId="TCLayout.ActiveDocument.1">
              <p:embed/>
            </p:oleObj>
          </a:graphicData>
        </a:graphic>
      </p:graphicFrame>
      <p:grpSp>
        <p:nvGrpSpPr>
          <p:cNvPr id="2" name="Group 12"/>
          <p:cNvGrpSpPr>
            <a:grpSpLocks/>
          </p:cNvGrpSpPr>
          <p:nvPr userDrawn="1">
            <p:custDataLst>
              <p:tags r:id="rId2"/>
            </p:custDataLst>
          </p:nvPr>
        </p:nvGrpSpPr>
        <p:grpSpPr bwMode="gray">
          <a:xfrm>
            <a:off x="5061761" y="2276475"/>
            <a:ext cx="4356798" cy="2901950"/>
            <a:chOff x="3234" y="1829"/>
            <a:chExt cx="2744" cy="1556"/>
          </a:xfrm>
        </p:grpSpPr>
        <p:pic>
          <p:nvPicPr>
            <p:cNvPr id="15" name="Picture 13"/>
            <p:cNvPicPr>
              <a:picLocks noChangeAspect="1" noChangeArrowheads="1"/>
            </p:cNvPicPr>
            <p:nvPr>
              <p:custDataLst>
                <p:tags r:id="rId11"/>
              </p:custDataLst>
            </p:nvPr>
          </p:nvPicPr>
          <p:blipFill>
            <a:blip r:embed="rId15" cstate="screen"/>
            <a:srcRect/>
            <a:stretch>
              <a:fillRect/>
            </a:stretch>
          </p:blipFill>
          <p:spPr bwMode="gray">
            <a:xfrm>
              <a:off x="3234" y="1829"/>
              <a:ext cx="2744" cy="1556"/>
            </a:xfrm>
            <a:prstGeom prst="rect">
              <a:avLst/>
            </a:prstGeom>
            <a:noFill/>
            <a:ln w="11113" algn="ctr">
              <a:noFill/>
              <a:miter lim="800000"/>
              <a:headEnd/>
              <a:tailEnd/>
            </a:ln>
            <a:effectLst/>
          </p:spPr>
        </p:pic>
        <p:sp>
          <p:nvSpPr>
            <p:cNvPr id="19" name="Text Box 14"/>
            <p:cNvSpPr txBox="1">
              <a:spLocks noChangeArrowheads="1"/>
            </p:cNvSpPr>
            <p:nvPr>
              <p:custDataLst>
                <p:tags r:id="rId12"/>
              </p:custDataLst>
            </p:nvPr>
          </p:nvSpPr>
          <p:spPr bwMode="gray">
            <a:xfrm>
              <a:off x="4118" y="3167"/>
              <a:ext cx="1115" cy="165"/>
            </a:xfrm>
            <a:prstGeom prst="rect">
              <a:avLst/>
            </a:prstGeom>
            <a:noFill/>
            <a:ln w="9525">
              <a:noFill/>
              <a:miter lim="800000"/>
              <a:headEnd/>
              <a:tailEnd/>
            </a:ln>
            <a:effectLst/>
          </p:spPr>
          <p:txBody>
            <a:bodyPr wrap="none">
              <a:spAutoFit/>
            </a:bodyPr>
            <a:lstStyle/>
            <a:p>
              <a:pPr algn="l"/>
              <a:r>
                <a:rPr lang="de-DE" sz="1400" b="1" noProof="1" smtClean="0">
                  <a:solidFill>
                    <a:schemeClr val="bg2"/>
                  </a:solidFill>
                  <a:latin typeface="Arial" pitchFamily="34" charset="0"/>
                  <a:cs typeface="Arial" pitchFamily="34" charset="0"/>
                </a:rPr>
                <a:t>www.brainnet.com</a:t>
              </a:r>
              <a:endParaRPr lang="de-DE" sz="1400" b="1" noProof="1">
                <a:solidFill>
                  <a:schemeClr val="bg2"/>
                </a:solidFill>
                <a:latin typeface="Arial" pitchFamily="34" charset="0"/>
                <a:cs typeface="Arial" pitchFamily="34" charset="0"/>
              </a:endParaRPr>
            </a:p>
          </p:txBody>
        </p:sp>
      </p:grpSp>
      <p:sp>
        <p:nvSpPr>
          <p:cNvPr id="24" name="Textplatzhalter 13"/>
          <p:cNvSpPr>
            <a:spLocks noGrp="1"/>
          </p:cNvSpPr>
          <p:nvPr>
            <p:ph type="body" sz="quarter" idx="15"/>
            <p:custDataLst>
              <p:tags r:id="rId3"/>
            </p:custDataLst>
          </p:nvPr>
        </p:nvSpPr>
        <p:spPr bwMode="gray">
          <a:xfrm>
            <a:off x="532885" y="1688281"/>
            <a:ext cx="8957123" cy="360000"/>
          </a:xfrm>
        </p:spPr>
        <p:txBody>
          <a:bodyPr lIns="0" anchor="b" anchorCtr="0">
            <a:noAutofit/>
          </a:bodyPr>
          <a:lstStyle>
            <a:lvl1pPr marL="0" indent="0">
              <a:defRPr sz="1600"/>
            </a:lvl1pPr>
          </a:lstStyle>
          <a:p>
            <a:pPr lvl="0"/>
            <a:r>
              <a:rPr lang="de-DE" noProof="0" smtClean="0"/>
              <a:t>Click to edit Master text styles</a:t>
            </a:r>
          </a:p>
        </p:txBody>
      </p:sp>
      <p:sp>
        <p:nvSpPr>
          <p:cNvPr id="25" name="Textplatzhalter 9"/>
          <p:cNvSpPr>
            <a:spLocks noGrp="1"/>
          </p:cNvSpPr>
          <p:nvPr>
            <p:ph type="body" sz="quarter" idx="13"/>
            <p:custDataLst>
              <p:tags r:id="rId4"/>
            </p:custDataLst>
          </p:nvPr>
        </p:nvSpPr>
        <p:spPr bwMode="gray">
          <a:xfrm>
            <a:off x="532885" y="1072800"/>
            <a:ext cx="8957123" cy="518400"/>
          </a:xfrm>
        </p:spPr>
        <p:txBody>
          <a:bodyPr vert="horz" lIns="0" tIns="0" rIns="0" bIns="0" rtlCol="0" anchor="b" anchorCtr="0">
            <a:noAutofit/>
          </a:bodyPr>
          <a:lstStyle>
            <a:lvl1pPr marL="0" indent="0">
              <a:lnSpc>
                <a:spcPts val="2000"/>
              </a:lnSpc>
              <a:spcBef>
                <a:spcPts val="0"/>
              </a:spcBef>
              <a:defRPr lang="en-US" sz="2000" b="1" kern="1200" noProof="1" smtClean="0">
                <a:solidFill>
                  <a:schemeClr val="bg2"/>
                </a:solidFill>
                <a:latin typeface="Arial Narrow" pitchFamily="34" charset="0"/>
                <a:ea typeface="+mn-ea"/>
                <a:cs typeface="Arial" pitchFamily="34" charset="0"/>
              </a:defRPr>
            </a:lvl1pPr>
          </a:lstStyle>
          <a:p>
            <a:pPr lvl="0"/>
            <a:r>
              <a:rPr lang="de-DE" noProof="0" smtClean="0"/>
              <a:t>Click to edit Master text styles</a:t>
            </a:r>
          </a:p>
        </p:txBody>
      </p:sp>
      <p:sp>
        <p:nvSpPr>
          <p:cNvPr id="16" name="Text Box 4"/>
          <p:cNvSpPr txBox="1">
            <a:spLocks noChangeArrowheads="1"/>
          </p:cNvSpPr>
          <p:nvPr userDrawn="1">
            <p:custDataLst>
              <p:tags r:id="rId5"/>
            </p:custDataLst>
          </p:nvPr>
        </p:nvSpPr>
        <p:spPr bwMode="gray">
          <a:xfrm>
            <a:off x="520659" y="4892675"/>
            <a:ext cx="4206280" cy="1077218"/>
          </a:xfrm>
          <a:prstGeom prst="rect">
            <a:avLst/>
          </a:prstGeom>
          <a:noFill/>
          <a:ln w="9525">
            <a:noFill/>
            <a:miter lim="800000"/>
            <a:headEnd/>
            <a:tailEnd/>
          </a:ln>
          <a:effectLst/>
        </p:spPr>
        <p:txBody>
          <a:bodyPr wrap="none" lIns="0" rIns="0">
            <a:spAutoFit/>
          </a:bodyPr>
          <a:lstStyle/>
          <a:p>
            <a:pPr algn="ctr">
              <a:spcBef>
                <a:spcPct val="10000"/>
              </a:spcBef>
              <a:tabLst>
                <a:tab pos="542925" algn="l"/>
              </a:tabLst>
            </a:pPr>
            <a:r>
              <a:rPr lang="de-DE" sz="1400" b="1" kern="1200" noProof="1" smtClean="0">
                <a:solidFill>
                  <a:schemeClr val="tx1"/>
                </a:solidFill>
                <a:latin typeface="Arial" charset="0"/>
                <a:ea typeface="+mn-ea"/>
                <a:cs typeface="+mn-cs"/>
              </a:rPr>
              <a:t>BrainNet Supply Management Consultants GmbH</a:t>
            </a:r>
          </a:p>
          <a:p>
            <a:pPr algn="ctr" rtl="0" eaLnBrk="0" fontAlgn="base" hangingPunct="0">
              <a:spcBef>
                <a:spcPct val="70000"/>
              </a:spcBef>
              <a:spcAft>
                <a:spcPct val="0"/>
              </a:spcAft>
              <a:tabLst>
                <a:tab pos="542925" algn="l"/>
              </a:tabLst>
            </a:pPr>
            <a:r>
              <a:rPr lang="de-DE" sz="1000" b="0" kern="1200" noProof="1" smtClean="0">
                <a:solidFill>
                  <a:schemeClr val="tx1"/>
                </a:solidFill>
                <a:latin typeface="Arial" charset="0"/>
                <a:ea typeface="+mn-ea"/>
                <a:cs typeface="+mn-cs"/>
              </a:rPr>
              <a:t>Willy-Brandt-Allee 12</a:t>
            </a:r>
          </a:p>
          <a:p>
            <a:pPr algn="ctr" rtl="0" eaLnBrk="0" fontAlgn="base" hangingPunct="0">
              <a:spcBef>
                <a:spcPct val="10000"/>
              </a:spcBef>
              <a:spcAft>
                <a:spcPct val="0"/>
              </a:spcAft>
              <a:tabLst>
                <a:tab pos="542925" algn="l"/>
              </a:tabLst>
            </a:pPr>
            <a:r>
              <a:rPr lang="de-DE" sz="1000" b="0" kern="1200" noProof="1" smtClean="0">
                <a:solidFill>
                  <a:schemeClr val="tx1"/>
                </a:solidFill>
                <a:latin typeface="Arial" charset="0"/>
                <a:ea typeface="+mn-ea"/>
                <a:cs typeface="+mn-cs"/>
              </a:rPr>
              <a:t>53113 Bonn / Germany</a:t>
            </a:r>
          </a:p>
          <a:p>
            <a:pPr algn="ctr" rtl="0" eaLnBrk="0" fontAlgn="base" hangingPunct="0">
              <a:spcBef>
                <a:spcPct val="10000"/>
              </a:spcBef>
              <a:spcAft>
                <a:spcPct val="0"/>
              </a:spcAft>
              <a:tabLst>
                <a:tab pos="542925" algn="l"/>
              </a:tabLst>
            </a:pPr>
            <a:r>
              <a:rPr lang="de-DE" sz="1000" b="0" kern="1200" noProof="1" smtClean="0">
                <a:solidFill>
                  <a:schemeClr val="tx1"/>
                </a:solidFill>
                <a:latin typeface="Arial" charset="0"/>
                <a:ea typeface="+mn-ea"/>
                <a:cs typeface="+mn-cs"/>
              </a:rPr>
              <a:t>Tel. +49 228 725 37 0</a:t>
            </a:r>
          </a:p>
          <a:p>
            <a:pPr algn="ctr" rtl="0" eaLnBrk="0" fontAlgn="base" hangingPunct="0">
              <a:spcBef>
                <a:spcPct val="10000"/>
              </a:spcBef>
              <a:spcAft>
                <a:spcPct val="0"/>
              </a:spcAft>
              <a:tabLst>
                <a:tab pos="542925" algn="l"/>
              </a:tabLst>
            </a:pPr>
            <a:r>
              <a:rPr lang="de-DE" sz="1000" b="0" kern="1200" noProof="1" smtClean="0">
                <a:solidFill>
                  <a:schemeClr val="tx1"/>
                </a:solidFill>
                <a:latin typeface="Arial" charset="0"/>
                <a:ea typeface="+mn-ea"/>
                <a:cs typeface="+mn-cs"/>
              </a:rPr>
              <a:t>Fax +49 228 725 37 37</a:t>
            </a:r>
            <a:endParaRPr lang="de-DE" sz="1000" b="0" kern="1200" noProof="1">
              <a:solidFill>
                <a:schemeClr val="tx1"/>
              </a:solidFill>
              <a:latin typeface="Arial" charset="0"/>
              <a:ea typeface="+mn-ea"/>
              <a:cs typeface="+mn-cs"/>
            </a:endParaRPr>
          </a:p>
        </p:txBody>
      </p:sp>
      <p:sp>
        <p:nvSpPr>
          <p:cNvPr id="18" name="Textplatzhalter 17"/>
          <p:cNvSpPr>
            <a:spLocks noGrp="1"/>
          </p:cNvSpPr>
          <p:nvPr>
            <p:ph type="body" sz="quarter" idx="17" hasCustomPrompt="1"/>
            <p:custDataLst>
              <p:tags r:id="rId6"/>
            </p:custDataLst>
          </p:nvPr>
        </p:nvSpPr>
        <p:spPr bwMode="gray">
          <a:xfrm>
            <a:off x="2011799" y="2349501"/>
            <a:ext cx="1224000" cy="1692000"/>
          </a:xfrm>
          <a:ln>
            <a:noFill/>
          </a:ln>
        </p:spPr>
        <p:txBody>
          <a:bodyPr lIns="0" tIns="36000" rIns="0" bIns="0" anchor="ctr" anchorCtr="0">
            <a:noAutofit/>
          </a:bodyPr>
          <a:lstStyle>
            <a:lvl1pPr marL="0" marR="0" indent="0" algn="ctr" defTabSz="914400" rtl="0" eaLnBrk="1" fontAlgn="auto" latinLnBrk="0" hangingPunct="1">
              <a:lnSpc>
                <a:spcPct val="90000"/>
              </a:lnSpc>
              <a:spcBef>
                <a:spcPts val="672"/>
              </a:spcBef>
              <a:spcAft>
                <a:spcPts val="0"/>
              </a:spcAft>
              <a:buClr>
                <a:schemeClr val="tx2"/>
              </a:buClr>
              <a:buSzTx/>
              <a:buFont typeface="Arial" pitchFamily="34" charset="0"/>
              <a:buNone/>
              <a:tabLst/>
              <a:defRPr lang="en-US" sz="1600" b="1" kern="1200" noProof="1" smtClean="0">
                <a:solidFill>
                  <a:schemeClr val="bg2"/>
                </a:solidFill>
                <a:latin typeface="Arial"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noProof="0" dirty="0" smtClean="0"/>
              <a:t>Place </a:t>
            </a:r>
            <a:br>
              <a:rPr lang="de-DE" noProof="0" dirty="0" smtClean="0"/>
            </a:br>
            <a:r>
              <a:rPr lang="de-DE" noProof="0" dirty="0" smtClean="0"/>
              <a:t>Color photo here</a:t>
            </a:r>
          </a:p>
        </p:txBody>
      </p:sp>
      <p:sp>
        <p:nvSpPr>
          <p:cNvPr id="23" name="Textplatzhalter 22"/>
          <p:cNvSpPr>
            <a:spLocks noGrp="1"/>
          </p:cNvSpPr>
          <p:nvPr>
            <p:ph type="body" sz="quarter" idx="16" hasCustomPrompt="1"/>
            <p:custDataLst>
              <p:tags r:id="rId7"/>
            </p:custDataLst>
          </p:nvPr>
        </p:nvSpPr>
        <p:spPr bwMode="gray">
          <a:xfrm>
            <a:off x="2011799" y="4249406"/>
            <a:ext cx="1224000" cy="180000"/>
          </a:xfrm>
        </p:spPr>
        <p:txBody>
          <a:bodyPr wrap="none" lIns="0" tIns="0" rIns="0" bIns="0" anchor="ctr" anchorCtr="0">
            <a:noAutofit/>
          </a:bodyPr>
          <a:lstStyle>
            <a:lvl1pPr marL="0" indent="0" algn="ctr">
              <a:lnSpc>
                <a:spcPct val="90000"/>
              </a:lnSpc>
              <a:spcBef>
                <a:spcPts val="672"/>
              </a:spcBef>
              <a:defRPr kumimoji="0" lang="de-DE" sz="12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ctr" defTabSz="914400" rtl="0" eaLnBrk="1" fontAlgn="auto" latinLnBrk="0" hangingPunct="1">
              <a:lnSpc>
                <a:spcPct val="90000"/>
              </a:lnSpc>
              <a:spcBef>
                <a:spcPts val="672"/>
              </a:spcBef>
              <a:spcAft>
                <a:spcPts val="0"/>
              </a:spcAft>
              <a:buClr>
                <a:schemeClr val="tx2"/>
              </a:buClr>
              <a:buSzTx/>
              <a:buFontTx/>
              <a:buNone/>
              <a:tabLst/>
              <a:defRPr/>
            </a:pPr>
            <a:r>
              <a:rPr lang="de-DE" noProof="0" smtClean="0"/>
              <a:t>Name</a:t>
            </a:r>
          </a:p>
        </p:txBody>
      </p:sp>
      <p:sp>
        <p:nvSpPr>
          <p:cNvPr id="30" name="Textplatzhalter 22"/>
          <p:cNvSpPr>
            <a:spLocks noGrp="1"/>
          </p:cNvSpPr>
          <p:nvPr>
            <p:ph type="body" sz="quarter" idx="19" hasCustomPrompt="1"/>
            <p:custDataLst>
              <p:tags r:id="rId8"/>
            </p:custDataLst>
          </p:nvPr>
        </p:nvSpPr>
        <p:spPr bwMode="gray">
          <a:xfrm>
            <a:off x="2011799" y="4497200"/>
            <a:ext cx="1224000" cy="144000"/>
          </a:xfrm>
        </p:spPr>
        <p:txBody>
          <a:bodyPr wrap="none" lIns="0" tIns="0" rIns="0" bIns="0" anchor="ctr" anchorCtr="0">
            <a:noAutofit/>
          </a:bodyPr>
          <a:lstStyle>
            <a:lvl1pPr marL="0" indent="0" algn="ctr">
              <a:lnSpc>
                <a:spcPct val="90000"/>
              </a:lnSpc>
              <a:spcBef>
                <a:spcPts val="672"/>
              </a:spcBef>
              <a:defRPr kumimoji="0" lang="de-DE" sz="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ctr" defTabSz="914400" rtl="0" eaLnBrk="1" fontAlgn="auto" latinLnBrk="0" hangingPunct="1">
              <a:lnSpc>
                <a:spcPct val="90000"/>
              </a:lnSpc>
              <a:spcBef>
                <a:spcPts val="672"/>
              </a:spcBef>
              <a:spcAft>
                <a:spcPts val="0"/>
              </a:spcAft>
              <a:buClr>
                <a:schemeClr val="tx2"/>
              </a:buClr>
              <a:buSzTx/>
              <a:buFontTx/>
              <a:buNone/>
              <a:tabLst/>
              <a:defRPr/>
            </a:pPr>
            <a:r>
              <a:rPr lang="de-DE" noProof="0" smtClean="0"/>
              <a:t>eMail address</a:t>
            </a:r>
          </a:p>
        </p:txBody>
      </p:sp>
      <p:sp>
        <p:nvSpPr>
          <p:cNvPr id="14" name="Textplatzhalter 15"/>
          <p:cNvSpPr txBox="1">
            <a:spLocks/>
          </p:cNvSpPr>
          <p:nvPr userDrawn="1">
            <p:custDataLst>
              <p:tags r:id="rId9"/>
            </p:custDataLst>
          </p:nvPr>
        </p:nvSpPr>
        <p:spPr bwMode="gray">
          <a:xfrm>
            <a:off x="532885" y="6383188"/>
            <a:ext cx="1633586"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marL="265113" marR="0" lvl="0" indent="-265113" algn="l" defTabSz="914400" rtl="0" eaLnBrk="1" fontAlgn="auto" latinLnBrk="0" hangingPunct="1">
              <a:lnSpc>
                <a:spcPct val="90000"/>
              </a:lnSpc>
              <a:spcBef>
                <a:spcPts val="678"/>
              </a:spcBef>
              <a:spcAft>
                <a:spcPts val="0"/>
              </a:spcAft>
              <a:buClr>
                <a:schemeClr val="tx2"/>
              </a:buClr>
              <a:buSzTx/>
              <a:buFontTx/>
              <a:buNone/>
              <a:tabLst/>
              <a:defRPr/>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Source: BrainNet</a:t>
            </a:r>
          </a:p>
        </p:txBody>
      </p:sp>
      <p:sp>
        <p:nvSpPr>
          <p:cNvPr id="21" name="Textplatzhalter 15"/>
          <p:cNvSpPr txBox="1">
            <a:spLocks/>
          </p:cNvSpPr>
          <p:nvPr userDrawn="1">
            <p:custDataLst>
              <p:tags r:id="rId10"/>
            </p:custDataLst>
          </p:nvPr>
        </p:nvSpPr>
        <p:spPr bwMode="gray">
          <a:xfrm>
            <a:off x="8642366" y="6383188"/>
            <a:ext cx="847642"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algn="r" defTabSz="655638"/>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Slide </a:t>
            </a:r>
            <a:fld id="{6ACCE872-E717-41DF-A734-F3E919D007FE}" type="slidenum">
              <a:rPr lang="de-DE" sz="900" b="0" smtClean="0"/>
              <a:pPr algn="r" defTabSz="655638"/>
              <a:t>‹Nr.›</a:t>
            </a:fld>
            <a:endParaRPr lang="de-DE" sz="900" b="0"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G - Contact Information Slide">
    <p:spTree>
      <p:nvGrpSpPr>
        <p:cNvPr id="1" name=""/>
        <p:cNvGrpSpPr/>
        <p:nvPr/>
      </p:nvGrpSpPr>
      <p:grpSpPr>
        <a:xfrm>
          <a:off x="0" y="0"/>
          <a:ext cx="0" cy="0"/>
          <a:chOff x="0" y="0"/>
          <a:chExt cx="0" cy="0"/>
        </a:xfrm>
      </p:grpSpPr>
      <p:graphicFrame>
        <p:nvGraphicFramePr>
          <p:cNvPr id="17" name="Object 16" hidden="1"/>
          <p:cNvGraphicFramePr>
            <a:graphicFrameLocks/>
          </p:cNvGraphicFramePr>
          <p:nvPr/>
        </p:nvGraphicFramePr>
        <p:xfrm>
          <a:off x="0" y="0"/>
          <a:ext cx="158750" cy="158750"/>
        </p:xfrm>
        <a:graphic>
          <a:graphicData uri="http://schemas.openxmlformats.org/presentationml/2006/ole">
            <p:oleObj spid="_x0000_s16388" name="think-cell Folie" r:id="rId17" imgW="0" imgH="0" progId="TCLayout.ActiveDocument.1">
              <p:embed/>
            </p:oleObj>
          </a:graphicData>
        </a:graphic>
      </p:graphicFrame>
      <p:grpSp>
        <p:nvGrpSpPr>
          <p:cNvPr id="2" name="Group 12"/>
          <p:cNvGrpSpPr>
            <a:grpSpLocks/>
          </p:cNvGrpSpPr>
          <p:nvPr userDrawn="1">
            <p:custDataLst>
              <p:tags r:id="rId2"/>
            </p:custDataLst>
          </p:nvPr>
        </p:nvGrpSpPr>
        <p:grpSpPr bwMode="gray">
          <a:xfrm>
            <a:off x="5061761" y="2276475"/>
            <a:ext cx="4356798" cy="2901950"/>
            <a:chOff x="3234" y="1829"/>
            <a:chExt cx="2744" cy="1556"/>
          </a:xfrm>
        </p:grpSpPr>
        <p:pic>
          <p:nvPicPr>
            <p:cNvPr id="15" name="Picture 13"/>
            <p:cNvPicPr>
              <a:picLocks noChangeAspect="1" noChangeArrowheads="1"/>
            </p:cNvPicPr>
            <p:nvPr>
              <p:custDataLst>
                <p:tags r:id="rId14"/>
              </p:custDataLst>
            </p:nvPr>
          </p:nvPicPr>
          <p:blipFill>
            <a:blip r:embed="rId18" cstate="screen"/>
            <a:srcRect/>
            <a:stretch>
              <a:fillRect/>
            </a:stretch>
          </p:blipFill>
          <p:spPr bwMode="gray">
            <a:xfrm>
              <a:off x="3234" y="1829"/>
              <a:ext cx="2744" cy="1556"/>
            </a:xfrm>
            <a:prstGeom prst="rect">
              <a:avLst/>
            </a:prstGeom>
            <a:noFill/>
            <a:ln w="11113" algn="ctr">
              <a:noFill/>
              <a:miter lim="800000"/>
              <a:headEnd/>
              <a:tailEnd/>
            </a:ln>
            <a:effectLst/>
          </p:spPr>
        </p:pic>
        <p:sp>
          <p:nvSpPr>
            <p:cNvPr id="19" name="Text Box 14"/>
            <p:cNvSpPr txBox="1">
              <a:spLocks noChangeArrowheads="1"/>
            </p:cNvSpPr>
            <p:nvPr>
              <p:custDataLst>
                <p:tags r:id="rId15"/>
              </p:custDataLst>
            </p:nvPr>
          </p:nvSpPr>
          <p:spPr bwMode="gray">
            <a:xfrm>
              <a:off x="4118" y="3167"/>
              <a:ext cx="1115" cy="165"/>
            </a:xfrm>
            <a:prstGeom prst="rect">
              <a:avLst/>
            </a:prstGeom>
            <a:noFill/>
            <a:ln w="9525">
              <a:noFill/>
              <a:miter lim="800000"/>
              <a:headEnd/>
              <a:tailEnd/>
            </a:ln>
            <a:effectLst/>
          </p:spPr>
          <p:txBody>
            <a:bodyPr wrap="none">
              <a:spAutoFit/>
            </a:bodyPr>
            <a:lstStyle/>
            <a:p>
              <a:pPr algn="l"/>
              <a:r>
                <a:rPr lang="de-DE" sz="1400" b="1" noProof="1" smtClean="0">
                  <a:solidFill>
                    <a:schemeClr val="bg2"/>
                  </a:solidFill>
                  <a:latin typeface="Arial" pitchFamily="34" charset="0"/>
                  <a:cs typeface="Arial" pitchFamily="34" charset="0"/>
                </a:rPr>
                <a:t>www.brainnet.com</a:t>
              </a:r>
              <a:endParaRPr lang="de-DE" sz="1400" b="1" noProof="1">
                <a:solidFill>
                  <a:schemeClr val="bg2"/>
                </a:solidFill>
                <a:latin typeface="Arial" pitchFamily="34" charset="0"/>
                <a:cs typeface="Arial" pitchFamily="34" charset="0"/>
              </a:endParaRPr>
            </a:p>
          </p:txBody>
        </p:sp>
      </p:grpSp>
      <p:sp>
        <p:nvSpPr>
          <p:cNvPr id="24" name="Textplatzhalter 13"/>
          <p:cNvSpPr>
            <a:spLocks noGrp="1"/>
          </p:cNvSpPr>
          <p:nvPr>
            <p:ph type="body" sz="quarter" idx="15"/>
            <p:custDataLst>
              <p:tags r:id="rId3"/>
            </p:custDataLst>
          </p:nvPr>
        </p:nvSpPr>
        <p:spPr bwMode="gray">
          <a:xfrm>
            <a:off x="532885" y="1688281"/>
            <a:ext cx="8957123" cy="360000"/>
          </a:xfrm>
        </p:spPr>
        <p:txBody>
          <a:bodyPr lIns="0" anchor="b" anchorCtr="0">
            <a:noAutofit/>
          </a:bodyPr>
          <a:lstStyle>
            <a:lvl1pPr marL="0" indent="0">
              <a:defRPr sz="1600"/>
            </a:lvl1pPr>
          </a:lstStyle>
          <a:p>
            <a:pPr lvl="0"/>
            <a:r>
              <a:rPr lang="de-DE" noProof="0" smtClean="0"/>
              <a:t>Click to edit Master text styles</a:t>
            </a:r>
          </a:p>
        </p:txBody>
      </p:sp>
      <p:sp>
        <p:nvSpPr>
          <p:cNvPr id="25" name="Textplatzhalter 9"/>
          <p:cNvSpPr>
            <a:spLocks noGrp="1"/>
          </p:cNvSpPr>
          <p:nvPr>
            <p:ph type="body" sz="quarter" idx="13"/>
            <p:custDataLst>
              <p:tags r:id="rId4"/>
            </p:custDataLst>
          </p:nvPr>
        </p:nvSpPr>
        <p:spPr bwMode="gray">
          <a:xfrm>
            <a:off x="532885" y="1072800"/>
            <a:ext cx="8957123" cy="518400"/>
          </a:xfrm>
        </p:spPr>
        <p:txBody>
          <a:bodyPr vert="horz" lIns="0" tIns="0" rIns="0" bIns="0" rtlCol="0" anchor="b" anchorCtr="0">
            <a:noAutofit/>
          </a:bodyPr>
          <a:lstStyle>
            <a:lvl1pPr marL="0" indent="0">
              <a:lnSpc>
                <a:spcPts val="2000"/>
              </a:lnSpc>
              <a:spcBef>
                <a:spcPts val="0"/>
              </a:spcBef>
              <a:defRPr lang="en-US" sz="2000" b="1" kern="1200" noProof="1" smtClean="0">
                <a:solidFill>
                  <a:schemeClr val="bg2"/>
                </a:solidFill>
                <a:latin typeface="Arial Narrow" pitchFamily="34" charset="0"/>
                <a:ea typeface="+mn-ea"/>
                <a:cs typeface="Arial" pitchFamily="34" charset="0"/>
              </a:defRPr>
            </a:lvl1pPr>
          </a:lstStyle>
          <a:p>
            <a:pPr lvl="0"/>
            <a:r>
              <a:rPr lang="de-DE" noProof="0" smtClean="0"/>
              <a:t>Click to edit Master text styles</a:t>
            </a:r>
          </a:p>
        </p:txBody>
      </p:sp>
      <p:sp>
        <p:nvSpPr>
          <p:cNvPr id="16" name="Text Box 4"/>
          <p:cNvSpPr txBox="1">
            <a:spLocks noChangeArrowheads="1"/>
          </p:cNvSpPr>
          <p:nvPr userDrawn="1">
            <p:custDataLst>
              <p:tags r:id="rId5"/>
            </p:custDataLst>
          </p:nvPr>
        </p:nvSpPr>
        <p:spPr bwMode="gray">
          <a:xfrm>
            <a:off x="520659" y="4892675"/>
            <a:ext cx="4206280" cy="1077218"/>
          </a:xfrm>
          <a:prstGeom prst="rect">
            <a:avLst/>
          </a:prstGeom>
          <a:noFill/>
          <a:ln w="9525">
            <a:noFill/>
            <a:miter lim="800000"/>
            <a:headEnd/>
            <a:tailEnd/>
          </a:ln>
          <a:effectLst/>
        </p:spPr>
        <p:txBody>
          <a:bodyPr wrap="none" lIns="0" rIns="0">
            <a:spAutoFit/>
          </a:bodyPr>
          <a:lstStyle/>
          <a:p>
            <a:pPr algn="ctr">
              <a:spcBef>
                <a:spcPct val="10000"/>
              </a:spcBef>
              <a:tabLst>
                <a:tab pos="542925" algn="l"/>
              </a:tabLst>
            </a:pPr>
            <a:r>
              <a:rPr lang="de-DE" sz="1400" b="1" kern="1200" noProof="1" smtClean="0">
                <a:solidFill>
                  <a:schemeClr val="tx1"/>
                </a:solidFill>
                <a:latin typeface="Arial" charset="0"/>
                <a:ea typeface="+mn-ea"/>
                <a:cs typeface="+mn-cs"/>
              </a:rPr>
              <a:t>BrainNet Supply Management Consultants GmbH</a:t>
            </a:r>
          </a:p>
          <a:p>
            <a:pPr algn="ctr" rtl="0" eaLnBrk="0" fontAlgn="base" hangingPunct="0">
              <a:spcBef>
                <a:spcPct val="70000"/>
              </a:spcBef>
              <a:spcAft>
                <a:spcPct val="0"/>
              </a:spcAft>
              <a:tabLst>
                <a:tab pos="542925" algn="l"/>
              </a:tabLst>
            </a:pPr>
            <a:r>
              <a:rPr lang="de-DE" sz="1000" b="0" kern="1200" noProof="1" smtClean="0">
                <a:solidFill>
                  <a:schemeClr val="tx1"/>
                </a:solidFill>
                <a:latin typeface="Arial" charset="0"/>
                <a:ea typeface="+mn-ea"/>
                <a:cs typeface="+mn-cs"/>
              </a:rPr>
              <a:t>Willy-Brandt-Allee 12</a:t>
            </a:r>
          </a:p>
          <a:p>
            <a:pPr algn="ctr" rtl="0" eaLnBrk="0" fontAlgn="base" hangingPunct="0">
              <a:spcBef>
                <a:spcPct val="10000"/>
              </a:spcBef>
              <a:spcAft>
                <a:spcPct val="0"/>
              </a:spcAft>
              <a:tabLst>
                <a:tab pos="542925" algn="l"/>
              </a:tabLst>
            </a:pPr>
            <a:r>
              <a:rPr lang="de-DE" sz="1000" b="0" kern="1200" noProof="1" smtClean="0">
                <a:solidFill>
                  <a:schemeClr val="tx1"/>
                </a:solidFill>
                <a:latin typeface="Arial" charset="0"/>
                <a:ea typeface="+mn-ea"/>
                <a:cs typeface="+mn-cs"/>
              </a:rPr>
              <a:t>53113 Bonn / Germany</a:t>
            </a:r>
          </a:p>
          <a:p>
            <a:pPr algn="ctr" rtl="0" eaLnBrk="0" fontAlgn="base" hangingPunct="0">
              <a:spcBef>
                <a:spcPct val="10000"/>
              </a:spcBef>
              <a:spcAft>
                <a:spcPct val="0"/>
              </a:spcAft>
              <a:tabLst>
                <a:tab pos="542925" algn="l"/>
              </a:tabLst>
            </a:pPr>
            <a:r>
              <a:rPr lang="de-DE" sz="1000" b="0" kern="1200" noProof="1" smtClean="0">
                <a:solidFill>
                  <a:schemeClr val="tx1"/>
                </a:solidFill>
                <a:latin typeface="Arial" charset="0"/>
                <a:ea typeface="+mn-ea"/>
                <a:cs typeface="+mn-cs"/>
              </a:rPr>
              <a:t>Tel. +49 228 725 37 0</a:t>
            </a:r>
          </a:p>
          <a:p>
            <a:pPr algn="ctr" rtl="0" eaLnBrk="0" fontAlgn="base" hangingPunct="0">
              <a:spcBef>
                <a:spcPct val="10000"/>
              </a:spcBef>
              <a:spcAft>
                <a:spcPct val="0"/>
              </a:spcAft>
              <a:tabLst>
                <a:tab pos="542925" algn="l"/>
              </a:tabLst>
            </a:pPr>
            <a:r>
              <a:rPr lang="de-DE" sz="1000" b="0" kern="1200" noProof="1" smtClean="0">
                <a:solidFill>
                  <a:schemeClr val="tx1"/>
                </a:solidFill>
                <a:latin typeface="Arial" charset="0"/>
                <a:ea typeface="+mn-ea"/>
                <a:cs typeface="+mn-cs"/>
              </a:rPr>
              <a:t>Fax +49 228 725 37 37</a:t>
            </a:r>
            <a:endParaRPr lang="de-DE" sz="1000" b="0" kern="1200" noProof="1">
              <a:solidFill>
                <a:schemeClr val="tx1"/>
              </a:solidFill>
              <a:latin typeface="Arial" charset="0"/>
              <a:ea typeface="+mn-ea"/>
              <a:cs typeface="+mn-cs"/>
            </a:endParaRPr>
          </a:p>
        </p:txBody>
      </p:sp>
      <p:sp>
        <p:nvSpPr>
          <p:cNvPr id="18" name="Textplatzhalter 17"/>
          <p:cNvSpPr>
            <a:spLocks noGrp="1"/>
          </p:cNvSpPr>
          <p:nvPr>
            <p:ph type="body" sz="quarter" idx="17" hasCustomPrompt="1"/>
            <p:custDataLst>
              <p:tags r:id="rId6"/>
            </p:custDataLst>
          </p:nvPr>
        </p:nvSpPr>
        <p:spPr bwMode="gray">
          <a:xfrm>
            <a:off x="1065384" y="2349501"/>
            <a:ext cx="1224000" cy="1692000"/>
          </a:xfrm>
          <a:ln>
            <a:noFill/>
          </a:ln>
        </p:spPr>
        <p:txBody>
          <a:bodyPr lIns="0" tIns="36000" rIns="0" bIns="0" anchor="ctr" anchorCtr="0">
            <a:noAutofit/>
          </a:bodyPr>
          <a:lstStyle>
            <a:lvl1pPr marL="0" marR="0" indent="0" algn="ctr" defTabSz="914400" rtl="0" eaLnBrk="1" fontAlgn="auto" latinLnBrk="0" hangingPunct="1">
              <a:lnSpc>
                <a:spcPct val="90000"/>
              </a:lnSpc>
              <a:spcBef>
                <a:spcPts val="672"/>
              </a:spcBef>
              <a:spcAft>
                <a:spcPts val="0"/>
              </a:spcAft>
              <a:buClr>
                <a:schemeClr val="tx2"/>
              </a:buClr>
              <a:buSzTx/>
              <a:buFont typeface="Arial" pitchFamily="34" charset="0"/>
              <a:buNone/>
              <a:tabLst/>
              <a:defRPr lang="en-US" sz="1600" b="1" kern="1200" noProof="1" smtClean="0">
                <a:solidFill>
                  <a:schemeClr val="bg2"/>
                </a:solidFill>
                <a:latin typeface="Arial"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noProof="0" dirty="0" smtClean="0"/>
              <a:t>Place </a:t>
            </a:r>
            <a:br>
              <a:rPr lang="de-DE" noProof="0" dirty="0" smtClean="0"/>
            </a:br>
            <a:r>
              <a:rPr lang="de-DE" noProof="0" dirty="0" smtClean="0"/>
              <a:t>Color photo here</a:t>
            </a:r>
          </a:p>
        </p:txBody>
      </p:sp>
      <p:sp>
        <p:nvSpPr>
          <p:cNvPr id="26" name="Textplatzhalter 17"/>
          <p:cNvSpPr>
            <a:spLocks noGrp="1"/>
          </p:cNvSpPr>
          <p:nvPr>
            <p:ph type="body" sz="quarter" idx="18" hasCustomPrompt="1"/>
            <p:custDataLst>
              <p:tags r:id="rId7"/>
            </p:custDataLst>
          </p:nvPr>
        </p:nvSpPr>
        <p:spPr bwMode="gray">
          <a:xfrm>
            <a:off x="2829538" y="2349501"/>
            <a:ext cx="1224000" cy="1692000"/>
          </a:xfrm>
          <a:ln>
            <a:noFill/>
          </a:ln>
        </p:spPr>
        <p:txBody>
          <a:bodyPr lIns="0" tIns="36000" rIns="0" bIns="0" anchor="ctr" anchorCtr="0">
            <a:noAutofit/>
          </a:bodyPr>
          <a:lstStyle>
            <a:lvl1pPr marL="0" indent="0" algn="ctr">
              <a:lnSpc>
                <a:spcPct val="90000"/>
              </a:lnSpc>
              <a:spcBef>
                <a:spcPts val="672"/>
              </a:spcBef>
              <a:buFont typeface="Arial" pitchFamily="34" charset="0"/>
              <a:buNone/>
              <a:tabLst/>
              <a:defRPr sz="1600" b="1" i="0">
                <a:solidFill>
                  <a:schemeClr val="bg2"/>
                </a:solidFill>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noProof="0" dirty="0" smtClean="0"/>
              <a:t>Place </a:t>
            </a:r>
            <a:br>
              <a:rPr lang="de-DE" noProof="0" dirty="0" smtClean="0"/>
            </a:br>
            <a:r>
              <a:rPr lang="de-DE" noProof="0" dirty="0" smtClean="0"/>
              <a:t>Color photo here</a:t>
            </a:r>
          </a:p>
        </p:txBody>
      </p:sp>
      <p:sp>
        <p:nvSpPr>
          <p:cNvPr id="23" name="Textplatzhalter 22"/>
          <p:cNvSpPr>
            <a:spLocks noGrp="1"/>
          </p:cNvSpPr>
          <p:nvPr>
            <p:ph type="body" sz="quarter" idx="16" hasCustomPrompt="1"/>
            <p:custDataLst>
              <p:tags r:id="rId8"/>
            </p:custDataLst>
          </p:nvPr>
        </p:nvSpPr>
        <p:spPr bwMode="gray">
          <a:xfrm>
            <a:off x="1065384" y="4249406"/>
            <a:ext cx="1224000" cy="180000"/>
          </a:xfrm>
        </p:spPr>
        <p:txBody>
          <a:bodyPr wrap="none" lIns="0" tIns="0" rIns="0" bIns="0" anchor="ctr" anchorCtr="0">
            <a:noAutofit/>
          </a:bodyPr>
          <a:lstStyle>
            <a:lvl1pPr marL="0" indent="0" algn="ctr">
              <a:lnSpc>
                <a:spcPct val="90000"/>
              </a:lnSpc>
              <a:spcBef>
                <a:spcPts val="672"/>
              </a:spcBef>
              <a:defRPr kumimoji="0" lang="de-DE" sz="12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ctr" defTabSz="914400" rtl="0" eaLnBrk="1" fontAlgn="auto" latinLnBrk="0" hangingPunct="1">
              <a:lnSpc>
                <a:spcPct val="90000"/>
              </a:lnSpc>
              <a:spcBef>
                <a:spcPts val="672"/>
              </a:spcBef>
              <a:spcAft>
                <a:spcPts val="0"/>
              </a:spcAft>
              <a:buClr>
                <a:schemeClr val="tx2"/>
              </a:buClr>
              <a:buSzTx/>
              <a:buFontTx/>
              <a:buNone/>
              <a:tabLst/>
              <a:defRPr/>
            </a:pPr>
            <a:r>
              <a:rPr lang="de-DE" noProof="0" smtClean="0"/>
              <a:t>Name</a:t>
            </a:r>
          </a:p>
        </p:txBody>
      </p:sp>
      <p:sp>
        <p:nvSpPr>
          <p:cNvPr id="30" name="Textplatzhalter 22"/>
          <p:cNvSpPr>
            <a:spLocks noGrp="1"/>
          </p:cNvSpPr>
          <p:nvPr>
            <p:ph type="body" sz="quarter" idx="19" hasCustomPrompt="1"/>
            <p:custDataLst>
              <p:tags r:id="rId9"/>
            </p:custDataLst>
          </p:nvPr>
        </p:nvSpPr>
        <p:spPr bwMode="gray">
          <a:xfrm>
            <a:off x="1065384" y="4497200"/>
            <a:ext cx="1224000" cy="144000"/>
          </a:xfrm>
        </p:spPr>
        <p:txBody>
          <a:bodyPr wrap="none" lIns="0" tIns="0" rIns="0" bIns="0" anchor="ctr" anchorCtr="0">
            <a:noAutofit/>
          </a:bodyPr>
          <a:lstStyle>
            <a:lvl1pPr marL="0" indent="0" algn="ctr">
              <a:lnSpc>
                <a:spcPct val="90000"/>
              </a:lnSpc>
              <a:spcBef>
                <a:spcPts val="672"/>
              </a:spcBef>
              <a:defRPr kumimoji="0" lang="de-DE" sz="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ctr" defTabSz="914400" rtl="0" eaLnBrk="1" fontAlgn="auto" latinLnBrk="0" hangingPunct="1">
              <a:lnSpc>
                <a:spcPct val="90000"/>
              </a:lnSpc>
              <a:spcBef>
                <a:spcPts val="672"/>
              </a:spcBef>
              <a:spcAft>
                <a:spcPts val="0"/>
              </a:spcAft>
              <a:buClr>
                <a:schemeClr val="tx2"/>
              </a:buClr>
              <a:buSzTx/>
              <a:buFontTx/>
              <a:buNone/>
              <a:tabLst/>
              <a:defRPr/>
            </a:pPr>
            <a:r>
              <a:rPr lang="de-DE" noProof="0" smtClean="0"/>
              <a:t>eMail address</a:t>
            </a:r>
          </a:p>
        </p:txBody>
      </p:sp>
      <p:sp>
        <p:nvSpPr>
          <p:cNvPr id="31" name="Textplatzhalter 22"/>
          <p:cNvSpPr>
            <a:spLocks noGrp="1"/>
          </p:cNvSpPr>
          <p:nvPr>
            <p:ph type="body" sz="quarter" idx="20" hasCustomPrompt="1"/>
            <p:custDataLst>
              <p:tags r:id="rId10"/>
            </p:custDataLst>
          </p:nvPr>
        </p:nvSpPr>
        <p:spPr bwMode="gray">
          <a:xfrm>
            <a:off x="2829538" y="4249406"/>
            <a:ext cx="1224000" cy="180000"/>
          </a:xfrm>
        </p:spPr>
        <p:txBody>
          <a:bodyPr wrap="none" lIns="0" tIns="0" rIns="0" bIns="0" anchor="ctr" anchorCtr="0">
            <a:noAutofit/>
          </a:bodyPr>
          <a:lstStyle>
            <a:lvl1pPr marL="0" indent="0" algn="ctr">
              <a:lnSpc>
                <a:spcPct val="90000"/>
              </a:lnSpc>
              <a:spcBef>
                <a:spcPts val="672"/>
              </a:spcBef>
              <a:defRPr kumimoji="0" lang="de-DE" sz="12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ctr" defTabSz="914400" rtl="0" eaLnBrk="1" fontAlgn="auto" latinLnBrk="0" hangingPunct="1">
              <a:lnSpc>
                <a:spcPct val="90000"/>
              </a:lnSpc>
              <a:spcBef>
                <a:spcPts val="672"/>
              </a:spcBef>
              <a:spcAft>
                <a:spcPts val="0"/>
              </a:spcAft>
              <a:buClr>
                <a:schemeClr val="tx2"/>
              </a:buClr>
              <a:buSzTx/>
              <a:buFontTx/>
              <a:buNone/>
              <a:tabLst/>
              <a:defRPr/>
            </a:pPr>
            <a:r>
              <a:rPr lang="de-DE" noProof="0" smtClean="0"/>
              <a:t>Name</a:t>
            </a:r>
          </a:p>
        </p:txBody>
      </p:sp>
      <p:sp>
        <p:nvSpPr>
          <p:cNvPr id="32" name="Textplatzhalter 22"/>
          <p:cNvSpPr>
            <a:spLocks noGrp="1"/>
          </p:cNvSpPr>
          <p:nvPr>
            <p:ph type="body" sz="quarter" idx="21" hasCustomPrompt="1"/>
            <p:custDataLst>
              <p:tags r:id="rId11"/>
            </p:custDataLst>
          </p:nvPr>
        </p:nvSpPr>
        <p:spPr bwMode="gray">
          <a:xfrm>
            <a:off x="2829538" y="4497200"/>
            <a:ext cx="1224000" cy="144000"/>
          </a:xfrm>
        </p:spPr>
        <p:txBody>
          <a:bodyPr wrap="none" lIns="0" tIns="0" rIns="0" bIns="0" anchor="ctr" anchorCtr="0">
            <a:noAutofit/>
          </a:bodyPr>
          <a:lstStyle>
            <a:lvl1pPr marL="0" indent="0" algn="ctr">
              <a:lnSpc>
                <a:spcPct val="90000"/>
              </a:lnSpc>
              <a:spcBef>
                <a:spcPts val="672"/>
              </a:spcBef>
              <a:defRPr kumimoji="0" lang="de-DE" sz="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ctr" defTabSz="914400" rtl="0" eaLnBrk="1" fontAlgn="auto" latinLnBrk="0" hangingPunct="1">
              <a:lnSpc>
                <a:spcPct val="90000"/>
              </a:lnSpc>
              <a:spcBef>
                <a:spcPts val="672"/>
              </a:spcBef>
              <a:spcAft>
                <a:spcPts val="0"/>
              </a:spcAft>
              <a:buClr>
                <a:schemeClr val="tx2"/>
              </a:buClr>
              <a:buSzTx/>
              <a:buFontTx/>
              <a:buNone/>
              <a:tabLst/>
              <a:defRPr/>
            </a:pPr>
            <a:r>
              <a:rPr lang="de-DE" noProof="0" smtClean="0"/>
              <a:t>eMail address</a:t>
            </a:r>
            <a:endParaRPr lang="de-DE" noProof="0" dirty="0" smtClean="0"/>
          </a:p>
        </p:txBody>
      </p:sp>
      <p:sp>
        <p:nvSpPr>
          <p:cNvPr id="21" name="Textplatzhalter 15"/>
          <p:cNvSpPr txBox="1">
            <a:spLocks/>
          </p:cNvSpPr>
          <p:nvPr userDrawn="1">
            <p:custDataLst>
              <p:tags r:id="rId12"/>
            </p:custDataLst>
          </p:nvPr>
        </p:nvSpPr>
        <p:spPr bwMode="gray">
          <a:xfrm>
            <a:off x="532885" y="6383188"/>
            <a:ext cx="1633586"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marL="265113" marR="0" lvl="0" indent="-265113" algn="l" defTabSz="914400" rtl="0" eaLnBrk="1" fontAlgn="auto" latinLnBrk="0" hangingPunct="1">
              <a:lnSpc>
                <a:spcPct val="90000"/>
              </a:lnSpc>
              <a:spcBef>
                <a:spcPts val="678"/>
              </a:spcBef>
              <a:spcAft>
                <a:spcPts val="0"/>
              </a:spcAft>
              <a:buClr>
                <a:schemeClr val="tx2"/>
              </a:buClr>
              <a:buSzTx/>
              <a:buFontTx/>
              <a:buNone/>
              <a:tabLst/>
              <a:defRPr/>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Source: BrainNet</a:t>
            </a:r>
          </a:p>
        </p:txBody>
      </p:sp>
      <p:sp>
        <p:nvSpPr>
          <p:cNvPr id="22" name="Textplatzhalter 15"/>
          <p:cNvSpPr txBox="1">
            <a:spLocks/>
          </p:cNvSpPr>
          <p:nvPr userDrawn="1">
            <p:custDataLst>
              <p:tags r:id="rId13"/>
            </p:custDataLst>
          </p:nvPr>
        </p:nvSpPr>
        <p:spPr bwMode="gray">
          <a:xfrm>
            <a:off x="8642366" y="6383188"/>
            <a:ext cx="847642"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algn="r" defTabSz="655638"/>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Slide </a:t>
            </a:r>
            <a:fld id="{6ACCE872-E717-41DF-A734-F3E919D007FE}" type="slidenum">
              <a:rPr lang="de-DE" sz="900" b="0" smtClean="0"/>
              <a:pPr algn="r" defTabSz="655638"/>
              <a:t>‹Nr.›</a:t>
            </a:fld>
            <a:endParaRPr lang="de-DE" sz="900" b="0"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dress information Slide">
    <p:spTree>
      <p:nvGrpSpPr>
        <p:cNvPr id="1" name=""/>
        <p:cNvGrpSpPr/>
        <p:nvPr/>
      </p:nvGrpSpPr>
      <p:grpSpPr>
        <a:xfrm>
          <a:off x="0" y="0"/>
          <a:ext cx="0" cy="0"/>
          <a:chOff x="0" y="0"/>
          <a:chExt cx="0" cy="0"/>
        </a:xfrm>
      </p:grpSpPr>
      <p:graphicFrame>
        <p:nvGraphicFramePr>
          <p:cNvPr id="35" name="Object 34" hidden="1"/>
          <p:cNvGraphicFramePr>
            <a:graphicFrameLocks/>
          </p:cNvGraphicFramePr>
          <p:nvPr/>
        </p:nvGraphicFramePr>
        <p:xfrm>
          <a:off x="0" y="0"/>
          <a:ext cx="158750" cy="158750"/>
        </p:xfrm>
        <a:graphic>
          <a:graphicData uri="http://schemas.openxmlformats.org/presentationml/2006/ole">
            <p:oleObj spid="_x0000_s12291" name="think-cell Folie" r:id="rId27" imgW="0" imgH="0" progId="TCLayout.ActiveDocument.1">
              <p:embed/>
            </p:oleObj>
          </a:graphicData>
        </a:graphic>
      </p:graphicFrame>
      <p:sp>
        <p:nvSpPr>
          <p:cNvPr id="28" name="Rectangle 27"/>
          <p:cNvSpPr/>
          <p:nvPr userDrawn="1">
            <p:custDataLst>
              <p:tags r:id="rId2"/>
            </p:custDataLst>
          </p:nvPr>
        </p:nvSpPr>
        <p:spPr bwMode="gray">
          <a:xfrm>
            <a:off x="0" y="7938"/>
            <a:ext cx="9904412" cy="6850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2"/>
              </a:solidFill>
            </a:endParaRPr>
          </a:p>
        </p:txBody>
      </p:sp>
      <p:sp>
        <p:nvSpPr>
          <p:cNvPr id="29" name="Rectangle 3"/>
          <p:cNvSpPr>
            <a:spLocks noChangeArrowheads="1"/>
          </p:cNvSpPr>
          <p:nvPr userDrawn="1">
            <p:custDataLst>
              <p:tags r:id="rId3"/>
            </p:custDataLst>
          </p:nvPr>
        </p:nvSpPr>
        <p:spPr bwMode="gray">
          <a:xfrm>
            <a:off x="0" y="1295401"/>
            <a:ext cx="489028" cy="104775"/>
          </a:xfrm>
          <a:prstGeom prst="rect">
            <a:avLst/>
          </a:prstGeom>
          <a:solidFill>
            <a:srgbClr val="00664A"/>
          </a:solidFill>
          <a:ln w="9525">
            <a:noFill/>
            <a:miter lim="800000"/>
            <a:headEnd/>
            <a:tailEnd/>
          </a:ln>
          <a:effectLst/>
        </p:spPr>
        <p:txBody>
          <a:bodyPr wrap="none" anchor="ctr"/>
          <a:lstStyle/>
          <a:p>
            <a:endParaRPr lang="de-DE"/>
          </a:p>
        </p:txBody>
      </p:sp>
      <p:sp>
        <p:nvSpPr>
          <p:cNvPr id="56" name="Rectangle 4"/>
          <p:cNvSpPr>
            <a:spLocks noChangeArrowheads="1"/>
          </p:cNvSpPr>
          <p:nvPr userDrawn="1">
            <p:custDataLst>
              <p:tags r:id="rId4"/>
            </p:custDataLst>
          </p:nvPr>
        </p:nvSpPr>
        <p:spPr bwMode="gray">
          <a:xfrm>
            <a:off x="489029" y="1295401"/>
            <a:ext cx="104792" cy="104775"/>
          </a:xfrm>
          <a:prstGeom prst="rect">
            <a:avLst/>
          </a:prstGeom>
          <a:solidFill>
            <a:srgbClr val="33856E"/>
          </a:solidFill>
          <a:ln w="9525">
            <a:noFill/>
            <a:miter lim="800000"/>
            <a:headEnd/>
            <a:tailEnd/>
          </a:ln>
          <a:effectLst/>
        </p:spPr>
        <p:txBody>
          <a:bodyPr wrap="none" anchor="ctr"/>
          <a:lstStyle/>
          <a:p>
            <a:endParaRPr lang="de-DE"/>
          </a:p>
        </p:txBody>
      </p:sp>
      <p:sp>
        <p:nvSpPr>
          <p:cNvPr id="57" name="Rectangle 5"/>
          <p:cNvSpPr>
            <a:spLocks noChangeArrowheads="1"/>
          </p:cNvSpPr>
          <p:nvPr userDrawn="1">
            <p:custDataLst>
              <p:tags r:id="rId5"/>
            </p:custDataLst>
          </p:nvPr>
        </p:nvSpPr>
        <p:spPr bwMode="gray">
          <a:xfrm>
            <a:off x="592233" y="1295401"/>
            <a:ext cx="104792" cy="104775"/>
          </a:xfrm>
          <a:prstGeom prst="rect">
            <a:avLst/>
          </a:prstGeom>
          <a:solidFill>
            <a:srgbClr val="66A392"/>
          </a:solidFill>
          <a:ln w="9525">
            <a:noFill/>
            <a:miter lim="800000"/>
            <a:headEnd/>
            <a:tailEnd/>
          </a:ln>
          <a:effectLst/>
        </p:spPr>
        <p:txBody>
          <a:bodyPr wrap="none" anchor="ctr"/>
          <a:lstStyle/>
          <a:p>
            <a:endParaRPr lang="de-DE"/>
          </a:p>
        </p:txBody>
      </p:sp>
      <p:sp>
        <p:nvSpPr>
          <p:cNvPr id="58" name="Rectangle 6"/>
          <p:cNvSpPr>
            <a:spLocks noChangeArrowheads="1"/>
          </p:cNvSpPr>
          <p:nvPr userDrawn="1">
            <p:custDataLst>
              <p:tags r:id="rId6"/>
            </p:custDataLst>
          </p:nvPr>
        </p:nvSpPr>
        <p:spPr bwMode="gray">
          <a:xfrm>
            <a:off x="697025" y="1295401"/>
            <a:ext cx="104792" cy="104775"/>
          </a:xfrm>
          <a:prstGeom prst="rect">
            <a:avLst/>
          </a:prstGeom>
          <a:solidFill>
            <a:srgbClr val="99C2B7"/>
          </a:solidFill>
          <a:ln w="9525">
            <a:noFill/>
            <a:miter lim="800000"/>
            <a:headEnd/>
            <a:tailEnd/>
          </a:ln>
          <a:effectLst/>
        </p:spPr>
        <p:txBody>
          <a:bodyPr wrap="none" anchor="ctr"/>
          <a:lstStyle/>
          <a:p>
            <a:endParaRPr lang="de-DE"/>
          </a:p>
        </p:txBody>
      </p:sp>
      <p:sp>
        <p:nvSpPr>
          <p:cNvPr id="59" name="Rectangle 7"/>
          <p:cNvSpPr>
            <a:spLocks noChangeArrowheads="1"/>
          </p:cNvSpPr>
          <p:nvPr userDrawn="1">
            <p:custDataLst>
              <p:tags r:id="rId7"/>
            </p:custDataLst>
          </p:nvPr>
        </p:nvSpPr>
        <p:spPr bwMode="gray">
          <a:xfrm>
            <a:off x="797053" y="1295401"/>
            <a:ext cx="104792" cy="104775"/>
          </a:xfrm>
          <a:prstGeom prst="rect">
            <a:avLst/>
          </a:prstGeom>
          <a:solidFill>
            <a:srgbClr val="CCE0DB"/>
          </a:solidFill>
          <a:ln w="9525">
            <a:noFill/>
            <a:miter lim="800000"/>
            <a:headEnd/>
            <a:tailEnd/>
          </a:ln>
          <a:effectLst/>
        </p:spPr>
        <p:txBody>
          <a:bodyPr wrap="none" anchor="ctr"/>
          <a:lstStyle/>
          <a:p>
            <a:endParaRPr lang="de-DE"/>
          </a:p>
        </p:txBody>
      </p:sp>
      <p:pic>
        <p:nvPicPr>
          <p:cNvPr id="61" name="Picture 2" descr="raster"/>
          <p:cNvPicPr>
            <a:picLocks noChangeAspect="1" noChangeArrowheads="1"/>
          </p:cNvPicPr>
          <p:nvPr userDrawn="1">
            <p:custDataLst>
              <p:tags r:id="rId8"/>
            </p:custDataLst>
          </p:nvPr>
        </p:nvPicPr>
        <p:blipFill>
          <a:blip r:embed="rId28" cstate="print"/>
          <a:srcRect/>
          <a:stretch>
            <a:fillRect/>
          </a:stretch>
        </p:blipFill>
        <p:spPr bwMode="gray">
          <a:xfrm>
            <a:off x="2000570" y="2940050"/>
            <a:ext cx="7907017" cy="3729038"/>
          </a:xfrm>
          <a:prstGeom prst="rect">
            <a:avLst/>
          </a:prstGeom>
          <a:noFill/>
        </p:spPr>
      </p:pic>
      <p:pic>
        <p:nvPicPr>
          <p:cNvPr id="34" name="Picture 33" descr="bn_logo.jpg"/>
          <p:cNvPicPr preferRelativeResize="0">
            <a:picLocks/>
          </p:cNvPicPr>
          <p:nvPr userDrawn="1"/>
        </p:nvPicPr>
        <p:blipFill>
          <a:blip r:embed="rId29" cstate="print"/>
          <a:stretch>
            <a:fillRect/>
          </a:stretch>
        </p:blipFill>
        <p:spPr>
          <a:xfrm>
            <a:off x="7410051" y="223839"/>
            <a:ext cx="2268000" cy="720000"/>
          </a:xfrm>
          <a:prstGeom prst="rect">
            <a:avLst/>
          </a:prstGeom>
        </p:spPr>
      </p:pic>
      <p:sp>
        <p:nvSpPr>
          <p:cNvPr id="47" name="Text Box 11"/>
          <p:cNvSpPr txBox="1">
            <a:spLocks noChangeArrowheads="1"/>
          </p:cNvSpPr>
          <p:nvPr userDrawn="1">
            <p:custDataLst>
              <p:tags r:id="rId9"/>
            </p:custDataLst>
          </p:nvPr>
        </p:nvSpPr>
        <p:spPr bwMode="gray">
          <a:xfrm>
            <a:off x="7881938" y="3213100"/>
            <a:ext cx="1213203" cy="215444"/>
          </a:xfrm>
          <a:prstGeom prst="rect">
            <a:avLst/>
          </a:prstGeom>
          <a:noFill/>
          <a:ln w="9525">
            <a:noFill/>
            <a:miter lim="800000"/>
            <a:headEnd/>
            <a:tailEnd/>
          </a:ln>
          <a:effectLst/>
        </p:spPr>
        <p:txBody>
          <a:bodyPr wrap="square" lIns="0" tIns="0" rIns="0" bIns="0">
            <a:spAutoFit/>
          </a:bodyPr>
          <a:lstStyle/>
          <a:p>
            <a:pPr algn="l">
              <a:spcBef>
                <a:spcPct val="25000"/>
              </a:spcBef>
            </a:pPr>
            <a:r>
              <a:rPr lang="de-DE" sz="1400" b="0" dirty="0">
                <a:solidFill>
                  <a:schemeClr val="bg2"/>
                </a:solidFill>
                <a:latin typeface="Arial Narrow" pitchFamily="34" charset="0"/>
              </a:rPr>
              <a:t>www.brainnet.com</a:t>
            </a:r>
          </a:p>
        </p:txBody>
      </p:sp>
      <p:sp>
        <p:nvSpPr>
          <p:cNvPr id="30" name="Text Box 12"/>
          <p:cNvSpPr txBox="1">
            <a:spLocks noChangeArrowheads="1"/>
          </p:cNvSpPr>
          <p:nvPr userDrawn="1">
            <p:custDataLst>
              <p:tags r:id="rId10"/>
            </p:custDataLst>
          </p:nvPr>
        </p:nvSpPr>
        <p:spPr bwMode="gray">
          <a:xfrm>
            <a:off x="2797200" y="1483200"/>
            <a:ext cx="1255131" cy="738664"/>
          </a:xfrm>
          <a:prstGeom prst="rect">
            <a:avLst/>
          </a:prstGeom>
          <a:noFill/>
          <a:ln w="9525" algn="ctr">
            <a:noFill/>
            <a:miter lim="800000"/>
            <a:headEnd/>
            <a:tailEnd/>
          </a:ln>
        </p:spPr>
        <p:txBody>
          <a:bodyPr wrap="square" tIns="0" rIns="0" bIns="0">
            <a:spAutoFit/>
          </a:bodyPr>
          <a:lstStyle/>
          <a:p>
            <a:pPr algn="l">
              <a:lnSpc>
                <a:spcPct val="100000"/>
              </a:lnSpc>
              <a:spcBef>
                <a:spcPts val="0"/>
              </a:spcBef>
            </a:pPr>
            <a:r>
              <a:rPr lang="de-DE" sz="800" b="0" noProof="1" smtClean="0">
                <a:latin typeface="Arial Narrow" pitchFamily="34" charset="0"/>
              </a:rPr>
              <a:t>BrainNet Supply Management </a:t>
            </a:r>
            <a:br>
              <a:rPr lang="de-DE" sz="800" b="0" noProof="1" smtClean="0">
                <a:latin typeface="Arial Narrow" pitchFamily="34" charset="0"/>
              </a:rPr>
            </a:br>
            <a:r>
              <a:rPr lang="de-DE" sz="800" b="0" noProof="1" smtClean="0">
                <a:latin typeface="Arial Narrow" pitchFamily="34" charset="0"/>
              </a:rPr>
              <a:t>Consultants GmbH</a:t>
            </a:r>
          </a:p>
          <a:p>
            <a:pPr algn="l">
              <a:lnSpc>
                <a:spcPct val="100000"/>
              </a:lnSpc>
              <a:spcBef>
                <a:spcPts val="0"/>
              </a:spcBef>
            </a:pPr>
            <a:r>
              <a:rPr lang="de-DE" sz="800" b="0" noProof="1" smtClean="0">
                <a:latin typeface="Arial Narrow" pitchFamily="34" charset="0"/>
              </a:rPr>
              <a:t>Willy-Brandt-Allee 12</a:t>
            </a:r>
          </a:p>
          <a:p>
            <a:pPr algn="l">
              <a:lnSpc>
                <a:spcPct val="100000"/>
              </a:lnSpc>
              <a:spcBef>
                <a:spcPts val="0"/>
              </a:spcBef>
            </a:pPr>
            <a:r>
              <a:rPr lang="de-DE" sz="800" b="0" noProof="1" smtClean="0">
                <a:latin typeface="Arial Narrow" pitchFamily="34" charset="0"/>
              </a:rPr>
              <a:t>53113 Bonn, Germany</a:t>
            </a:r>
          </a:p>
          <a:p>
            <a:pPr algn="l">
              <a:lnSpc>
                <a:spcPct val="100000"/>
              </a:lnSpc>
              <a:spcBef>
                <a:spcPts val="0"/>
              </a:spcBef>
            </a:pPr>
            <a:r>
              <a:rPr lang="de-DE" sz="800" b="0" noProof="1" smtClean="0">
                <a:latin typeface="Arial Narrow" pitchFamily="34" charset="0"/>
              </a:rPr>
              <a:t>Tel:  +49 228 72537-0</a:t>
            </a:r>
          </a:p>
          <a:p>
            <a:pPr algn="l">
              <a:lnSpc>
                <a:spcPct val="100000"/>
              </a:lnSpc>
              <a:spcBef>
                <a:spcPts val="0"/>
              </a:spcBef>
            </a:pPr>
            <a:r>
              <a:rPr lang="de-DE" sz="800" b="0" noProof="1" smtClean="0">
                <a:latin typeface="Arial Narrow" pitchFamily="34" charset="0"/>
              </a:rPr>
              <a:t>Fax: +49 228 72537-37</a:t>
            </a:r>
            <a:endParaRPr lang="de-DE" sz="800" b="0" noProof="1">
              <a:latin typeface="Arial Narrow" pitchFamily="34" charset="0"/>
            </a:endParaRPr>
          </a:p>
        </p:txBody>
      </p:sp>
      <p:sp>
        <p:nvSpPr>
          <p:cNvPr id="31" name="Text Box 13"/>
          <p:cNvSpPr txBox="1">
            <a:spLocks noChangeArrowheads="1"/>
          </p:cNvSpPr>
          <p:nvPr userDrawn="1"/>
        </p:nvSpPr>
        <p:spPr bwMode="gray">
          <a:xfrm>
            <a:off x="921599" y="3517104"/>
            <a:ext cx="1148877" cy="615553"/>
          </a:xfrm>
          <a:prstGeom prst="rect">
            <a:avLst/>
          </a:prstGeom>
          <a:noFill/>
          <a:ln w="9525" algn="ctr">
            <a:noFill/>
            <a:miter lim="800000"/>
            <a:headEnd/>
            <a:tailEnd/>
          </a:ln>
        </p:spPr>
        <p:txBody>
          <a:bodyPr wrap="square" tIns="0" rIns="0" bIns="0">
            <a:spAutoFit/>
          </a:bodyPr>
          <a:lstStyle/>
          <a:p>
            <a:pPr algn="l">
              <a:lnSpc>
                <a:spcPct val="100000"/>
              </a:lnSpc>
              <a:spcBef>
                <a:spcPts val="0"/>
              </a:spcBef>
            </a:pPr>
            <a:r>
              <a:rPr lang="de-DE" sz="800" b="0" noProof="1" smtClean="0">
                <a:latin typeface="Arial Narrow" pitchFamily="34" charset="0"/>
              </a:rPr>
              <a:t>BrainNet Sp. z.o.o.</a:t>
            </a:r>
          </a:p>
          <a:p>
            <a:pPr algn="l">
              <a:lnSpc>
                <a:spcPct val="100000"/>
              </a:lnSpc>
              <a:spcBef>
                <a:spcPts val="0"/>
              </a:spcBef>
            </a:pPr>
            <a:r>
              <a:rPr lang="de-DE" sz="800" b="0" noProof="1" smtClean="0">
                <a:latin typeface="Arial Narrow" pitchFamily="34" charset="0"/>
              </a:rPr>
              <a:t>Rynek 39 / 40</a:t>
            </a:r>
          </a:p>
          <a:p>
            <a:pPr algn="l">
              <a:lnSpc>
                <a:spcPct val="100000"/>
              </a:lnSpc>
              <a:spcBef>
                <a:spcPts val="0"/>
              </a:spcBef>
            </a:pPr>
            <a:r>
              <a:rPr lang="de-DE" sz="800" b="0" noProof="1" smtClean="0">
                <a:latin typeface="Arial Narrow" pitchFamily="34" charset="0"/>
              </a:rPr>
              <a:t>50-102 Wroc</a:t>
            </a:r>
            <a:r>
              <a:rPr lang="de-DE" sz="800" b="0" noProof="1" smtClean="0">
                <a:latin typeface="Arial Narrow" pitchFamily="34" charset="0"/>
                <a:cs typeface="Times New Roman" pitchFamily="18" charset="0"/>
              </a:rPr>
              <a:t>ł</a:t>
            </a:r>
            <a:r>
              <a:rPr lang="de-DE" sz="800" b="0" noProof="1" smtClean="0">
                <a:latin typeface="Arial Narrow" pitchFamily="34" charset="0"/>
              </a:rPr>
              <a:t>aw, Poland</a:t>
            </a:r>
          </a:p>
          <a:p>
            <a:pPr algn="l">
              <a:lnSpc>
                <a:spcPct val="100000"/>
              </a:lnSpc>
              <a:spcBef>
                <a:spcPts val="0"/>
              </a:spcBef>
            </a:pPr>
            <a:r>
              <a:rPr lang="de-DE" sz="800" b="0" noProof="1" smtClean="0">
                <a:latin typeface="Arial Narrow" pitchFamily="34" charset="0"/>
                <a:cs typeface="Arial" charset="0"/>
              </a:rPr>
              <a:t>Tel: +48  71 344908-0</a:t>
            </a:r>
          </a:p>
          <a:p>
            <a:pPr algn="l">
              <a:lnSpc>
                <a:spcPct val="100000"/>
              </a:lnSpc>
              <a:spcBef>
                <a:spcPts val="0"/>
              </a:spcBef>
            </a:pPr>
            <a:r>
              <a:rPr lang="de-DE" sz="800" b="0" noProof="1" smtClean="0">
                <a:latin typeface="Arial Narrow" pitchFamily="34" charset="0"/>
                <a:cs typeface="Arial" charset="0"/>
              </a:rPr>
              <a:t>Fax: +48 71 344908-9</a:t>
            </a:r>
            <a:endParaRPr lang="de-DE" sz="800" b="0" noProof="1">
              <a:latin typeface="Arial Narrow" pitchFamily="34" charset="0"/>
            </a:endParaRPr>
          </a:p>
        </p:txBody>
      </p:sp>
      <p:sp>
        <p:nvSpPr>
          <p:cNvPr id="32" name="Rectangle 14"/>
          <p:cNvSpPr>
            <a:spLocks noChangeArrowheads="1"/>
          </p:cNvSpPr>
          <p:nvPr userDrawn="1">
            <p:custDataLst>
              <p:tags r:id="rId11"/>
            </p:custDataLst>
          </p:nvPr>
        </p:nvSpPr>
        <p:spPr bwMode="gray">
          <a:xfrm>
            <a:off x="2797199" y="3517104"/>
            <a:ext cx="1255131" cy="615553"/>
          </a:xfrm>
          <a:prstGeom prst="rect">
            <a:avLst/>
          </a:prstGeom>
          <a:noFill/>
          <a:ln w="9525" algn="ctr">
            <a:noFill/>
            <a:miter lim="800000"/>
            <a:headEnd/>
            <a:tailEnd/>
          </a:ln>
        </p:spPr>
        <p:txBody>
          <a:bodyPr wrap="square" tIns="0" rIns="0" bIns="0">
            <a:spAutoFit/>
          </a:bodyPr>
          <a:lstStyle/>
          <a:p>
            <a:pPr algn="l">
              <a:lnSpc>
                <a:spcPct val="100000"/>
              </a:lnSpc>
              <a:spcBef>
                <a:spcPts val="0"/>
              </a:spcBef>
            </a:pPr>
            <a:r>
              <a:rPr lang="de-DE" sz="800" b="0" noProof="1" smtClean="0">
                <a:latin typeface="Arial Narrow" pitchFamily="34" charset="0"/>
              </a:rPr>
              <a:t>BrainNet Wentech Kft. </a:t>
            </a:r>
          </a:p>
          <a:p>
            <a:pPr algn="l">
              <a:lnSpc>
                <a:spcPct val="100000"/>
              </a:lnSpc>
              <a:spcBef>
                <a:spcPts val="0"/>
              </a:spcBef>
            </a:pPr>
            <a:r>
              <a:rPr lang="de-DE" sz="800" b="0" noProof="1" smtClean="0">
                <a:latin typeface="Arial Narrow" pitchFamily="34" charset="0"/>
              </a:rPr>
              <a:t>Bécsi út 3-5 </a:t>
            </a:r>
          </a:p>
          <a:p>
            <a:pPr algn="l">
              <a:lnSpc>
                <a:spcPct val="100000"/>
              </a:lnSpc>
              <a:spcBef>
                <a:spcPts val="0"/>
              </a:spcBef>
            </a:pPr>
            <a:r>
              <a:rPr lang="de-DE" sz="800" b="0" noProof="1" smtClean="0">
                <a:latin typeface="Arial Narrow" pitchFamily="34" charset="0"/>
              </a:rPr>
              <a:t>1023 Budapest, Hungary</a:t>
            </a:r>
          </a:p>
          <a:p>
            <a:pPr algn="l">
              <a:lnSpc>
                <a:spcPct val="100000"/>
              </a:lnSpc>
              <a:spcBef>
                <a:spcPts val="0"/>
              </a:spcBef>
            </a:pPr>
            <a:r>
              <a:rPr lang="de-DE" sz="800" b="0" noProof="1" smtClean="0">
                <a:latin typeface="Arial Narrow" pitchFamily="34" charset="0"/>
              </a:rPr>
              <a:t>Tel:  +</a:t>
            </a:r>
            <a:r>
              <a:rPr lang="de-DE" sz="800" b="0" kern="1200" noProof="1" smtClean="0">
                <a:solidFill>
                  <a:schemeClr val="tx1"/>
                </a:solidFill>
                <a:latin typeface="Arial Narrow" pitchFamily="34" charset="0"/>
                <a:ea typeface="+mn-ea"/>
                <a:cs typeface="+mn-cs"/>
              </a:rPr>
              <a:t>36 1 3450720</a:t>
            </a:r>
          </a:p>
          <a:p>
            <a:pPr algn="l">
              <a:lnSpc>
                <a:spcPct val="100000"/>
              </a:lnSpc>
              <a:spcBef>
                <a:spcPts val="0"/>
              </a:spcBef>
            </a:pPr>
            <a:r>
              <a:rPr lang="de-DE" sz="800" b="0" noProof="1" smtClean="0">
                <a:latin typeface="Arial Narrow" pitchFamily="34" charset="0"/>
              </a:rPr>
              <a:t>Fax: +36 1 3450729</a:t>
            </a:r>
            <a:endParaRPr lang="de-DE" sz="800" b="0" noProof="1">
              <a:latin typeface="Arial Narrow" pitchFamily="34" charset="0"/>
            </a:endParaRPr>
          </a:p>
        </p:txBody>
      </p:sp>
      <p:sp>
        <p:nvSpPr>
          <p:cNvPr id="33" name="Text Box 15"/>
          <p:cNvSpPr txBox="1">
            <a:spLocks noChangeArrowheads="1"/>
          </p:cNvSpPr>
          <p:nvPr userDrawn="1">
            <p:custDataLst>
              <p:tags r:id="rId12"/>
            </p:custDataLst>
          </p:nvPr>
        </p:nvSpPr>
        <p:spPr bwMode="gray">
          <a:xfrm>
            <a:off x="920897" y="1483200"/>
            <a:ext cx="1620260" cy="738664"/>
          </a:xfrm>
          <a:prstGeom prst="rect">
            <a:avLst/>
          </a:prstGeom>
          <a:noFill/>
          <a:ln w="9525" algn="ctr">
            <a:noFill/>
            <a:miter lim="800000"/>
            <a:headEnd/>
            <a:tailEnd/>
          </a:ln>
        </p:spPr>
        <p:txBody>
          <a:bodyPr wrap="square" tIns="0" rIns="0" bIns="0">
            <a:spAutoFit/>
          </a:bodyPr>
          <a:lstStyle/>
          <a:p>
            <a:pPr algn="l">
              <a:lnSpc>
                <a:spcPct val="100000"/>
              </a:lnSpc>
              <a:spcBef>
                <a:spcPts val="0"/>
              </a:spcBef>
            </a:pPr>
            <a:r>
              <a:rPr lang="de-DE" sz="800" b="0" noProof="1" smtClean="0">
                <a:latin typeface="Arial Narrow" pitchFamily="34" charset="0"/>
              </a:rPr>
              <a:t>BrainNet Supply Management Group AG</a:t>
            </a:r>
          </a:p>
          <a:p>
            <a:pPr algn="l">
              <a:lnSpc>
                <a:spcPct val="100000"/>
              </a:lnSpc>
              <a:spcBef>
                <a:spcPts val="0"/>
              </a:spcBef>
            </a:pPr>
            <a:r>
              <a:rPr lang="de-DE" sz="800" b="0" noProof="1" smtClean="0">
                <a:latin typeface="Arial Narrow" pitchFamily="34" charset="0"/>
              </a:rPr>
              <a:t>Teufener Strasse 25</a:t>
            </a:r>
          </a:p>
          <a:p>
            <a:pPr algn="l">
              <a:lnSpc>
                <a:spcPct val="100000"/>
              </a:lnSpc>
              <a:spcBef>
                <a:spcPts val="0"/>
              </a:spcBef>
            </a:pPr>
            <a:r>
              <a:rPr lang="de-DE" sz="800" b="0" noProof="1" smtClean="0">
                <a:latin typeface="Arial Narrow" pitchFamily="34" charset="0"/>
              </a:rPr>
              <a:t>9000 St. Gallen, Switzerland</a:t>
            </a:r>
          </a:p>
          <a:p>
            <a:pPr algn="l">
              <a:lnSpc>
                <a:spcPct val="100000"/>
              </a:lnSpc>
              <a:spcBef>
                <a:spcPts val="0"/>
              </a:spcBef>
            </a:pPr>
            <a:r>
              <a:rPr lang="de-DE" sz="800" b="0" noProof="1" smtClean="0">
                <a:latin typeface="Arial Narrow" pitchFamily="34" charset="0"/>
              </a:rPr>
              <a:t>Tel:  +41 71 22610-60</a:t>
            </a:r>
          </a:p>
          <a:p>
            <a:pPr algn="l">
              <a:lnSpc>
                <a:spcPct val="100000"/>
              </a:lnSpc>
              <a:spcBef>
                <a:spcPts val="0"/>
              </a:spcBef>
            </a:pPr>
            <a:r>
              <a:rPr lang="de-DE" sz="800" b="0" noProof="1" smtClean="0">
                <a:latin typeface="Arial Narrow" pitchFamily="34" charset="0"/>
              </a:rPr>
              <a:t>Fax: +41 71 22610-69</a:t>
            </a:r>
            <a:br>
              <a:rPr lang="de-DE" sz="800" b="0" noProof="1" smtClean="0">
                <a:latin typeface="Arial Narrow" pitchFamily="34" charset="0"/>
              </a:rPr>
            </a:br>
            <a:endParaRPr lang="de-DE" sz="800" b="0" noProof="1">
              <a:latin typeface="Arial Narrow" pitchFamily="34" charset="0"/>
            </a:endParaRPr>
          </a:p>
        </p:txBody>
      </p:sp>
      <p:sp>
        <p:nvSpPr>
          <p:cNvPr id="36" name="Text Box 17"/>
          <p:cNvSpPr txBox="1">
            <a:spLocks noChangeArrowheads="1"/>
          </p:cNvSpPr>
          <p:nvPr userDrawn="1">
            <p:custDataLst>
              <p:tags r:id="rId13"/>
            </p:custDataLst>
          </p:nvPr>
        </p:nvSpPr>
        <p:spPr bwMode="gray">
          <a:xfrm>
            <a:off x="921600" y="5788590"/>
            <a:ext cx="1584254" cy="861774"/>
          </a:xfrm>
          <a:prstGeom prst="rect">
            <a:avLst/>
          </a:prstGeom>
          <a:noFill/>
          <a:ln w="9525" algn="ctr">
            <a:noFill/>
            <a:miter lim="800000"/>
            <a:headEnd/>
            <a:tailEnd/>
          </a:ln>
        </p:spPr>
        <p:txBody>
          <a:bodyPr wrap="square" tIns="0" rIns="0" bIns="0">
            <a:spAutoFit/>
          </a:bodyPr>
          <a:lstStyle/>
          <a:p>
            <a:pPr algn="l">
              <a:lnSpc>
                <a:spcPct val="100000"/>
              </a:lnSpc>
              <a:spcBef>
                <a:spcPts val="0"/>
              </a:spcBef>
            </a:pPr>
            <a:r>
              <a:rPr lang="de-DE" sz="800" b="0" noProof="1" smtClean="0">
                <a:latin typeface="Arial Narrow" pitchFamily="34" charset="0"/>
              </a:rPr>
              <a:t>BrainNet EAC GmbH</a:t>
            </a:r>
          </a:p>
          <a:p>
            <a:pPr algn="l">
              <a:lnSpc>
                <a:spcPct val="100000"/>
              </a:lnSpc>
              <a:spcBef>
                <a:spcPts val="0"/>
              </a:spcBef>
            </a:pPr>
            <a:r>
              <a:rPr lang="de-DE" sz="800" b="0" noProof="1" smtClean="0">
                <a:latin typeface="Arial Narrow" pitchFamily="34" charset="0"/>
              </a:rPr>
              <a:t>c/o EAC- Euro Asia Consulting Pvt. Ltd.</a:t>
            </a:r>
          </a:p>
          <a:p>
            <a:pPr algn="l">
              <a:lnSpc>
                <a:spcPct val="100000"/>
              </a:lnSpc>
              <a:spcBef>
                <a:spcPts val="0"/>
              </a:spcBef>
            </a:pPr>
            <a:r>
              <a:rPr lang="de-DE" sz="800" b="0" noProof="1" smtClean="0">
                <a:latin typeface="Arial Narrow" pitchFamily="34" charset="0"/>
              </a:rPr>
              <a:t>708 / 709, Peninsula Plaza</a:t>
            </a:r>
          </a:p>
          <a:p>
            <a:pPr algn="l">
              <a:lnSpc>
                <a:spcPct val="100000"/>
              </a:lnSpc>
              <a:spcBef>
                <a:spcPts val="0"/>
              </a:spcBef>
            </a:pPr>
            <a:r>
              <a:rPr lang="de-DE" sz="800" b="0" noProof="1" smtClean="0">
                <a:latin typeface="Arial Narrow" pitchFamily="34" charset="0"/>
              </a:rPr>
              <a:t>Off New Link Road, Andheri (West)</a:t>
            </a:r>
          </a:p>
          <a:p>
            <a:pPr algn="l">
              <a:lnSpc>
                <a:spcPct val="100000"/>
              </a:lnSpc>
              <a:spcBef>
                <a:spcPts val="0"/>
              </a:spcBef>
            </a:pPr>
            <a:r>
              <a:rPr lang="de-DE" sz="800" b="0" noProof="1" smtClean="0">
                <a:latin typeface="Arial Narrow" pitchFamily="34" charset="0"/>
              </a:rPr>
              <a:t>Mumbai – 400053, India</a:t>
            </a:r>
          </a:p>
          <a:p>
            <a:pPr algn="l">
              <a:lnSpc>
                <a:spcPct val="100000"/>
              </a:lnSpc>
              <a:spcBef>
                <a:spcPts val="0"/>
              </a:spcBef>
            </a:pPr>
            <a:r>
              <a:rPr lang="de-DE" sz="800" b="0" noProof="1" smtClean="0">
                <a:latin typeface="Arial Narrow" pitchFamily="34" charset="0"/>
                <a:cs typeface="Arial" charset="0"/>
              </a:rPr>
              <a:t>Tel:  </a:t>
            </a:r>
            <a:r>
              <a:rPr lang="de-DE" sz="800" b="0" noProof="1" smtClean="0">
                <a:latin typeface="Arial Narrow" pitchFamily="34" charset="0"/>
              </a:rPr>
              <a:t>+91 22 267424-91</a:t>
            </a:r>
          </a:p>
          <a:p>
            <a:pPr algn="l">
              <a:lnSpc>
                <a:spcPct val="100000"/>
              </a:lnSpc>
              <a:spcBef>
                <a:spcPts val="0"/>
              </a:spcBef>
            </a:pPr>
            <a:r>
              <a:rPr lang="de-DE" sz="800" b="0" noProof="1" smtClean="0">
                <a:latin typeface="Arial Narrow" pitchFamily="34" charset="0"/>
                <a:cs typeface="Arial" charset="0"/>
              </a:rPr>
              <a:t>Fax: </a:t>
            </a:r>
            <a:r>
              <a:rPr lang="de-DE" sz="800" b="0" noProof="1" smtClean="0">
                <a:latin typeface="Arial Narrow" pitchFamily="34" charset="0"/>
              </a:rPr>
              <a:t>+91 22 267424-81 </a:t>
            </a:r>
            <a:endParaRPr lang="de-DE" sz="800" b="0" noProof="1">
              <a:latin typeface="Arial Narrow" pitchFamily="34" charset="0"/>
            </a:endParaRPr>
          </a:p>
        </p:txBody>
      </p:sp>
      <p:sp>
        <p:nvSpPr>
          <p:cNvPr id="37" name="Text Box 18"/>
          <p:cNvSpPr txBox="1">
            <a:spLocks noChangeArrowheads="1"/>
          </p:cNvSpPr>
          <p:nvPr userDrawn="1">
            <p:custDataLst>
              <p:tags r:id="rId14"/>
            </p:custDataLst>
          </p:nvPr>
        </p:nvSpPr>
        <p:spPr bwMode="gray">
          <a:xfrm>
            <a:off x="2797200" y="5788590"/>
            <a:ext cx="1941223" cy="861774"/>
          </a:xfrm>
          <a:prstGeom prst="rect">
            <a:avLst/>
          </a:prstGeom>
          <a:noFill/>
          <a:ln w="9525" algn="ctr">
            <a:noFill/>
            <a:miter lim="800000"/>
            <a:headEnd/>
            <a:tailEnd/>
          </a:ln>
        </p:spPr>
        <p:txBody>
          <a:bodyPr wrap="square"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800" b="0" kern="1200" noProof="1" smtClean="0">
                <a:solidFill>
                  <a:schemeClr val="tx1"/>
                </a:solidFill>
                <a:latin typeface="Arial Narrow" pitchFamily="34" charset="0"/>
                <a:ea typeface="+mn-ea"/>
                <a:cs typeface="+mn-cs"/>
              </a:rPr>
              <a:t>BrainNet EAC Supply Chain Management (Shanghai) Co., Ltd.</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Consulting</a:t>
            </a:r>
            <a:r>
              <a:rPr lang="de-DE" sz="800" b="0" kern="1200" baseline="0" noProof="1" smtClean="0">
                <a:solidFill>
                  <a:schemeClr val="tx1"/>
                </a:solidFill>
                <a:latin typeface="Arial Narrow" pitchFamily="34" charset="0"/>
                <a:ea typeface="+mn-ea"/>
                <a:cs typeface="+mn-cs"/>
              </a:rPr>
              <a:t> Rep. Office</a:t>
            </a:r>
            <a:r>
              <a:rPr lang="de-DE" sz="800" b="0" noProof="1" smtClean="0">
                <a:latin typeface="Arial Narrow" pitchFamily="34" charset="0"/>
              </a:rPr>
              <a:t/>
            </a:r>
            <a:br>
              <a:rPr lang="de-DE" sz="800" b="0" noProof="1" smtClean="0">
                <a:latin typeface="Arial Narrow" pitchFamily="34" charset="0"/>
              </a:rPr>
            </a:br>
            <a:r>
              <a:rPr lang="de-DE" sz="800" b="0" noProof="1" smtClean="0">
                <a:latin typeface="Arial Narrow" pitchFamily="34" charset="0"/>
              </a:rPr>
              <a:t>Sunyoung Centre, Rm. 1702 • 398 Jiangsu Road </a:t>
            </a:r>
            <a:br>
              <a:rPr lang="de-DE" sz="800" b="0" noProof="1" smtClean="0">
                <a:latin typeface="Arial Narrow" pitchFamily="34" charset="0"/>
              </a:rPr>
            </a:br>
            <a:r>
              <a:rPr lang="de-DE" sz="800" b="0" noProof="1" smtClean="0">
                <a:latin typeface="Arial Narrow" pitchFamily="34" charset="0"/>
              </a:rPr>
              <a:t>200050 Shanghai/ China</a:t>
            </a:r>
            <a:br>
              <a:rPr lang="de-DE" sz="800" b="0" noProof="1" smtClean="0">
                <a:latin typeface="Arial Narrow" pitchFamily="34" charset="0"/>
              </a:rPr>
            </a:br>
            <a:r>
              <a:rPr lang="de-DE" sz="800" b="0" noProof="1" smtClean="0">
                <a:latin typeface="Arial Narrow" pitchFamily="34" charset="0"/>
              </a:rPr>
              <a:t>Tel:  +86 21 325069-67 </a:t>
            </a:r>
            <a:br>
              <a:rPr lang="de-DE" sz="800" b="0" noProof="1" smtClean="0">
                <a:latin typeface="Arial Narrow" pitchFamily="34" charset="0"/>
              </a:rPr>
            </a:br>
            <a:r>
              <a:rPr lang="de-DE" sz="800" b="0" noProof="1" smtClean="0">
                <a:latin typeface="Arial Narrow" pitchFamily="34" charset="0"/>
              </a:rPr>
              <a:t>Fax: +86 21 325059-60 </a:t>
            </a:r>
          </a:p>
        </p:txBody>
      </p:sp>
      <p:sp>
        <p:nvSpPr>
          <p:cNvPr id="38" name="Text Box 19"/>
          <p:cNvSpPr txBox="1">
            <a:spLocks noChangeArrowheads="1"/>
          </p:cNvSpPr>
          <p:nvPr userDrawn="1">
            <p:custDataLst>
              <p:tags r:id="rId15"/>
            </p:custDataLst>
          </p:nvPr>
        </p:nvSpPr>
        <p:spPr bwMode="gray">
          <a:xfrm>
            <a:off x="921600" y="4602166"/>
            <a:ext cx="1548248" cy="738664"/>
          </a:xfrm>
          <a:prstGeom prst="rect">
            <a:avLst/>
          </a:prstGeom>
          <a:noFill/>
          <a:ln w="9525" algn="ctr">
            <a:noFill/>
            <a:miter lim="800000"/>
            <a:headEnd/>
            <a:tailEnd/>
          </a:ln>
        </p:spPr>
        <p:txBody>
          <a:bodyPr wrap="square" tIns="0" rIns="0" bIns="0">
            <a:spAutoFit/>
          </a:bodyPr>
          <a:lstStyle/>
          <a:p>
            <a:pPr algn="l">
              <a:lnSpc>
                <a:spcPct val="100000"/>
              </a:lnSpc>
              <a:spcBef>
                <a:spcPts val="0"/>
              </a:spcBef>
            </a:pPr>
            <a:r>
              <a:rPr lang="de-DE" sz="800" b="0" kern="1200" noProof="1" smtClean="0">
                <a:solidFill>
                  <a:schemeClr val="tx1"/>
                </a:solidFill>
                <a:latin typeface="Arial Narrow" pitchFamily="34" charset="0"/>
                <a:ea typeface="+mn-ea"/>
                <a:cs typeface="+mn-cs"/>
              </a:rPr>
              <a:t>BrainNet USA</a:t>
            </a:r>
          </a:p>
          <a:p>
            <a:r>
              <a:rPr lang="de-DE" sz="800" b="0" kern="1200" noProof="1" smtClean="0">
                <a:solidFill>
                  <a:schemeClr val="tx1"/>
                </a:solidFill>
                <a:latin typeface="Arial Narrow" pitchFamily="34" charset="0"/>
                <a:ea typeface="+mn-ea"/>
                <a:cs typeface="+mn-cs"/>
              </a:rPr>
              <a:t>One Oxford Centre</a:t>
            </a:r>
          </a:p>
          <a:p>
            <a:r>
              <a:rPr lang="de-DE" sz="800" b="0" kern="1200" noProof="1" smtClean="0">
                <a:solidFill>
                  <a:schemeClr val="tx1"/>
                </a:solidFill>
                <a:latin typeface="Arial Narrow" pitchFamily="34" charset="0"/>
                <a:ea typeface="+mn-ea"/>
                <a:cs typeface="+mn-cs"/>
              </a:rPr>
              <a:t>301 Grant Street, Suite 4300</a:t>
            </a:r>
          </a:p>
          <a:p>
            <a:r>
              <a:rPr lang="de-DE" sz="800" b="0" kern="1200" noProof="1" smtClean="0">
                <a:solidFill>
                  <a:schemeClr val="tx1"/>
                </a:solidFill>
                <a:latin typeface="Arial Narrow" pitchFamily="34" charset="0"/>
                <a:ea typeface="+mn-ea"/>
                <a:cs typeface="+mn-cs"/>
              </a:rPr>
              <a:t>Pittsburgh, PA 15219, USA</a:t>
            </a:r>
          </a:p>
          <a:p>
            <a:pPr algn="l">
              <a:lnSpc>
                <a:spcPct val="100000"/>
              </a:lnSpc>
              <a:spcBef>
                <a:spcPts val="0"/>
              </a:spcBef>
            </a:pPr>
            <a:r>
              <a:rPr lang="de-DE" sz="800" b="0" kern="1200" noProof="1" smtClean="0">
                <a:solidFill>
                  <a:schemeClr val="tx1"/>
                </a:solidFill>
                <a:latin typeface="Arial Narrow" pitchFamily="34" charset="0"/>
                <a:ea typeface="+mn-ea"/>
                <a:cs typeface="+mn-cs"/>
              </a:rPr>
              <a:t>Tel:  +1 412 577 4025</a:t>
            </a:r>
          </a:p>
          <a:p>
            <a:pPr algn="l">
              <a:lnSpc>
                <a:spcPct val="100000"/>
              </a:lnSpc>
              <a:spcBef>
                <a:spcPts val="0"/>
              </a:spcBef>
            </a:pPr>
            <a:r>
              <a:rPr lang="de-DE" sz="800" b="0" kern="1200" noProof="1" smtClean="0">
                <a:solidFill>
                  <a:schemeClr val="tx1"/>
                </a:solidFill>
                <a:latin typeface="Arial Narrow" pitchFamily="34" charset="0"/>
                <a:ea typeface="+mn-ea"/>
                <a:cs typeface="+mn-cs"/>
              </a:rPr>
              <a:t>Fax: +1 412 255 3701</a:t>
            </a:r>
            <a:endParaRPr lang="de-DE" sz="800" b="0" kern="1200" noProof="1">
              <a:solidFill>
                <a:schemeClr val="tx1"/>
              </a:solidFill>
              <a:latin typeface="Arial Narrow" pitchFamily="34" charset="0"/>
              <a:ea typeface="+mn-ea"/>
              <a:cs typeface="+mn-cs"/>
            </a:endParaRPr>
          </a:p>
        </p:txBody>
      </p:sp>
      <p:sp>
        <p:nvSpPr>
          <p:cNvPr id="39" name="Text Box 26"/>
          <p:cNvSpPr txBox="1">
            <a:spLocks noChangeArrowheads="1"/>
          </p:cNvSpPr>
          <p:nvPr userDrawn="1">
            <p:custDataLst>
              <p:tags r:id="rId16"/>
            </p:custDataLst>
          </p:nvPr>
        </p:nvSpPr>
        <p:spPr bwMode="gray">
          <a:xfrm>
            <a:off x="4543200" y="1483200"/>
            <a:ext cx="1008162" cy="615553"/>
          </a:xfrm>
          <a:prstGeom prst="rect">
            <a:avLst/>
          </a:prstGeom>
          <a:noFill/>
          <a:ln w="9525" algn="ctr">
            <a:noFill/>
            <a:miter lim="800000"/>
            <a:headEnd/>
            <a:tailEnd/>
          </a:ln>
        </p:spPr>
        <p:txBody>
          <a:bodyPr wrap="square" tIns="0" rIns="0" bIns="0">
            <a:spAutoFit/>
          </a:bodyPr>
          <a:lstStyle/>
          <a:p>
            <a:pPr algn="l">
              <a:lnSpc>
                <a:spcPct val="100000"/>
              </a:lnSpc>
              <a:spcBef>
                <a:spcPts val="0"/>
              </a:spcBef>
            </a:pPr>
            <a:r>
              <a:rPr lang="de-DE" sz="800" b="0" noProof="1" smtClean="0">
                <a:latin typeface="Arial Narrow" pitchFamily="34" charset="0"/>
              </a:rPr>
              <a:t>BrainNet EAC GmbH</a:t>
            </a:r>
          </a:p>
          <a:p>
            <a:pPr algn="l">
              <a:lnSpc>
                <a:spcPct val="100000"/>
              </a:lnSpc>
              <a:spcBef>
                <a:spcPts val="0"/>
              </a:spcBef>
            </a:pPr>
            <a:r>
              <a:rPr lang="de-DE" sz="800" b="0" noProof="1" smtClean="0">
                <a:latin typeface="Arial Narrow" pitchFamily="34" charset="0"/>
              </a:rPr>
              <a:t>Willy-Brandt-Allee 12</a:t>
            </a:r>
          </a:p>
          <a:p>
            <a:pPr algn="l">
              <a:lnSpc>
                <a:spcPct val="100000"/>
              </a:lnSpc>
              <a:spcBef>
                <a:spcPts val="0"/>
              </a:spcBef>
            </a:pPr>
            <a:r>
              <a:rPr lang="de-DE" sz="800" b="0" noProof="1" smtClean="0">
                <a:latin typeface="Arial Narrow" pitchFamily="34" charset="0"/>
              </a:rPr>
              <a:t>53113 Bonn, Germany</a:t>
            </a:r>
          </a:p>
          <a:p>
            <a:pPr algn="l">
              <a:lnSpc>
                <a:spcPct val="100000"/>
              </a:lnSpc>
              <a:spcBef>
                <a:spcPts val="0"/>
              </a:spcBef>
            </a:pPr>
            <a:r>
              <a:rPr lang="de-DE" sz="800" b="0" noProof="1" smtClean="0">
                <a:latin typeface="Arial Narrow" pitchFamily="34" charset="0"/>
              </a:rPr>
              <a:t>Tel:  +49 228 72537-0</a:t>
            </a:r>
          </a:p>
          <a:p>
            <a:pPr algn="l">
              <a:lnSpc>
                <a:spcPct val="100000"/>
              </a:lnSpc>
              <a:spcBef>
                <a:spcPts val="0"/>
              </a:spcBef>
            </a:pPr>
            <a:r>
              <a:rPr lang="de-DE" sz="800" b="0" noProof="1" smtClean="0">
                <a:latin typeface="Arial Narrow" pitchFamily="34" charset="0"/>
              </a:rPr>
              <a:t>Fax: +49 228 72537-37</a:t>
            </a:r>
            <a:endParaRPr lang="de-DE" sz="800" b="0" noProof="1">
              <a:latin typeface="Arial Narrow" pitchFamily="34" charset="0"/>
            </a:endParaRPr>
          </a:p>
        </p:txBody>
      </p:sp>
      <p:sp>
        <p:nvSpPr>
          <p:cNvPr id="40" name="Text Box 27"/>
          <p:cNvSpPr txBox="1">
            <a:spLocks noChangeArrowheads="1"/>
          </p:cNvSpPr>
          <p:nvPr userDrawn="1">
            <p:custDataLst>
              <p:tags r:id="rId17"/>
            </p:custDataLst>
          </p:nvPr>
        </p:nvSpPr>
        <p:spPr bwMode="gray">
          <a:xfrm>
            <a:off x="921600" y="2397600"/>
            <a:ext cx="1476237" cy="738664"/>
          </a:xfrm>
          <a:prstGeom prst="rect">
            <a:avLst/>
          </a:prstGeom>
          <a:noFill/>
          <a:ln w="9525" algn="ctr">
            <a:noFill/>
            <a:miter lim="800000"/>
            <a:headEnd/>
            <a:tailEnd/>
          </a:ln>
        </p:spPr>
        <p:txBody>
          <a:bodyPr wrap="square" tIns="0" rIns="0" bIns="0">
            <a:spAutoFit/>
          </a:bodyPr>
          <a:lstStyle/>
          <a:p>
            <a:pPr algn="l">
              <a:lnSpc>
                <a:spcPct val="100000"/>
              </a:lnSpc>
              <a:spcBef>
                <a:spcPts val="0"/>
              </a:spcBef>
            </a:pPr>
            <a:r>
              <a:rPr lang="de-DE" sz="800" b="0" kern="1200" noProof="1" smtClean="0">
                <a:solidFill>
                  <a:schemeClr val="tx1"/>
                </a:solidFill>
                <a:latin typeface="Arial Narrow" pitchFamily="34" charset="0"/>
                <a:ea typeface="+mn-ea"/>
                <a:cs typeface="+mn-cs"/>
              </a:rPr>
              <a:t>BrainNet Supply Management Consultants UK Ltd.</a:t>
            </a:r>
            <a:br>
              <a:rPr lang="de-DE" sz="800" b="0" kern="1200" noProof="1" smtClean="0">
                <a:solidFill>
                  <a:schemeClr val="tx1"/>
                </a:solidFill>
                <a:latin typeface="Arial Narrow" pitchFamily="34" charset="0"/>
                <a:ea typeface="+mn-ea"/>
                <a:cs typeface="+mn-cs"/>
              </a:rPr>
            </a:br>
            <a:r>
              <a:rPr lang="de-DE" sz="800" b="0" noProof="1" smtClean="0">
                <a:latin typeface="Arial Narrow" pitchFamily="34" charset="0"/>
              </a:rPr>
              <a:t>100 Pall Mall</a:t>
            </a:r>
          </a:p>
          <a:p>
            <a:pPr marL="0" marR="0" indent="0" algn="l" defTabSz="914400" rtl="0" eaLnBrk="1" fontAlgn="auto" latinLnBrk="0" hangingPunct="1">
              <a:lnSpc>
                <a:spcPct val="100000"/>
              </a:lnSpc>
              <a:spcBef>
                <a:spcPts val="0"/>
              </a:spcBef>
              <a:spcAft>
                <a:spcPts val="0"/>
              </a:spcAft>
              <a:buClrTx/>
              <a:buSzTx/>
              <a:buFontTx/>
              <a:buNone/>
              <a:tabLst/>
              <a:defRPr/>
            </a:pPr>
            <a:r>
              <a:rPr lang="de-DE" sz="800" b="0" noProof="1" smtClean="0">
                <a:latin typeface="Arial Narrow" pitchFamily="34" charset="0"/>
              </a:rPr>
              <a:t>London SW1Y 5HP, United</a:t>
            </a:r>
            <a:r>
              <a:rPr lang="de-DE" sz="800" b="0" baseline="0" noProof="1" smtClean="0">
                <a:latin typeface="Arial Narrow" pitchFamily="34" charset="0"/>
              </a:rPr>
              <a:t> Kindom</a:t>
            </a:r>
            <a:endParaRPr lang="de-DE" sz="800" b="0" noProof="1" smtClean="0">
              <a:latin typeface="Arial Narrow" pitchFamily="34" charset="0"/>
            </a:endParaRPr>
          </a:p>
          <a:p>
            <a:pPr algn="l">
              <a:lnSpc>
                <a:spcPct val="100000"/>
              </a:lnSpc>
              <a:spcBef>
                <a:spcPts val="0"/>
              </a:spcBef>
            </a:pPr>
            <a:r>
              <a:rPr lang="de-DE" sz="800" b="0" noProof="1" smtClean="0">
                <a:latin typeface="Arial Narrow" pitchFamily="34" charset="0"/>
              </a:rPr>
              <a:t>Tel:  +44(0) 20 7321 3748</a:t>
            </a:r>
          </a:p>
          <a:p>
            <a:pPr algn="l">
              <a:lnSpc>
                <a:spcPct val="100000"/>
              </a:lnSpc>
              <a:spcBef>
                <a:spcPts val="0"/>
              </a:spcBef>
            </a:pPr>
            <a:r>
              <a:rPr lang="de-DE" sz="800" b="0" noProof="1" smtClean="0">
                <a:latin typeface="Arial Narrow" pitchFamily="34" charset="0"/>
              </a:rPr>
              <a:t>Fax: +44 (0) 20 7321 3880</a:t>
            </a:r>
            <a:endParaRPr lang="de-DE" sz="800" b="0" noProof="1">
              <a:latin typeface="Arial Narrow" pitchFamily="34" charset="0"/>
            </a:endParaRPr>
          </a:p>
        </p:txBody>
      </p:sp>
      <p:sp>
        <p:nvSpPr>
          <p:cNvPr id="41" name="Text Box 28"/>
          <p:cNvSpPr txBox="1">
            <a:spLocks noChangeArrowheads="1"/>
          </p:cNvSpPr>
          <p:nvPr userDrawn="1"/>
        </p:nvSpPr>
        <p:spPr bwMode="gray">
          <a:xfrm>
            <a:off x="920453" y="3248977"/>
            <a:ext cx="1118091" cy="279180"/>
          </a:xfrm>
          <a:prstGeom prst="rect">
            <a:avLst/>
          </a:prstGeom>
          <a:noFill/>
          <a:ln w="9525">
            <a:noFill/>
            <a:miter lim="800000"/>
            <a:headEnd/>
            <a:tailEnd/>
          </a:ln>
        </p:spPr>
        <p:txBody>
          <a:bodyPr wrap="square" lIns="90000" tIns="46800" rIns="90000" bIns="46800">
            <a:spAutoFit/>
          </a:bodyPr>
          <a:lstStyle/>
          <a:p>
            <a:pPr algn="l">
              <a:lnSpc>
                <a:spcPct val="100000"/>
              </a:lnSpc>
              <a:spcBef>
                <a:spcPts val="0"/>
              </a:spcBef>
            </a:pPr>
            <a:r>
              <a:rPr lang="de-DE" sz="1200" b="1" kern="1200" noProof="1" smtClean="0">
                <a:solidFill>
                  <a:schemeClr val="bg2"/>
                </a:solidFill>
                <a:latin typeface="Arial Narrow" pitchFamily="34" charset="0"/>
                <a:ea typeface="+mn-ea"/>
                <a:cs typeface="+mn-cs"/>
              </a:rPr>
              <a:t>Eastern Europe</a:t>
            </a:r>
            <a:endParaRPr lang="de-DE" sz="1200" b="1" kern="1200" noProof="1">
              <a:solidFill>
                <a:schemeClr val="bg2"/>
              </a:solidFill>
              <a:latin typeface="Arial Narrow" pitchFamily="34" charset="0"/>
              <a:ea typeface="+mn-ea"/>
              <a:cs typeface="+mn-cs"/>
            </a:endParaRPr>
          </a:p>
        </p:txBody>
      </p:sp>
      <p:sp>
        <p:nvSpPr>
          <p:cNvPr id="42" name="Text Box 29"/>
          <p:cNvSpPr txBox="1">
            <a:spLocks noChangeArrowheads="1"/>
          </p:cNvSpPr>
          <p:nvPr userDrawn="1">
            <p:custDataLst>
              <p:tags r:id="rId18"/>
            </p:custDataLst>
          </p:nvPr>
        </p:nvSpPr>
        <p:spPr bwMode="gray">
          <a:xfrm>
            <a:off x="921600" y="5522251"/>
            <a:ext cx="964177" cy="279180"/>
          </a:xfrm>
          <a:prstGeom prst="rect">
            <a:avLst/>
          </a:prstGeom>
          <a:noFill/>
          <a:ln w="9525">
            <a:noFill/>
            <a:miter lim="800000"/>
            <a:headEnd/>
            <a:tailEnd/>
          </a:ln>
        </p:spPr>
        <p:txBody>
          <a:bodyPr wrap="square" lIns="90000" tIns="46800" rIns="90000" bIns="46800">
            <a:spAutoFit/>
          </a:bodyPr>
          <a:lstStyle/>
          <a:p>
            <a:pPr algn="l">
              <a:lnSpc>
                <a:spcPct val="100000"/>
              </a:lnSpc>
              <a:spcBef>
                <a:spcPts val="0"/>
              </a:spcBef>
            </a:pPr>
            <a:r>
              <a:rPr lang="de-DE" sz="1200" b="1" kern="1200" noProof="1" smtClean="0">
                <a:solidFill>
                  <a:schemeClr val="bg2"/>
                </a:solidFill>
                <a:latin typeface="Arial Narrow" pitchFamily="34" charset="0"/>
                <a:ea typeface="+mn-ea"/>
                <a:cs typeface="+mn-cs"/>
              </a:rPr>
              <a:t>Asia / Pacific</a:t>
            </a:r>
            <a:endParaRPr lang="de-DE" sz="1200" b="1" kern="1200" noProof="1">
              <a:solidFill>
                <a:schemeClr val="bg2"/>
              </a:solidFill>
              <a:latin typeface="Arial Narrow" pitchFamily="34" charset="0"/>
              <a:ea typeface="+mn-ea"/>
              <a:cs typeface="+mn-cs"/>
            </a:endParaRPr>
          </a:p>
        </p:txBody>
      </p:sp>
      <p:sp>
        <p:nvSpPr>
          <p:cNvPr id="43" name="Text Box 30"/>
          <p:cNvSpPr txBox="1">
            <a:spLocks noChangeArrowheads="1"/>
          </p:cNvSpPr>
          <p:nvPr userDrawn="1">
            <p:custDataLst>
              <p:tags r:id="rId19"/>
            </p:custDataLst>
          </p:nvPr>
        </p:nvSpPr>
        <p:spPr bwMode="gray">
          <a:xfrm>
            <a:off x="920898" y="4329115"/>
            <a:ext cx="752548" cy="279180"/>
          </a:xfrm>
          <a:prstGeom prst="rect">
            <a:avLst/>
          </a:prstGeom>
          <a:noFill/>
          <a:ln w="9525">
            <a:noFill/>
            <a:miter lim="800000"/>
            <a:headEnd/>
            <a:tailEnd/>
          </a:ln>
        </p:spPr>
        <p:txBody>
          <a:bodyPr wrap="square" lIns="90000" tIns="46800" rIns="90000" bIns="46800">
            <a:spAutoFit/>
          </a:bodyPr>
          <a:lstStyle/>
          <a:p>
            <a:pPr algn="l">
              <a:lnSpc>
                <a:spcPct val="100000"/>
              </a:lnSpc>
              <a:spcBef>
                <a:spcPts val="0"/>
              </a:spcBef>
            </a:pPr>
            <a:r>
              <a:rPr lang="de-DE" sz="1200" b="1" kern="1200" noProof="1" smtClean="0">
                <a:solidFill>
                  <a:schemeClr val="bg2"/>
                </a:solidFill>
                <a:latin typeface="Arial Narrow" pitchFamily="34" charset="0"/>
                <a:ea typeface="+mn-ea"/>
                <a:cs typeface="+mn-cs"/>
              </a:rPr>
              <a:t>Americas</a:t>
            </a:r>
            <a:endParaRPr lang="de-DE" sz="1200" b="1" kern="1200" noProof="1">
              <a:solidFill>
                <a:schemeClr val="bg2"/>
              </a:solidFill>
              <a:latin typeface="Arial Narrow" pitchFamily="34" charset="0"/>
              <a:ea typeface="+mn-ea"/>
              <a:cs typeface="+mn-cs"/>
            </a:endParaRPr>
          </a:p>
        </p:txBody>
      </p:sp>
      <p:sp>
        <p:nvSpPr>
          <p:cNvPr id="44" name="Text Box 32"/>
          <p:cNvSpPr txBox="1">
            <a:spLocks noChangeArrowheads="1"/>
          </p:cNvSpPr>
          <p:nvPr userDrawn="1">
            <p:custDataLst>
              <p:tags r:id="rId20"/>
            </p:custDataLst>
          </p:nvPr>
        </p:nvSpPr>
        <p:spPr bwMode="gray">
          <a:xfrm>
            <a:off x="920898" y="1216025"/>
            <a:ext cx="1149579" cy="279180"/>
          </a:xfrm>
          <a:prstGeom prst="rect">
            <a:avLst/>
          </a:prstGeom>
          <a:noFill/>
          <a:ln w="9525">
            <a:noFill/>
            <a:miter lim="800000"/>
            <a:headEnd/>
            <a:tailEnd/>
          </a:ln>
        </p:spPr>
        <p:txBody>
          <a:bodyPr wrap="square" lIns="90000" tIns="46800" rIns="90000" bIns="46800">
            <a:spAutoFit/>
          </a:bodyPr>
          <a:lstStyle/>
          <a:p>
            <a:pPr algn="l">
              <a:lnSpc>
                <a:spcPct val="100000"/>
              </a:lnSpc>
              <a:spcBef>
                <a:spcPts val="0"/>
              </a:spcBef>
            </a:pPr>
            <a:r>
              <a:rPr lang="de-DE" sz="1200" b="1" kern="1200" noProof="1" smtClean="0">
                <a:solidFill>
                  <a:schemeClr val="bg2"/>
                </a:solidFill>
                <a:latin typeface="Arial Narrow" pitchFamily="34" charset="0"/>
                <a:ea typeface="+mn-ea"/>
                <a:cs typeface="+mn-cs"/>
              </a:rPr>
              <a:t>Western Europe</a:t>
            </a:r>
            <a:endParaRPr lang="de-DE" sz="1200" b="1" kern="1200" noProof="1">
              <a:solidFill>
                <a:schemeClr val="bg2"/>
              </a:solidFill>
              <a:latin typeface="Arial Narrow" pitchFamily="34" charset="0"/>
              <a:ea typeface="+mn-ea"/>
              <a:cs typeface="+mn-cs"/>
            </a:endParaRPr>
          </a:p>
        </p:txBody>
      </p:sp>
      <p:sp>
        <p:nvSpPr>
          <p:cNvPr id="45" name="Text Box 27"/>
          <p:cNvSpPr txBox="1">
            <a:spLocks noChangeArrowheads="1"/>
          </p:cNvSpPr>
          <p:nvPr userDrawn="1">
            <p:custDataLst>
              <p:tags r:id="rId21"/>
            </p:custDataLst>
          </p:nvPr>
        </p:nvSpPr>
        <p:spPr bwMode="gray">
          <a:xfrm>
            <a:off x="6033138" y="1483200"/>
            <a:ext cx="1476237" cy="738664"/>
          </a:xfrm>
          <a:prstGeom prst="rect">
            <a:avLst/>
          </a:prstGeom>
          <a:noFill/>
          <a:ln w="9525" algn="ctr">
            <a:noFill/>
            <a:miter lim="800000"/>
            <a:headEnd/>
            <a:tailEnd/>
          </a:ln>
        </p:spPr>
        <p:txBody>
          <a:bodyPr wrap="square" tIns="0" rIns="0" bIns="0">
            <a:spAutoFit/>
          </a:bodyPr>
          <a:lstStyle/>
          <a:p>
            <a:pPr algn="l">
              <a:lnSpc>
                <a:spcPct val="100000"/>
              </a:lnSpc>
              <a:spcBef>
                <a:spcPts val="0"/>
              </a:spcBef>
            </a:pPr>
            <a:r>
              <a:rPr lang="de-DE" sz="800" b="0" noProof="1" smtClean="0">
                <a:latin typeface="Arial Narrow" pitchFamily="34" charset="0"/>
              </a:rPr>
              <a:t>BrainNet EAC GmbH</a:t>
            </a:r>
          </a:p>
          <a:p>
            <a:pPr algn="l">
              <a:lnSpc>
                <a:spcPct val="100000"/>
              </a:lnSpc>
              <a:spcBef>
                <a:spcPts val="0"/>
              </a:spcBef>
            </a:pPr>
            <a:r>
              <a:rPr lang="de-DE" sz="800" b="0" noProof="1" smtClean="0">
                <a:latin typeface="Arial Narrow" pitchFamily="34" charset="0"/>
              </a:rPr>
              <a:t>c/o EAC- Euro Asia Consulting PartG</a:t>
            </a:r>
          </a:p>
          <a:p>
            <a:pPr marL="0" marR="0" indent="0" algn="l" defTabSz="914400" rtl="0" eaLnBrk="1" fontAlgn="auto" latinLnBrk="0" hangingPunct="1">
              <a:lnSpc>
                <a:spcPct val="100000"/>
              </a:lnSpc>
              <a:spcBef>
                <a:spcPts val="0"/>
              </a:spcBef>
              <a:spcAft>
                <a:spcPts val="0"/>
              </a:spcAft>
              <a:buClrTx/>
              <a:buSzTx/>
              <a:buFontTx/>
              <a:buNone/>
              <a:tabLst/>
              <a:defRPr/>
            </a:pPr>
            <a:r>
              <a:rPr lang="de-DE" sz="800" b="0" kern="1200" noProof="1" smtClean="0">
                <a:solidFill>
                  <a:schemeClr val="tx1"/>
                </a:solidFill>
                <a:latin typeface="Arial Narrow" pitchFamily="34" charset="0"/>
                <a:ea typeface="+mn-ea"/>
                <a:cs typeface="+mn-cs"/>
              </a:rPr>
              <a:t>Heimeranstrasse 37</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80339 München, Germany</a:t>
            </a:r>
            <a:r>
              <a:rPr lang="de-DE" sz="1800" b="1" kern="1200" smtClean="0">
                <a:solidFill>
                  <a:schemeClr val="tx1"/>
                </a:solidFill>
                <a:latin typeface="+mn-lt"/>
                <a:ea typeface="+mn-ea"/>
                <a:cs typeface="+mn-cs"/>
              </a:rPr>
              <a:t/>
            </a:r>
            <a:br>
              <a:rPr lang="de-DE" sz="1800" b="1" kern="1200" smtClean="0">
                <a:solidFill>
                  <a:schemeClr val="tx1"/>
                </a:solidFill>
                <a:latin typeface="+mn-lt"/>
                <a:ea typeface="+mn-ea"/>
                <a:cs typeface="+mn-cs"/>
              </a:rPr>
            </a:br>
            <a:r>
              <a:rPr lang="de-DE" sz="800" b="0" noProof="1" smtClean="0">
                <a:latin typeface="Arial Narrow" pitchFamily="34" charset="0"/>
              </a:rPr>
              <a:t>Tel</a:t>
            </a:r>
            <a:r>
              <a:rPr lang="de-DE" sz="800" b="0" kern="1200" noProof="1" smtClean="0">
                <a:solidFill>
                  <a:schemeClr val="tx1"/>
                </a:solidFill>
                <a:latin typeface="Arial Narrow" pitchFamily="34" charset="0"/>
                <a:ea typeface="+mn-ea"/>
                <a:cs typeface="+mn-cs"/>
              </a:rPr>
              <a:t>:  +</a:t>
            </a:r>
            <a:r>
              <a:rPr lang="de-DE" sz="800" b="0" noProof="1" smtClean="0">
                <a:latin typeface="Arial Narrow" pitchFamily="34" charset="0"/>
              </a:rPr>
              <a:t>49 89 922993-275</a:t>
            </a:r>
            <a:endParaRPr lang="de-DE" sz="800" b="0" kern="1200" noProof="1" smtClean="0">
              <a:solidFill>
                <a:schemeClr val="tx1"/>
              </a:solidFill>
              <a:latin typeface="Arial Narrow" pitchFamily="34" charset="0"/>
              <a:ea typeface="+mn-ea"/>
              <a:cs typeface="+mn-cs"/>
            </a:endParaRPr>
          </a:p>
          <a:p>
            <a:pPr algn="l">
              <a:lnSpc>
                <a:spcPct val="100000"/>
              </a:lnSpc>
              <a:spcBef>
                <a:spcPts val="0"/>
              </a:spcBef>
            </a:pPr>
            <a:r>
              <a:rPr lang="de-DE" sz="800" b="0" noProof="1" smtClean="0">
                <a:latin typeface="Arial Narrow" pitchFamily="34" charset="0"/>
              </a:rPr>
              <a:t>Fax: +49 89 922993-33</a:t>
            </a:r>
            <a:endParaRPr lang="de-DE" sz="800" b="0" noProof="1">
              <a:latin typeface="Arial Narrow" pitchFamily="34" charset="0"/>
            </a:endParaRPr>
          </a:p>
        </p:txBody>
      </p:sp>
      <p:sp>
        <p:nvSpPr>
          <p:cNvPr id="46" name="Text Box 27"/>
          <p:cNvSpPr txBox="1">
            <a:spLocks noChangeArrowheads="1"/>
          </p:cNvSpPr>
          <p:nvPr userDrawn="1"/>
        </p:nvSpPr>
        <p:spPr bwMode="auto">
          <a:xfrm>
            <a:off x="4543200" y="2396487"/>
            <a:ext cx="1285884" cy="738664"/>
          </a:xfrm>
          <a:prstGeom prst="rect">
            <a:avLst/>
          </a:prstGeom>
          <a:noFill/>
          <a:ln w="9525" algn="ctr">
            <a:noFill/>
            <a:miter lim="800000"/>
            <a:headEnd/>
            <a:tailEnd/>
          </a:ln>
        </p:spPr>
        <p:txBody>
          <a:bodyPr wrap="square"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800" b="0" kern="1200" noProof="1" smtClean="0">
                <a:solidFill>
                  <a:schemeClr val="tx1"/>
                </a:solidFill>
                <a:latin typeface="Arial Narrow" pitchFamily="34" charset="0"/>
                <a:ea typeface="+mn-ea"/>
                <a:cs typeface="+mn-cs"/>
              </a:rPr>
              <a:t>BrainNet Supply Management Consultants AB </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Norrlandsgatan 22</a:t>
            </a:r>
          </a:p>
          <a:p>
            <a:pPr marL="0" algn="l" defTabSz="914400" rtl="0" eaLnBrk="1" latinLnBrk="0" hangingPunct="1">
              <a:lnSpc>
                <a:spcPct val="100000"/>
              </a:lnSpc>
              <a:spcBef>
                <a:spcPts val="0"/>
              </a:spcBef>
            </a:pPr>
            <a:r>
              <a:rPr lang="de-DE" sz="800" b="0" kern="1200" noProof="1" smtClean="0">
                <a:solidFill>
                  <a:schemeClr val="tx1"/>
                </a:solidFill>
                <a:latin typeface="Arial Narrow" pitchFamily="34" charset="0"/>
                <a:ea typeface="+mn-ea"/>
                <a:cs typeface="+mn-cs"/>
              </a:rPr>
              <a:t>111 43 Stockholm, Sweden</a:t>
            </a:r>
          </a:p>
          <a:p>
            <a:pPr marL="0" algn="l" defTabSz="914400" rtl="0" eaLnBrk="1" latinLnBrk="0" hangingPunct="1">
              <a:lnSpc>
                <a:spcPct val="100000"/>
              </a:lnSpc>
              <a:spcBef>
                <a:spcPts val="0"/>
              </a:spcBef>
            </a:pPr>
            <a:r>
              <a:rPr lang="de-DE" sz="800" b="0" kern="1200" noProof="1" smtClean="0">
                <a:solidFill>
                  <a:schemeClr val="tx1"/>
                </a:solidFill>
                <a:latin typeface="Arial Narrow" pitchFamily="34" charset="0"/>
                <a:ea typeface="+mn-ea"/>
                <a:cs typeface="+mn-cs"/>
              </a:rPr>
              <a:t>Tel:  +46 8 503848-80</a:t>
            </a:r>
          </a:p>
          <a:p>
            <a:pPr marL="0" algn="l" defTabSz="914400" rtl="0" eaLnBrk="1" latinLnBrk="0" hangingPunct="1">
              <a:lnSpc>
                <a:spcPct val="100000"/>
              </a:lnSpc>
              <a:spcBef>
                <a:spcPts val="0"/>
              </a:spcBef>
            </a:pPr>
            <a:r>
              <a:rPr lang="de-DE" sz="800" b="0" kern="1200" noProof="1" smtClean="0">
                <a:solidFill>
                  <a:schemeClr val="tx1"/>
                </a:solidFill>
                <a:latin typeface="Arial Narrow" pitchFamily="34" charset="0"/>
                <a:ea typeface="+mn-ea"/>
                <a:cs typeface="+mn-cs"/>
              </a:rPr>
              <a:t>Fax: +46 8 503848-99</a:t>
            </a:r>
          </a:p>
        </p:txBody>
      </p:sp>
      <p:sp>
        <p:nvSpPr>
          <p:cNvPr id="52" name="Text Box 15"/>
          <p:cNvSpPr txBox="1">
            <a:spLocks noChangeArrowheads="1"/>
          </p:cNvSpPr>
          <p:nvPr userDrawn="1"/>
        </p:nvSpPr>
        <p:spPr bwMode="gray">
          <a:xfrm>
            <a:off x="2797200" y="2397600"/>
            <a:ext cx="1620260" cy="984885"/>
          </a:xfrm>
          <a:prstGeom prst="rect">
            <a:avLst/>
          </a:prstGeom>
          <a:noFill/>
          <a:ln w="9525" algn="ctr">
            <a:noFill/>
            <a:miter lim="800000"/>
            <a:headEnd/>
            <a:tailEnd/>
          </a:ln>
        </p:spPr>
        <p:txBody>
          <a:bodyPr wrap="square" tIns="0" rIns="0" bIns="0">
            <a:spAutoFit/>
          </a:bodyPr>
          <a:lstStyle/>
          <a:p>
            <a:pPr algn="l">
              <a:lnSpc>
                <a:spcPct val="100000"/>
              </a:lnSpc>
              <a:spcBef>
                <a:spcPts val="0"/>
              </a:spcBef>
            </a:pPr>
            <a:r>
              <a:rPr lang="de-DE" sz="800" b="0" noProof="1" smtClean="0">
                <a:latin typeface="Arial Narrow" pitchFamily="34" charset="0"/>
              </a:rPr>
              <a:t>BrainNet Supply</a:t>
            </a:r>
            <a:r>
              <a:rPr lang="de-DE" sz="800" b="0" baseline="0" noProof="1" smtClean="0">
                <a:latin typeface="Arial Narrow" pitchFamily="34" charset="0"/>
              </a:rPr>
              <a:t> Management Consultants GmbH</a:t>
            </a:r>
            <a:r>
              <a:rPr lang="de-DE" sz="800" b="0" noProof="1" smtClean="0">
                <a:latin typeface="Arial Narrow" pitchFamily="34" charset="0"/>
              </a:rPr>
              <a:t/>
            </a:r>
            <a:br>
              <a:rPr lang="de-DE" sz="800" b="0" noProof="1" smtClean="0">
                <a:latin typeface="Arial Narrow" pitchFamily="34" charset="0"/>
              </a:rPr>
            </a:br>
            <a:r>
              <a:rPr lang="de-DE" sz="800" b="0" noProof="1" smtClean="0">
                <a:latin typeface="Arial Narrow" pitchFamily="34" charset="0"/>
              </a:rPr>
              <a:t>Operrngasse</a:t>
            </a:r>
            <a:r>
              <a:rPr lang="de-DE" sz="800" b="0" baseline="0" noProof="1" smtClean="0">
                <a:latin typeface="Arial Narrow" pitchFamily="34" charset="0"/>
              </a:rPr>
              <a:t> 17-21</a:t>
            </a:r>
          </a:p>
          <a:p>
            <a:pPr marL="0" marR="0" indent="0" algn="l" defTabSz="914400" rtl="0" eaLnBrk="1" fontAlgn="auto" latinLnBrk="0" hangingPunct="1">
              <a:lnSpc>
                <a:spcPct val="100000"/>
              </a:lnSpc>
              <a:spcBef>
                <a:spcPts val="0"/>
              </a:spcBef>
              <a:spcAft>
                <a:spcPts val="0"/>
              </a:spcAft>
              <a:buClrTx/>
              <a:buSzTx/>
              <a:buFontTx/>
              <a:buNone/>
              <a:tabLst/>
              <a:defRPr/>
            </a:pPr>
            <a:r>
              <a:rPr lang="de-DE" sz="800" b="0" baseline="0" noProof="1" smtClean="0">
                <a:latin typeface="Arial Narrow" pitchFamily="34" charset="0"/>
              </a:rPr>
              <a:t>1040 Wien, Austria</a:t>
            </a:r>
            <a:br>
              <a:rPr lang="de-DE" sz="800" b="0" baseline="0" noProof="1" smtClean="0">
                <a:latin typeface="Arial Narrow" pitchFamily="34" charset="0"/>
              </a:rPr>
            </a:br>
            <a:r>
              <a:rPr lang="de-DE" sz="800" b="0" kern="1200" noProof="1" smtClean="0">
                <a:solidFill>
                  <a:schemeClr val="tx1"/>
                </a:solidFill>
                <a:latin typeface="Arial Narrow" pitchFamily="34" charset="0"/>
                <a:ea typeface="+mn-ea"/>
                <a:cs typeface="+mn-cs"/>
              </a:rPr>
              <a:t>Tel</a:t>
            </a:r>
            <a:r>
              <a:rPr lang="de-DE" sz="800" b="0" kern="1200" baseline="0" noProof="1" smtClean="0">
                <a:solidFill>
                  <a:schemeClr val="tx1"/>
                </a:solidFill>
                <a:latin typeface="Arial Narrow" pitchFamily="34" charset="0"/>
                <a:ea typeface="+mn-ea"/>
                <a:cs typeface="+mn-cs"/>
              </a:rPr>
              <a:t>  </a:t>
            </a:r>
            <a:r>
              <a:rPr lang="de-DE" sz="800" b="0" kern="1200" noProof="1" smtClean="0">
                <a:solidFill>
                  <a:schemeClr val="tx1"/>
                </a:solidFill>
                <a:latin typeface="Arial Narrow" pitchFamily="34" charset="0"/>
                <a:ea typeface="+mn-ea"/>
                <a:cs typeface="+mn-cs"/>
              </a:rPr>
              <a:t>+ 43 1 23060 6625</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Fax:+43 1 23060 6627</a:t>
            </a:r>
          </a:p>
          <a:p>
            <a:pPr algn="l">
              <a:lnSpc>
                <a:spcPct val="100000"/>
              </a:lnSpc>
              <a:spcBef>
                <a:spcPts val="0"/>
              </a:spcBef>
            </a:pPr>
            <a:r>
              <a:rPr lang="de-DE" sz="800" b="0" kern="1200" noProof="1" smtClean="0">
                <a:solidFill>
                  <a:schemeClr val="tx1"/>
                </a:solidFill>
                <a:latin typeface="Arial Narrow" pitchFamily="34" charset="0"/>
                <a:ea typeface="+mn-ea"/>
                <a:cs typeface="+mn-cs"/>
              </a:rPr>
              <a:t> </a:t>
            </a:r>
            <a:r>
              <a:rPr lang="de-DE" sz="800" b="0" noProof="1" smtClean="0">
                <a:latin typeface="Arial Narrow" pitchFamily="34" charset="0"/>
              </a:rPr>
              <a:t/>
            </a:r>
            <a:br>
              <a:rPr lang="de-DE" sz="800" b="0" noProof="1" smtClean="0">
                <a:latin typeface="Arial Narrow" pitchFamily="34" charset="0"/>
              </a:rPr>
            </a:br>
            <a:endParaRPr lang="de-DE" sz="800" b="0" noProof="1">
              <a:latin typeface="Arial Narrow" pitchFamily="34" charset="0"/>
            </a:endParaRPr>
          </a:p>
        </p:txBody>
      </p:sp>
      <p:sp>
        <p:nvSpPr>
          <p:cNvPr id="53" name="Text Box 27"/>
          <p:cNvSpPr txBox="1">
            <a:spLocks noChangeArrowheads="1"/>
          </p:cNvSpPr>
          <p:nvPr userDrawn="1">
            <p:custDataLst>
              <p:tags r:id="rId22"/>
            </p:custDataLst>
          </p:nvPr>
        </p:nvSpPr>
        <p:spPr bwMode="gray">
          <a:xfrm>
            <a:off x="7797315" y="1483037"/>
            <a:ext cx="1476237" cy="615553"/>
          </a:xfrm>
          <a:prstGeom prst="rect">
            <a:avLst/>
          </a:prstGeom>
          <a:noFill/>
          <a:ln w="9525" algn="ctr">
            <a:noFill/>
            <a:miter lim="800000"/>
            <a:headEnd/>
            <a:tailEnd/>
          </a:ln>
        </p:spPr>
        <p:txBody>
          <a:bodyPr wrap="square" tIns="0" rIns="0" bIns="0">
            <a:spAutoFit/>
          </a:bodyPr>
          <a:lstStyle/>
          <a:p>
            <a:pPr algn="l">
              <a:lnSpc>
                <a:spcPct val="100000"/>
              </a:lnSpc>
              <a:spcBef>
                <a:spcPts val="0"/>
              </a:spcBef>
            </a:pPr>
            <a:r>
              <a:rPr lang="de-DE" sz="800" b="0" noProof="1" smtClean="0">
                <a:latin typeface="Arial Narrow" pitchFamily="34" charset="0"/>
              </a:rPr>
              <a:t>BrainNet Engineers</a:t>
            </a:r>
            <a:r>
              <a:rPr lang="de-DE" sz="800" b="0" baseline="0" noProof="1" smtClean="0">
                <a:latin typeface="Arial Narrow" pitchFamily="34" charset="0"/>
              </a:rPr>
              <a:t> </a:t>
            </a:r>
            <a:r>
              <a:rPr lang="de-DE" sz="800" b="0" noProof="1" smtClean="0">
                <a:latin typeface="Arial Narrow" pitchFamily="34" charset="0"/>
              </a:rPr>
              <a:t>GmbH</a:t>
            </a:r>
          </a:p>
          <a:p>
            <a:pPr marL="0" marR="0" indent="0" algn="l" defTabSz="914400" rtl="0" eaLnBrk="1" fontAlgn="auto" latinLnBrk="0" hangingPunct="1">
              <a:lnSpc>
                <a:spcPct val="100000"/>
              </a:lnSpc>
              <a:spcBef>
                <a:spcPts val="0"/>
              </a:spcBef>
              <a:spcAft>
                <a:spcPts val="0"/>
              </a:spcAft>
              <a:buClrTx/>
              <a:buSzTx/>
              <a:buFontTx/>
              <a:buNone/>
              <a:tabLst/>
              <a:defRPr/>
            </a:pPr>
            <a:r>
              <a:rPr lang="de-DE" sz="800" b="0" noProof="1" smtClean="0">
                <a:latin typeface="Arial Narrow" pitchFamily="34" charset="0"/>
              </a:rPr>
              <a:t>Friedenheimer Straße 47 </a:t>
            </a:r>
            <a:r>
              <a:rPr lang="de-DE" sz="800" b="0" kern="1200" noProof="1" smtClean="0">
                <a:solidFill>
                  <a:schemeClr val="tx1"/>
                </a:solidFill>
                <a:latin typeface="Arial Narrow" pitchFamily="34" charset="0"/>
                <a:ea typeface="+mn-ea"/>
                <a:cs typeface="+mn-cs"/>
              </a:rPr>
              <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80686 München, Germany</a:t>
            </a:r>
            <a:r>
              <a:rPr lang="de-DE" sz="1800" b="1" kern="1200" smtClean="0">
                <a:solidFill>
                  <a:schemeClr val="tx1"/>
                </a:solidFill>
                <a:latin typeface="+mn-lt"/>
                <a:ea typeface="+mn-ea"/>
                <a:cs typeface="+mn-cs"/>
              </a:rPr>
              <a:t/>
            </a:r>
            <a:br>
              <a:rPr lang="de-DE" sz="1800" b="1" kern="1200" smtClean="0">
                <a:solidFill>
                  <a:schemeClr val="tx1"/>
                </a:solidFill>
                <a:latin typeface="+mn-lt"/>
                <a:ea typeface="+mn-ea"/>
                <a:cs typeface="+mn-cs"/>
              </a:rPr>
            </a:br>
            <a:r>
              <a:rPr lang="de-DE" sz="800" b="0" noProof="1" smtClean="0">
                <a:latin typeface="Arial Narrow" pitchFamily="34" charset="0"/>
              </a:rPr>
              <a:t>Tel</a:t>
            </a:r>
            <a:r>
              <a:rPr lang="de-DE" sz="800" b="0" kern="1200" noProof="1" smtClean="0">
                <a:solidFill>
                  <a:schemeClr val="tx1"/>
                </a:solidFill>
                <a:latin typeface="Arial Narrow" pitchFamily="34" charset="0"/>
                <a:ea typeface="+mn-ea"/>
                <a:cs typeface="+mn-cs"/>
              </a:rPr>
              <a:t>:  +</a:t>
            </a:r>
            <a:r>
              <a:rPr lang="de-DE" sz="800" b="0" noProof="1" smtClean="0">
                <a:latin typeface="Arial Narrow" pitchFamily="34" charset="0"/>
              </a:rPr>
              <a:t>49 </a:t>
            </a:r>
            <a:r>
              <a:rPr lang="de-DE" sz="800" b="0" kern="1200" noProof="1" smtClean="0">
                <a:solidFill>
                  <a:schemeClr val="tx1"/>
                </a:solidFill>
                <a:latin typeface="Arial Narrow" pitchFamily="34" charset="0"/>
                <a:ea typeface="+mn-ea"/>
                <a:cs typeface="+mn-cs"/>
              </a:rPr>
              <a:t>89 5790979-02</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Fax:</a:t>
            </a:r>
            <a:r>
              <a:rPr lang="de-DE" sz="800" b="0" kern="1200" baseline="0" noProof="1" smtClean="0">
                <a:solidFill>
                  <a:schemeClr val="tx1"/>
                </a:solidFill>
                <a:latin typeface="Arial Narrow" pitchFamily="34" charset="0"/>
                <a:ea typeface="+mn-ea"/>
                <a:cs typeface="+mn-cs"/>
              </a:rPr>
              <a:t> +49 89 5790979-29</a:t>
            </a:r>
            <a:endParaRPr lang="de-DE" sz="800" b="0" kern="1200" noProof="1" smtClean="0">
              <a:solidFill>
                <a:schemeClr val="tx1"/>
              </a:solidFill>
              <a:latin typeface="Arial Narrow" pitchFamily="34" charset="0"/>
              <a:ea typeface="+mn-ea"/>
              <a:cs typeface="+mn-cs"/>
            </a:endParaRPr>
          </a:p>
        </p:txBody>
      </p:sp>
      <p:sp>
        <p:nvSpPr>
          <p:cNvPr id="62" name="Text Box 21"/>
          <p:cNvSpPr txBox="1">
            <a:spLocks noChangeArrowheads="1"/>
          </p:cNvSpPr>
          <p:nvPr userDrawn="1">
            <p:custDataLst>
              <p:tags r:id="rId23"/>
            </p:custDataLst>
          </p:nvPr>
        </p:nvSpPr>
        <p:spPr bwMode="gray">
          <a:xfrm>
            <a:off x="2797200" y="4602166"/>
            <a:ext cx="2155800" cy="1107996"/>
          </a:xfrm>
          <a:prstGeom prst="rect">
            <a:avLst/>
          </a:prstGeom>
          <a:noFill/>
          <a:ln w="9525" algn="ctr">
            <a:noFill/>
            <a:miter lim="800000"/>
            <a:headEnd/>
            <a:tailEnd/>
          </a:ln>
        </p:spPr>
        <p:txBody>
          <a:bodyPr wrap="square" tIns="0" rIns="0" bIns="0">
            <a:spAutoFit/>
          </a:bodyPr>
          <a:lstStyle/>
          <a:p>
            <a:r>
              <a:rPr lang="de-DE" sz="800" b="0" kern="1200" noProof="1" smtClean="0">
                <a:solidFill>
                  <a:schemeClr val="tx1"/>
                </a:solidFill>
                <a:latin typeface="Arial Narrow" pitchFamily="34" charset="0"/>
                <a:ea typeface="+mn-ea"/>
                <a:cs typeface="+mn-cs"/>
              </a:rPr>
              <a:t>BrainNet Webb Supply Management Consultants S.A.</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Prolongación Paseo de la Reforma nº 1015,</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Torre A – Piso 20 - Conjunto 2003</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Col. Desarrollo Santa Fe - Deleg. Alvaro Obregón - </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México, D. F. CEP: 01376, México</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Tel</a:t>
            </a:r>
            <a:r>
              <a:rPr lang="de-DE" sz="800" b="0" kern="1200" baseline="0" noProof="1" smtClean="0">
                <a:solidFill>
                  <a:schemeClr val="tx1"/>
                </a:solidFill>
                <a:latin typeface="Arial Narrow" pitchFamily="34" charset="0"/>
                <a:ea typeface="+mn-ea"/>
                <a:cs typeface="+mn-cs"/>
              </a:rPr>
              <a:t> </a:t>
            </a:r>
            <a:r>
              <a:rPr lang="de-DE" sz="800" b="0" kern="1200" noProof="1" smtClean="0">
                <a:solidFill>
                  <a:schemeClr val="tx1"/>
                </a:solidFill>
                <a:latin typeface="Arial Narrow" pitchFamily="34" charset="0"/>
                <a:ea typeface="+mn-ea"/>
                <a:cs typeface="+mn-cs"/>
              </a:rPr>
              <a:t>: +52 55 5091-6555</a:t>
            </a:r>
          </a:p>
          <a:p>
            <a:r>
              <a:rPr lang="de-DE" sz="800" b="0" kern="1200" noProof="1" smtClean="0">
                <a:solidFill>
                  <a:schemeClr val="tx1"/>
                </a:solidFill>
                <a:latin typeface="Arial Narrow" pitchFamily="34" charset="0"/>
                <a:ea typeface="+mn-ea"/>
                <a:cs typeface="+mn-cs"/>
              </a:rPr>
              <a:t>Fax: +52 55</a:t>
            </a:r>
            <a:r>
              <a:rPr lang="de-DE" sz="800" b="0" kern="1200" baseline="0" noProof="1" smtClean="0">
                <a:solidFill>
                  <a:schemeClr val="tx1"/>
                </a:solidFill>
                <a:latin typeface="Arial Narrow" pitchFamily="34" charset="0"/>
                <a:ea typeface="+mn-ea"/>
                <a:cs typeface="+mn-cs"/>
              </a:rPr>
              <a:t> </a:t>
            </a:r>
            <a:r>
              <a:rPr lang="de-DE" sz="800" b="0" kern="1200" noProof="1" smtClean="0">
                <a:solidFill>
                  <a:schemeClr val="tx1"/>
                </a:solidFill>
                <a:latin typeface="Arial Narrow" pitchFamily="34" charset="0"/>
                <a:ea typeface="+mn-ea"/>
                <a:cs typeface="+mn-cs"/>
              </a:rPr>
              <a:t>5091-6599</a:t>
            </a:r>
          </a:p>
          <a:p>
            <a:pPr algn="l">
              <a:lnSpc>
                <a:spcPct val="100000"/>
              </a:lnSpc>
              <a:spcBef>
                <a:spcPts val="0"/>
              </a:spcBef>
            </a:pPr>
            <a:r>
              <a:rPr lang="de-DE" sz="800" b="0" noProof="1" smtClean="0">
                <a:latin typeface="Arial Narrow" pitchFamily="34" charset="0"/>
              </a:rPr>
              <a:t/>
            </a:r>
            <a:br>
              <a:rPr lang="de-DE" sz="800" b="0" noProof="1" smtClean="0">
                <a:latin typeface="Arial Narrow" pitchFamily="34" charset="0"/>
              </a:rPr>
            </a:br>
            <a:endParaRPr lang="de-DE" sz="800" b="0" noProof="1">
              <a:latin typeface="Arial Narrow" pitchFamily="34" charset="0"/>
            </a:endParaRPr>
          </a:p>
        </p:txBody>
      </p:sp>
      <p:sp>
        <p:nvSpPr>
          <p:cNvPr id="64" name="Text Box 21"/>
          <p:cNvSpPr txBox="1">
            <a:spLocks noChangeArrowheads="1"/>
          </p:cNvSpPr>
          <p:nvPr userDrawn="1">
            <p:custDataLst>
              <p:tags r:id="rId24"/>
            </p:custDataLst>
          </p:nvPr>
        </p:nvSpPr>
        <p:spPr bwMode="gray">
          <a:xfrm>
            <a:off x="5105400" y="4602166"/>
            <a:ext cx="2155800" cy="1107996"/>
          </a:xfrm>
          <a:prstGeom prst="rect">
            <a:avLst/>
          </a:prstGeom>
          <a:noFill/>
          <a:ln w="9525" algn="ctr">
            <a:noFill/>
            <a:miter lim="800000"/>
            <a:headEnd/>
            <a:tailEnd/>
          </a:ln>
        </p:spPr>
        <p:txBody>
          <a:bodyPr wrap="square" tIns="0" rIns="0" bIns="0">
            <a:spAutoFit/>
          </a:bodyPr>
          <a:lstStyle/>
          <a:p>
            <a:r>
              <a:rPr lang="de-DE" sz="800" b="0" kern="1200" noProof="1" smtClean="0">
                <a:solidFill>
                  <a:schemeClr val="tx1"/>
                </a:solidFill>
                <a:latin typeface="Arial Narrow" pitchFamily="34" charset="0"/>
                <a:ea typeface="+mn-ea"/>
                <a:cs typeface="+mn-cs"/>
              </a:rPr>
              <a:t>BrainNet Webb Supply Management Consultants S.A.</a:t>
            </a:r>
          </a:p>
          <a:p>
            <a:r>
              <a:rPr lang="de-DE" sz="800" b="0" kern="1200" noProof="1" smtClean="0">
                <a:solidFill>
                  <a:schemeClr val="tx1"/>
                </a:solidFill>
                <a:latin typeface="Arial Narrow" pitchFamily="34" charset="0"/>
                <a:ea typeface="+mn-ea"/>
                <a:cs typeface="+mn-cs"/>
              </a:rPr>
              <a:t>Rua Funchal, 411 - 1º andar</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Vila Olimpia - São Paulo - SP</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CEP: 04551-060, Brazil</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Tel:  +55 11 3523-8444</a:t>
            </a:r>
          </a:p>
          <a:p>
            <a:r>
              <a:rPr lang="de-DE" sz="800" b="0" kern="1200" noProof="1" smtClean="0">
                <a:solidFill>
                  <a:schemeClr val="tx1"/>
                </a:solidFill>
                <a:latin typeface="Arial Narrow" pitchFamily="34" charset="0"/>
                <a:ea typeface="+mn-ea"/>
                <a:cs typeface="+mn-cs"/>
              </a:rPr>
              <a:t>Fax: +55 11 3523-8015</a:t>
            </a:r>
          </a:p>
          <a:p>
            <a:endParaRPr lang="de-DE" sz="800" b="0" kern="1200" noProof="1" smtClean="0">
              <a:solidFill>
                <a:schemeClr val="tx1"/>
              </a:solidFill>
              <a:latin typeface="Arial Narrow" pitchFamily="34" charset="0"/>
              <a:ea typeface="+mn-ea"/>
              <a:cs typeface="+mn-cs"/>
            </a:endParaRPr>
          </a:p>
          <a:p>
            <a:pPr algn="l">
              <a:lnSpc>
                <a:spcPct val="100000"/>
              </a:lnSpc>
              <a:spcBef>
                <a:spcPts val="0"/>
              </a:spcBef>
            </a:pPr>
            <a:r>
              <a:rPr lang="de-DE" sz="800" b="0" kern="1200" noProof="1" smtClean="0">
                <a:solidFill>
                  <a:schemeClr val="tx1"/>
                </a:solidFill>
                <a:latin typeface="Arial Narrow" pitchFamily="34" charset="0"/>
                <a:ea typeface="+mn-ea"/>
                <a:cs typeface="+mn-cs"/>
              </a:rPr>
              <a:t/>
            </a:r>
            <a:br>
              <a:rPr lang="de-DE" sz="800" b="0" kern="1200" noProof="1" smtClean="0">
                <a:solidFill>
                  <a:schemeClr val="tx1"/>
                </a:solidFill>
                <a:latin typeface="Arial Narrow" pitchFamily="34" charset="0"/>
                <a:ea typeface="+mn-ea"/>
                <a:cs typeface="+mn-cs"/>
              </a:rPr>
            </a:br>
            <a:endParaRPr lang="de-DE" sz="800" b="0" kern="1200" noProof="1">
              <a:solidFill>
                <a:schemeClr val="tx1"/>
              </a:solidFill>
              <a:latin typeface="Arial Narrow" pitchFamily="34" charset="0"/>
              <a:ea typeface="+mn-ea"/>
              <a:cs typeface="+mn-cs"/>
            </a:endParaRPr>
          </a:p>
        </p:txBody>
      </p:sp>
      <p:sp>
        <p:nvSpPr>
          <p:cNvPr id="72" name="Text Box 21"/>
          <p:cNvSpPr txBox="1">
            <a:spLocks noChangeArrowheads="1"/>
          </p:cNvSpPr>
          <p:nvPr userDrawn="1">
            <p:custDataLst>
              <p:tags r:id="rId25"/>
            </p:custDataLst>
          </p:nvPr>
        </p:nvSpPr>
        <p:spPr bwMode="gray">
          <a:xfrm>
            <a:off x="7297775" y="4600800"/>
            <a:ext cx="2155800" cy="984885"/>
          </a:xfrm>
          <a:prstGeom prst="rect">
            <a:avLst/>
          </a:prstGeom>
          <a:noFill/>
          <a:ln w="9525" algn="ctr">
            <a:noFill/>
            <a:miter lim="800000"/>
            <a:headEnd/>
            <a:tailEnd/>
          </a:ln>
        </p:spPr>
        <p:txBody>
          <a:bodyPr wrap="square" tIns="0" rIns="0" bIns="0">
            <a:spAutoFit/>
          </a:bodyPr>
          <a:lstStyle/>
          <a:p>
            <a:r>
              <a:rPr lang="de-DE" sz="800" b="0" kern="1200" noProof="1" smtClean="0">
                <a:solidFill>
                  <a:schemeClr val="tx1"/>
                </a:solidFill>
                <a:latin typeface="Arial Narrow" pitchFamily="34" charset="0"/>
                <a:ea typeface="+mn-ea"/>
                <a:cs typeface="+mn-cs"/>
              </a:rPr>
              <a:t>BrainNet Webb Supply Management Consultants S.A.</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Rua do Passeio, 62 - 10º andar</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Centro - Rio de Janeiro – RJ</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CEP: 20021-290 , Brazil</a:t>
            </a:r>
            <a:br>
              <a:rPr lang="de-DE" sz="800" b="0" kern="1200" noProof="1" smtClean="0">
                <a:solidFill>
                  <a:schemeClr val="tx1"/>
                </a:solidFill>
                <a:latin typeface="Arial Narrow" pitchFamily="34" charset="0"/>
                <a:ea typeface="+mn-ea"/>
                <a:cs typeface="+mn-cs"/>
              </a:rPr>
            </a:br>
            <a:r>
              <a:rPr lang="de-DE" sz="800" b="0" kern="1200" noProof="1" smtClean="0">
                <a:solidFill>
                  <a:schemeClr val="tx1"/>
                </a:solidFill>
                <a:latin typeface="Arial Narrow" pitchFamily="34" charset="0"/>
                <a:ea typeface="+mn-ea"/>
                <a:cs typeface="+mn-cs"/>
              </a:rPr>
              <a:t>Tel:  +55 21 3823-7222</a:t>
            </a:r>
          </a:p>
          <a:p>
            <a:r>
              <a:rPr lang="de-DE" sz="800" b="0" kern="1200" noProof="1" smtClean="0">
                <a:solidFill>
                  <a:schemeClr val="tx1"/>
                </a:solidFill>
                <a:latin typeface="Arial Narrow" pitchFamily="34" charset="0"/>
                <a:ea typeface="+mn-ea"/>
                <a:cs typeface="+mn-cs"/>
              </a:rPr>
              <a:t>Fax: +55 21 3823-7800</a:t>
            </a:r>
          </a:p>
          <a:p>
            <a:pPr algn="l">
              <a:lnSpc>
                <a:spcPct val="100000"/>
              </a:lnSpc>
              <a:spcBef>
                <a:spcPts val="0"/>
              </a:spcBef>
            </a:pPr>
            <a:r>
              <a:rPr lang="de-DE" sz="800" b="0" noProof="1" smtClean="0">
                <a:latin typeface="Arial Narrow" pitchFamily="34" charset="0"/>
              </a:rPr>
              <a:t/>
            </a:r>
            <a:br>
              <a:rPr lang="de-DE" sz="800" b="0" noProof="1" smtClean="0">
                <a:latin typeface="Arial Narrow" pitchFamily="34" charset="0"/>
              </a:rPr>
            </a:br>
            <a:endParaRPr lang="de-DE" sz="800" b="0" noProof="1">
              <a:latin typeface="Arial Narrow" pitchFamily="34" charset="0"/>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entation Checklist - FOR INTERNAL USE ONLY">
    <p:spTree>
      <p:nvGrpSpPr>
        <p:cNvPr id="1" name=""/>
        <p:cNvGrpSpPr/>
        <p:nvPr/>
      </p:nvGrpSpPr>
      <p:grpSpPr>
        <a:xfrm>
          <a:off x="0" y="0"/>
          <a:ext cx="0" cy="0"/>
          <a:chOff x="0" y="0"/>
          <a:chExt cx="0" cy="0"/>
        </a:xfrm>
      </p:grpSpPr>
      <p:graphicFrame>
        <p:nvGraphicFramePr>
          <p:cNvPr id="41" name="Object 40" hidden="1"/>
          <p:cNvGraphicFramePr>
            <a:graphicFrameLocks/>
          </p:cNvGraphicFramePr>
          <p:nvPr/>
        </p:nvGraphicFramePr>
        <p:xfrm>
          <a:off x="0" y="0"/>
          <a:ext cx="158750" cy="158750"/>
        </p:xfrm>
        <a:graphic>
          <a:graphicData uri="http://schemas.openxmlformats.org/presentationml/2006/ole">
            <p:oleObj spid="_x0000_s11268" name="think-cell Folie" r:id="rId39" imgW="0" imgH="0" progId="TCLayout.ActiveDocument.1">
              <p:embed/>
            </p:oleObj>
          </a:graphicData>
        </a:graphic>
      </p:graphicFrame>
      <p:sp>
        <p:nvSpPr>
          <p:cNvPr id="7" name="Rectangle 4"/>
          <p:cNvSpPr>
            <a:spLocks noChangeArrowheads="1"/>
          </p:cNvSpPr>
          <p:nvPr userDrawn="1">
            <p:custDataLst>
              <p:tags r:id="rId2"/>
            </p:custDataLst>
          </p:nvPr>
        </p:nvSpPr>
        <p:spPr bwMode="gray">
          <a:xfrm>
            <a:off x="523959" y="2852738"/>
            <a:ext cx="3745513" cy="360362"/>
          </a:xfrm>
          <a:prstGeom prst="rect">
            <a:avLst/>
          </a:prstGeom>
          <a:solidFill>
            <a:schemeClr val="bg1"/>
          </a:solidFill>
          <a:ln w="9525">
            <a:noFill/>
            <a:miter lim="800000"/>
            <a:headEnd/>
            <a:tailEnd/>
          </a:ln>
          <a:effectLst/>
        </p:spPr>
        <p:txBody>
          <a:bodyPr anchor="ctr"/>
          <a:lstStyle/>
          <a:p>
            <a:pPr algn="l" rtl="0" eaLnBrk="0" fontAlgn="base" hangingPunct="0">
              <a:lnSpc>
                <a:spcPct val="110000"/>
              </a:lnSpc>
              <a:spcBef>
                <a:spcPct val="20000"/>
              </a:spcBef>
              <a:spcAft>
                <a:spcPct val="0"/>
              </a:spcAft>
            </a:pPr>
            <a:r>
              <a:rPr lang="de-DE" sz="1600" b="0" kern="1200" noProof="0">
                <a:solidFill>
                  <a:schemeClr val="tx1"/>
                </a:solidFill>
                <a:latin typeface="Arial" charset="0"/>
                <a:ea typeface="+mn-ea"/>
                <a:cs typeface="+mn-cs"/>
              </a:rPr>
              <a:t>Klienten-Logo richtig?</a:t>
            </a:r>
          </a:p>
        </p:txBody>
      </p:sp>
      <p:sp>
        <p:nvSpPr>
          <p:cNvPr id="8" name="Rectangle 5"/>
          <p:cNvSpPr>
            <a:spLocks noChangeArrowheads="1"/>
          </p:cNvSpPr>
          <p:nvPr userDrawn="1">
            <p:custDataLst>
              <p:tags r:id="rId3"/>
            </p:custDataLst>
          </p:nvPr>
        </p:nvSpPr>
        <p:spPr bwMode="gray">
          <a:xfrm>
            <a:off x="523959" y="3213101"/>
            <a:ext cx="3745513" cy="360363"/>
          </a:xfrm>
          <a:prstGeom prst="rect">
            <a:avLst/>
          </a:prstGeom>
          <a:solidFill>
            <a:schemeClr val="bg1"/>
          </a:solidFill>
          <a:ln w="9525">
            <a:noFill/>
            <a:miter lim="800000"/>
            <a:headEnd/>
            <a:tailEnd/>
          </a:ln>
          <a:effectLst/>
        </p:spPr>
        <p:txBody>
          <a:bodyPr anchor="ctr"/>
          <a:lstStyle/>
          <a:p>
            <a:pPr algn="l" rtl="0" eaLnBrk="0" fontAlgn="base" hangingPunct="0">
              <a:lnSpc>
                <a:spcPct val="110000"/>
              </a:lnSpc>
              <a:spcBef>
                <a:spcPct val="20000"/>
              </a:spcBef>
              <a:spcAft>
                <a:spcPct val="0"/>
              </a:spcAft>
            </a:pPr>
            <a:r>
              <a:rPr lang="de-DE" sz="1600" b="0" kern="1200" noProof="0">
                <a:solidFill>
                  <a:schemeClr val="tx1"/>
                </a:solidFill>
                <a:latin typeface="Arial" charset="0"/>
                <a:ea typeface="+mn-ea"/>
                <a:cs typeface="+mn-cs"/>
              </a:rPr>
              <a:t>Navigations-Balken richtig verlinkt?</a:t>
            </a:r>
          </a:p>
        </p:txBody>
      </p:sp>
      <p:sp>
        <p:nvSpPr>
          <p:cNvPr id="9" name="Rectangle 6"/>
          <p:cNvSpPr>
            <a:spLocks noChangeArrowheads="1"/>
          </p:cNvSpPr>
          <p:nvPr userDrawn="1">
            <p:custDataLst>
              <p:tags r:id="rId4"/>
            </p:custDataLst>
          </p:nvPr>
        </p:nvSpPr>
        <p:spPr bwMode="gray">
          <a:xfrm>
            <a:off x="523959" y="3573463"/>
            <a:ext cx="3745513" cy="360362"/>
          </a:xfrm>
          <a:prstGeom prst="rect">
            <a:avLst/>
          </a:prstGeom>
          <a:solidFill>
            <a:schemeClr val="bg1"/>
          </a:solidFill>
          <a:ln w="9525">
            <a:noFill/>
            <a:miter lim="800000"/>
            <a:headEnd/>
            <a:tailEnd/>
          </a:ln>
          <a:effectLst/>
        </p:spPr>
        <p:txBody>
          <a:bodyPr anchor="ctr"/>
          <a:lstStyle/>
          <a:p>
            <a:pPr algn="l" rtl="0" eaLnBrk="0" fontAlgn="base" hangingPunct="0">
              <a:lnSpc>
                <a:spcPct val="110000"/>
              </a:lnSpc>
              <a:spcBef>
                <a:spcPct val="20000"/>
              </a:spcBef>
              <a:spcAft>
                <a:spcPct val="0"/>
              </a:spcAft>
            </a:pPr>
            <a:r>
              <a:rPr lang="de-DE" sz="1600" b="0" kern="1200" noProof="0">
                <a:solidFill>
                  <a:schemeClr val="tx1"/>
                </a:solidFill>
                <a:latin typeface="Arial" charset="0"/>
                <a:ea typeface="+mn-ea"/>
                <a:cs typeface="+mn-cs"/>
              </a:rPr>
              <a:t>Fußnoten vollständig / richtig?</a:t>
            </a:r>
          </a:p>
        </p:txBody>
      </p:sp>
      <p:sp>
        <p:nvSpPr>
          <p:cNvPr id="10" name="Rectangle 7"/>
          <p:cNvSpPr>
            <a:spLocks noChangeArrowheads="1"/>
          </p:cNvSpPr>
          <p:nvPr userDrawn="1">
            <p:custDataLst>
              <p:tags r:id="rId5"/>
            </p:custDataLst>
          </p:nvPr>
        </p:nvSpPr>
        <p:spPr bwMode="gray">
          <a:xfrm>
            <a:off x="523959" y="3935413"/>
            <a:ext cx="3745513" cy="360362"/>
          </a:xfrm>
          <a:prstGeom prst="rect">
            <a:avLst/>
          </a:prstGeom>
          <a:solidFill>
            <a:schemeClr val="bg1"/>
          </a:solidFill>
          <a:ln w="9525">
            <a:noFill/>
            <a:miter lim="800000"/>
            <a:headEnd/>
            <a:tailEnd/>
          </a:ln>
          <a:effectLst/>
        </p:spPr>
        <p:txBody>
          <a:bodyPr anchor="ctr"/>
          <a:lstStyle/>
          <a:p>
            <a:pPr algn="l" rtl="0" eaLnBrk="0" fontAlgn="base" hangingPunct="0">
              <a:lnSpc>
                <a:spcPct val="110000"/>
              </a:lnSpc>
              <a:spcBef>
                <a:spcPct val="20000"/>
              </a:spcBef>
              <a:spcAft>
                <a:spcPct val="0"/>
              </a:spcAft>
            </a:pPr>
            <a:r>
              <a:rPr lang="de-DE" sz="1600" b="0" kern="1200" noProof="0">
                <a:solidFill>
                  <a:schemeClr val="tx1"/>
                </a:solidFill>
                <a:latin typeface="Arial" charset="0"/>
                <a:ea typeface="+mn-ea"/>
                <a:cs typeface="+mn-cs"/>
              </a:rPr>
              <a:t>Actiontitle formal korrekt?</a:t>
            </a:r>
          </a:p>
        </p:txBody>
      </p:sp>
      <p:sp>
        <p:nvSpPr>
          <p:cNvPr id="11" name="Rectangle 8"/>
          <p:cNvSpPr>
            <a:spLocks noChangeArrowheads="1"/>
          </p:cNvSpPr>
          <p:nvPr userDrawn="1">
            <p:custDataLst>
              <p:tags r:id="rId6"/>
            </p:custDataLst>
          </p:nvPr>
        </p:nvSpPr>
        <p:spPr bwMode="gray">
          <a:xfrm>
            <a:off x="523959" y="4292601"/>
            <a:ext cx="3745513" cy="360363"/>
          </a:xfrm>
          <a:prstGeom prst="rect">
            <a:avLst/>
          </a:prstGeom>
          <a:solidFill>
            <a:schemeClr val="bg1"/>
          </a:solidFill>
          <a:ln w="9525">
            <a:noFill/>
            <a:miter lim="800000"/>
            <a:headEnd/>
            <a:tailEnd/>
          </a:ln>
          <a:effectLst/>
        </p:spPr>
        <p:txBody>
          <a:bodyPr anchor="ctr"/>
          <a:lstStyle/>
          <a:p>
            <a:pPr algn="l" rtl="0" eaLnBrk="0" fontAlgn="base" hangingPunct="0">
              <a:lnSpc>
                <a:spcPct val="110000"/>
              </a:lnSpc>
              <a:spcBef>
                <a:spcPct val="20000"/>
              </a:spcBef>
              <a:spcAft>
                <a:spcPct val="0"/>
              </a:spcAft>
            </a:pPr>
            <a:r>
              <a:rPr lang="de-DE" sz="1600" b="0" kern="1200" noProof="0">
                <a:solidFill>
                  <a:schemeClr val="tx1"/>
                </a:solidFill>
                <a:latin typeface="Arial" charset="0"/>
                <a:ea typeface="+mn-ea"/>
                <a:cs typeface="+mn-cs"/>
              </a:rPr>
              <a:t>Actiontitle inhaltlich treffend?</a:t>
            </a:r>
          </a:p>
        </p:txBody>
      </p:sp>
      <p:sp>
        <p:nvSpPr>
          <p:cNvPr id="12" name="Rectangle 9"/>
          <p:cNvSpPr>
            <a:spLocks noChangeArrowheads="1"/>
          </p:cNvSpPr>
          <p:nvPr userDrawn="1">
            <p:custDataLst>
              <p:tags r:id="rId7"/>
            </p:custDataLst>
          </p:nvPr>
        </p:nvSpPr>
        <p:spPr bwMode="gray">
          <a:xfrm>
            <a:off x="523959" y="4652963"/>
            <a:ext cx="3745513" cy="360362"/>
          </a:xfrm>
          <a:prstGeom prst="rect">
            <a:avLst/>
          </a:prstGeom>
          <a:solidFill>
            <a:schemeClr val="bg1"/>
          </a:solidFill>
          <a:ln w="9525">
            <a:noFill/>
            <a:miter lim="800000"/>
            <a:headEnd/>
            <a:tailEnd/>
          </a:ln>
          <a:effectLst/>
        </p:spPr>
        <p:txBody>
          <a:bodyPr anchor="ctr"/>
          <a:lstStyle/>
          <a:p>
            <a:pPr algn="l" rtl="0" eaLnBrk="0" fontAlgn="base" hangingPunct="0">
              <a:lnSpc>
                <a:spcPct val="110000"/>
              </a:lnSpc>
              <a:spcBef>
                <a:spcPct val="20000"/>
              </a:spcBef>
              <a:spcAft>
                <a:spcPct val="0"/>
              </a:spcAft>
            </a:pPr>
            <a:r>
              <a:rPr lang="de-DE" sz="1600" b="0" kern="1200" noProof="0">
                <a:solidFill>
                  <a:schemeClr val="tx1"/>
                </a:solidFill>
                <a:latin typeface="Arial" charset="0"/>
                <a:ea typeface="+mn-ea"/>
                <a:cs typeface="+mn-cs"/>
              </a:rPr>
              <a:t>Subtitle formal korrekt?</a:t>
            </a:r>
          </a:p>
        </p:txBody>
      </p:sp>
      <p:sp>
        <p:nvSpPr>
          <p:cNvPr id="13" name="Rectangle 10"/>
          <p:cNvSpPr>
            <a:spLocks noChangeArrowheads="1"/>
          </p:cNvSpPr>
          <p:nvPr userDrawn="1">
            <p:custDataLst>
              <p:tags r:id="rId8"/>
            </p:custDataLst>
          </p:nvPr>
        </p:nvSpPr>
        <p:spPr bwMode="gray">
          <a:xfrm>
            <a:off x="523959" y="5013326"/>
            <a:ext cx="3745513" cy="360363"/>
          </a:xfrm>
          <a:prstGeom prst="rect">
            <a:avLst/>
          </a:prstGeom>
          <a:solidFill>
            <a:schemeClr val="bg1"/>
          </a:solidFill>
          <a:ln w="9525">
            <a:noFill/>
            <a:miter lim="800000"/>
            <a:headEnd/>
            <a:tailEnd/>
          </a:ln>
          <a:effectLst/>
        </p:spPr>
        <p:txBody>
          <a:bodyPr anchor="ctr"/>
          <a:lstStyle/>
          <a:p>
            <a:pPr algn="l" rtl="0" eaLnBrk="0" fontAlgn="base" hangingPunct="0">
              <a:lnSpc>
                <a:spcPct val="110000"/>
              </a:lnSpc>
              <a:spcBef>
                <a:spcPct val="20000"/>
              </a:spcBef>
              <a:spcAft>
                <a:spcPct val="0"/>
              </a:spcAft>
            </a:pPr>
            <a:r>
              <a:rPr lang="de-DE" sz="1600" b="0" kern="1200" noProof="0">
                <a:solidFill>
                  <a:schemeClr val="tx1"/>
                </a:solidFill>
                <a:latin typeface="Arial" charset="0"/>
                <a:ea typeface="+mn-ea"/>
                <a:cs typeface="+mn-cs"/>
              </a:rPr>
              <a:t>Subtitle inhaltlich treffend?</a:t>
            </a:r>
          </a:p>
        </p:txBody>
      </p:sp>
      <p:sp>
        <p:nvSpPr>
          <p:cNvPr id="14" name="Rectangle 11"/>
          <p:cNvSpPr>
            <a:spLocks noChangeArrowheads="1"/>
          </p:cNvSpPr>
          <p:nvPr userDrawn="1">
            <p:custDataLst>
              <p:tags r:id="rId9"/>
            </p:custDataLst>
          </p:nvPr>
        </p:nvSpPr>
        <p:spPr bwMode="gray">
          <a:xfrm>
            <a:off x="5241178" y="3213101"/>
            <a:ext cx="3889998" cy="360363"/>
          </a:xfrm>
          <a:prstGeom prst="rect">
            <a:avLst/>
          </a:prstGeom>
          <a:solidFill>
            <a:schemeClr val="bg1"/>
          </a:solidFill>
          <a:ln w="9525">
            <a:noFill/>
            <a:miter lim="800000"/>
            <a:headEnd/>
            <a:tailEnd/>
          </a:ln>
          <a:effectLst/>
        </p:spPr>
        <p:txBody>
          <a:bodyPr anchor="ctr"/>
          <a:lstStyle/>
          <a:p>
            <a:pPr algn="l" rtl="0" eaLnBrk="0" fontAlgn="base" hangingPunct="0">
              <a:lnSpc>
                <a:spcPct val="110000"/>
              </a:lnSpc>
              <a:spcBef>
                <a:spcPct val="20000"/>
              </a:spcBef>
              <a:spcAft>
                <a:spcPct val="0"/>
              </a:spcAft>
            </a:pPr>
            <a:r>
              <a:rPr lang="de-DE" sz="1600" b="0" kern="1200" noProof="0">
                <a:solidFill>
                  <a:schemeClr val="tx1"/>
                </a:solidFill>
                <a:latin typeface="Arial" charset="0"/>
                <a:ea typeface="+mn-ea"/>
                <a:cs typeface="+mn-cs"/>
              </a:rPr>
              <a:t>Achsen korrekt beschriftet?</a:t>
            </a:r>
          </a:p>
        </p:txBody>
      </p:sp>
      <p:sp>
        <p:nvSpPr>
          <p:cNvPr id="15" name="Rectangle 12"/>
          <p:cNvSpPr>
            <a:spLocks noChangeArrowheads="1"/>
          </p:cNvSpPr>
          <p:nvPr userDrawn="1">
            <p:custDataLst>
              <p:tags r:id="rId10"/>
            </p:custDataLst>
          </p:nvPr>
        </p:nvSpPr>
        <p:spPr bwMode="gray">
          <a:xfrm>
            <a:off x="5241178" y="3571876"/>
            <a:ext cx="3889998" cy="360363"/>
          </a:xfrm>
          <a:prstGeom prst="rect">
            <a:avLst/>
          </a:prstGeom>
          <a:solidFill>
            <a:schemeClr val="bg1"/>
          </a:solidFill>
          <a:ln w="9525">
            <a:noFill/>
            <a:miter lim="800000"/>
            <a:headEnd/>
            <a:tailEnd/>
          </a:ln>
          <a:effectLst/>
        </p:spPr>
        <p:txBody>
          <a:bodyPr anchor="ctr"/>
          <a:lstStyle/>
          <a:p>
            <a:pPr algn="l" rtl="0" eaLnBrk="0" fontAlgn="base" hangingPunct="0">
              <a:lnSpc>
                <a:spcPct val="110000"/>
              </a:lnSpc>
              <a:spcBef>
                <a:spcPct val="20000"/>
              </a:spcBef>
              <a:spcAft>
                <a:spcPct val="0"/>
              </a:spcAft>
            </a:pPr>
            <a:r>
              <a:rPr lang="de-DE" sz="1600" b="0" kern="1200" noProof="0">
                <a:solidFill>
                  <a:schemeClr val="tx1"/>
                </a:solidFill>
                <a:latin typeface="Arial" charset="0"/>
                <a:ea typeface="+mn-ea"/>
                <a:cs typeface="+mn-cs"/>
              </a:rPr>
              <a:t>Einheiten angegeben?</a:t>
            </a:r>
          </a:p>
        </p:txBody>
      </p:sp>
      <p:sp>
        <p:nvSpPr>
          <p:cNvPr id="16" name="Rectangle 13"/>
          <p:cNvSpPr>
            <a:spLocks noChangeArrowheads="1"/>
          </p:cNvSpPr>
          <p:nvPr userDrawn="1">
            <p:custDataLst>
              <p:tags r:id="rId11"/>
            </p:custDataLst>
          </p:nvPr>
        </p:nvSpPr>
        <p:spPr bwMode="gray">
          <a:xfrm>
            <a:off x="5241178" y="2854326"/>
            <a:ext cx="3889998" cy="360363"/>
          </a:xfrm>
          <a:prstGeom prst="rect">
            <a:avLst/>
          </a:prstGeom>
          <a:solidFill>
            <a:schemeClr val="bg1"/>
          </a:solidFill>
          <a:ln w="9525">
            <a:noFill/>
            <a:miter lim="800000"/>
            <a:headEnd/>
            <a:tailEnd/>
          </a:ln>
          <a:effectLst/>
        </p:spPr>
        <p:txBody>
          <a:bodyPr anchor="ctr"/>
          <a:lstStyle/>
          <a:p>
            <a:pPr algn="l" rtl="0" eaLnBrk="0" fontAlgn="base" hangingPunct="0">
              <a:lnSpc>
                <a:spcPct val="110000"/>
              </a:lnSpc>
              <a:spcBef>
                <a:spcPct val="20000"/>
              </a:spcBef>
              <a:spcAft>
                <a:spcPct val="0"/>
              </a:spcAft>
            </a:pPr>
            <a:r>
              <a:rPr lang="de-DE" sz="1600" b="0" kern="1200" noProof="0">
                <a:solidFill>
                  <a:schemeClr val="tx1"/>
                </a:solidFill>
                <a:latin typeface="Arial" charset="0"/>
                <a:ea typeface="+mn-ea"/>
                <a:cs typeface="+mn-cs"/>
              </a:rPr>
              <a:t>Richtige Werte in der Grafik?</a:t>
            </a:r>
          </a:p>
        </p:txBody>
      </p:sp>
      <p:sp>
        <p:nvSpPr>
          <p:cNvPr id="17" name="Rectangle 15"/>
          <p:cNvSpPr>
            <a:spLocks noChangeArrowheads="1"/>
          </p:cNvSpPr>
          <p:nvPr userDrawn="1">
            <p:custDataLst>
              <p:tags r:id="rId12"/>
            </p:custDataLst>
          </p:nvPr>
        </p:nvSpPr>
        <p:spPr bwMode="gray">
          <a:xfrm>
            <a:off x="5241178" y="5018088"/>
            <a:ext cx="3889998" cy="360362"/>
          </a:xfrm>
          <a:prstGeom prst="rect">
            <a:avLst/>
          </a:prstGeom>
          <a:solidFill>
            <a:schemeClr val="bg1"/>
          </a:solidFill>
          <a:ln w="9525">
            <a:noFill/>
            <a:miter lim="800000"/>
            <a:headEnd/>
            <a:tailEnd/>
          </a:ln>
          <a:effectLst/>
        </p:spPr>
        <p:txBody>
          <a:bodyPr anchor="ctr"/>
          <a:lstStyle/>
          <a:p>
            <a:pPr algn="l" rtl="0" eaLnBrk="0" fontAlgn="base" hangingPunct="0">
              <a:lnSpc>
                <a:spcPct val="110000"/>
              </a:lnSpc>
              <a:spcBef>
                <a:spcPct val="20000"/>
              </a:spcBef>
              <a:spcAft>
                <a:spcPct val="0"/>
              </a:spcAft>
            </a:pPr>
            <a:r>
              <a:rPr lang="de-DE" sz="1600" b="0" kern="1200" noProof="0">
                <a:solidFill>
                  <a:schemeClr val="tx1"/>
                </a:solidFill>
                <a:latin typeface="Arial" charset="0"/>
                <a:ea typeface="+mn-ea"/>
                <a:cs typeface="+mn-cs"/>
              </a:rPr>
              <a:t>Rechtschreibung gecheckt?</a:t>
            </a:r>
          </a:p>
        </p:txBody>
      </p:sp>
      <p:sp>
        <p:nvSpPr>
          <p:cNvPr id="18" name="Rectangle 16"/>
          <p:cNvSpPr>
            <a:spLocks noChangeArrowheads="1"/>
          </p:cNvSpPr>
          <p:nvPr userDrawn="1">
            <p:custDataLst>
              <p:tags r:id="rId13"/>
            </p:custDataLst>
          </p:nvPr>
        </p:nvSpPr>
        <p:spPr bwMode="gray">
          <a:xfrm>
            <a:off x="5241178" y="5375276"/>
            <a:ext cx="3889998" cy="360363"/>
          </a:xfrm>
          <a:prstGeom prst="rect">
            <a:avLst/>
          </a:prstGeom>
          <a:solidFill>
            <a:schemeClr val="bg1"/>
          </a:solidFill>
          <a:ln w="9525">
            <a:noFill/>
            <a:miter lim="800000"/>
            <a:headEnd/>
            <a:tailEnd/>
          </a:ln>
          <a:effectLst/>
        </p:spPr>
        <p:txBody>
          <a:bodyPr anchor="ctr"/>
          <a:lstStyle/>
          <a:p>
            <a:pPr algn="l" rtl="0" eaLnBrk="0" fontAlgn="base" hangingPunct="0">
              <a:lnSpc>
                <a:spcPct val="110000"/>
              </a:lnSpc>
              <a:spcBef>
                <a:spcPct val="20000"/>
              </a:spcBef>
              <a:spcAft>
                <a:spcPct val="0"/>
              </a:spcAft>
            </a:pPr>
            <a:r>
              <a:rPr lang="de-DE" sz="1600" b="0" kern="1200" noProof="0">
                <a:solidFill>
                  <a:schemeClr val="tx1"/>
                </a:solidFill>
                <a:latin typeface="Arial" charset="0"/>
                <a:ea typeface="+mn-ea"/>
                <a:cs typeface="+mn-cs"/>
              </a:rPr>
              <a:t>Eigennamen richtig geschrieben?</a:t>
            </a:r>
          </a:p>
        </p:txBody>
      </p:sp>
      <p:sp>
        <p:nvSpPr>
          <p:cNvPr id="19" name="AutoShape 17"/>
          <p:cNvSpPr>
            <a:spLocks noChangeArrowheads="1"/>
          </p:cNvSpPr>
          <p:nvPr userDrawn="1">
            <p:custDataLst>
              <p:tags r:id="rId14"/>
            </p:custDataLst>
          </p:nvPr>
        </p:nvSpPr>
        <p:spPr bwMode="gray">
          <a:xfrm>
            <a:off x="533486" y="2312988"/>
            <a:ext cx="4177382" cy="431800"/>
          </a:xfrm>
          <a:prstGeom prst="roundRect">
            <a:avLst>
              <a:gd name="adj" fmla="val 0"/>
            </a:avLst>
          </a:prstGeom>
          <a:solidFill>
            <a:schemeClr val="bg2"/>
          </a:solidFill>
          <a:ln w="9525">
            <a:noFill/>
            <a:round/>
            <a:headEnd/>
            <a:tailEnd/>
          </a:ln>
          <a:effectLst/>
        </p:spPr>
        <p:txBody>
          <a:bodyPr anchor="ctr"/>
          <a:lstStyle/>
          <a:p>
            <a:pPr algn="ctr" rtl="0" eaLnBrk="0" fontAlgn="base" hangingPunct="0">
              <a:lnSpc>
                <a:spcPct val="90000"/>
              </a:lnSpc>
              <a:spcBef>
                <a:spcPct val="0"/>
              </a:spcBef>
              <a:spcAft>
                <a:spcPct val="0"/>
              </a:spcAft>
            </a:pPr>
            <a:r>
              <a:rPr lang="de-DE" sz="1600" b="1" kern="1200" noProof="0">
                <a:solidFill>
                  <a:schemeClr val="bg1"/>
                </a:solidFill>
                <a:latin typeface="Arial" charset="0"/>
                <a:ea typeface="+mn-ea"/>
                <a:cs typeface="+mn-cs"/>
              </a:rPr>
              <a:t>Wiederkehrende Elemente</a:t>
            </a:r>
          </a:p>
        </p:txBody>
      </p:sp>
      <p:sp>
        <p:nvSpPr>
          <p:cNvPr id="20" name="AutoShape 18"/>
          <p:cNvSpPr>
            <a:spLocks noChangeArrowheads="1"/>
          </p:cNvSpPr>
          <p:nvPr userDrawn="1">
            <p:custDataLst>
              <p:tags r:id="rId15"/>
            </p:custDataLst>
          </p:nvPr>
        </p:nvSpPr>
        <p:spPr bwMode="gray">
          <a:xfrm>
            <a:off x="5226887" y="2312988"/>
            <a:ext cx="4263121" cy="431800"/>
          </a:xfrm>
          <a:prstGeom prst="roundRect">
            <a:avLst>
              <a:gd name="adj" fmla="val 0"/>
            </a:avLst>
          </a:prstGeom>
          <a:solidFill>
            <a:schemeClr val="bg2"/>
          </a:solidFill>
          <a:ln w="9525">
            <a:noFill/>
            <a:round/>
            <a:headEnd/>
            <a:tailEnd/>
          </a:ln>
          <a:effectLst/>
        </p:spPr>
        <p:txBody>
          <a:bodyPr anchor="ctr"/>
          <a:lstStyle/>
          <a:p>
            <a:pPr algn="ctr" rtl="0" eaLnBrk="0" fontAlgn="base" hangingPunct="0">
              <a:lnSpc>
                <a:spcPct val="90000"/>
              </a:lnSpc>
              <a:spcBef>
                <a:spcPct val="0"/>
              </a:spcBef>
              <a:spcAft>
                <a:spcPct val="0"/>
              </a:spcAft>
            </a:pPr>
            <a:r>
              <a:rPr lang="de-DE" sz="1600" b="1" kern="1200" noProof="0">
                <a:solidFill>
                  <a:schemeClr val="bg1"/>
                </a:solidFill>
                <a:latin typeface="Arial" charset="0"/>
                <a:ea typeface="+mn-ea"/>
                <a:cs typeface="+mn-cs"/>
              </a:rPr>
              <a:t>Quantitative Darstellung</a:t>
            </a:r>
          </a:p>
        </p:txBody>
      </p:sp>
      <p:sp>
        <p:nvSpPr>
          <p:cNvPr id="21" name="AutoShape 19"/>
          <p:cNvSpPr>
            <a:spLocks noChangeArrowheads="1"/>
          </p:cNvSpPr>
          <p:nvPr userDrawn="1">
            <p:custDataLst>
              <p:tags r:id="rId16"/>
            </p:custDataLst>
          </p:nvPr>
        </p:nvSpPr>
        <p:spPr bwMode="gray">
          <a:xfrm>
            <a:off x="5226887" y="4508500"/>
            <a:ext cx="4263121" cy="433388"/>
          </a:xfrm>
          <a:prstGeom prst="roundRect">
            <a:avLst>
              <a:gd name="adj" fmla="val 0"/>
            </a:avLst>
          </a:prstGeom>
          <a:solidFill>
            <a:schemeClr val="bg2"/>
          </a:solidFill>
          <a:ln w="9525">
            <a:noFill/>
            <a:round/>
            <a:headEnd/>
            <a:tailEnd/>
          </a:ln>
          <a:effectLst/>
        </p:spPr>
        <p:txBody>
          <a:bodyPr anchor="ctr"/>
          <a:lstStyle/>
          <a:p>
            <a:pPr algn="ctr" rtl="0" eaLnBrk="0" fontAlgn="base" hangingPunct="0">
              <a:lnSpc>
                <a:spcPct val="90000"/>
              </a:lnSpc>
              <a:spcBef>
                <a:spcPct val="0"/>
              </a:spcBef>
              <a:spcAft>
                <a:spcPct val="0"/>
              </a:spcAft>
            </a:pPr>
            <a:r>
              <a:rPr lang="de-DE" sz="1600" b="1" kern="1200" noProof="0">
                <a:solidFill>
                  <a:schemeClr val="bg1"/>
                </a:solidFill>
                <a:latin typeface="Arial" charset="0"/>
                <a:ea typeface="+mn-ea"/>
                <a:cs typeface="+mn-cs"/>
              </a:rPr>
              <a:t>Rechtschreibung</a:t>
            </a:r>
          </a:p>
        </p:txBody>
      </p:sp>
      <p:sp>
        <p:nvSpPr>
          <p:cNvPr id="22" name="Rectangle 20"/>
          <p:cNvSpPr>
            <a:spLocks noChangeArrowheads="1"/>
          </p:cNvSpPr>
          <p:nvPr userDrawn="1">
            <p:custDataLst>
              <p:tags r:id="rId17"/>
            </p:custDataLst>
          </p:nvPr>
        </p:nvSpPr>
        <p:spPr bwMode="gray">
          <a:xfrm>
            <a:off x="4124987" y="5013326"/>
            <a:ext cx="576355" cy="360363"/>
          </a:xfrm>
          <a:prstGeom prst="rect">
            <a:avLst/>
          </a:prstGeom>
          <a:solidFill>
            <a:schemeClr val="bg1"/>
          </a:solidFill>
          <a:ln w="9525">
            <a:solidFill>
              <a:schemeClr val="tx1"/>
            </a:solidFill>
            <a:miter lim="800000"/>
            <a:headEnd/>
            <a:tailEnd/>
          </a:ln>
          <a:effectLst/>
        </p:spPr>
        <p:txBody>
          <a:bodyPr anchor="ctr"/>
          <a:lstStyle/>
          <a:p>
            <a:pPr algn="l">
              <a:lnSpc>
                <a:spcPct val="110000"/>
              </a:lnSpc>
              <a:spcBef>
                <a:spcPct val="20000"/>
              </a:spcBef>
            </a:pPr>
            <a:endParaRPr lang="de-DE" b="0" noProof="0"/>
          </a:p>
        </p:txBody>
      </p:sp>
      <p:sp>
        <p:nvSpPr>
          <p:cNvPr id="23" name="Rectangle 21"/>
          <p:cNvSpPr>
            <a:spLocks noChangeArrowheads="1"/>
          </p:cNvSpPr>
          <p:nvPr userDrawn="1">
            <p:custDataLst>
              <p:tags r:id="rId18"/>
            </p:custDataLst>
          </p:nvPr>
        </p:nvSpPr>
        <p:spPr bwMode="gray">
          <a:xfrm>
            <a:off x="4124987" y="4652963"/>
            <a:ext cx="576355" cy="360362"/>
          </a:xfrm>
          <a:prstGeom prst="rect">
            <a:avLst/>
          </a:prstGeom>
          <a:solidFill>
            <a:schemeClr val="bg1"/>
          </a:solidFill>
          <a:ln w="9525">
            <a:solidFill>
              <a:schemeClr val="tx1"/>
            </a:solidFill>
            <a:miter lim="800000"/>
            <a:headEnd/>
            <a:tailEnd/>
          </a:ln>
          <a:effectLst/>
        </p:spPr>
        <p:txBody>
          <a:bodyPr anchor="ctr"/>
          <a:lstStyle/>
          <a:p>
            <a:pPr algn="l">
              <a:lnSpc>
                <a:spcPct val="110000"/>
              </a:lnSpc>
              <a:spcBef>
                <a:spcPct val="20000"/>
              </a:spcBef>
            </a:pPr>
            <a:endParaRPr lang="de-DE" b="0" noProof="0"/>
          </a:p>
        </p:txBody>
      </p:sp>
      <p:sp>
        <p:nvSpPr>
          <p:cNvPr id="24" name="Rectangle 22"/>
          <p:cNvSpPr>
            <a:spLocks noChangeArrowheads="1"/>
          </p:cNvSpPr>
          <p:nvPr userDrawn="1">
            <p:custDataLst>
              <p:tags r:id="rId19"/>
            </p:custDataLst>
          </p:nvPr>
        </p:nvSpPr>
        <p:spPr bwMode="gray">
          <a:xfrm>
            <a:off x="4124987" y="4292601"/>
            <a:ext cx="576355" cy="360363"/>
          </a:xfrm>
          <a:prstGeom prst="rect">
            <a:avLst/>
          </a:prstGeom>
          <a:solidFill>
            <a:schemeClr val="bg1"/>
          </a:solidFill>
          <a:ln w="9525">
            <a:solidFill>
              <a:schemeClr val="tx1"/>
            </a:solidFill>
            <a:miter lim="800000"/>
            <a:headEnd/>
            <a:tailEnd/>
          </a:ln>
          <a:effectLst/>
        </p:spPr>
        <p:txBody>
          <a:bodyPr anchor="ctr"/>
          <a:lstStyle/>
          <a:p>
            <a:pPr algn="l">
              <a:lnSpc>
                <a:spcPct val="110000"/>
              </a:lnSpc>
              <a:spcBef>
                <a:spcPct val="20000"/>
              </a:spcBef>
            </a:pPr>
            <a:endParaRPr lang="de-DE" b="0" noProof="0"/>
          </a:p>
        </p:txBody>
      </p:sp>
      <p:sp>
        <p:nvSpPr>
          <p:cNvPr id="25" name="Rectangle 23"/>
          <p:cNvSpPr>
            <a:spLocks noChangeArrowheads="1"/>
          </p:cNvSpPr>
          <p:nvPr userDrawn="1">
            <p:custDataLst>
              <p:tags r:id="rId20"/>
            </p:custDataLst>
          </p:nvPr>
        </p:nvSpPr>
        <p:spPr bwMode="gray">
          <a:xfrm>
            <a:off x="4124987" y="3933826"/>
            <a:ext cx="576355" cy="360363"/>
          </a:xfrm>
          <a:prstGeom prst="rect">
            <a:avLst/>
          </a:prstGeom>
          <a:solidFill>
            <a:schemeClr val="bg1"/>
          </a:solidFill>
          <a:ln w="9525">
            <a:solidFill>
              <a:schemeClr val="tx1"/>
            </a:solidFill>
            <a:miter lim="800000"/>
            <a:headEnd/>
            <a:tailEnd/>
          </a:ln>
          <a:effectLst/>
        </p:spPr>
        <p:txBody>
          <a:bodyPr anchor="ctr"/>
          <a:lstStyle/>
          <a:p>
            <a:pPr algn="l">
              <a:lnSpc>
                <a:spcPct val="110000"/>
              </a:lnSpc>
              <a:spcBef>
                <a:spcPct val="20000"/>
              </a:spcBef>
            </a:pPr>
            <a:endParaRPr lang="de-DE" b="0" noProof="0"/>
          </a:p>
        </p:txBody>
      </p:sp>
      <p:sp>
        <p:nvSpPr>
          <p:cNvPr id="26" name="Rectangle 24"/>
          <p:cNvSpPr>
            <a:spLocks noChangeArrowheads="1"/>
          </p:cNvSpPr>
          <p:nvPr userDrawn="1">
            <p:custDataLst>
              <p:tags r:id="rId21"/>
            </p:custDataLst>
          </p:nvPr>
        </p:nvSpPr>
        <p:spPr bwMode="gray">
          <a:xfrm>
            <a:off x="4124987" y="3573463"/>
            <a:ext cx="576355" cy="360362"/>
          </a:xfrm>
          <a:prstGeom prst="rect">
            <a:avLst/>
          </a:prstGeom>
          <a:solidFill>
            <a:schemeClr val="bg1"/>
          </a:solidFill>
          <a:ln w="9525">
            <a:solidFill>
              <a:schemeClr val="tx1"/>
            </a:solidFill>
            <a:miter lim="800000"/>
            <a:headEnd/>
            <a:tailEnd/>
          </a:ln>
          <a:effectLst/>
        </p:spPr>
        <p:txBody>
          <a:bodyPr anchor="ctr"/>
          <a:lstStyle/>
          <a:p>
            <a:pPr algn="l">
              <a:lnSpc>
                <a:spcPct val="110000"/>
              </a:lnSpc>
              <a:spcBef>
                <a:spcPct val="20000"/>
              </a:spcBef>
            </a:pPr>
            <a:endParaRPr lang="de-DE" b="0" noProof="0"/>
          </a:p>
        </p:txBody>
      </p:sp>
      <p:sp>
        <p:nvSpPr>
          <p:cNvPr id="27" name="Rectangle 25"/>
          <p:cNvSpPr>
            <a:spLocks noChangeArrowheads="1"/>
          </p:cNvSpPr>
          <p:nvPr userDrawn="1">
            <p:custDataLst>
              <p:tags r:id="rId22"/>
            </p:custDataLst>
          </p:nvPr>
        </p:nvSpPr>
        <p:spPr bwMode="gray">
          <a:xfrm>
            <a:off x="4124987" y="3213101"/>
            <a:ext cx="576355" cy="360363"/>
          </a:xfrm>
          <a:prstGeom prst="rect">
            <a:avLst/>
          </a:prstGeom>
          <a:solidFill>
            <a:schemeClr val="bg1"/>
          </a:solidFill>
          <a:ln w="9525">
            <a:solidFill>
              <a:schemeClr val="tx1"/>
            </a:solidFill>
            <a:miter lim="800000"/>
            <a:headEnd/>
            <a:tailEnd/>
          </a:ln>
          <a:effectLst/>
        </p:spPr>
        <p:txBody>
          <a:bodyPr anchor="ctr"/>
          <a:lstStyle/>
          <a:p>
            <a:pPr algn="l">
              <a:lnSpc>
                <a:spcPct val="110000"/>
              </a:lnSpc>
              <a:spcBef>
                <a:spcPct val="20000"/>
              </a:spcBef>
            </a:pPr>
            <a:endParaRPr lang="de-DE" b="0" noProof="0"/>
          </a:p>
        </p:txBody>
      </p:sp>
      <p:sp>
        <p:nvSpPr>
          <p:cNvPr id="28" name="Rectangle 26"/>
          <p:cNvSpPr>
            <a:spLocks noChangeArrowheads="1"/>
          </p:cNvSpPr>
          <p:nvPr userDrawn="1">
            <p:custDataLst>
              <p:tags r:id="rId23"/>
            </p:custDataLst>
          </p:nvPr>
        </p:nvSpPr>
        <p:spPr bwMode="gray">
          <a:xfrm>
            <a:off x="4124987" y="2852738"/>
            <a:ext cx="576355" cy="360362"/>
          </a:xfrm>
          <a:prstGeom prst="rect">
            <a:avLst/>
          </a:prstGeom>
          <a:solidFill>
            <a:schemeClr val="bg1"/>
          </a:solidFill>
          <a:ln w="9525">
            <a:solidFill>
              <a:schemeClr val="tx1"/>
            </a:solidFill>
            <a:miter lim="800000"/>
            <a:headEnd/>
            <a:tailEnd/>
          </a:ln>
          <a:effectLst/>
        </p:spPr>
        <p:txBody>
          <a:bodyPr anchor="ctr"/>
          <a:lstStyle/>
          <a:p>
            <a:pPr algn="l">
              <a:lnSpc>
                <a:spcPct val="110000"/>
              </a:lnSpc>
              <a:spcBef>
                <a:spcPct val="20000"/>
              </a:spcBef>
            </a:pPr>
            <a:endParaRPr lang="de-DE" b="0" noProof="0"/>
          </a:p>
        </p:txBody>
      </p:sp>
      <p:sp>
        <p:nvSpPr>
          <p:cNvPr id="29" name="Rectangle 27"/>
          <p:cNvSpPr>
            <a:spLocks noChangeArrowheads="1"/>
          </p:cNvSpPr>
          <p:nvPr userDrawn="1">
            <p:custDataLst>
              <p:tags r:id="rId24"/>
            </p:custDataLst>
          </p:nvPr>
        </p:nvSpPr>
        <p:spPr bwMode="gray">
          <a:xfrm>
            <a:off x="8915241" y="3213101"/>
            <a:ext cx="576354" cy="360363"/>
          </a:xfrm>
          <a:prstGeom prst="rect">
            <a:avLst/>
          </a:prstGeom>
          <a:solidFill>
            <a:schemeClr val="bg1"/>
          </a:solidFill>
          <a:ln w="9525">
            <a:solidFill>
              <a:schemeClr val="tx1"/>
            </a:solidFill>
            <a:miter lim="800000"/>
            <a:headEnd/>
            <a:tailEnd/>
          </a:ln>
          <a:effectLst/>
        </p:spPr>
        <p:txBody>
          <a:bodyPr anchor="ctr"/>
          <a:lstStyle/>
          <a:p>
            <a:pPr algn="l">
              <a:lnSpc>
                <a:spcPct val="110000"/>
              </a:lnSpc>
              <a:spcBef>
                <a:spcPct val="20000"/>
              </a:spcBef>
            </a:pPr>
            <a:endParaRPr lang="de-DE" b="0" noProof="0"/>
          </a:p>
        </p:txBody>
      </p:sp>
      <p:sp>
        <p:nvSpPr>
          <p:cNvPr id="30" name="Rectangle 28"/>
          <p:cNvSpPr>
            <a:spLocks noChangeArrowheads="1"/>
          </p:cNvSpPr>
          <p:nvPr userDrawn="1">
            <p:custDataLst>
              <p:tags r:id="rId25"/>
            </p:custDataLst>
          </p:nvPr>
        </p:nvSpPr>
        <p:spPr bwMode="gray">
          <a:xfrm>
            <a:off x="8915241" y="3571876"/>
            <a:ext cx="576354" cy="360363"/>
          </a:xfrm>
          <a:prstGeom prst="rect">
            <a:avLst/>
          </a:prstGeom>
          <a:solidFill>
            <a:schemeClr val="bg1"/>
          </a:solidFill>
          <a:ln w="9525">
            <a:solidFill>
              <a:schemeClr val="tx1"/>
            </a:solidFill>
            <a:miter lim="800000"/>
            <a:headEnd/>
            <a:tailEnd/>
          </a:ln>
          <a:effectLst/>
        </p:spPr>
        <p:txBody>
          <a:bodyPr anchor="ctr"/>
          <a:lstStyle/>
          <a:p>
            <a:pPr algn="l">
              <a:lnSpc>
                <a:spcPct val="110000"/>
              </a:lnSpc>
              <a:spcBef>
                <a:spcPct val="20000"/>
              </a:spcBef>
            </a:pPr>
            <a:endParaRPr lang="de-DE" b="0" noProof="0"/>
          </a:p>
        </p:txBody>
      </p:sp>
      <p:sp>
        <p:nvSpPr>
          <p:cNvPr id="31" name="Rectangle 30"/>
          <p:cNvSpPr>
            <a:spLocks noChangeArrowheads="1"/>
          </p:cNvSpPr>
          <p:nvPr userDrawn="1">
            <p:custDataLst>
              <p:tags r:id="rId26"/>
            </p:custDataLst>
          </p:nvPr>
        </p:nvSpPr>
        <p:spPr bwMode="gray">
          <a:xfrm>
            <a:off x="8915241" y="2852738"/>
            <a:ext cx="576354" cy="360362"/>
          </a:xfrm>
          <a:prstGeom prst="rect">
            <a:avLst/>
          </a:prstGeom>
          <a:solidFill>
            <a:schemeClr val="bg1"/>
          </a:solidFill>
          <a:ln w="9525">
            <a:solidFill>
              <a:schemeClr val="tx1"/>
            </a:solidFill>
            <a:miter lim="800000"/>
            <a:headEnd/>
            <a:tailEnd/>
          </a:ln>
          <a:effectLst/>
        </p:spPr>
        <p:txBody>
          <a:bodyPr anchor="ctr"/>
          <a:lstStyle/>
          <a:p>
            <a:pPr algn="l">
              <a:lnSpc>
                <a:spcPct val="110000"/>
              </a:lnSpc>
              <a:spcBef>
                <a:spcPct val="20000"/>
              </a:spcBef>
            </a:pPr>
            <a:endParaRPr lang="de-DE" b="0" noProof="0"/>
          </a:p>
        </p:txBody>
      </p:sp>
      <p:sp>
        <p:nvSpPr>
          <p:cNvPr id="32" name="Rectangle 31"/>
          <p:cNvSpPr>
            <a:spLocks noChangeArrowheads="1"/>
          </p:cNvSpPr>
          <p:nvPr userDrawn="1">
            <p:custDataLst>
              <p:tags r:id="rId27"/>
            </p:custDataLst>
          </p:nvPr>
        </p:nvSpPr>
        <p:spPr bwMode="gray">
          <a:xfrm>
            <a:off x="8915241" y="5014913"/>
            <a:ext cx="576354" cy="360362"/>
          </a:xfrm>
          <a:prstGeom prst="rect">
            <a:avLst/>
          </a:prstGeom>
          <a:solidFill>
            <a:schemeClr val="bg1"/>
          </a:solidFill>
          <a:ln w="9525">
            <a:solidFill>
              <a:schemeClr val="tx1"/>
            </a:solidFill>
            <a:miter lim="800000"/>
            <a:headEnd/>
            <a:tailEnd/>
          </a:ln>
          <a:effectLst/>
        </p:spPr>
        <p:txBody>
          <a:bodyPr anchor="ctr"/>
          <a:lstStyle/>
          <a:p>
            <a:pPr algn="l">
              <a:lnSpc>
                <a:spcPct val="110000"/>
              </a:lnSpc>
              <a:spcBef>
                <a:spcPct val="20000"/>
              </a:spcBef>
            </a:pPr>
            <a:endParaRPr lang="de-DE" b="0" noProof="0"/>
          </a:p>
        </p:txBody>
      </p:sp>
      <p:sp>
        <p:nvSpPr>
          <p:cNvPr id="33" name="Rectangle 32"/>
          <p:cNvSpPr>
            <a:spLocks noChangeArrowheads="1"/>
          </p:cNvSpPr>
          <p:nvPr userDrawn="1">
            <p:custDataLst>
              <p:tags r:id="rId28"/>
            </p:custDataLst>
          </p:nvPr>
        </p:nvSpPr>
        <p:spPr bwMode="gray">
          <a:xfrm>
            <a:off x="8915241" y="5373688"/>
            <a:ext cx="576354" cy="360362"/>
          </a:xfrm>
          <a:prstGeom prst="rect">
            <a:avLst/>
          </a:prstGeom>
          <a:solidFill>
            <a:schemeClr val="bg1"/>
          </a:solidFill>
          <a:ln w="9525">
            <a:solidFill>
              <a:schemeClr val="tx1"/>
            </a:solidFill>
            <a:miter lim="800000"/>
            <a:headEnd/>
            <a:tailEnd/>
          </a:ln>
          <a:effectLst/>
        </p:spPr>
        <p:txBody>
          <a:bodyPr anchor="ctr"/>
          <a:lstStyle/>
          <a:p>
            <a:pPr algn="l">
              <a:lnSpc>
                <a:spcPct val="110000"/>
              </a:lnSpc>
              <a:spcBef>
                <a:spcPct val="20000"/>
              </a:spcBef>
            </a:pPr>
            <a:endParaRPr lang="de-DE" b="0" noProof="0"/>
          </a:p>
        </p:txBody>
      </p:sp>
      <p:sp>
        <p:nvSpPr>
          <p:cNvPr id="34" name="Freeform 33"/>
          <p:cNvSpPr>
            <a:spLocks/>
          </p:cNvSpPr>
          <p:nvPr userDrawn="1">
            <p:custDataLst>
              <p:tags r:id="rId29"/>
            </p:custDataLst>
          </p:nvPr>
        </p:nvSpPr>
        <p:spPr bwMode="gray">
          <a:xfrm>
            <a:off x="9023209" y="1808163"/>
            <a:ext cx="431869" cy="431800"/>
          </a:xfrm>
          <a:custGeom>
            <a:avLst/>
            <a:gdLst/>
            <a:ahLst/>
            <a:cxnLst>
              <a:cxn ang="0">
                <a:pos x="154" y="989"/>
              </a:cxn>
              <a:cxn ang="0">
                <a:pos x="0" y="1564"/>
              </a:cxn>
              <a:cxn ang="0">
                <a:pos x="527" y="2122"/>
              </a:cxn>
              <a:cxn ang="0">
                <a:pos x="1366" y="247"/>
              </a:cxn>
              <a:cxn ang="0">
                <a:pos x="1366" y="0"/>
              </a:cxn>
              <a:cxn ang="0">
                <a:pos x="430" y="1581"/>
              </a:cxn>
              <a:cxn ang="0">
                <a:pos x="154" y="989"/>
              </a:cxn>
            </a:cxnLst>
            <a:rect l="0" t="0" r="r" b="b"/>
            <a:pathLst>
              <a:path w="1366" h="2122">
                <a:moveTo>
                  <a:pt x="154" y="989"/>
                </a:moveTo>
                <a:lnTo>
                  <a:pt x="0" y="1564"/>
                </a:lnTo>
                <a:lnTo>
                  <a:pt x="527" y="2122"/>
                </a:lnTo>
                <a:lnTo>
                  <a:pt x="1366" y="247"/>
                </a:lnTo>
                <a:lnTo>
                  <a:pt x="1366" y="0"/>
                </a:lnTo>
                <a:lnTo>
                  <a:pt x="430" y="1581"/>
                </a:lnTo>
                <a:lnTo>
                  <a:pt x="154" y="989"/>
                </a:lnTo>
                <a:close/>
              </a:path>
            </a:pathLst>
          </a:custGeom>
          <a:solidFill>
            <a:srgbClr val="006600"/>
          </a:solidFill>
          <a:ln w="9525">
            <a:noFill/>
            <a:round/>
            <a:headEnd/>
            <a:tailEnd/>
          </a:ln>
        </p:spPr>
        <p:txBody>
          <a:bodyPr/>
          <a:lstStyle/>
          <a:p>
            <a:endParaRPr lang="de-DE" noProof="0"/>
          </a:p>
        </p:txBody>
      </p:sp>
      <p:sp>
        <p:nvSpPr>
          <p:cNvPr id="35" name="Rectangle 35"/>
          <p:cNvSpPr>
            <a:spLocks noChangeArrowheads="1"/>
          </p:cNvSpPr>
          <p:nvPr userDrawn="1">
            <p:custDataLst>
              <p:tags r:id="rId30"/>
            </p:custDataLst>
          </p:nvPr>
        </p:nvSpPr>
        <p:spPr bwMode="gray">
          <a:xfrm>
            <a:off x="533486" y="5373688"/>
            <a:ext cx="3745513" cy="360362"/>
          </a:xfrm>
          <a:prstGeom prst="rect">
            <a:avLst/>
          </a:prstGeom>
          <a:solidFill>
            <a:schemeClr val="bg1"/>
          </a:solidFill>
          <a:ln w="9525">
            <a:noFill/>
            <a:miter lim="800000"/>
            <a:headEnd/>
            <a:tailEnd/>
          </a:ln>
          <a:effectLst/>
        </p:spPr>
        <p:txBody>
          <a:bodyPr anchor="ctr"/>
          <a:lstStyle/>
          <a:p>
            <a:pPr algn="l" rtl="0" eaLnBrk="0" fontAlgn="base" hangingPunct="0">
              <a:lnSpc>
                <a:spcPct val="110000"/>
              </a:lnSpc>
              <a:spcBef>
                <a:spcPct val="20000"/>
              </a:spcBef>
              <a:spcAft>
                <a:spcPct val="0"/>
              </a:spcAft>
            </a:pPr>
            <a:r>
              <a:rPr lang="de-DE" sz="1600" b="0" kern="1200" noProof="0">
                <a:solidFill>
                  <a:schemeClr val="tx1"/>
                </a:solidFill>
                <a:latin typeface="Arial" charset="0"/>
                <a:ea typeface="+mn-ea"/>
                <a:cs typeface="+mn-cs"/>
              </a:rPr>
              <a:t>Dokumentenname korrekt?</a:t>
            </a:r>
          </a:p>
        </p:txBody>
      </p:sp>
      <p:sp>
        <p:nvSpPr>
          <p:cNvPr id="36" name="Rectangle 36"/>
          <p:cNvSpPr>
            <a:spLocks noChangeArrowheads="1"/>
          </p:cNvSpPr>
          <p:nvPr userDrawn="1">
            <p:custDataLst>
              <p:tags r:id="rId31"/>
            </p:custDataLst>
          </p:nvPr>
        </p:nvSpPr>
        <p:spPr bwMode="gray">
          <a:xfrm>
            <a:off x="4124987" y="5373688"/>
            <a:ext cx="576355" cy="360362"/>
          </a:xfrm>
          <a:prstGeom prst="rect">
            <a:avLst/>
          </a:prstGeom>
          <a:solidFill>
            <a:schemeClr val="bg1"/>
          </a:solidFill>
          <a:ln w="9525">
            <a:solidFill>
              <a:schemeClr val="tx1"/>
            </a:solidFill>
            <a:miter lim="800000"/>
            <a:headEnd/>
            <a:tailEnd/>
          </a:ln>
          <a:effectLst/>
        </p:spPr>
        <p:txBody>
          <a:bodyPr anchor="ctr"/>
          <a:lstStyle/>
          <a:p>
            <a:pPr algn="l">
              <a:lnSpc>
                <a:spcPct val="110000"/>
              </a:lnSpc>
              <a:spcBef>
                <a:spcPct val="20000"/>
              </a:spcBef>
            </a:pPr>
            <a:endParaRPr lang="de-DE" b="0" noProof="0"/>
          </a:p>
        </p:txBody>
      </p:sp>
      <p:sp>
        <p:nvSpPr>
          <p:cNvPr id="37" name="Rectangle 37"/>
          <p:cNvSpPr>
            <a:spLocks noChangeArrowheads="1"/>
          </p:cNvSpPr>
          <p:nvPr userDrawn="1">
            <p:custDataLst>
              <p:tags r:id="rId32"/>
            </p:custDataLst>
          </p:nvPr>
        </p:nvSpPr>
        <p:spPr bwMode="gray">
          <a:xfrm>
            <a:off x="533486" y="5732463"/>
            <a:ext cx="3745513" cy="360362"/>
          </a:xfrm>
          <a:prstGeom prst="rect">
            <a:avLst/>
          </a:prstGeom>
          <a:solidFill>
            <a:schemeClr val="bg1"/>
          </a:solidFill>
          <a:ln w="9525">
            <a:noFill/>
            <a:miter lim="800000"/>
            <a:headEnd/>
            <a:tailEnd/>
          </a:ln>
          <a:effectLst/>
        </p:spPr>
        <p:txBody>
          <a:bodyPr anchor="ctr"/>
          <a:lstStyle/>
          <a:p>
            <a:pPr algn="l" rtl="0" eaLnBrk="0" fontAlgn="base" hangingPunct="0">
              <a:lnSpc>
                <a:spcPct val="110000"/>
              </a:lnSpc>
              <a:spcBef>
                <a:spcPct val="20000"/>
              </a:spcBef>
              <a:spcAft>
                <a:spcPct val="0"/>
              </a:spcAft>
            </a:pPr>
            <a:r>
              <a:rPr lang="de-DE" sz="1600" b="0" kern="1200" noProof="0">
                <a:solidFill>
                  <a:schemeClr val="tx1"/>
                </a:solidFill>
                <a:latin typeface="Arial" charset="0"/>
                <a:ea typeface="+mn-ea"/>
                <a:cs typeface="+mn-cs"/>
              </a:rPr>
              <a:t>Source vollständig / richtig?</a:t>
            </a:r>
          </a:p>
        </p:txBody>
      </p:sp>
      <p:sp>
        <p:nvSpPr>
          <p:cNvPr id="38" name="Rectangle 38"/>
          <p:cNvSpPr>
            <a:spLocks noChangeArrowheads="1"/>
          </p:cNvSpPr>
          <p:nvPr userDrawn="1">
            <p:custDataLst>
              <p:tags r:id="rId33"/>
            </p:custDataLst>
          </p:nvPr>
        </p:nvSpPr>
        <p:spPr bwMode="gray">
          <a:xfrm>
            <a:off x="4124987" y="5732463"/>
            <a:ext cx="576355" cy="360362"/>
          </a:xfrm>
          <a:prstGeom prst="rect">
            <a:avLst/>
          </a:prstGeom>
          <a:solidFill>
            <a:schemeClr val="bg1"/>
          </a:solidFill>
          <a:ln w="9525">
            <a:solidFill>
              <a:schemeClr val="tx1"/>
            </a:solidFill>
            <a:miter lim="800000"/>
            <a:headEnd/>
            <a:tailEnd/>
          </a:ln>
          <a:effectLst/>
        </p:spPr>
        <p:txBody>
          <a:bodyPr anchor="ctr"/>
          <a:lstStyle/>
          <a:p>
            <a:pPr algn="l">
              <a:lnSpc>
                <a:spcPct val="110000"/>
              </a:lnSpc>
              <a:spcBef>
                <a:spcPct val="20000"/>
              </a:spcBef>
            </a:pPr>
            <a:endParaRPr lang="de-DE" b="0" noProof="0"/>
          </a:p>
        </p:txBody>
      </p:sp>
      <p:sp>
        <p:nvSpPr>
          <p:cNvPr id="39" name="Rectangle 39"/>
          <p:cNvSpPr>
            <a:spLocks noChangeArrowheads="1"/>
          </p:cNvSpPr>
          <p:nvPr userDrawn="1">
            <p:custDataLst>
              <p:tags r:id="rId34"/>
            </p:custDataLst>
          </p:nvPr>
        </p:nvSpPr>
        <p:spPr bwMode="gray">
          <a:xfrm>
            <a:off x="5241178" y="5732463"/>
            <a:ext cx="3889998" cy="360362"/>
          </a:xfrm>
          <a:prstGeom prst="rect">
            <a:avLst/>
          </a:prstGeom>
          <a:solidFill>
            <a:schemeClr val="bg1"/>
          </a:solidFill>
          <a:ln w="9525">
            <a:noFill/>
            <a:miter lim="800000"/>
            <a:headEnd/>
            <a:tailEnd/>
          </a:ln>
          <a:effectLst/>
        </p:spPr>
        <p:txBody>
          <a:bodyPr anchor="ctr"/>
          <a:lstStyle/>
          <a:p>
            <a:pPr algn="l" rtl="0" eaLnBrk="0" fontAlgn="base" hangingPunct="0">
              <a:lnSpc>
                <a:spcPct val="110000"/>
              </a:lnSpc>
              <a:spcBef>
                <a:spcPct val="20000"/>
              </a:spcBef>
              <a:spcAft>
                <a:spcPct val="0"/>
              </a:spcAft>
            </a:pPr>
            <a:r>
              <a:rPr lang="de-DE" sz="1600" b="0" kern="1200" noProof="0">
                <a:solidFill>
                  <a:schemeClr val="tx1"/>
                </a:solidFill>
                <a:latin typeface="Arial" charset="0"/>
                <a:ea typeface="+mn-ea"/>
                <a:cs typeface="+mn-cs"/>
              </a:rPr>
              <a:t>Anfangsbuchstaben großgeschrieben?</a:t>
            </a:r>
          </a:p>
        </p:txBody>
      </p:sp>
      <p:sp>
        <p:nvSpPr>
          <p:cNvPr id="40" name="Rectangle 40"/>
          <p:cNvSpPr>
            <a:spLocks noChangeArrowheads="1"/>
          </p:cNvSpPr>
          <p:nvPr userDrawn="1">
            <p:custDataLst>
              <p:tags r:id="rId35"/>
            </p:custDataLst>
          </p:nvPr>
        </p:nvSpPr>
        <p:spPr bwMode="gray">
          <a:xfrm>
            <a:off x="8915241" y="5730876"/>
            <a:ext cx="576354" cy="360363"/>
          </a:xfrm>
          <a:prstGeom prst="rect">
            <a:avLst/>
          </a:prstGeom>
          <a:solidFill>
            <a:schemeClr val="bg1"/>
          </a:solidFill>
          <a:ln w="9525">
            <a:solidFill>
              <a:schemeClr val="tx1"/>
            </a:solidFill>
            <a:miter lim="800000"/>
            <a:headEnd/>
            <a:tailEnd/>
          </a:ln>
          <a:effectLst/>
        </p:spPr>
        <p:txBody>
          <a:bodyPr anchor="ctr"/>
          <a:lstStyle/>
          <a:p>
            <a:pPr algn="l">
              <a:lnSpc>
                <a:spcPct val="110000"/>
              </a:lnSpc>
              <a:spcBef>
                <a:spcPct val="20000"/>
              </a:spcBef>
            </a:pPr>
            <a:endParaRPr lang="de-DE" b="0" noProof="0"/>
          </a:p>
        </p:txBody>
      </p:sp>
      <p:sp>
        <p:nvSpPr>
          <p:cNvPr id="43" name="Textplatzhalter 15"/>
          <p:cNvSpPr txBox="1">
            <a:spLocks/>
          </p:cNvSpPr>
          <p:nvPr userDrawn="1">
            <p:custDataLst>
              <p:tags r:id="rId36"/>
            </p:custDataLst>
          </p:nvPr>
        </p:nvSpPr>
        <p:spPr bwMode="gray">
          <a:xfrm>
            <a:off x="532885" y="6380166"/>
            <a:ext cx="1633586" cy="327022"/>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marL="265113" marR="0" lvl="0" indent="-265113" algn="l" defTabSz="914400" rtl="0" eaLnBrk="1" fontAlgn="auto" latinLnBrk="0" hangingPunct="1">
              <a:lnSpc>
                <a:spcPct val="90000"/>
              </a:lnSpc>
              <a:spcBef>
                <a:spcPts val="678"/>
              </a:spcBef>
              <a:spcAft>
                <a:spcPts val="0"/>
              </a:spcAft>
              <a:buClr>
                <a:schemeClr val="tx2"/>
              </a:buClr>
              <a:buSzTx/>
              <a:buFontTx/>
              <a:buNone/>
              <a:tabLst/>
              <a:defRPr/>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Quelle: BrainNet</a:t>
            </a:r>
          </a:p>
        </p:txBody>
      </p:sp>
      <p:sp>
        <p:nvSpPr>
          <p:cNvPr id="44" name="Textplatzhalter 15"/>
          <p:cNvSpPr txBox="1">
            <a:spLocks/>
          </p:cNvSpPr>
          <p:nvPr userDrawn="1">
            <p:custDataLst>
              <p:tags r:id="rId37"/>
            </p:custDataLst>
          </p:nvPr>
        </p:nvSpPr>
        <p:spPr bwMode="gray">
          <a:xfrm>
            <a:off x="8642366" y="6380166"/>
            <a:ext cx="847642" cy="327022"/>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algn="r" defTabSz="655638"/>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Seite </a:t>
            </a:r>
            <a:fld id="{6ACCE872-E717-41DF-A734-F3E919D007FE}" type="slidenum">
              <a:rPr lang="de-DE" sz="900" b="0" smtClean="0"/>
              <a:pPr algn="r" defTabSz="655638"/>
              <a:t>‹Nr.›</a:t>
            </a:fld>
            <a:endParaRPr lang="de-DE" sz="900" b="0"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ata Grid  - FOR INTERNAL USE ONLY">
    <p:spTree>
      <p:nvGrpSpPr>
        <p:cNvPr id="1" name=""/>
        <p:cNvGrpSpPr/>
        <p:nvPr/>
      </p:nvGrpSpPr>
      <p:grpSpPr>
        <a:xfrm>
          <a:off x="0" y="0"/>
          <a:ext cx="0" cy="0"/>
          <a:chOff x="0" y="0"/>
          <a:chExt cx="0" cy="0"/>
        </a:xfrm>
      </p:grpSpPr>
      <p:graphicFrame>
        <p:nvGraphicFramePr>
          <p:cNvPr id="6" name="Object 5" hidden="1"/>
          <p:cNvGraphicFramePr>
            <a:graphicFrameLocks/>
          </p:cNvGraphicFramePr>
          <p:nvPr/>
        </p:nvGraphicFramePr>
        <p:xfrm>
          <a:off x="0" y="0"/>
          <a:ext cx="158750" cy="158750"/>
        </p:xfrm>
        <a:graphic>
          <a:graphicData uri="http://schemas.openxmlformats.org/presentationml/2006/ole">
            <p:oleObj spid="_x0000_s10244" name="think-cell Folie" r:id="rId6" imgW="0" imgH="0" progId="TCLayout.ActiveDocument.1">
              <p:embed/>
            </p:oleObj>
          </a:graphicData>
        </a:graphic>
      </p:graphicFrame>
      <p:sp>
        <p:nvSpPr>
          <p:cNvPr id="7" name="Rectangle 15"/>
          <p:cNvSpPr>
            <a:spLocks noChangeArrowheads="1"/>
          </p:cNvSpPr>
          <p:nvPr userDrawn="1">
            <p:custDataLst>
              <p:tags r:id="rId2"/>
            </p:custDataLst>
          </p:nvPr>
        </p:nvSpPr>
        <p:spPr bwMode="gray">
          <a:xfrm>
            <a:off x="533486" y="2133600"/>
            <a:ext cx="8958110" cy="4032250"/>
          </a:xfrm>
          <a:prstGeom prst="rect">
            <a:avLst/>
          </a:prstGeom>
          <a:solidFill>
            <a:schemeClr val="accent3"/>
          </a:solidFill>
          <a:ln w="28575">
            <a:solidFill>
              <a:srgbClr val="FF0000"/>
            </a:solidFill>
            <a:miter lim="800000"/>
            <a:headEnd/>
            <a:tailEnd/>
          </a:ln>
          <a:effectLst/>
        </p:spPr>
        <p:txBody>
          <a:bodyPr wrap="none" lIns="90000" tIns="46800" rIns="90000" bIns="46800" anchor="ctr"/>
          <a:lstStyle/>
          <a:p>
            <a:pPr algn="ctr" rtl="0" eaLnBrk="0" fontAlgn="base" hangingPunct="0">
              <a:spcBef>
                <a:spcPct val="0"/>
              </a:spcBef>
              <a:spcAft>
                <a:spcPct val="0"/>
              </a:spcAft>
            </a:pPr>
            <a:r>
              <a:rPr lang="de-DE" sz="5400" b="1" kern="1200" noProof="0">
                <a:solidFill>
                  <a:schemeClr val="tx1"/>
                </a:solidFill>
                <a:latin typeface="Arial" charset="0"/>
                <a:ea typeface="+mn-ea"/>
                <a:cs typeface="+mn-cs"/>
              </a:rPr>
              <a:t>Darstellungsraum</a:t>
            </a:r>
            <a:r>
              <a:rPr lang="de-DE" sz="5400" noProof="0"/>
              <a:t/>
            </a:r>
            <a:br>
              <a:rPr lang="de-DE" sz="5400" noProof="0"/>
            </a:br>
            <a:r>
              <a:rPr lang="de-DE" sz="1600" b="1" kern="1200" noProof="0">
                <a:solidFill>
                  <a:schemeClr val="tx1"/>
                </a:solidFill>
                <a:latin typeface="Arial" charset="0"/>
                <a:ea typeface="+mn-ea"/>
                <a:cs typeface="+mn-cs"/>
              </a:rPr>
              <a:t>Der hier rot umrahmte Bereich ist der </a:t>
            </a:r>
            <a:r>
              <a:rPr lang="de-DE" sz="1600" b="1" kern="1200" noProof="0" smtClean="0">
                <a:solidFill>
                  <a:schemeClr val="tx1"/>
                </a:solidFill>
                <a:latin typeface="Arial" charset="0"/>
                <a:ea typeface="+mn-ea"/>
                <a:cs typeface="+mn-cs"/>
              </a:rPr>
              <a:t>zulässige </a:t>
            </a:r>
            <a:r>
              <a:rPr lang="de-DE" sz="1600" b="1" kern="1200" noProof="0">
                <a:solidFill>
                  <a:schemeClr val="tx1"/>
                </a:solidFill>
                <a:latin typeface="Arial" charset="0"/>
                <a:ea typeface="+mn-ea"/>
                <a:cs typeface="+mn-cs"/>
              </a:rPr>
              <a:t>Darstellungsraum, </a:t>
            </a:r>
            <a:br>
              <a:rPr lang="de-DE" sz="1600" b="1" kern="1200" noProof="0">
                <a:solidFill>
                  <a:schemeClr val="tx1"/>
                </a:solidFill>
                <a:latin typeface="Arial" charset="0"/>
                <a:ea typeface="+mn-ea"/>
                <a:cs typeface="+mn-cs"/>
              </a:rPr>
            </a:br>
            <a:r>
              <a:rPr lang="de-DE" sz="1600" b="1" kern="1200" noProof="0">
                <a:solidFill>
                  <a:schemeClr val="tx1"/>
                </a:solidFill>
                <a:latin typeface="Arial" charset="0"/>
                <a:ea typeface="+mn-ea"/>
                <a:cs typeface="+mn-cs"/>
              </a:rPr>
              <a:t>der nicht überschritten werden darf.</a:t>
            </a:r>
          </a:p>
          <a:p>
            <a:pPr algn="ctr" rtl="0" eaLnBrk="0" fontAlgn="base" hangingPunct="0">
              <a:spcBef>
                <a:spcPct val="0"/>
              </a:spcBef>
              <a:spcAft>
                <a:spcPct val="0"/>
              </a:spcAft>
            </a:pPr>
            <a:r>
              <a:rPr lang="de-DE" sz="1600" b="1" kern="1200" noProof="0">
                <a:solidFill>
                  <a:schemeClr val="tx1"/>
                </a:solidFill>
                <a:latin typeface="Arial" charset="0"/>
                <a:ea typeface="+mn-ea"/>
                <a:cs typeface="+mn-cs"/>
              </a:rPr>
              <a:t>Die Führungslinien stehen entsprechend horizontal bei 3,6 (oben) und 7,6 cm (unten).</a:t>
            </a:r>
          </a:p>
          <a:p>
            <a:endParaRPr lang="de-DE" noProof="0"/>
          </a:p>
          <a:p>
            <a:pPr algn="ctr" rtl="0" eaLnBrk="0" fontAlgn="base" hangingPunct="0">
              <a:spcBef>
                <a:spcPct val="0"/>
              </a:spcBef>
              <a:spcAft>
                <a:spcPct val="0"/>
              </a:spcAft>
            </a:pPr>
            <a:r>
              <a:rPr lang="de-DE" sz="3200" b="1" kern="1200" noProof="0">
                <a:solidFill>
                  <a:schemeClr val="tx1"/>
                </a:solidFill>
                <a:latin typeface="Arial" charset="0"/>
                <a:ea typeface="+mn-ea"/>
                <a:cs typeface="+mn-cs"/>
              </a:rPr>
              <a:t>Wichtige Designregeln:</a:t>
            </a:r>
          </a:p>
          <a:p>
            <a:pPr marL="1588" lvl="1" algn="ctr"/>
            <a:r>
              <a:rPr lang="de-DE" sz="2000" b="1" kern="1200" noProof="0">
                <a:solidFill>
                  <a:schemeClr val="tx1"/>
                </a:solidFill>
                <a:latin typeface="Arial" charset="0"/>
                <a:ea typeface="+mn-ea"/>
                <a:cs typeface="+mn-cs"/>
              </a:rPr>
              <a:t>Grundsätzliche Verwendung der Schriftart Arial bis auf den Action title</a:t>
            </a:r>
          </a:p>
          <a:p>
            <a:pPr marL="1588" lvl="1" algn="ctr"/>
            <a:r>
              <a:rPr lang="de-DE" sz="2000" b="1" kern="1200" noProof="0">
                <a:solidFill>
                  <a:schemeClr val="tx1"/>
                </a:solidFill>
                <a:latin typeface="Arial" charset="0"/>
                <a:ea typeface="+mn-ea"/>
                <a:cs typeface="+mn-cs"/>
              </a:rPr>
              <a:t>Verwendung der Mindestschriftgröße 12pt im Darstellungsbereich</a:t>
            </a:r>
          </a:p>
          <a:p>
            <a:pPr marL="1588" lvl="1" algn="ctr"/>
            <a:r>
              <a:rPr lang="de-DE" sz="2000" b="1" kern="1200" noProof="0">
                <a:solidFill>
                  <a:schemeClr val="tx1"/>
                </a:solidFill>
                <a:latin typeface="Arial" charset="0"/>
                <a:ea typeface="+mn-ea"/>
                <a:cs typeface="+mn-cs"/>
              </a:rPr>
              <a:t>Beachtung der Kombination von Schrift- zu Hintergrundfarbe</a:t>
            </a:r>
          </a:p>
        </p:txBody>
      </p:sp>
      <p:sp>
        <p:nvSpPr>
          <p:cNvPr id="9" name="Textplatzhalter 15"/>
          <p:cNvSpPr txBox="1">
            <a:spLocks/>
          </p:cNvSpPr>
          <p:nvPr userDrawn="1">
            <p:custDataLst>
              <p:tags r:id="rId3"/>
            </p:custDataLst>
          </p:nvPr>
        </p:nvSpPr>
        <p:spPr bwMode="gray">
          <a:xfrm>
            <a:off x="532885" y="6380166"/>
            <a:ext cx="1633586" cy="327022"/>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marL="265113" marR="0" lvl="0" indent="-265113" algn="l" defTabSz="914400" rtl="0" eaLnBrk="1" fontAlgn="auto" latinLnBrk="0" hangingPunct="1">
              <a:lnSpc>
                <a:spcPct val="90000"/>
              </a:lnSpc>
              <a:spcBef>
                <a:spcPts val="678"/>
              </a:spcBef>
              <a:spcAft>
                <a:spcPts val="0"/>
              </a:spcAft>
              <a:buClr>
                <a:schemeClr val="tx2"/>
              </a:buClr>
              <a:buSzTx/>
              <a:buFontTx/>
              <a:buNone/>
              <a:tabLst/>
              <a:defRPr/>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Quelle: BrainNet</a:t>
            </a:r>
          </a:p>
        </p:txBody>
      </p:sp>
      <p:sp>
        <p:nvSpPr>
          <p:cNvPr id="10" name="Textplatzhalter 15"/>
          <p:cNvSpPr txBox="1">
            <a:spLocks/>
          </p:cNvSpPr>
          <p:nvPr userDrawn="1">
            <p:custDataLst>
              <p:tags r:id="rId4"/>
            </p:custDataLst>
          </p:nvPr>
        </p:nvSpPr>
        <p:spPr bwMode="gray">
          <a:xfrm>
            <a:off x="8642366" y="6380166"/>
            <a:ext cx="847642" cy="327022"/>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algn="r" defTabSz="655638"/>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Seite </a:t>
            </a:r>
            <a:fld id="{6ACCE872-E717-41DF-A734-F3E919D007FE}" type="slidenum">
              <a:rPr lang="de-DE" sz="900" b="0" smtClean="0"/>
              <a:pPr algn="r" defTabSz="655638"/>
              <a:t>‹Nr.›</a:t>
            </a:fld>
            <a:endParaRPr lang="de-DE" sz="900" b="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U - Cover slide for Printing">
    <p:spTree>
      <p:nvGrpSpPr>
        <p:cNvPr id="1" name=""/>
        <p:cNvGrpSpPr/>
        <p:nvPr/>
      </p:nvGrpSpPr>
      <p:grpSpPr>
        <a:xfrm>
          <a:off x="0" y="0"/>
          <a:ext cx="0" cy="0"/>
          <a:chOff x="0" y="0"/>
          <a:chExt cx="0" cy="0"/>
        </a:xfrm>
      </p:grpSpPr>
      <p:graphicFrame>
        <p:nvGraphicFramePr>
          <p:cNvPr id="8" name="Object 7" hidden="1"/>
          <p:cNvGraphicFramePr>
            <a:graphicFrameLocks/>
          </p:cNvGraphicFramePr>
          <p:nvPr/>
        </p:nvGraphicFramePr>
        <p:xfrm>
          <a:off x="0" y="0"/>
          <a:ext cx="158775" cy="158750"/>
        </p:xfrm>
        <a:graphic>
          <a:graphicData uri="http://schemas.openxmlformats.org/presentationml/2006/ole">
            <p:oleObj spid="_x0000_s17412" name="think-cell Folie" r:id="rId9" imgW="0" imgH="0" progId="TCLayout.ActiveDocument.1">
              <p:embed/>
            </p:oleObj>
          </a:graphicData>
        </a:graphic>
      </p:graphicFrame>
      <p:sp>
        <p:nvSpPr>
          <p:cNvPr id="11" name="Rectangle 10"/>
          <p:cNvSpPr/>
          <p:nvPr userDrawn="1">
            <p:custDataLst>
              <p:tags r:id="rId2"/>
            </p:custDataLst>
          </p:nvPr>
        </p:nvSpPr>
        <p:spPr>
          <a:xfrm>
            <a:off x="1" y="1071563"/>
            <a:ext cx="9905999" cy="5786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sp>
        <p:nvSpPr>
          <p:cNvPr id="19" name="Textplatzhalter 18"/>
          <p:cNvSpPr>
            <a:spLocks noGrp="1"/>
          </p:cNvSpPr>
          <p:nvPr>
            <p:ph type="body" sz="quarter" idx="14" hasCustomPrompt="1"/>
            <p:custDataLst>
              <p:tags r:id="rId3"/>
            </p:custDataLst>
          </p:nvPr>
        </p:nvSpPr>
        <p:spPr bwMode="gray">
          <a:xfrm>
            <a:off x="1225524" y="3732240"/>
            <a:ext cx="8246796" cy="540000"/>
          </a:xfrm>
          <a:ln>
            <a:noFill/>
          </a:ln>
        </p:spPr>
        <p:txBody>
          <a:bodyPr lIns="0" tIns="0" rIns="0" bIns="0" anchor="b" anchorCtr="0">
            <a:noAutofit/>
          </a:bodyPr>
          <a:lstStyle>
            <a:lvl1pPr marL="0" indent="0">
              <a:lnSpc>
                <a:spcPct val="90000"/>
              </a:lnSpc>
              <a:spcBef>
                <a:spcPts val="672"/>
              </a:spcBef>
              <a:defRPr sz="2000" b="1">
                <a:solidFill>
                  <a:schemeClr val="bg2"/>
                </a:solidFill>
                <a:latin typeface="Arial Narrow" pitchFamily="34" charset="0"/>
              </a:defRPr>
            </a:lvl1pPr>
          </a:lstStyle>
          <a:p>
            <a:pPr lvl="0"/>
            <a:r>
              <a:rPr lang="de-DE" noProof="0" dirty="0" smtClean="0"/>
              <a:t>Titel der Präsentation</a:t>
            </a:r>
          </a:p>
        </p:txBody>
      </p:sp>
      <p:sp>
        <p:nvSpPr>
          <p:cNvPr id="21" name="Textplatzhalter 20"/>
          <p:cNvSpPr>
            <a:spLocks noGrp="1"/>
          </p:cNvSpPr>
          <p:nvPr>
            <p:ph type="body" sz="quarter" idx="15" hasCustomPrompt="1"/>
            <p:custDataLst>
              <p:tags r:id="rId4"/>
            </p:custDataLst>
          </p:nvPr>
        </p:nvSpPr>
        <p:spPr bwMode="gray">
          <a:xfrm>
            <a:off x="1225524" y="4400880"/>
            <a:ext cx="8246796" cy="360000"/>
          </a:xfrm>
        </p:spPr>
        <p:txBody>
          <a:bodyPr lIns="0" tIns="0" rIns="0" bIns="0">
            <a:noAutofit/>
          </a:bodyPr>
          <a:lstStyle>
            <a:lvl1pPr marL="0" indent="0">
              <a:lnSpc>
                <a:spcPct val="90000"/>
              </a:lnSpc>
              <a:spcBef>
                <a:spcPts val="672"/>
              </a:spcBef>
              <a:defRPr sz="1600">
                <a:solidFill>
                  <a:schemeClr val="tx1"/>
                </a:solidFill>
                <a:latin typeface="Arial" pitchFamily="34" charset="0"/>
                <a:cs typeface="Arial" pitchFamily="34" charset="0"/>
              </a:defRPr>
            </a:lvl1pPr>
          </a:lstStyle>
          <a:p>
            <a:pPr lvl="0"/>
            <a:r>
              <a:rPr lang="de-DE" noProof="0" dirty="0" smtClean="0"/>
              <a:t>Subtitel der Präsentation</a:t>
            </a:r>
            <a:endParaRPr lang="de-DE" noProof="0" dirty="0"/>
          </a:p>
        </p:txBody>
      </p:sp>
      <p:sp>
        <p:nvSpPr>
          <p:cNvPr id="23" name="Textplatzhalter 22"/>
          <p:cNvSpPr>
            <a:spLocks noGrp="1"/>
          </p:cNvSpPr>
          <p:nvPr>
            <p:ph type="body" sz="quarter" idx="16" hasCustomPrompt="1"/>
            <p:custDataLst>
              <p:tags r:id="rId5"/>
            </p:custDataLst>
          </p:nvPr>
        </p:nvSpPr>
        <p:spPr bwMode="gray">
          <a:xfrm>
            <a:off x="1225524" y="4889520"/>
            <a:ext cx="3728803" cy="360000"/>
          </a:xfrm>
        </p:spPr>
        <p:txBody>
          <a:bodyPr lIns="0" tIns="0" rIns="0" bIns="0">
            <a:noAutofit/>
          </a:bodyPr>
          <a:lstStyle>
            <a:lvl1pPr marL="0" indent="0" algn="l">
              <a:lnSpc>
                <a:spcPct val="90000"/>
              </a:lnSpc>
              <a:spcBef>
                <a:spcPts val="672"/>
              </a:spcBef>
              <a:defRPr sz="1600">
                <a:latin typeface="Arial" pitchFamily="34" charset="0"/>
                <a:cs typeface="Arial" pitchFamily="34" charset="0"/>
              </a:defRPr>
            </a:lvl1pPr>
          </a:lstStyle>
          <a:p>
            <a:pPr lvl="0"/>
            <a:r>
              <a:rPr lang="de-DE" noProof="0" dirty="0" smtClean="0"/>
              <a:t>Ort, TT. Monat.JJJJ</a:t>
            </a:r>
          </a:p>
        </p:txBody>
      </p:sp>
      <p:sp>
        <p:nvSpPr>
          <p:cNvPr id="9" name="Textplatzhalter 17"/>
          <p:cNvSpPr>
            <a:spLocks noGrp="1"/>
          </p:cNvSpPr>
          <p:nvPr>
            <p:ph type="body" sz="quarter" idx="17" hasCustomPrompt="1"/>
            <p:custDataLst>
              <p:tags r:id="rId6"/>
            </p:custDataLst>
          </p:nvPr>
        </p:nvSpPr>
        <p:spPr bwMode="gray">
          <a:xfrm>
            <a:off x="1225524" y="2708270"/>
            <a:ext cx="3725862" cy="722318"/>
          </a:xfrm>
          <a:ln>
            <a:noFill/>
          </a:ln>
        </p:spPr>
        <p:txBody>
          <a:bodyPr lIns="0" tIns="36000" rIns="0" bIns="0" anchor="ctr" anchorCtr="0">
            <a:noAutofit/>
          </a:bodyPr>
          <a:lstStyle>
            <a:lvl1pPr marL="0" indent="0" algn="l">
              <a:lnSpc>
                <a:spcPct val="90000"/>
              </a:lnSpc>
              <a:spcBef>
                <a:spcPts val="672"/>
              </a:spcBef>
              <a:buFont typeface="Arial" pitchFamily="34" charset="0"/>
              <a:buNone/>
              <a:tabLst/>
              <a:defRPr sz="1600" b="1" i="0">
                <a:solidFill>
                  <a:schemeClr val="bg2"/>
                </a:solidFill>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noProof="0" dirty="0" smtClean="0"/>
              <a:t>Platzhalter für Klientenlogo</a:t>
            </a:r>
          </a:p>
          <a:p>
            <a:pPr lvl="0"/>
            <a:r>
              <a:rPr lang="de-DE" b="0" noProof="0" dirty="0" smtClean="0"/>
              <a:t>Linksbündig, unten an Führungslinien ausgerichtet.</a:t>
            </a:r>
            <a:endParaRPr lang="de-DE" noProof="0" dirty="0" smtClean="0"/>
          </a:p>
        </p:txBody>
      </p:sp>
      <p:sp>
        <p:nvSpPr>
          <p:cNvPr id="10" name="Rectangle 9"/>
          <p:cNvSpPr/>
          <p:nvPr userDrawn="1">
            <p:custDataLst>
              <p:tags r:id="rId7"/>
            </p:custDataLst>
          </p:nvPr>
        </p:nvSpPr>
        <p:spPr bwMode="gray">
          <a:xfrm>
            <a:off x="530225" y="-24"/>
            <a:ext cx="3494081" cy="785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72"/>
              </a:spcBef>
            </a:pPr>
            <a:endParaRPr lang="de-DE"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U - Presentation slide with entire graphic">
    <p:spTree>
      <p:nvGrpSpPr>
        <p:cNvPr id="1" name=""/>
        <p:cNvGrpSpPr/>
        <p:nvPr/>
      </p:nvGrpSpPr>
      <p:grpSpPr>
        <a:xfrm>
          <a:off x="0" y="0"/>
          <a:ext cx="0" cy="0"/>
          <a:chOff x="0" y="0"/>
          <a:chExt cx="0" cy="0"/>
        </a:xfrm>
      </p:grpSpPr>
      <p:graphicFrame>
        <p:nvGraphicFramePr>
          <p:cNvPr id="11" name="Object 10" hidden="1"/>
          <p:cNvGraphicFramePr>
            <a:graphicFrameLocks/>
          </p:cNvGraphicFramePr>
          <p:nvPr/>
        </p:nvGraphicFramePr>
        <p:xfrm>
          <a:off x="0" y="0"/>
          <a:ext cx="158750" cy="158750"/>
        </p:xfrm>
        <a:graphic>
          <a:graphicData uri="http://schemas.openxmlformats.org/presentationml/2006/ole">
            <p:oleObj spid="_x0000_s5124" name="think-cell Folie" r:id="rId10" imgW="0" imgH="0" progId="TCLayout.ActiveDocument.1">
              <p:embed/>
            </p:oleObj>
          </a:graphicData>
        </a:graphic>
      </p:graphicFrame>
      <p:sp>
        <p:nvSpPr>
          <p:cNvPr id="10" name="Textplatzhalter 9"/>
          <p:cNvSpPr>
            <a:spLocks noGrp="1"/>
          </p:cNvSpPr>
          <p:nvPr>
            <p:ph type="body" sz="quarter" idx="13"/>
            <p:custDataLst>
              <p:tags r:id="rId2"/>
            </p:custDataLst>
          </p:nvPr>
        </p:nvSpPr>
        <p:spPr bwMode="gray">
          <a:xfrm>
            <a:off x="532885" y="1072800"/>
            <a:ext cx="8957123" cy="518400"/>
          </a:xfrm>
          <a:ln>
            <a:noFill/>
          </a:ln>
        </p:spPr>
        <p:txBody>
          <a:bodyPr lIns="0" tIns="0" rIns="0" bIns="0" anchor="b" anchorCtr="0">
            <a:noAutofit/>
          </a:bodyPr>
          <a:lstStyle>
            <a:lvl1pPr marL="0" indent="0">
              <a:lnSpc>
                <a:spcPct val="90000"/>
              </a:lnSpc>
              <a:spcBef>
                <a:spcPts val="672"/>
              </a:spcBef>
              <a:defRPr sz="2000" b="1">
                <a:solidFill>
                  <a:schemeClr val="bg2"/>
                </a:solidFill>
                <a:latin typeface="Arial Narrow" pitchFamily="34" charset="0"/>
              </a:defRPr>
            </a:lvl1pPr>
          </a:lstStyle>
          <a:p>
            <a:pPr lvl="0"/>
            <a:r>
              <a:rPr lang="de-DE" noProof="0" smtClean="0"/>
              <a:t>Click to edit Master text styles</a:t>
            </a:r>
          </a:p>
        </p:txBody>
      </p:sp>
      <p:sp>
        <p:nvSpPr>
          <p:cNvPr id="14" name="Textplatzhalter 13"/>
          <p:cNvSpPr>
            <a:spLocks noGrp="1"/>
          </p:cNvSpPr>
          <p:nvPr>
            <p:ph type="body" sz="quarter" idx="15"/>
            <p:custDataLst>
              <p:tags r:id="rId3"/>
            </p:custDataLst>
          </p:nvPr>
        </p:nvSpPr>
        <p:spPr bwMode="gray">
          <a:xfrm>
            <a:off x="532885" y="1688281"/>
            <a:ext cx="8957123" cy="360000"/>
          </a:xfrm>
        </p:spPr>
        <p:txBody>
          <a:bodyPr lIns="0" anchor="b" anchorCtr="0">
            <a:noAutofit/>
          </a:bodyPr>
          <a:lstStyle>
            <a:lvl1pPr marL="0" indent="0">
              <a:lnSpc>
                <a:spcPct val="90000"/>
              </a:lnSpc>
              <a:spcBef>
                <a:spcPts val="672"/>
              </a:spcBef>
              <a:defRPr sz="1600"/>
            </a:lvl1pPr>
          </a:lstStyle>
          <a:p>
            <a:pPr lvl="0"/>
            <a:r>
              <a:rPr lang="de-DE" noProof="0" smtClean="0"/>
              <a:t>Click to edit Master text styles</a:t>
            </a:r>
          </a:p>
        </p:txBody>
      </p:sp>
      <p:sp>
        <p:nvSpPr>
          <p:cNvPr id="18" name="Textplatzhalter 17"/>
          <p:cNvSpPr>
            <a:spLocks noGrp="1"/>
          </p:cNvSpPr>
          <p:nvPr>
            <p:ph type="body" sz="quarter" idx="17" hasCustomPrompt="1"/>
            <p:custDataLst>
              <p:tags r:id="rId4"/>
            </p:custDataLst>
          </p:nvPr>
        </p:nvSpPr>
        <p:spPr bwMode="gray">
          <a:xfrm>
            <a:off x="532885" y="6165850"/>
            <a:ext cx="4392000" cy="288000"/>
          </a:xfrm>
        </p:spPr>
        <p:txBody>
          <a:bodyPr lIns="0" tIns="36000" rIns="0" bIns="0">
            <a:noAutofit/>
          </a:bodyPr>
          <a:lstStyle>
            <a:lvl1pPr marL="144000" indent="-144000" algn="l">
              <a:lnSpc>
                <a:spcPct val="100000"/>
              </a:lnSpc>
              <a:spcBef>
                <a:spcPts val="0"/>
              </a:spcBef>
              <a:buFont typeface="Arial" pitchFamily="34" charset="0"/>
              <a:buNone/>
              <a:tabLst>
                <a:tab pos="134938" algn="l"/>
              </a:tabLst>
              <a:defRPr sz="900">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dirty="0" smtClean="0"/>
              <a:t>*	Beispielfußnote 1: (kann sich über eine oder zwei Zeilen erstrecken)</a:t>
            </a:r>
          </a:p>
          <a:p>
            <a:pPr lvl="0"/>
            <a:r>
              <a:rPr lang="de-DE" dirty="0" smtClean="0"/>
              <a:t>**	Beispielfußnote : (kann sich über eine oder zwei Zeilen erstrecken)</a:t>
            </a:r>
          </a:p>
        </p:txBody>
      </p:sp>
      <p:sp>
        <p:nvSpPr>
          <p:cNvPr id="7" name="Textplatzhalter 15"/>
          <p:cNvSpPr txBox="1">
            <a:spLocks/>
          </p:cNvSpPr>
          <p:nvPr userDrawn="1">
            <p:custDataLst>
              <p:tags r:id="rId5"/>
            </p:custDataLst>
          </p:nvPr>
        </p:nvSpPr>
        <p:spPr bwMode="gray">
          <a:xfrm>
            <a:off x="532885" y="6383188"/>
            <a:ext cx="1620000"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marL="265113" marR="0" lvl="0" indent="-265113" algn="l" defTabSz="914400" rtl="0" eaLnBrk="1" fontAlgn="auto" latinLnBrk="0" hangingPunct="1">
              <a:lnSpc>
                <a:spcPct val="90000"/>
              </a:lnSpc>
              <a:spcBef>
                <a:spcPts val="672"/>
              </a:spcBef>
              <a:spcAft>
                <a:spcPts val="0"/>
              </a:spcAft>
              <a:buClr>
                <a:schemeClr val="tx2"/>
              </a:buClr>
              <a:buSzTx/>
              <a:buFontTx/>
              <a:buNone/>
              <a:tabLst/>
              <a:defRPr/>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Quelle: BrainNet</a:t>
            </a:r>
          </a:p>
        </p:txBody>
      </p:sp>
      <p:sp>
        <p:nvSpPr>
          <p:cNvPr id="9" name="Textplatzhalter 15"/>
          <p:cNvSpPr txBox="1">
            <a:spLocks/>
          </p:cNvSpPr>
          <p:nvPr userDrawn="1">
            <p:custDataLst>
              <p:tags r:id="rId6"/>
            </p:custDataLst>
          </p:nvPr>
        </p:nvSpPr>
        <p:spPr bwMode="gray">
          <a:xfrm>
            <a:off x="8642366" y="6383188"/>
            <a:ext cx="847642"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algn="r" defTabSz="655638">
              <a:lnSpc>
                <a:spcPct val="90000"/>
              </a:lnSpc>
              <a:spcBef>
                <a:spcPts val="672"/>
              </a:spcBef>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Seite </a:t>
            </a:r>
            <a:fld id="{6ACCE872-E717-41DF-A734-F3E919D007FE}" type="slidenum">
              <a:rPr lang="de-DE" sz="900" b="0" smtClean="0"/>
              <a:pPr algn="r" defTabSz="655638">
                <a:lnSpc>
                  <a:spcPct val="90000"/>
                </a:lnSpc>
                <a:spcBef>
                  <a:spcPts val="672"/>
                </a:spcBef>
              </a:pPr>
              <a:t>‹Nr.›</a:t>
            </a:fld>
            <a:endParaRPr lang="de-DE" sz="900" b="0" dirty="0"/>
          </a:p>
        </p:txBody>
      </p:sp>
      <p:sp>
        <p:nvSpPr>
          <p:cNvPr id="12" name="Textplatzhalter 17"/>
          <p:cNvSpPr>
            <a:spLocks noGrp="1"/>
          </p:cNvSpPr>
          <p:nvPr>
            <p:ph type="body" sz="quarter" idx="20" hasCustomPrompt="1"/>
            <p:custDataLst>
              <p:tags r:id="rId7"/>
            </p:custDataLst>
          </p:nvPr>
        </p:nvSpPr>
        <p:spPr bwMode="gray">
          <a:xfrm>
            <a:off x="4953000" y="6165850"/>
            <a:ext cx="4392000" cy="288000"/>
          </a:xfrm>
        </p:spPr>
        <p:txBody>
          <a:bodyPr lIns="0" tIns="36000" rIns="0" bIns="0">
            <a:noAutofit/>
          </a:bodyPr>
          <a:lstStyle>
            <a:lvl1pPr marL="144000" indent="-144000" algn="l">
              <a:lnSpc>
                <a:spcPct val="100000"/>
              </a:lnSpc>
              <a:spcBef>
                <a:spcPts val="0"/>
              </a:spcBef>
              <a:buFont typeface="Arial" pitchFamily="34" charset="0"/>
              <a:buNone/>
              <a:tabLst>
                <a:tab pos="134938" algn="l"/>
              </a:tabLst>
              <a:defRPr sz="900">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dirty="0" smtClean="0"/>
              <a:t>*	Beispielfußnote 2: (kann sich über eine oder zwei Zeilen erstrecken)</a:t>
            </a:r>
          </a:p>
          <a:p>
            <a:pPr lvl="0"/>
            <a:r>
              <a:rPr lang="de-DE" dirty="0" smtClean="0"/>
              <a:t>**	Beispielfußnote : (kann sich über eine oder zwei Zeilen erstrecken)</a:t>
            </a:r>
          </a:p>
        </p:txBody>
      </p:sp>
      <p:sp>
        <p:nvSpPr>
          <p:cNvPr id="13" name="Textplatzhalter 22"/>
          <p:cNvSpPr>
            <a:spLocks noGrp="1"/>
          </p:cNvSpPr>
          <p:nvPr>
            <p:ph type="body" sz="quarter" idx="16" hasCustomPrompt="1"/>
            <p:custDataLst>
              <p:tags r:id="rId8"/>
            </p:custDataLst>
          </p:nvPr>
        </p:nvSpPr>
        <p:spPr bwMode="gray">
          <a:xfrm rot="16200000">
            <a:off x="9064127" y="1527626"/>
            <a:ext cx="1296000" cy="417600"/>
          </a:xfrm>
          <a:solidFill>
            <a:srgbClr val="FF0000"/>
          </a:solidFill>
        </p:spPr>
        <p:txBody>
          <a:bodyPr lIns="0" tIns="0" rIns="0" bIns="0" anchor="ctr" anchorCtr="0">
            <a:noAutofit/>
          </a:bodyPr>
          <a:lstStyle>
            <a:lvl1pPr marL="0" indent="0" algn="ctr">
              <a:lnSpc>
                <a:spcPct val="90000"/>
              </a:lnSpc>
              <a:spcBef>
                <a:spcPts val="672"/>
              </a:spcBef>
              <a:defRPr sz="1600" b="1">
                <a:solidFill>
                  <a:schemeClr val="bg1"/>
                </a:solidFill>
                <a:latin typeface="Arial" pitchFamily="34" charset="0"/>
                <a:cs typeface="Arial" pitchFamily="34" charset="0"/>
              </a:defRPr>
            </a:lvl1pPr>
          </a:lstStyle>
          <a:p>
            <a:pPr lvl="0"/>
            <a:r>
              <a:rPr lang="de-DE" noProof="0" dirty="0" smtClean="0"/>
              <a:t>Entwurf</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U - Presentation slide with text">
    <p:spTree>
      <p:nvGrpSpPr>
        <p:cNvPr id="1" name=""/>
        <p:cNvGrpSpPr/>
        <p:nvPr/>
      </p:nvGrpSpPr>
      <p:grpSpPr>
        <a:xfrm>
          <a:off x="0" y="0"/>
          <a:ext cx="0" cy="0"/>
          <a:chOff x="0" y="0"/>
          <a:chExt cx="0" cy="0"/>
        </a:xfrm>
      </p:grpSpPr>
      <p:graphicFrame>
        <p:nvGraphicFramePr>
          <p:cNvPr id="11" name="Object 10" hidden="1"/>
          <p:cNvGraphicFramePr>
            <a:graphicFrameLocks/>
          </p:cNvGraphicFramePr>
          <p:nvPr/>
        </p:nvGraphicFramePr>
        <p:xfrm>
          <a:off x="0" y="0"/>
          <a:ext cx="158750" cy="158750"/>
        </p:xfrm>
        <a:graphic>
          <a:graphicData uri="http://schemas.openxmlformats.org/presentationml/2006/ole">
            <p:oleObj spid="_x0000_s13316" name="think-cell Folie" r:id="rId10" imgW="0" imgH="0" progId="TCLayout.ActiveDocument.1">
              <p:embed/>
            </p:oleObj>
          </a:graphicData>
        </a:graphic>
      </p:graphicFrame>
      <p:sp>
        <p:nvSpPr>
          <p:cNvPr id="10" name="Textplatzhalter 9"/>
          <p:cNvSpPr>
            <a:spLocks noGrp="1"/>
          </p:cNvSpPr>
          <p:nvPr>
            <p:ph type="body" sz="quarter" idx="13"/>
            <p:custDataLst>
              <p:tags r:id="rId2"/>
            </p:custDataLst>
          </p:nvPr>
        </p:nvSpPr>
        <p:spPr bwMode="gray">
          <a:xfrm>
            <a:off x="532885" y="1072800"/>
            <a:ext cx="8957123" cy="518400"/>
          </a:xfrm>
          <a:ln>
            <a:noFill/>
          </a:ln>
        </p:spPr>
        <p:txBody>
          <a:bodyPr lIns="0" tIns="0" rIns="0" bIns="0" anchor="b" anchorCtr="0">
            <a:noAutofit/>
          </a:bodyPr>
          <a:lstStyle>
            <a:lvl1pPr marL="0" indent="0">
              <a:lnSpc>
                <a:spcPct val="90000"/>
              </a:lnSpc>
              <a:spcBef>
                <a:spcPts val="672"/>
              </a:spcBef>
              <a:defRPr sz="2000" b="1">
                <a:solidFill>
                  <a:schemeClr val="bg2"/>
                </a:solidFill>
                <a:latin typeface="Arial Narrow" pitchFamily="34" charset="0"/>
              </a:defRPr>
            </a:lvl1pPr>
          </a:lstStyle>
          <a:p>
            <a:pPr lvl="0"/>
            <a:r>
              <a:rPr lang="de-DE" noProof="0" smtClean="0"/>
              <a:t>Click to edit Master text styles</a:t>
            </a:r>
          </a:p>
        </p:txBody>
      </p:sp>
      <p:sp>
        <p:nvSpPr>
          <p:cNvPr id="14" name="Textplatzhalter 13"/>
          <p:cNvSpPr>
            <a:spLocks noGrp="1"/>
          </p:cNvSpPr>
          <p:nvPr>
            <p:ph type="body" sz="quarter" idx="15"/>
            <p:custDataLst>
              <p:tags r:id="rId3"/>
            </p:custDataLst>
          </p:nvPr>
        </p:nvSpPr>
        <p:spPr bwMode="gray">
          <a:xfrm>
            <a:off x="532885" y="1688281"/>
            <a:ext cx="8957123" cy="360000"/>
          </a:xfrm>
        </p:spPr>
        <p:txBody>
          <a:bodyPr lIns="0" anchor="b" anchorCtr="0">
            <a:noAutofit/>
          </a:bodyPr>
          <a:lstStyle>
            <a:lvl1pPr marL="0" indent="0">
              <a:lnSpc>
                <a:spcPct val="90000"/>
              </a:lnSpc>
              <a:spcBef>
                <a:spcPts val="672"/>
              </a:spcBef>
              <a:defRPr sz="1600"/>
            </a:lvl1pPr>
          </a:lstStyle>
          <a:p>
            <a:pPr lvl="0"/>
            <a:r>
              <a:rPr lang="de-DE" noProof="0" smtClean="0"/>
              <a:t>Click to edit Master text styles</a:t>
            </a:r>
          </a:p>
        </p:txBody>
      </p:sp>
      <p:sp>
        <p:nvSpPr>
          <p:cNvPr id="17" name="Textplatzhalter 17"/>
          <p:cNvSpPr>
            <a:spLocks noGrp="1"/>
          </p:cNvSpPr>
          <p:nvPr>
            <p:ph type="body" sz="quarter" idx="17" hasCustomPrompt="1"/>
            <p:custDataLst>
              <p:tags r:id="rId4"/>
            </p:custDataLst>
          </p:nvPr>
        </p:nvSpPr>
        <p:spPr bwMode="gray">
          <a:xfrm>
            <a:off x="532884" y="6165850"/>
            <a:ext cx="4392000" cy="288000"/>
          </a:xfrm>
        </p:spPr>
        <p:txBody>
          <a:bodyPr lIns="0" tIns="36000" rIns="0" bIns="0">
            <a:noAutofit/>
          </a:bodyPr>
          <a:lstStyle>
            <a:lvl1pPr marL="144000" indent="-144000" algn="l">
              <a:lnSpc>
                <a:spcPct val="100000"/>
              </a:lnSpc>
              <a:spcBef>
                <a:spcPts val="0"/>
              </a:spcBef>
              <a:buFont typeface="Arial" pitchFamily="34" charset="0"/>
              <a:buNone/>
              <a:tabLst>
                <a:tab pos="134938" algn="l"/>
              </a:tabLst>
              <a:defRPr sz="900">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dirty="0" smtClean="0"/>
              <a:t>*	Beispielfußnote 1: (kann sich über eine oder zwei Zeilen erstrecken)</a:t>
            </a:r>
          </a:p>
          <a:p>
            <a:pPr lvl="0"/>
            <a:r>
              <a:rPr lang="de-DE" dirty="0" smtClean="0"/>
              <a:t>**	Beispielfußnote : (kann sich über eine oder zwei Zeilen erstrecken)</a:t>
            </a:r>
          </a:p>
        </p:txBody>
      </p:sp>
      <p:sp>
        <p:nvSpPr>
          <p:cNvPr id="18" name="Textplatzhalter 17"/>
          <p:cNvSpPr>
            <a:spLocks noGrp="1"/>
          </p:cNvSpPr>
          <p:nvPr>
            <p:ph type="body" sz="quarter" idx="20" hasCustomPrompt="1"/>
            <p:custDataLst>
              <p:tags r:id="rId5"/>
            </p:custDataLst>
          </p:nvPr>
        </p:nvSpPr>
        <p:spPr bwMode="gray">
          <a:xfrm>
            <a:off x="4952999" y="6165850"/>
            <a:ext cx="4392000" cy="288000"/>
          </a:xfrm>
        </p:spPr>
        <p:txBody>
          <a:bodyPr lIns="0" tIns="36000" rIns="0" bIns="0">
            <a:noAutofit/>
          </a:bodyPr>
          <a:lstStyle>
            <a:lvl1pPr marL="144000" indent="-144000" algn="l">
              <a:lnSpc>
                <a:spcPct val="100000"/>
              </a:lnSpc>
              <a:spcBef>
                <a:spcPts val="0"/>
              </a:spcBef>
              <a:buFont typeface="Arial" pitchFamily="34" charset="0"/>
              <a:buNone/>
              <a:tabLst>
                <a:tab pos="134938" algn="l"/>
              </a:tabLst>
              <a:defRPr sz="900">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dirty="0" smtClean="0"/>
              <a:t>*	Beispielfußnote 2: (kann sich über eine oder zwei Zeilen erstrecken)</a:t>
            </a:r>
          </a:p>
          <a:p>
            <a:pPr lvl="0"/>
            <a:r>
              <a:rPr lang="de-DE" dirty="0" smtClean="0"/>
              <a:t>**	Beispielfußnote : (kann sich über eine oder zwei Zeilen erstrecken)</a:t>
            </a:r>
          </a:p>
        </p:txBody>
      </p:sp>
      <p:sp>
        <p:nvSpPr>
          <p:cNvPr id="12" name="Textplatzhalter 15"/>
          <p:cNvSpPr txBox="1">
            <a:spLocks/>
          </p:cNvSpPr>
          <p:nvPr userDrawn="1">
            <p:custDataLst>
              <p:tags r:id="rId6"/>
            </p:custDataLst>
          </p:nvPr>
        </p:nvSpPr>
        <p:spPr bwMode="gray">
          <a:xfrm>
            <a:off x="532885" y="6383188"/>
            <a:ext cx="1620000"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marL="265113" marR="0" lvl="0" indent="-265113" algn="l" defTabSz="914400" rtl="0" eaLnBrk="1" fontAlgn="auto" latinLnBrk="0" hangingPunct="1">
              <a:lnSpc>
                <a:spcPct val="90000"/>
              </a:lnSpc>
              <a:spcBef>
                <a:spcPts val="672"/>
              </a:spcBef>
              <a:spcAft>
                <a:spcPts val="0"/>
              </a:spcAft>
              <a:buClr>
                <a:schemeClr val="tx2"/>
              </a:buClr>
              <a:buSzTx/>
              <a:buFontTx/>
              <a:buNone/>
              <a:tabLst/>
              <a:defRPr/>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Quelle: BrainNet</a:t>
            </a:r>
          </a:p>
        </p:txBody>
      </p:sp>
      <p:sp>
        <p:nvSpPr>
          <p:cNvPr id="13" name="Textplatzhalter 15"/>
          <p:cNvSpPr txBox="1">
            <a:spLocks/>
          </p:cNvSpPr>
          <p:nvPr userDrawn="1">
            <p:custDataLst>
              <p:tags r:id="rId7"/>
            </p:custDataLst>
          </p:nvPr>
        </p:nvSpPr>
        <p:spPr bwMode="gray">
          <a:xfrm>
            <a:off x="8642366" y="6383188"/>
            <a:ext cx="847642"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algn="r" defTabSz="655638">
              <a:lnSpc>
                <a:spcPct val="90000"/>
              </a:lnSpc>
              <a:spcBef>
                <a:spcPts val="672"/>
              </a:spcBef>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Seite </a:t>
            </a:r>
            <a:fld id="{6ACCE872-E717-41DF-A734-F3E919D007FE}" type="slidenum">
              <a:rPr lang="de-DE" sz="900" b="0" smtClean="0"/>
              <a:pPr algn="r" defTabSz="655638">
                <a:lnSpc>
                  <a:spcPct val="90000"/>
                </a:lnSpc>
                <a:spcBef>
                  <a:spcPts val="672"/>
                </a:spcBef>
              </a:pPr>
              <a:t>‹Nr.›</a:t>
            </a:fld>
            <a:endParaRPr lang="de-DE" sz="900" b="0" dirty="0"/>
          </a:p>
        </p:txBody>
      </p:sp>
      <p:sp>
        <p:nvSpPr>
          <p:cNvPr id="15" name="Textplatzhalter 23"/>
          <p:cNvSpPr>
            <a:spLocks noGrp="1"/>
          </p:cNvSpPr>
          <p:nvPr>
            <p:ph type="body" sz="quarter" idx="19"/>
            <p:custDataLst>
              <p:tags r:id="rId8"/>
            </p:custDataLst>
          </p:nvPr>
        </p:nvSpPr>
        <p:spPr bwMode="gray">
          <a:xfrm>
            <a:off x="532885" y="2134800"/>
            <a:ext cx="8957123" cy="4032000"/>
          </a:xfrm>
        </p:spPr>
        <p:txBody>
          <a:bodyPr lIns="0">
            <a:noAutofit/>
          </a:bodyPr>
          <a:lstStyle>
            <a:lvl1pPr marL="216000" indent="-216000">
              <a:lnSpc>
                <a:spcPct val="90000"/>
              </a:lnSpc>
              <a:spcBef>
                <a:spcPts val="672"/>
              </a:spcBef>
              <a:spcAft>
                <a:spcPts val="0"/>
              </a:spcAft>
              <a:buClr>
                <a:schemeClr val="bg2"/>
              </a:buClr>
              <a:buSzPct val="100000"/>
              <a:buFont typeface="Wingdings" pitchFamily="2" charset="2"/>
              <a:buChar char="n"/>
              <a:defRPr sz="1600" b="1">
                <a:latin typeface="Arial" pitchFamily="34" charset="0"/>
                <a:cs typeface="Arial" pitchFamily="34" charset="0"/>
              </a:defRPr>
            </a:lvl1pPr>
            <a:lvl2pPr marL="216000" indent="-216000">
              <a:lnSpc>
                <a:spcPct val="90000"/>
              </a:lnSpc>
              <a:spcBef>
                <a:spcPts val="672"/>
              </a:spcBef>
              <a:spcAft>
                <a:spcPts val="0"/>
              </a:spcAft>
              <a:buClr>
                <a:schemeClr val="bg2"/>
              </a:buClr>
              <a:buFont typeface="Wingdings" pitchFamily="2" charset="2"/>
              <a:buChar char="n"/>
              <a:defRPr sz="1600">
                <a:latin typeface="Arial" pitchFamily="34" charset="0"/>
                <a:cs typeface="Arial" pitchFamily="34" charset="0"/>
              </a:defRPr>
            </a:lvl2pPr>
            <a:lvl3pPr marL="540000" indent="-216000">
              <a:lnSpc>
                <a:spcPct val="90000"/>
              </a:lnSpc>
              <a:spcBef>
                <a:spcPts val="672"/>
              </a:spcBef>
              <a:spcAft>
                <a:spcPts val="0"/>
              </a:spcAft>
              <a:buClr>
                <a:schemeClr val="bg2"/>
              </a:buClr>
              <a:buFont typeface="Wingdings" pitchFamily="2" charset="2"/>
              <a:buChar char="n"/>
              <a:defRPr sz="1600">
                <a:latin typeface="Arial" pitchFamily="34" charset="0"/>
                <a:cs typeface="Arial" pitchFamily="34" charset="0"/>
              </a:defRPr>
            </a:lvl3pPr>
            <a:lvl4pPr marL="792000" indent="-180000">
              <a:lnSpc>
                <a:spcPct val="90000"/>
              </a:lnSpc>
              <a:spcBef>
                <a:spcPts val="672"/>
              </a:spcBef>
              <a:spcAft>
                <a:spcPts val="0"/>
              </a:spcAft>
              <a:buClr>
                <a:schemeClr val="bg2"/>
              </a:buClr>
              <a:buFont typeface="Wingdings" pitchFamily="2" charset="2"/>
              <a:buChar char="n"/>
              <a:defRPr sz="1400">
                <a:latin typeface="Arial" pitchFamily="34" charset="0"/>
                <a:cs typeface="Arial" pitchFamily="34" charset="0"/>
              </a:defRPr>
            </a:lvl4pPr>
            <a:lvl5pPr marL="1060450" indent="-265113">
              <a:lnSpc>
                <a:spcPct val="90000"/>
              </a:lnSpc>
              <a:spcBef>
                <a:spcPts val="768"/>
              </a:spcBef>
              <a:spcAft>
                <a:spcPts val="400"/>
              </a:spcAft>
              <a:buClr>
                <a:schemeClr val="tx2"/>
              </a:buClr>
              <a:buFont typeface="Wingdings" pitchFamily="2" charset="2"/>
              <a:buChar char="n"/>
              <a:defRPr sz="1400">
                <a:latin typeface="Arial" pitchFamily="34" charset="0"/>
                <a:cs typeface="Arial" pitchFamily="34" charset="0"/>
              </a:defRPr>
            </a:lvl5pPr>
          </a:lstStyle>
          <a:p>
            <a:pPr lvl="0"/>
            <a:r>
              <a:rPr lang="de-DE" noProof="0" smtClean="0"/>
              <a:t>Click to edit Master text styles</a:t>
            </a:r>
          </a:p>
          <a:p>
            <a:pPr lvl="1"/>
            <a:r>
              <a:rPr lang="de-DE" noProof="0" smtClean="0"/>
              <a:t>Second level</a:t>
            </a:r>
          </a:p>
          <a:p>
            <a:pPr lvl="2"/>
            <a:r>
              <a:rPr lang="de-DE" noProof="0" smtClean="0"/>
              <a:t>Third level</a:t>
            </a:r>
          </a:p>
          <a:p>
            <a:pPr lvl="3"/>
            <a:r>
              <a:rPr lang="de-DE" noProof="0"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 - Presentation slide with red remark">
    <p:spTree>
      <p:nvGrpSpPr>
        <p:cNvPr id="1" name=""/>
        <p:cNvGrpSpPr/>
        <p:nvPr/>
      </p:nvGrpSpPr>
      <p:grpSpPr>
        <a:xfrm>
          <a:off x="0" y="0"/>
          <a:ext cx="0" cy="0"/>
          <a:chOff x="0" y="0"/>
          <a:chExt cx="0" cy="0"/>
        </a:xfrm>
      </p:grpSpPr>
      <p:graphicFrame>
        <p:nvGraphicFramePr>
          <p:cNvPr id="12" name="Object 11" hidden="1"/>
          <p:cNvGraphicFramePr>
            <a:graphicFrameLocks/>
          </p:cNvGraphicFramePr>
          <p:nvPr/>
        </p:nvGraphicFramePr>
        <p:xfrm>
          <a:off x="0" y="0"/>
          <a:ext cx="158750" cy="158750"/>
        </p:xfrm>
        <a:graphic>
          <a:graphicData uri="http://schemas.openxmlformats.org/presentationml/2006/ole">
            <p:oleObj spid="_x0000_s6148" name="think-cell Folie" r:id="rId11" imgW="0" imgH="0" progId="TCLayout.ActiveDocument.1">
              <p:embed/>
            </p:oleObj>
          </a:graphicData>
        </a:graphic>
      </p:graphicFrame>
      <p:sp>
        <p:nvSpPr>
          <p:cNvPr id="10" name="Textplatzhalter 9"/>
          <p:cNvSpPr>
            <a:spLocks noGrp="1"/>
          </p:cNvSpPr>
          <p:nvPr>
            <p:ph type="body" sz="quarter" idx="13"/>
            <p:custDataLst>
              <p:tags r:id="rId2"/>
            </p:custDataLst>
          </p:nvPr>
        </p:nvSpPr>
        <p:spPr bwMode="gray">
          <a:xfrm>
            <a:off x="532885" y="1072800"/>
            <a:ext cx="8957123" cy="518400"/>
          </a:xfrm>
        </p:spPr>
        <p:txBody>
          <a:bodyPr lIns="0" tIns="0" rIns="0" bIns="0" anchor="b" anchorCtr="0">
            <a:noAutofit/>
          </a:bodyPr>
          <a:lstStyle>
            <a:lvl1pPr marL="0" indent="0">
              <a:lnSpc>
                <a:spcPct val="90000"/>
              </a:lnSpc>
              <a:spcBef>
                <a:spcPts val="672"/>
              </a:spcBef>
              <a:defRPr sz="2000" b="1">
                <a:solidFill>
                  <a:schemeClr val="bg2"/>
                </a:solidFill>
                <a:latin typeface="Arial Narrow" pitchFamily="34" charset="0"/>
              </a:defRPr>
            </a:lvl1pPr>
          </a:lstStyle>
          <a:p>
            <a:pPr lvl="0"/>
            <a:r>
              <a:rPr lang="de-DE" noProof="0" smtClean="0"/>
              <a:t>Click to edit Master text styles</a:t>
            </a:r>
          </a:p>
        </p:txBody>
      </p:sp>
      <p:sp>
        <p:nvSpPr>
          <p:cNvPr id="14" name="Textplatzhalter 13"/>
          <p:cNvSpPr>
            <a:spLocks noGrp="1"/>
          </p:cNvSpPr>
          <p:nvPr>
            <p:ph type="body" sz="quarter" idx="15"/>
            <p:custDataLst>
              <p:tags r:id="rId3"/>
            </p:custDataLst>
          </p:nvPr>
        </p:nvSpPr>
        <p:spPr bwMode="gray">
          <a:xfrm>
            <a:off x="532885" y="1688281"/>
            <a:ext cx="8957123" cy="360000"/>
          </a:xfrm>
        </p:spPr>
        <p:txBody>
          <a:bodyPr lIns="0" anchor="b" anchorCtr="0">
            <a:noAutofit/>
          </a:bodyPr>
          <a:lstStyle>
            <a:lvl1pPr marL="0" indent="0">
              <a:lnSpc>
                <a:spcPct val="90000"/>
              </a:lnSpc>
              <a:spcBef>
                <a:spcPts val="672"/>
              </a:spcBef>
              <a:defRPr sz="1600"/>
            </a:lvl1pPr>
          </a:lstStyle>
          <a:p>
            <a:pPr lvl="0"/>
            <a:r>
              <a:rPr lang="de-DE" noProof="0" smtClean="0"/>
              <a:t>Click to edit Master text styles</a:t>
            </a:r>
          </a:p>
        </p:txBody>
      </p:sp>
      <p:sp>
        <p:nvSpPr>
          <p:cNvPr id="13" name="Textplatzhalter 22"/>
          <p:cNvSpPr>
            <a:spLocks noGrp="1"/>
          </p:cNvSpPr>
          <p:nvPr>
            <p:ph type="body" sz="quarter" idx="16" hasCustomPrompt="1"/>
            <p:custDataLst>
              <p:tags r:id="rId4"/>
            </p:custDataLst>
          </p:nvPr>
        </p:nvSpPr>
        <p:spPr bwMode="gray">
          <a:xfrm rot="16200000">
            <a:off x="9064127" y="1527626"/>
            <a:ext cx="1296000" cy="417600"/>
          </a:xfrm>
          <a:solidFill>
            <a:srgbClr val="FF0000"/>
          </a:solidFill>
        </p:spPr>
        <p:txBody>
          <a:bodyPr lIns="0" tIns="0" rIns="0" bIns="0" anchor="ctr" anchorCtr="0">
            <a:noAutofit/>
          </a:bodyPr>
          <a:lstStyle>
            <a:lvl1pPr marL="0" indent="0" algn="ctr">
              <a:lnSpc>
                <a:spcPct val="90000"/>
              </a:lnSpc>
              <a:spcBef>
                <a:spcPts val="672"/>
              </a:spcBef>
              <a:defRPr sz="1600" b="1">
                <a:solidFill>
                  <a:schemeClr val="bg1"/>
                </a:solidFill>
                <a:latin typeface="Arial" pitchFamily="34" charset="0"/>
                <a:cs typeface="Arial" pitchFamily="34" charset="0"/>
              </a:defRPr>
            </a:lvl1pPr>
          </a:lstStyle>
          <a:p>
            <a:pPr lvl="0"/>
            <a:r>
              <a:rPr lang="de-DE" noProof="0" dirty="0" smtClean="0"/>
              <a:t>Entwurf</a:t>
            </a:r>
          </a:p>
        </p:txBody>
      </p:sp>
      <p:sp>
        <p:nvSpPr>
          <p:cNvPr id="19" name="Textplatzhalter 17"/>
          <p:cNvSpPr>
            <a:spLocks noGrp="1"/>
          </p:cNvSpPr>
          <p:nvPr>
            <p:ph type="body" sz="quarter" idx="17" hasCustomPrompt="1"/>
            <p:custDataLst>
              <p:tags r:id="rId5"/>
            </p:custDataLst>
          </p:nvPr>
        </p:nvSpPr>
        <p:spPr bwMode="gray">
          <a:xfrm>
            <a:off x="532885" y="6165850"/>
            <a:ext cx="4392000" cy="288000"/>
          </a:xfrm>
        </p:spPr>
        <p:txBody>
          <a:bodyPr lIns="0" tIns="36000" rIns="0" bIns="0">
            <a:noAutofit/>
          </a:bodyPr>
          <a:lstStyle>
            <a:lvl1pPr marL="144000" indent="-144000" algn="l">
              <a:lnSpc>
                <a:spcPct val="100000"/>
              </a:lnSpc>
              <a:spcBef>
                <a:spcPts val="0"/>
              </a:spcBef>
              <a:buFont typeface="Arial" pitchFamily="34" charset="0"/>
              <a:buNone/>
              <a:tabLst>
                <a:tab pos="134938" algn="l"/>
              </a:tabLst>
              <a:defRPr sz="900">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dirty="0" smtClean="0"/>
              <a:t>*	Beispielfußnote 1: (kann sich über eine oder zwei Zeilen erstrecken)</a:t>
            </a:r>
          </a:p>
          <a:p>
            <a:pPr lvl="0"/>
            <a:r>
              <a:rPr lang="de-DE" dirty="0" smtClean="0"/>
              <a:t>**	Beispielfußnote : (kann sich über eine oder zwei Zeilen erstrecken)</a:t>
            </a:r>
          </a:p>
        </p:txBody>
      </p:sp>
      <p:sp>
        <p:nvSpPr>
          <p:cNvPr id="20" name="Textplatzhalter 17"/>
          <p:cNvSpPr>
            <a:spLocks noGrp="1"/>
          </p:cNvSpPr>
          <p:nvPr>
            <p:ph type="body" sz="quarter" idx="20" hasCustomPrompt="1"/>
            <p:custDataLst>
              <p:tags r:id="rId6"/>
            </p:custDataLst>
          </p:nvPr>
        </p:nvSpPr>
        <p:spPr bwMode="gray">
          <a:xfrm>
            <a:off x="4953000" y="6165850"/>
            <a:ext cx="4392000" cy="288000"/>
          </a:xfrm>
        </p:spPr>
        <p:txBody>
          <a:bodyPr lIns="0" tIns="36000" rIns="0" bIns="0">
            <a:noAutofit/>
          </a:bodyPr>
          <a:lstStyle>
            <a:lvl1pPr marL="144000" indent="-144000" algn="l">
              <a:lnSpc>
                <a:spcPct val="100000"/>
              </a:lnSpc>
              <a:spcBef>
                <a:spcPts val="0"/>
              </a:spcBef>
              <a:buFont typeface="Arial" pitchFamily="34" charset="0"/>
              <a:buNone/>
              <a:tabLst>
                <a:tab pos="134938" algn="l"/>
              </a:tabLst>
              <a:defRPr sz="900">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dirty="0" smtClean="0"/>
              <a:t>*	Beispielfußnote 2: (kann sich über eine oder zwei Zeilen erstrecken)</a:t>
            </a:r>
          </a:p>
          <a:p>
            <a:pPr lvl="0"/>
            <a:r>
              <a:rPr lang="de-DE" dirty="0" smtClean="0"/>
              <a:t>**	Beispielfußnote : (kann sich über eine oder zwei Zeilen erstrecken)</a:t>
            </a:r>
          </a:p>
        </p:txBody>
      </p:sp>
      <p:sp>
        <p:nvSpPr>
          <p:cNvPr id="15" name="Textplatzhalter 15"/>
          <p:cNvSpPr txBox="1">
            <a:spLocks/>
          </p:cNvSpPr>
          <p:nvPr userDrawn="1">
            <p:custDataLst>
              <p:tags r:id="rId7"/>
            </p:custDataLst>
          </p:nvPr>
        </p:nvSpPr>
        <p:spPr bwMode="gray">
          <a:xfrm>
            <a:off x="532885" y="6383188"/>
            <a:ext cx="1620000"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marL="265113" marR="0" lvl="0" indent="-265113" algn="l" defTabSz="914400" rtl="0" eaLnBrk="1" fontAlgn="auto" latinLnBrk="0" hangingPunct="1">
              <a:lnSpc>
                <a:spcPct val="90000"/>
              </a:lnSpc>
              <a:spcBef>
                <a:spcPts val="672"/>
              </a:spcBef>
              <a:spcAft>
                <a:spcPts val="0"/>
              </a:spcAft>
              <a:buClr>
                <a:schemeClr val="tx2"/>
              </a:buClr>
              <a:buSzTx/>
              <a:buFontTx/>
              <a:buNone/>
              <a:tabLst/>
              <a:defRPr/>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Quelle: BrainNet</a:t>
            </a:r>
          </a:p>
        </p:txBody>
      </p:sp>
      <p:sp>
        <p:nvSpPr>
          <p:cNvPr id="16" name="Textplatzhalter 15"/>
          <p:cNvSpPr txBox="1">
            <a:spLocks/>
          </p:cNvSpPr>
          <p:nvPr userDrawn="1">
            <p:custDataLst>
              <p:tags r:id="rId8"/>
            </p:custDataLst>
          </p:nvPr>
        </p:nvSpPr>
        <p:spPr bwMode="gray">
          <a:xfrm>
            <a:off x="8642366" y="6383188"/>
            <a:ext cx="847642"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algn="r" defTabSz="655638">
              <a:lnSpc>
                <a:spcPct val="90000"/>
              </a:lnSpc>
              <a:spcBef>
                <a:spcPts val="672"/>
              </a:spcBef>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Seite </a:t>
            </a:r>
            <a:fld id="{6ACCE872-E717-41DF-A734-F3E919D007FE}" type="slidenum">
              <a:rPr lang="de-DE" sz="900" b="0" smtClean="0"/>
              <a:pPr algn="r" defTabSz="655638">
                <a:lnSpc>
                  <a:spcPct val="90000"/>
                </a:lnSpc>
                <a:spcBef>
                  <a:spcPts val="672"/>
                </a:spcBef>
              </a:pPr>
              <a:t>‹Nr.›</a:t>
            </a:fld>
            <a:endParaRPr lang="de-DE" sz="900" b="0" dirty="0"/>
          </a:p>
        </p:txBody>
      </p:sp>
      <p:sp>
        <p:nvSpPr>
          <p:cNvPr id="17" name="Textplatzhalter 23"/>
          <p:cNvSpPr>
            <a:spLocks noGrp="1"/>
          </p:cNvSpPr>
          <p:nvPr>
            <p:ph type="body" sz="quarter" idx="19"/>
            <p:custDataLst>
              <p:tags r:id="rId9"/>
            </p:custDataLst>
          </p:nvPr>
        </p:nvSpPr>
        <p:spPr bwMode="gray">
          <a:xfrm>
            <a:off x="532885" y="2134800"/>
            <a:ext cx="8957123" cy="4032000"/>
          </a:xfrm>
        </p:spPr>
        <p:txBody>
          <a:bodyPr lIns="0">
            <a:noAutofit/>
          </a:bodyPr>
          <a:lstStyle>
            <a:lvl1pPr marL="216000" indent="-216000">
              <a:lnSpc>
                <a:spcPct val="90000"/>
              </a:lnSpc>
              <a:spcBef>
                <a:spcPts val="672"/>
              </a:spcBef>
              <a:spcAft>
                <a:spcPts val="0"/>
              </a:spcAft>
              <a:buClr>
                <a:schemeClr val="bg2"/>
              </a:buClr>
              <a:buSzPct val="100000"/>
              <a:buFont typeface="Wingdings" pitchFamily="2" charset="2"/>
              <a:buChar char="n"/>
              <a:defRPr sz="1600" b="1">
                <a:latin typeface="Arial" pitchFamily="34" charset="0"/>
                <a:cs typeface="Arial" pitchFamily="34" charset="0"/>
              </a:defRPr>
            </a:lvl1pPr>
            <a:lvl2pPr marL="216000" indent="-216000">
              <a:lnSpc>
                <a:spcPct val="90000"/>
              </a:lnSpc>
              <a:spcBef>
                <a:spcPts val="672"/>
              </a:spcBef>
              <a:spcAft>
                <a:spcPts val="0"/>
              </a:spcAft>
              <a:buClr>
                <a:schemeClr val="bg2"/>
              </a:buClr>
              <a:buFont typeface="Wingdings" pitchFamily="2" charset="2"/>
              <a:buChar char="n"/>
              <a:defRPr sz="1600">
                <a:latin typeface="Arial" pitchFamily="34" charset="0"/>
                <a:cs typeface="Arial" pitchFamily="34" charset="0"/>
              </a:defRPr>
            </a:lvl2pPr>
            <a:lvl3pPr marL="540000" indent="-216000">
              <a:lnSpc>
                <a:spcPct val="90000"/>
              </a:lnSpc>
              <a:spcBef>
                <a:spcPts val="672"/>
              </a:spcBef>
              <a:spcAft>
                <a:spcPts val="0"/>
              </a:spcAft>
              <a:buClr>
                <a:schemeClr val="bg2"/>
              </a:buClr>
              <a:buFont typeface="Wingdings" pitchFamily="2" charset="2"/>
              <a:buChar char="n"/>
              <a:defRPr sz="1600">
                <a:latin typeface="Arial" pitchFamily="34" charset="0"/>
                <a:cs typeface="Arial" pitchFamily="34" charset="0"/>
              </a:defRPr>
            </a:lvl3pPr>
            <a:lvl4pPr marL="792000" indent="-180000">
              <a:lnSpc>
                <a:spcPct val="90000"/>
              </a:lnSpc>
              <a:spcBef>
                <a:spcPts val="672"/>
              </a:spcBef>
              <a:spcAft>
                <a:spcPts val="0"/>
              </a:spcAft>
              <a:buClr>
                <a:schemeClr val="bg2"/>
              </a:buClr>
              <a:buFont typeface="Wingdings" pitchFamily="2" charset="2"/>
              <a:buChar char="n"/>
              <a:defRPr sz="1400">
                <a:latin typeface="Arial" pitchFamily="34" charset="0"/>
                <a:cs typeface="Arial" pitchFamily="34" charset="0"/>
              </a:defRPr>
            </a:lvl4pPr>
            <a:lvl5pPr marL="1060450" indent="-265113">
              <a:lnSpc>
                <a:spcPct val="90000"/>
              </a:lnSpc>
              <a:spcBef>
                <a:spcPts val="768"/>
              </a:spcBef>
              <a:spcAft>
                <a:spcPts val="400"/>
              </a:spcAft>
              <a:buClr>
                <a:schemeClr val="tx2"/>
              </a:buClr>
              <a:buFont typeface="Wingdings" pitchFamily="2" charset="2"/>
              <a:buChar char="n"/>
              <a:defRPr sz="1400">
                <a:latin typeface="Arial" pitchFamily="34" charset="0"/>
                <a:cs typeface="Arial" pitchFamily="34" charset="0"/>
              </a:defRPr>
            </a:lvl5pPr>
          </a:lstStyle>
          <a:p>
            <a:pPr lvl="0"/>
            <a:r>
              <a:rPr lang="de-DE" noProof="0" smtClean="0"/>
              <a:t>Click to edit Master text styles</a:t>
            </a:r>
          </a:p>
          <a:p>
            <a:pPr lvl="1"/>
            <a:r>
              <a:rPr lang="de-DE" noProof="0" smtClean="0"/>
              <a:t>Second level</a:t>
            </a:r>
          </a:p>
          <a:p>
            <a:pPr lvl="2"/>
            <a:r>
              <a:rPr lang="de-DE" noProof="0" smtClean="0"/>
              <a:t>Third level</a:t>
            </a:r>
          </a:p>
          <a:p>
            <a:pPr lvl="3"/>
            <a:r>
              <a:rPr lang="de-DE" noProof="0"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EU - Contact Information Slide">
    <p:spTree>
      <p:nvGrpSpPr>
        <p:cNvPr id="1" name=""/>
        <p:cNvGrpSpPr/>
        <p:nvPr/>
      </p:nvGrpSpPr>
      <p:grpSpPr>
        <a:xfrm>
          <a:off x="0" y="0"/>
          <a:ext cx="0" cy="0"/>
          <a:chOff x="0" y="0"/>
          <a:chExt cx="0" cy="0"/>
        </a:xfrm>
      </p:grpSpPr>
      <p:sp>
        <p:nvSpPr>
          <p:cNvPr id="17" name="Textplatzhalter 17"/>
          <p:cNvSpPr>
            <a:spLocks noGrp="1"/>
          </p:cNvSpPr>
          <p:nvPr>
            <p:ph type="body" sz="quarter" idx="17" hasCustomPrompt="1"/>
            <p:custDataLst>
              <p:tags r:id="rId2"/>
            </p:custDataLst>
          </p:nvPr>
        </p:nvSpPr>
        <p:spPr bwMode="gray">
          <a:xfrm>
            <a:off x="2011799" y="2349501"/>
            <a:ext cx="1224000" cy="1692000"/>
          </a:xfrm>
          <a:ln>
            <a:noFill/>
          </a:ln>
        </p:spPr>
        <p:txBody>
          <a:bodyPr lIns="0" tIns="36000" rIns="0" bIns="0" anchor="ctr" anchorCtr="0">
            <a:noAutofit/>
          </a:bodyPr>
          <a:lstStyle>
            <a:lvl1pPr marL="0" indent="0" algn="ctr">
              <a:lnSpc>
                <a:spcPct val="90000"/>
              </a:lnSpc>
              <a:spcBef>
                <a:spcPts val="672"/>
              </a:spcBef>
              <a:buFont typeface="Arial" pitchFamily="34" charset="0"/>
              <a:buNone/>
              <a:tabLst/>
              <a:defRPr sz="1600" b="1" i="0">
                <a:solidFill>
                  <a:schemeClr val="bg2"/>
                </a:solidFill>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noProof="0" dirty="0" smtClean="0"/>
              <a:t>Bitte Farbfoto einfügen</a:t>
            </a:r>
          </a:p>
        </p:txBody>
      </p:sp>
      <p:sp>
        <p:nvSpPr>
          <p:cNvPr id="6" name="Text Box 4"/>
          <p:cNvSpPr txBox="1">
            <a:spLocks noChangeArrowheads="1"/>
          </p:cNvSpPr>
          <p:nvPr userDrawn="1">
            <p:custDataLst>
              <p:tags r:id="rId3"/>
            </p:custDataLst>
          </p:nvPr>
        </p:nvSpPr>
        <p:spPr bwMode="gray">
          <a:xfrm>
            <a:off x="520659" y="4892675"/>
            <a:ext cx="4206280" cy="1077218"/>
          </a:xfrm>
          <a:prstGeom prst="rect">
            <a:avLst/>
          </a:prstGeom>
          <a:noFill/>
          <a:ln w="9525">
            <a:noFill/>
            <a:miter lim="800000"/>
            <a:headEnd/>
            <a:tailEnd/>
          </a:ln>
          <a:effectLst/>
        </p:spPr>
        <p:txBody>
          <a:bodyPr wrap="none" lIns="0" rIns="0">
            <a:spAutoFit/>
          </a:bodyPr>
          <a:lstStyle/>
          <a:p>
            <a:pPr algn="ctr">
              <a:spcBef>
                <a:spcPct val="10000"/>
              </a:spcBef>
              <a:tabLst>
                <a:tab pos="542925" algn="l"/>
              </a:tabLst>
            </a:pPr>
            <a:r>
              <a:rPr lang="de-DE" sz="1400" b="1" kern="1200" noProof="1" smtClean="0">
                <a:solidFill>
                  <a:schemeClr val="tx1"/>
                </a:solidFill>
                <a:latin typeface="Arial" charset="0"/>
                <a:ea typeface="+mn-ea"/>
                <a:cs typeface="+mn-cs"/>
              </a:rPr>
              <a:t>BrainNet Supply Management Consultants GmbH</a:t>
            </a:r>
          </a:p>
          <a:p>
            <a:pPr algn="ctr" rtl="0" eaLnBrk="0" fontAlgn="base" hangingPunct="0">
              <a:spcBef>
                <a:spcPct val="70000"/>
              </a:spcBef>
              <a:spcAft>
                <a:spcPct val="0"/>
              </a:spcAft>
              <a:tabLst>
                <a:tab pos="542925" algn="l"/>
              </a:tabLst>
            </a:pPr>
            <a:r>
              <a:rPr lang="de-DE" sz="1000" b="0" kern="1200" noProof="1" smtClean="0">
                <a:solidFill>
                  <a:schemeClr val="tx1"/>
                </a:solidFill>
                <a:latin typeface="Arial" charset="0"/>
                <a:ea typeface="+mn-ea"/>
                <a:cs typeface="+mn-cs"/>
              </a:rPr>
              <a:t>Willy-Brandt-Allee 12</a:t>
            </a:r>
          </a:p>
          <a:p>
            <a:pPr algn="ctr" rtl="0" eaLnBrk="0" fontAlgn="base" hangingPunct="0">
              <a:spcBef>
                <a:spcPct val="10000"/>
              </a:spcBef>
              <a:spcAft>
                <a:spcPct val="0"/>
              </a:spcAft>
              <a:tabLst>
                <a:tab pos="542925" algn="l"/>
              </a:tabLst>
            </a:pPr>
            <a:r>
              <a:rPr lang="de-DE" sz="1000" b="0" kern="1200" noProof="1" smtClean="0">
                <a:solidFill>
                  <a:schemeClr val="tx1"/>
                </a:solidFill>
                <a:latin typeface="Arial" charset="0"/>
                <a:ea typeface="+mn-ea"/>
                <a:cs typeface="+mn-cs"/>
              </a:rPr>
              <a:t>53113 Bonn / Germany</a:t>
            </a:r>
          </a:p>
          <a:p>
            <a:pPr algn="ctr" rtl="0" eaLnBrk="0" fontAlgn="base" hangingPunct="0">
              <a:spcBef>
                <a:spcPct val="10000"/>
              </a:spcBef>
              <a:spcAft>
                <a:spcPct val="0"/>
              </a:spcAft>
              <a:tabLst>
                <a:tab pos="542925" algn="l"/>
              </a:tabLst>
            </a:pPr>
            <a:r>
              <a:rPr lang="de-DE" sz="1000" b="0" kern="1200" noProof="1" smtClean="0">
                <a:solidFill>
                  <a:schemeClr val="tx1"/>
                </a:solidFill>
                <a:latin typeface="Arial" charset="0"/>
                <a:ea typeface="+mn-ea"/>
                <a:cs typeface="+mn-cs"/>
              </a:rPr>
              <a:t>Tel. +49 228 725 37 0</a:t>
            </a:r>
          </a:p>
          <a:p>
            <a:pPr algn="ctr" rtl="0" eaLnBrk="0" fontAlgn="base" hangingPunct="0">
              <a:spcBef>
                <a:spcPct val="10000"/>
              </a:spcBef>
              <a:spcAft>
                <a:spcPct val="0"/>
              </a:spcAft>
              <a:tabLst>
                <a:tab pos="542925" algn="l"/>
              </a:tabLst>
            </a:pPr>
            <a:r>
              <a:rPr lang="de-DE" sz="1000" b="0" kern="1200" noProof="1" smtClean="0">
                <a:solidFill>
                  <a:schemeClr val="tx1"/>
                </a:solidFill>
                <a:latin typeface="Arial" charset="0"/>
                <a:ea typeface="+mn-ea"/>
                <a:cs typeface="+mn-cs"/>
              </a:rPr>
              <a:t>Fax +49 228 725 37 37</a:t>
            </a:r>
            <a:endParaRPr lang="de-DE" sz="1000" b="0" kern="1200" noProof="1">
              <a:solidFill>
                <a:schemeClr val="tx1"/>
              </a:solidFill>
              <a:latin typeface="Arial" charset="0"/>
              <a:ea typeface="+mn-ea"/>
              <a:cs typeface="+mn-cs"/>
            </a:endParaRPr>
          </a:p>
        </p:txBody>
      </p:sp>
      <p:grpSp>
        <p:nvGrpSpPr>
          <p:cNvPr id="2" name="Group 12"/>
          <p:cNvGrpSpPr>
            <a:grpSpLocks/>
          </p:cNvGrpSpPr>
          <p:nvPr userDrawn="1">
            <p:custDataLst>
              <p:tags r:id="rId4"/>
            </p:custDataLst>
          </p:nvPr>
        </p:nvGrpSpPr>
        <p:grpSpPr bwMode="gray">
          <a:xfrm>
            <a:off x="5061761" y="2276475"/>
            <a:ext cx="4356798" cy="2901950"/>
            <a:chOff x="3234" y="1829"/>
            <a:chExt cx="2744" cy="1556"/>
          </a:xfrm>
        </p:grpSpPr>
        <p:pic>
          <p:nvPicPr>
            <p:cNvPr id="15" name="Picture 13"/>
            <p:cNvPicPr>
              <a:picLocks noChangeAspect="1" noChangeArrowheads="1"/>
            </p:cNvPicPr>
            <p:nvPr>
              <p:custDataLst>
                <p:tags r:id="rId11"/>
              </p:custDataLst>
            </p:nvPr>
          </p:nvPicPr>
          <p:blipFill>
            <a:blip r:embed="rId14" cstate="screen"/>
            <a:srcRect/>
            <a:stretch>
              <a:fillRect/>
            </a:stretch>
          </p:blipFill>
          <p:spPr bwMode="gray">
            <a:xfrm>
              <a:off x="3234" y="1829"/>
              <a:ext cx="2744" cy="1556"/>
            </a:xfrm>
            <a:prstGeom prst="rect">
              <a:avLst/>
            </a:prstGeom>
            <a:noFill/>
            <a:ln w="11113" algn="ctr">
              <a:noFill/>
              <a:miter lim="800000"/>
              <a:headEnd/>
              <a:tailEnd/>
            </a:ln>
            <a:effectLst/>
          </p:spPr>
        </p:pic>
        <p:sp>
          <p:nvSpPr>
            <p:cNvPr id="19" name="Text Box 14"/>
            <p:cNvSpPr txBox="1">
              <a:spLocks noChangeArrowheads="1"/>
            </p:cNvSpPr>
            <p:nvPr>
              <p:custDataLst>
                <p:tags r:id="rId12"/>
              </p:custDataLst>
            </p:nvPr>
          </p:nvSpPr>
          <p:spPr bwMode="gray">
            <a:xfrm>
              <a:off x="4118" y="3167"/>
              <a:ext cx="1115" cy="165"/>
            </a:xfrm>
            <a:prstGeom prst="rect">
              <a:avLst/>
            </a:prstGeom>
            <a:noFill/>
            <a:ln w="9525">
              <a:noFill/>
              <a:miter lim="800000"/>
              <a:headEnd/>
              <a:tailEnd/>
            </a:ln>
            <a:effectLst/>
          </p:spPr>
          <p:txBody>
            <a:bodyPr wrap="none">
              <a:spAutoFit/>
            </a:bodyPr>
            <a:lstStyle/>
            <a:p>
              <a:pPr algn="l"/>
              <a:r>
                <a:rPr lang="de-DE" sz="1400" b="1" noProof="1" smtClean="0">
                  <a:solidFill>
                    <a:schemeClr val="bg2"/>
                  </a:solidFill>
                  <a:latin typeface="Arial" pitchFamily="34" charset="0"/>
                  <a:cs typeface="Arial" pitchFamily="34" charset="0"/>
                </a:rPr>
                <a:t>www.brainnet.com</a:t>
              </a:r>
              <a:endParaRPr lang="de-DE" sz="1400" b="1" noProof="1">
                <a:solidFill>
                  <a:schemeClr val="bg2"/>
                </a:solidFill>
                <a:latin typeface="Arial" pitchFamily="34" charset="0"/>
                <a:cs typeface="Arial" pitchFamily="34" charset="0"/>
              </a:endParaRPr>
            </a:p>
          </p:txBody>
        </p:sp>
      </p:grpSp>
      <p:sp>
        <p:nvSpPr>
          <p:cNvPr id="24" name="Textplatzhalter 13"/>
          <p:cNvSpPr>
            <a:spLocks noGrp="1"/>
          </p:cNvSpPr>
          <p:nvPr>
            <p:ph type="body" sz="quarter" idx="15"/>
            <p:custDataLst>
              <p:tags r:id="rId5"/>
            </p:custDataLst>
          </p:nvPr>
        </p:nvSpPr>
        <p:spPr bwMode="gray">
          <a:xfrm>
            <a:off x="532885" y="1688281"/>
            <a:ext cx="8957123" cy="360000"/>
          </a:xfrm>
        </p:spPr>
        <p:txBody>
          <a:bodyPr vert="horz" lIns="0" tIns="36000" rIns="36000" bIns="36000" rtlCol="0" anchor="b" anchorCtr="0">
            <a:noAutofit/>
          </a:bodyPr>
          <a:lstStyle>
            <a:lvl1pPr marL="0" marR="0" indent="0" algn="l" defTabSz="914400" rtl="0" eaLnBrk="1" fontAlgn="auto" latinLnBrk="0" hangingPunct="1">
              <a:lnSpc>
                <a:spcPct val="90000"/>
              </a:lnSpc>
              <a:spcBef>
                <a:spcPts val="672"/>
              </a:spcBef>
              <a:spcAft>
                <a:spcPts val="0"/>
              </a:spcAft>
              <a:buClr>
                <a:schemeClr val="tx2"/>
              </a:buClr>
              <a:buSzTx/>
              <a:buFontTx/>
              <a:buNone/>
              <a:tabLst/>
              <a:defRPr lang="de-DE" sz="1600" b="0" kern="1200" noProof="1">
                <a:solidFill>
                  <a:schemeClr val="tx1"/>
                </a:solidFill>
                <a:latin typeface="Arial" pitchFamily="34" charset="0"/>
                <a:ea typeface="+mn-ea"/>
                <a:cs typeface="Arial" pitchFamily="34" charset="0"/>
              </a:defRPr>
            </a:lvl1pPr>
          </a:lstStyle>
          <a:p>
            <a:pPr lvl="0"/>
            <a:r>
              <a:rPr lang="de-DE" smtClean="0"/>
              <a:t>Click to edit Master text styles</a:t>
            </a:r>
          </a:p>
        </p:txBody>
      </p:sp>
      <p:sp>
        <p:nvSpPr>
          <p:cNvPr id="25" name="Textplatzhalter 9"/>
          <p:cNvSpPr>
            <a:spLocks noGrp="1"/>
          </p:cNvSpPr>
          <p:nvPr>
            <p:ph type="body" sz="quarter" idx="13"/>
            <p:custDataLst>
              <p:tags r:id="rId6"/>
            </p:custDataLst>
          </p:nvPr>
        </p:nvSpPr>
        <p:spPr bwMode="gray">
          <a:xfrm>
            <a:off x="532885" y="1072800"/>
            <a:ext cx="8957123" cy="518400"/>
          </a:xfrm>
        </p:spPr>
        <p:txBody>
          <a:bodyPr vert="horz" lIns="0" tIns="0" rIns="0" bIns="0" rtlCol="0" anchor="b" anchorCtr="0">
            <a:noAutofit/>
          </a:bodyPr>
          <a:lstStyle>
            <a:lvl1pPr marL="0" marR="0" indent="0" algn="l" defTabSz="914400" rtl="0" eaLnBrk="1" fontAlgn="auto" latinLnBrk="0" hangingPunct="1">
              <a:lnSpc>
                <a:spcPct val="90000"/>
              </a:lnSpc>
              <a:spcBef>
                <a:spcPts val="672"/>
              </a:spcBef>
              <a:spcAft>
                <a:spcPts val="0"/>
              </a:spcAft>
              <a:buClr>
                <a:schemeClr val="tx2"/>
              </a:buClr>
              <a:buSzTx/>
              <a:buFontTx/>
              <a:buNone/>
              <a:tabLst/>
              <a:defRPr lang="de-DE" sz="2000" b="1" kern="1200" noProof="1" smtClean="0">
                <a:solidFill>
                  <a:schemeClr val="bg2"/>
                </a:solidFill>
                <a:latin typeface="Arial Narrow" pitchFamily="34" charset="0"/>
                <a:ea typeface="+mn-ea"/>
                <a:cs typeface="Arial" pitchFamily="34" charset="0"/>
              </a:defRPr>
            </a:lvl1pPr>
          </a:lstStyle>
          <a:p>
            <a:pPr lvl="0"/>
            <a:r>
              <a:rPr lang="de-DE" noProof="0" smtClean="0"/>
              <a:t>Click to edit Master text styles</a:t>
            </a:r>
          </a:p>
        </p:txBody>
      </p:sp>
      <p:graphicFrame>
        <p:nvGraphicFramePr>
          <p:cNvPr id="20" name="Object 19" hidden="1"/>
          <p:cNvGraphicFramePr>
            <a:graphicFrameLocks/>
          </p:cNvGraphicFramePr>
          <p:nvPr/>
        </p:nvGraphicFramePr>
        <p:xfrm>
          <a:off x="0" y="0"/>
          <a:ext cx="158750" cy="158750"/>
        </p:xfrm>
        <a:graphic>
          <a:graphicData uri="http://schemas.openxmlformats.org/presentationml/2006/ole">
            <p:oleObj spid="_x0000_s15364" name="think-cell Folie" r:id="rId15" imgW="0" imgH="0" progId="TCLayout.ActiveDocument.1">
              <p:embed/>
            </p:oleObj>
          </a:graphicData>
        </a:graphic>
      </p:graphicFrame>
      <p:sp>
        <p:nvSpPr>
          <p:cNvPr id="23" name="Textplatzhalter 22"/>
          <p:cNvSpPr>
            <a:spLocks noGrp="1"/>
          </p:cNvSpPr>
          <p:nvPr>
            <p:ph type="body" sz="quarter" idx="16" hasCustomPrompt="1"/>
            <p:custDataLst>
              <p:tags r:id="rId7"/>
            </p:custDataLst>
          </p:nvPr>
        </p:nvSpPr>
        <p:spPr bwMode="gray">
          <a:xfrm>
            <a:off x="2011799" y="4249406"/>
            <a:ext cx="1224000" cy="180000"/>
          </a:xfrm>
        </p:spPr>
        <p:txBody>
          <a:bodyPr wrap="none" lIns="0" tIns="0" rIns="0" bIns="0" anchor="ctr" anchorCtr="0">
            <a:noAutofit/>
          </a:bodyPr>
          <a:lstStyle>
            <a:lvl1pPr marL="0" indent="0" algn="ctr">
              <a:lnSpc>
                <a:spcPct val="90000"/>
              </a:lnSpc>
              <a:spcBef>
                <a:spcPts val="672"/>
              </a:spcBef>
              <a:defRPr kumimoji="0" lang="de-DE" sz="12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ctr" defTabSz="914400" rtl="0" eaLnBrk="1" fontAlgn="auto" latinLnBrk="0" hangingPunct="1">
              <a:lnSpc>
                <a:spcPct val="90000"/>
              </a:lnSpc>
              <a:spcBef>
                <a:spcPts val="672"/>
              </a:spcBef>
              <a:spcAft>
                <a:spcPts val="0"/>
              </a:spcAft>
              <a:buClr>
                <a:schemeClr val="tx2"/>
              </a:buClr>
              <a:buSzTx/>
              <a:buFontTx/>
              <a:buNone/>
              <a:tabLst/>
              <a:defRPr/>
            </a:pPr>
            <a:r>
              <a:rPr lang="de-DE" noProof="0" dirty="0" smtClean="0"/>
              <a:t>Name</a:t>
            </a:r>
          </a:p>
        </p:txBody>
      </p:sp>
      <p:sp>
        <p:nvSpPr>
          <p:cNvPr id="29" name="Textplatzhalter 22"/>
          <p:cNvSpPr>
            <a:spLocks noGrp="1"/>
          </p:cNvSpPr>
          <p:nvPr>
            <p:ph type="body" sz="quarter" idx="19" hasCustomPrompt="1"/>
            <p:custDataLst>
              <p:tags r:id="rId8"/>
            </p:custDataLst>
          </p:nvPr>
        </p:nvSpPr>
        <p:spPr bwMode="gray">
          <a:xfrm>
            <a:off x="2011799" y="4497200"/>
            <a:ext cx="1224000" cy="144000"/>
          </a:xfrm>
        </p:spPr>
        <p:txBody>
          <a:bodyPr wrap="none" lIns="0" tIns="0" rIns="0" bIns="0" anchor="ctr" anchorCtr="0">
            <a:noAutofit/>
          </a:bodyPr>
          <a:lstStyle>
            <a:lvl1pPr marL="0" indent="0" algn="ctr">
              <a:lnSpc>
                <a:spcPct val="90000"/>
              </a:lnSpc>
              <a:spcBef>
                <a:spcPts val="672"/>
              </a:spcBef>
              <a:defRPr kumimoji="0" lang="de-DE" sz="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ctr" defTabSz="914400" rtl="0" eaLnBrk="1" fontAlgn="auto" latinLnBrk="0" hangingPunct="1">
              <a:lnSpc>
                <a:spcPct val="90000"/>
              </a:lnSpc>
              <a:spcBef>
                <a:spcPts val="672"/>
              </a:spcBef>
              <a:spcAft>
                <a:spcPts val="0"/>
              </a:spcAft>
              <a:buClr>
                <a:schemeClr val="tx2"/>
              </a:buClr>
              <a:buSzTx/>
              <a:buFontTx/>
              <a:buNone/>
              <a:tabLst/>
              <a:defRPr/>
            </a:pPr>
            <a:r>
              <a:rPr lang="de-DE" noProof="0" dirty="0" smtClean="0"/>
              <a:t>eMail-Adresse</a:t>
            </a:r>
          </a:p>
        </p:txBody>
      </p:sp>
      <p:sp>
        <p:nvSpPr>
          <p:cNvPr id="14" name="Textplatzhalter 15"/>
          <p:cNvSpPr txBox="1">
            <a:spLocks/>
          </p:cNvSpPr>
          <p:nvPr userDrawn="1">
            <p:custDataLst>
              <p:tags r:id="rId9"/>
            </p:custDataLst>
          </p:nvPr>
        </p:nvSpPr>
        <p:spPr bwMode="gray">
          <a:xfrm>
            <a:off x="532885" y="6383188"/>
            <a:ext cx="1620000"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marL="265113" marR="0" lvl="0" indent="-265113" algn="l" defTabSz="914400" rtl="0" eaLnBrk="1" fontAlgn="auto" latinLnBrk="0" hangingPunct="1">
              <a:lnSpc>
                <a:spcPct val="90000"/>
              </a:lnSpc>
              <a:spcBef>
                <a:spcPts val="672"/>
              </a:spcBef>
              <a:spcAft>
                <a:spcPts val="0"/>
              </a:spcAft>
              <a:buClr>
                <a:schemeClr val="tx2"/>
              </a:buClr>
              <a:buSzTx/>
              <a:buFontTx/>
              <a:buNone/>
              <a:tabLst/>
              <a:defRPr/>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Quelle: BrainNet</a:t>
            </a:r>
          </a:p>
        </p:txBody>
      </p:sp>
      <p:sp>
        <p:nvSpPr>
          <p:cNvPr id="21" name="Textplatzhalter 15"/>
          <p:cNvSpPr txBox="1">
            <a:spLocks/>
          </p:cNvSpPr>
          <p:nvPr userDrawn="1">
            <p:custDataLst>
              <p:tags r:id="rId10"/>
            </p:custDataLst>
          </p:nvPr>
        </p:nvSpPr>
        <p:spPr bwMode="gray">
          <a:xfrm>
            <a:off x="8642366" y="6383188"/>
            <a:ext cx="847642"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algn="r" defTabSz="655638">
              <a:lnSpc>
                <a:spcPct val="90000"/>
              </a:lnSpc>
              <a:spcBef>
                <a:spcPts val="672"/>
              </a:spcBef>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Seite </a:t>
            </a:r>
            <a:fld id="{6ACCE872-E717-41DF-A734-F3E919D007FE}" type="slidenum">
              <a:rPr lang="de-DE" sz="900" b="0" smtClean="0"/>
              <a:pPr algn="r" defTabSz="655638">
                <a:lnSpc>
                  <a:spcPct val="90000"/>
                </a:lnSpc>
                <a:spcBef>
                  <a:spcPts val="672"/>
                </a:spcBef>
              </a:pPr>
              <a:t>‹Nr.›</a:t>
            </a:fld>
            <a:endParaRPr lang="de-DE" sz="900" b="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 - Contact Information Slide">
    <p:spTree>
      <p:nvGrpSpPr>
        <p:cNvPr id="1" name=""/>
        <p:cNvGrpSpPr/>
        <p:nvPr/>
      </p:nvGrpSpPr>
      <p:grpSpPr>
        <a:xfrm>
          <a:off x="0" y="0"/>
          <a:ext cx="0" cy="0"/>
          <a:chOff x="0" y="0"/>
          <a:chExt cx="0" cy="0"/>
        </a:xfrm>
      </p:grpSpPr>
      <p:sp>
        <p:nvSpPr>
          <p:cNvPr id="17" name="Textplatzhalter 17"/>
          <p:cNvSpPr>
            <a:spLocks noGrp="1"/>
          </p:cNvSpPr>
          <p:nvPr>
            <p:ph type="body" sz="quarter" idx="17" hasCustomPrompt="1"/>
            <p:custDataLst>
              <p:tags r:id="rId2"/>
            </p:custDataLst>
          </p:nvPr>
        </p:nvSpPr>
        <p:spPr bwMode="gray">
          <a:xfrm>
            <a:off x="1065384" y="2349501"/>
            <a:ext cx="1224000" cy="1692000"/>
          </a:xfrm>
          <a:ln>
            <a:noFill/>
          </a:ln>
        </p:spPr>
        <p:txBody>
          <a:bodyPr lIns="0" tIns="36000" rIns="0" bIns="0" anchor="ctr" anchorCtr="0">
            <a:noAutofit/>
          </a:bodyPr>
          <a:lstStyle>
            <a:lvl1pPr marL="0" indent="0" algn="ctr">
              <a:lnSpc>
                <a:spcPct val="90000"/>
              </a:lnSpc>
              <a:spcBef>
                <a:spcPts val="672"/>
              </a:spcBef>
              <a:buFont typeface="Arial" pitchFamily="34" charset="0"/>
              <a:buNone/>
              <a:tabLst/>
              <a:defRPr sz="1600" b="1" i="0">
                <a:solidFill>
                  <a:schemeClr val="bg2"/>
                </a:solidFill>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noProof="0" dirty="0" smtClean="0"/>
              <a:t>Bitte Farbfoto einfügen</a:t>
            </a:r>
          </a:p>
        </p:txBody>
      </p:sp>
      <p:sp>
        <p:nvSpPr>
          <p:cNvPr id="6" name="Text Box 4"/>
          <p:cNvSpPr txBox="1">
            <a:spLocks noChangeArrowheads="1"/>
          </p:cNvSpPr>
          <p:nvPr userDrawn="1">
            <p:custDataLst>
              <p:tags r:id="rId3"/>
            </p:custDataLst>
          </p:nvPr>
        </p:nvSpPr>
        <p:spPr bwMode="gray">
          <a:xfrm>
            <a:off x="520659" y="4892675"/>
            <a:ext cx="4206280" cy="1077218"/>
          </a:xfrm>
          <a:prstGeom prst="rect">
            <a:avLst/>
          </a:prstGeom>
          <a:noFill/>
          <a:ln w="9525">
            <a:noFill/>
            <a:miter lim="800000"/>
            <a:headEnd/>
            <a:tailEnd/>
          </a:ln>
          <a:effectLst/>
        </p:spPr>
        <p:txBody>
          <a:bodyPr wrap="none" lIns="0" rIns="0">
            <a:spAutoFit/>
          </a:bodyPr>
          <a:lstStyle/>
          <a:p>
            <a:pPr algn="ctr">
              <a:spcBef>
                <a:spcPct val="10000"/>
              </a:spcBef>
              <a:tabLst>
                <a:tab pos="542925" algn="l"/>
              </a:tabLst>
            </a:pPr>
            <a:r>
              <a:rPr lang="de-DE" sz="1400" b="1" kern="1200" noProof="1" smtClean="0">
                <a:solidFill>
                  <a:schemeClr val="tx1"/>
                </a:solidFill>
                <a:latin typeface="Arial" charset="0"/>
                <a:ea typeface="+mn-ea"/>
                <a:cs typeface="+mn-cs"/>
              </a:rPr>
              <a:t>BrainNet Supply Management Consultants GmbH</a:t>
            </a:r>
          </a:p>
          <a:p>
            <a:pPr algn="ctr" rtl="0" eaLnBrk="0" fontAlgn="base" hangingPunct="0">
              <a:spcBef>
                <a:spcPct val="70000"/>
              </a:spcBef>
              <a:spcAft>
                <a:spcPct val="0"/>
              </a:spcAft>
              <a:tabLst>
                <a:tab pos="542925" algn="l"/>
              </a:tabLst>
            </a:pPr>
            <a:r>
              <a:rPr lang="de-DE" sz="1000" b="0" kern="1200" noProof="1" smtClean="0">
                <a:solidFill>
                  <a:schemeClr val="tx1"/>
                </a:solidFill>
                <a:latin typeface="Arial" charset="0"/>
                <a:ea typeface="+mn-ea"/>
                <a:cs typeface="+mn-cs"/>
              </a:rPr>
              <a:t>Willy-Brandt-Allee 12</a:t>
            </a:r>
          </a:p>
          <a:p>
            <a:pPr algn="ctr" rtl="0" eaLnBrk="0" fontAlgn="base" hangingPunct="0">
              <a:spcBef>
                <a:spcPct val="10000"/>
              </a:spcBef>
              <a:spcAft>
                <a:spcPct val="0"/>
              </a:spcAft>
              <a:tabLst>
                <a:tab pos="542925" algn="l"/>
              </a:tabLst>
            </a:pPr>
            <a:r>
              <a:rPr lang="de-DE" sz="1000" b="0" kern="1200" noProof="1" smtClean="0">
                <a:solidFill>
                  <a:schemeClr val="tx1"/>
                </a:solidFill>
                <a:latin typeface="Arial" charset="0"/>
                <a:ea typeface="+mn-ea"/>
                <a:cs typeface="+mn-cs"/>
              </a:rPr>
              <a:t>53113 Bonn / Germany</a:t>
            </a:r>
          </a:p>
          <a:p>
            <a:pPr algn="ctr" rtl="0" eaLnBrk="0" fontAlgn="base" hangingPunct="0">
              <a:spcBef>
                <a:spcPct val="10000"/>
              </a:spcBef>
              <a:spcAft>
                <a:spcPct val="0"/>
              </a:spcAft>
              <a:tabLst>
                <a:tab pos="542925" algn="l"/>
              </a:tabLst>
            </a:pPr>
            <a:r>
              <a:rPr lang="de-DE" sz="1000" b="0" kern="1200" noProof="1" smtClean="0">
                <a:solidFill>
                  <a:schemeClr val="tx1"/>
                </a:solidFill>
                <a:latin typeface="Arial" charset="0"/>
                <a:ea typeface="+mn-ea"/>
                <a:cs typeface="+mn-cs"/>
              </a:rPr>
              <a:t>Tel. +49 228 725 37 0</a:t>
            </a:r>
          </a:p>
          <a:p>
            <a:pPr algn="ctr" rtl="0" eaLnBrk="0" fontAlgn="base" hangingPunct="0">
              <a:spcBef>
                <a:spcPct val="10000"/>
              </a:spcBef>
              <a:spcAft>
                <a:spcPct val="0"/>
              </a:spcAft>
              <a:tabLst>
                <a:tab pos="542925" algn="l"/>
              </a:tabLst>
            </a:pPr>
            <a:r>
              <a:rPr lang="de-DE" sz="1000" b="0" kern="1200" noProof="1" smtClean="0">
                <a:solidFill>
                  <a:schemeClr val="tx1"/>
                </a:solidFill>
                <a:latin typeface="Arial" charset="0"/>
                <a:ea typeface="+mn-ea"/>
                <a:cs typeface="+mn-cs"/>
              </a:rPr>
              <a:t>Fax +49 228 725 37 37</a:t>
            </a:r>
            <a:endParaRPr lang="de-DE" sz="1000" b="0" kern="1200" noProof="1">
              <a:solidFill>
                <a:schemeClr val="tx1"/>
              </a:solidFill>
              <a:latin typeface="Arial" charset="0"/>
              <a:ea typeface="+mn-ea"/>
              <a:cs typeface="+mn-cs"/>
            </a:endParaRPr>
          </a:p>
        </p:txBody>
      </p:sp>
      <p:grpSp>
        <p:nvGrpSpPr>
          <p:cNvPr id="14" name="Group 12"/>
          <p:cNvGrpSpPr>
            <a:grpSpLocks/>
          </p:cNvGrpSpPr>
          <p:nvPr userDrawn="1">
            <p:custDataLst>
              <p:tags r:id="rId4"/>
            </p:custDataLst>
          </p:nvPr>
        </p:nvGrpSpPr>
        <p:grpSpPr bwMode="gray">
          <a:xfrm>
            <a:off x="5061761" y="2276475"/>
            <a:ext cx="4356798" cy="2901950"/>
            <a:chOff x="3234" y="1829"/>
            <a:chExt cx="2744" cy="1556"/>
          </a:xfrm>
        </p:grpSpPr>
        <p:pic>
          <p:nvPicPr>
            <p:cNvPr id="15" name="Picture 13"/>
            <p:cNvPicPr>
              <a:picLocks noChangeAspect="1" noChangeArrowheads="1"/>
            </p:cNvPicPr>
            <p:nvPr>
              <p:custDataLst>
                <p:tags r:id="rId14"/>
              </p:custDataLst>
            </p:nvPr>
          </p:nvPicPr>
          <p:blipFill>
            <a:blip r:embed="rId17" cstate="screen"/>
            <a:srcRect/>
            <a:stretch>
              <a:fillRect/>
            </a:stretch>
          </p:blipFill>
          <p:spPr bwMode="gray">
            <a:xfrm>
              <a:off x="3234" y="1829"/>
              <a:ext cx="2744" cy="1556"/>
            </a:xfrm>
            <a:prstGeom prst="rect">
              <a:avLst/>
            </a:prstGeom>
            <a:noFill/>
            <a:ln w="11113" algn="ctr">
              <a:noFill/>
              <a:miter lim="800000"/>
              <a:headEnd/>
              <a:tailEnd/>
            </a:ln>
            <a:effectLst/>
          </p:spPr>
        </p:pic>
        <p:sp>
          <p:nvSpPr>
            <p:cNvPr id="19" name="Text Box 14"/>
            <p:cNvSpPr txBox="1">
              <a:spLocks noChangeArrowheads="1"/>
            </p:cNvSpPr>
            <p:nvPr>
              <p:custDataLst>
                <p:tags r:id="rId15"/>
              </p:custDataLst>
            </p:nvPr>
          </p:nvSpPr>
          <p:spPr bwMode="gray">
            <a:xfrm>
              <a:off x="4118" y="3167"/>
              <a:ext cx="1115" cy="165"/>
            </a:xfrm>
            <a:prstGeom prst="rect">
              <a:avLst/>
            </a:prstGeom>
            <a:noFill/>
            <a:ln w="9525">
              <a:noFill/>
              <a:miter lim="800000"/>
              <a:headEnd/>
              <a:tailEnd/>
            </a:ln>
            <a:effectLst/>
          </p:spPr>
          <p:txBody>
            <a:bodyPr wrap="none">
              <a:spAutoFit/>
            </a:bodyPr>
            <a:lstStyle/>
            <a:p>
              <a:pPr algn="l"/>
              <a:r>
                <a:rPr lang="de-DE" sz="1400" b="1" noProof="1" smtClean="0">
                  <a:solidFill>
                    <a:schemeClr val="bg2"/>
                  </a:solidFill>
                  <a:latin typeface="Arial" pitchFamily="34" charset="0"/>
                  <a:cs typeface="Arial" pitchFamily="34" charset="0"/>
                </a:rPr>
                <a:t>www.brainnet.com</a:t>
              </a:r>
              <a:endParaRPr lang="de-DE" sz="1400" b="1" noProof="1">
                <a:solidFill>
                  <a:schemeClr val="bg2"/>
                </a:solidFill>
                <a:latin typeface="Arial" pitchFamily="34" charset="0"/>
                <a:cs typeface="Arial" pitchFamily="34" charset="0"/>
              </a:endParaRPr>
            </a:p>
          </p:txBody>
        </p:sp>
      </p:grpSp>
      <p:sp>
        <p:nvSpPr>
          <p:cNvPr id="24" name="Textplatzhalter 13"/>
          <p:cNvSpPr>
            <a:spLocks noGrp="1"/>
          </p:cNvSpPr>
          <p:nvPr>
            <p:ph type="body" sz="quarter" idx="15"/>
            <p:custDataLst>
              <p:tags r:id="rId5"/>
            </p:custDataLst>
          </p:nvPr>
        </p:nvSpPr>
        <p:spPr bwMode="gray">
          <a:xfrm>
            <a:off x="532885" y="1688281"/>
            <a:ext cx="8957123" cy="360000"/>
          </a:xfrm>
        </p:spPr>
        <p:txBody>
          <a:bodyPr vert="horz" lIns="0" tIns="36000" rIns="36000" bIns="36000" rtlCol="0" anchor="b" anchorCtr="0">
            <a:noAutofit/>
          </a:bodyPr>
          <a:lstStyle>
            <a:lvl1pPr marL="0" marR="0" indent="0" algn="l" defTabSz="914400" rtl="0" eaLnBrk="1" fontAlgn="auto" latinLnBrk="0" hangingPunct="1">
              <a:lnSpc>
                <a:spcPct val="90000"/>
              </a:lnSpc>
              <a:spcBef>
                <a:spcPts val="672"/>
              </a:spcBef>
              <a:spcAft>
                <a:spcPts val="0"/>
              </a:spcAft>
              <a:buClr>
                <a:schemeClr val="tx2"/>
              </a:buClr>
              <a:buSzTx/>
              <a:buFontTx/>
              <a:buNone/>
              <a:tabLst/>
              <a:defRPr lang="de-DE" sz="1600" b="0" kern="1200" noProof="1">
                <a:solidFill>
                  <a:schemeClr val="tx1"/>
                </a:solidFill>
                <a:latin typeface="Arial" pitchFamily="34" charset="0"/>
                <a:ea typeface="+mn-ea"/>
                <a:cs typeface="Arial" pitchFamily="34" charset="0"/>
              </a:defRPr>
            </a:lvl1pPr>
          </a:lstStyle>
          <a:p>
            <a:pPr lvl="0"/>
            <a:r>
              <a:rPr lang="de-DE" smtClean="0"/>
              <a:t>Click to edit Master text styles</a:t>
            </a:r>
          </a:p>
        </p:txBody>
      </p:sp>
      <p:sp>
        <p:nvSpPr>
          <p:cNvPr id="25" name="Textplatzhalter 9"/>
          <p:cNvSpPr>
            <a:spLocks noGrp="1"/>
          </p:cNvSpPr>
          <p:nvPr>
            <p:ph type="body" sz="quarter" idx="13"/>
            <p:custDataLst>
              <p:tags r:id="rId6"/>
            </p:custDataLst>
          </p:nvPr>
        </p:nvSpPr>
        <p:spPr bwMode="gray">
          <a:xfrm>
            <a:off x="532885" y="1072800"/>
            <a:ext cx="8957123" cy="518400"/>
          </a:xfrm>
        </p:spPr>
        <p:txBody>
          <a:bodyPr vert="horz" lIns="0" tIns="0" rIns="0" bIns="0" rtlCol="0" anchor="b" anchorCtr="0">
            <a:noAutofit/>
          </a:bodyPr>
          <a:lstStyle>
            <a:lvl1pPr marL="0" marR="0" indent="0" algn="l" defTabSz="914400" rtl="0" eaLnBrk="1" fontAlgn="auto" latinLnBrk="0" hangingPunct="1">
              <a:lnSpc>
                <a:spcPct val="90000"/>
              </a:lnSpc>
              <a:spcBef>
                <a:spcPts val="672"/>
              </a:spcBef>
              <a:spcAft>
                <a:spcPts val="0"/>
              </a:spcAft>
              <a:buClr>
                <a:schemeClr val="tx2"/>
              </a:buClr>
              <a:buSzTx/>
              <a:buFontTx/>
              <a:buNone/>
              <a:tabLst/>
              <a:defRPr lang="de-DE" sz="2000" b="1" kern="1200" noProof="1" smtClean="0">
                <a:solidFill>
                  <a:schemeClr val="bg2"/>
                </a:solidFill>
                <a:latin typeface="Arial Narrow" pitchFamily="34" charset="0"/>
                <a:ea typeface="+mn-ea"/>
                <a:cs typeface="Arial" pitchFamily="34" charset="0"/>
              </a:defRPr>
            </a:lvl1pPr>
          </a:lstStyle>
          <a:p>
            <a:pPr lvl="0"/>
            <a:r>
              <a:rPr lang="de-DE" noProof="0" smtClean="0"/>
              <a:t>Click to edit Master text styles</a:t>
            </a:r>
          </a:p>
        </p:txBody>
      </p:sp>
      <p:sp>
        <p:nvSpPr>
          <p:cNvPr id="26" name="Textplatzhalter 17"/>
          <p:cNvSpPr>
            <a:spLocks noGrp="1"/>
          </p:cNvSpPr>
          <p:nvPr>
            <p:ph type="body" sz="quarter" idx="18" hasCustomPrompt="1"/>
            <p:custDataLst>
              <p:tags r:id="rId7"/>
            </p:custDataLst>
          </p:nvPr>
        </p:nvSpPr>
        <p:spPr bwMode="gray">
          <a:xfrm>
            <a:off x="2829538" y="2349501"/>
            <a:ext cx="1224000" cy="1692000"/>
          </a:xfrm>
          <a:ln>
            <a:noFill/>
          </a:ln>
        </p:spPr>
        <p:txBody>
          <a:bodyPr lIns="0" tIns="36000" rIns="0" bIns="0" anchor="ctr" anchorCtr="0">
            <a:noAutofit/>
          </a:bodyPr>
          <a:lstStyle>
            <a:lvl1pPr marL="0" indent="0" algn="ctr">
              <a:lnSpc>
                <a:spcPct val="90000"/>
              </a:lnSpc>
              <a:spcBef>
                <a:spcPts val="672"/>
              </a:spcBef>
              <a:buFont typeface="Arial" pitchFamily="34" charset="0"/>
              <a:buNone/>
              <a:tabLst/>
              <a:defRPr sz="1600" b="1" i="0">
                <a:solidFill>
                  <a:schemeClr val="bg2"/>
                </a:solidFill>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noProof="0" dirty="0" smtClean="0"/>
              <a:t>Bitte Farbfoto einfügen</a:t>
            </a:r>
          </a:p>
        </p:txBody>
      </p:sp>
      <p:graphicFrame>
        <p:nvGraphicFramePr>
          <p:cNvPr id="20" name="Object 19" hidden="1"/>
          <p:cNvGraphicFramePr>
            <a:graphicFrameLocks/>
          </p:cNvGraphicFramePr>
          <p:nvPr/>
        </p:nvGraphicFramePr>
        <p:xfrm>
          <a:off x="0" y="0"/>
          <a:ext cx="158750" cy="158750"/>
        </p:xfrm>
        <a:graphic>
          <a:graphicData uri="http://schemas.openxmlformats.org/presentationml/2006/ole">
            <p:oleObj spid="_x0000_s8195" name="think-cell Folie" r:id="rId18" imgW="0" imgH="0" progId="TCLayout.ActiveDocument.1">
              <p:embed/>
            </p:oleObj>
          </a:graphicData>
        </a:graphic>
      </p:graphicFrame>
      <p:sp>
        <p:nvSpPr>
          <p:cNvPr id="23" name="Textplatzhalter 22"/>
          <p:cNvSpPr>
            <a:spLocks noGrp="1"/>
          </p:cNvSpPr>
          <p:nvPr>
            <p:ph type="body" sz="quarter" idx="16" hasCustomPrompt="1"/>
            <p:custDataLst>
              <p:tags r:id="rId8"/>
            </p:custDataLst>
          </p:nvPr>
        </p:nvSpPr>
        <p:spPr bwMode="gray">
          <a:xfrm>
            <a:off x="1065384" y="4249406"/>
            <a:ext cx="1224000" cy="180000"/>
          </a:xfrm>
        </p:spPr>
        <p:txBody>
          <a:bodyPr wrap="none" lIns="0" tIns="0" rIns="0" bIns="0" anchor="ctr" anchorCtr="0">
            <a:noAutofit/>
          </a:bodyPr>
          <a:lstStyle>
            <a:lvl1pPr marL="0" indent="0" algn="ctr">
              <a:lnSpc>
                <a:spcPct val="90000"/>
              </a:lnSpc>
              <a:spcBef>
                <a:spcPts val="672"/>
              </a:spcBef>
              <a:defRPr kumimoji="0" lang="de-DE" sz="12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ctr" defTabSz="914400" rtl="0" eaLnBrk="1" fontAlgn="auto" latinLnBrk="0" hangingPunct="1">
              <a:lnSpc>
                <a:spcPct val="90000"/>
              </a:lnSpc>
              <a:spcBef>
                <a:spcPts val="672"/>
              </a:spcBef>
              <a:spcAft>
                <a:spcPts val="0"/>
              </a:spcAft>
              <a:buClr>
                <a:schemeClr val="tx2"/>
              </a:buClr>
              <a:buSzTx/>
              <a:buFontTx/>
              <a:buNone/>
              <a:tabLst/>
              <a:defRPr/>
            </a:pPr>
            <a:r>
              <a:rPr lang="de-DE" noProof="0" dirty="0" smtClean="0"/>
              <a:t>Name</a:t>
            </a:r>
          </a:p>
        </p:txBody>
      </p:sp>
      <p:sp>
        <p:nvSpPr>
          <p:cNvPr id="29" name="Textplatzhalter 22"/>
          <p:cNvSpPr>
            <a:spLocks noGrp="1"/>
          </p:cNvSpPr>
          <p:nvPr>
            <p:ph type="body" sz="quarter" idx="19" hasCustomPrompt="1"/>
            <p:custDataLst>
              <p:tags r:id="rId9"/>
            </p:custDataLst>
          </p:nvPr>
        </p:nvSpPr>
        <p:spPr bwMode="gray">
          <a:xfrm>
            <a:off x="1065384" y="4497200"/>
            <a:ext cx="1224000" cy="144000"/>
          </a:xfrm>
        </p:spPr>
        <p:txBody>
          <a:bodyPr wrap="none" lIns="0" tIns="0" rIns="0" bIns="0" anchor="ctr" anchorCtr="0">
            <a:noAutofit/>
          </a:bodyPr>
          <a:lstStyle>
            <a:lvl1pPr marL="0" indent="0" algn="ctr">
              <a:lnSpc>
                <a:spcPct val="90000"/>
              </a:lnSpc>
              <a:spcBef>
                <a:spcPts val="672"/>
              </a:spcBef>
              <a:defRPr kumimoji="0" lang="de-DE" sz="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ctr" defTabSz="914400" rtl="0" eaLnBrk="1" fontAlgn="auto" latinLnBrk="0" hangingPunct="1">
              <a:lnSpc>
                <a:spcPct val="90000"/>
              </a:lnSpc>
              <a:spcBef>
                <a:spcPts val="672"/>
              </a:spcBef>
              <a:spcAft>
                <a:spcPts val="0"/>
              </a:spcAft>
              <a:buClr>
                <a:schemeClr val="tx2"/>
              </a:buClr>
              <a:buSzTx/>
              <a:buFontTx/>
              <a:buNone/>
              <a:tabLst/>
              <a:defRPr/>
            </a:pPr>
            <a:r>
              <a:rPr lang="de-DE" noProof="0" dirty="0" smtClean="0"/>
              <a:t>eMail-Adresse</a:t>
            </a:r>
          </a:p>
        </p:txBody>
      </p:sp>
      <p:sp>
        <p:nvSpPr>
          <p:cNvPr id="30" name="Textplatzhalter 22"/>
          <p:cNvSpPr>
            <a:spLocks noGrp="1"/>
          </p:cNvSpPr>
          <p:nvPr>
            <p:ph type="body" sz="quarter" idx="20" hasCustomPrompt="1"/>
            <p:custDataLst>
              <p:tags r:id="rId10"/>
            </p:custDataLst>
          </p:nvPr>
        </p:nvSpPr>
        <p:spPr bwMode="gray">
          <a:xfrm>
            <a:off x="2829538" y="4249406"/>
            <a:ext cx="1224000" cy="180000"/>
          </a:xfrm>
        </p:spPr>
        <p:txBody>
          <a:bodyPr wrap="none" lIns="0" tIns="0" rIns="0" bIns="0" anchor="ctr" anchorCtr="0">
            <a:noAutofit/>
          </a:bodyPr>
          <a:lstStyle>
            <a:lvl1pPr marL="0" indent="0" algn="ctr">
              <a:lnSpc>
                <a:spcPct val="90000"/>
              </a:lnSpc>
              <a:spcBef>
                <a:spcPts val="672"/>
              </a:spcBef>
              <a:defRPr kumimoji="0" lang="de-DE" sz="12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ctr" defTabSz="914400" rtl="0" eaLnBrk="1" fontAlgn="auto" latinLnBrk="0" hangingPunct="1">
              <a:lnSpc>
                <a:spcPct val="90000"/>
              </a:lnSpc>
              <a:spcBef>
                <a:spcPts val="672"/>
              </a:spcBef>
              <a:spcAft>
                <a:spcPts val="0"/>
              </a:spcAft>
              <a:buClr>
                <a:schemeClr val="tx2"/>
              </a:buClr>
              <a:buSzTx/>
              <a:buFontTx/>
              <a:buNone/>
              <a:tabLst/>
              <a:defRPr/>
            </a:pPr>
            <a:r>
              <a:rPr lang="de-DE" noProof="0" dirty="0" smtClean="0"/>
              <a:t>Name</a:t>
            </a:r>
          </a:p>
        </p:txBody>
      </p:sp>
      <p:sp>
        <p:nvSpPr>
          <p:cNvPr id="31" name="Textplatzhalter 22"/>
          <p:cNvSpPr>
            <a:spLocks noGrp="1"/>
          </p:cNvSpPr>
          <p:nvPr>
            <p:ph type="body" sz="quarter" idx="21" hasCustomPrompt="1"/>
            <p:custDataLst>
              <p:tags r:id="rId11"/>
            </p:custDataLst>
          </p:nvPr>
        </p:nvSpPr>
        <p:spPr bwMode="gray">
          <a:xfrm>
            <a:off x="2829538" y="4497200"/>
            <a:ext cx="1224000" cy="144000"/>
          </a:xfrm>
        </p:spPr>
        <p:txBody>
          <a:bodyPr wrap="none" lIns="0" tIns="0" rIns="0" bIns="0" anchor="ctr" anchorCtr="0">
            <a:noAutofit/>
          </a:bodyPr>
          <a:lstStyle>
            <a:lvl1pPr marL="0" indent="0" algn="ctr">
              <a:lnSpc>
                <a:spcPct val="90000"/>
              </a:lnSpc>
              <a:spcBef>
                <a:spcPts val="672"/>
              </a:spcBef>
              <a:defRPr kumimoji="0" lang="de-DE" sz="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ctr" defTabSz="914400" rtl="0" eaLnBrk="1" fontAlgn="auto" latinLnBrk="0" hangingPunct="1">
              <a:lnSpc>
                <a:spcPct val="90000"/>
              </a:lnSpc>
              <a:spcBef>
                <a:spcPts val="672"/>
              </a:spcBef>
              <a:spcAft>
                <a:spcPts val="0"/>
              </a:spcAft>
              <a:buClr>
                <a:schemeClr val="tx2"/>
              </a:buClr>
              <a:buSzTx/>
              <a:buFontTx/>
              <a:buNone/>
              <a:tabLst/>
              <a:defRPr/>
            </a:pPr>
            <a:r>
              <a:rPr lang="de-DE" noProof="0" dirty="0" smtClean="0"/>
              <a:t>eMail-Adresse</a:t>
            </a:r>
          </a:p>
        </p:txBody>
      </p:sp>
      <p:sp>
        <p:nvSpPr>
          <p:cNvPr id="21" name="Textplatzhalter 15"/>
          <p:cNvSpPr txBox="1">
            <a:spLocks/>
          </p:cNvSpPr>
          <p:nvPr userDrawn="1">
            <p:custDataLst>
              <p:tags r:id="rId12"/>
            </p:custDataLst>
          </p:nvPr>
        </p:nvSpPr>
        <p:spPr bwMode="gray">
          <a:xfrm>
            <a:off x="532885" y="6383188"/>
            <a:ext cx="1620000"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marL="265113" marR="0" lvl="0" indent="-265113" algn="l" defTabSz="914400" rtl="0" eaLnBrk="1" fontAlgn="auto" latinLnBrk="0" hangingPunct="1">
              <a:lnSpc>
                <a:spcPct val="90000"/>
              </a:lnSpc>
              <a:spcBef>
                <a:spcPts val="672"/>
              </a:spcBef>
              <a:spcAft>
                <a:spcPts val="0"/>
              </a:spcAft>
              <a:buClr>
                <a:schemeClr val="tx2"/>
              </a:buClr>
              <a:buSzTx/>
              <a:buFontTx/>
              <a:buNone/>
              <a:tabLst/>
              <a:defRPr/>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Quelle: BrainNet</a:t>
            </a:r>
          </a:p>
        </p:txBody>
      </p:sp>
      <p:sp>
        <p:nvSpPr>
          <p:cNvPr id="22" name="Textplatzhalter 15"/>
          <p:cNvSpPr txBox="1">
            <a:spLocks/>
          </p:cNvSpPr>
          <p:nvPr userDrawn="1">
            <p:custDataLst>
              <p:tags r:id="rId13"/>
            </p:custDataLst>
          </p:nvPr>
        </p:nvSpPr>
        <p:spPr bwMode="gray">
          <a:xfrm>
            <a:off x="8642366" y="6383188"/>
            <a:ext cx="847642" cy="324000"/>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algn="r" defTabSz="655638">
              <a:lnSpc>
                <a:spcPct val="90000"/>
              </a:lnSpc>
              <a:spcBef>
                <a:spcPts val="672"/>
              </a:spcBef>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Seite </a:t>
            </a:r>
            <a:fld id="{6ACCE872-E717-41DF-A734-F3E919D007FE}" type="slidenum">
              <a:rPr lang="de-DE" sz="900" b="0" smtClean="0"/>
              <a:pPr algn="r" defTabSz="655638">
                <a:lnSpc>
                  <a:spcPct val="90000"/>
                </a:lnSpc>
                <a:spcBef>
                  <a:spcPts val="672"/>
                </a:spcBef>
              </a:pPr>
              <a:t>‹Nr.›</a:t>
            </a:fld>
            <a:endParaRPr lang="de-DE" sz="900" b="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G - Cover slide">
    <p:spTree>
      <p:nvGrpSpPr>
        <p:cNvPr id="1" name=""/>
        <p:cNvGrpSpPr/>
        <p:nvPr/>
      </p:nvGrpSpPr>
      <p:grpSpPr>
        <a:xfrm>
          <a:off x="0" y="0"/>
          <a:ext cx="0" cy="0"/>
          <a:chOff x="0" y="0"/>
          <a:chExt cx="0" cy="0"/>
        </a:xfrm>
      </p:grpSpPr>
      <p:graphicFrame>
        <p:nvGraphicFramePr>
          <p:cNvPr id="8" name="Object 7" hidden="1"/>
          <p:cNvGraphicFramePr>
            <a:graphicFrameLocks/>
          </p:cNvGraphicFramePr>
          <p:nvPr/>
        </p:nvGraphicFramePr>
        <p:xfrm>
          <a:off x="0" y="0"/>
          <a:ext cx="158775" cy="158750"/>
        </p:xfrm>
        <a:graphic>
          <a:graphicData uri="http://schemas.openxmlformats.org/presentationml/2006/ole">
            <p:oleObj spid="_x0000_s7172" name="think-cell Folie" r:id="rId9" imgW="0" imgH="0" progId="TCLayout.ActiveDocument.1">
              <p:embed/>
            </p:oleObj>
          </a:graphicData>
        </a:graphic>
      </p:graphicFrame>
      <p:pic>
        <p:nvPicPr>
          <p:cNvPr id="15" name="Picture 20" descr="NetzAufTitelfolie_50"/>
          <p:cNvPicPr>
            <a:picLocks noChangeAspect="1" noChangeArrowheads="1"/>
          </p:cNvPicPr>
          <p:nvPr userDrawn="1">
            <p:custDataLst>
              <p:tags r:id="rId2"/>
            </p:custDataLst>
          </p:nvPr>
        </p:nvPicPr>
        <p:blipFill>
          <a:blip r:embed="rId10" cstate="print"/>
          <a:srcRect/>
          <a:stretch>
            <a:fillRect/>
          </a:stretch>
        </p:blipFill>
        <p:spPr bwMode="gray">
          <a:xfrm>
            <a:off x="1" y="1071563"/>
            <a:ext cx="8915241" cy="5788025"/>
          </a:xfrm>
          <a:prstGeom prst="rect">
            <a:avLst/>
          </a:prstGeom>
          <a:noFill/>
          <a:ln w="9525">
            <a:noFill/>
            <a:miter lim="800000"/>
            <a:headEnd/>
            <a:tailEnd/>
          </a:ln>
        </p:spPr>
      </p:pic>
      <p:sp>
        <p:nvSpPr>
          <p:cNvPr id="19" name="Textplatzhalter 18"/>
          <p:cNvSpPr>
            <a:spLocks noGrp="1"/>
          </p:cNvSpPr>
          <p:nvPr>
            <p:ph type="body" sz="quarter" idx="14" hasCustomPrompt="1"/>
            <p:custDataLst>
              <p:tags r:id="rId3"/>
            </p:custDataLst>
          </p:nvPr>
        </p:nvSpPr>
        <p:spPr bwMode="gray">
          <a:xfrm>
            <a:off x="1225524" y="3732240"/>
            <a:ext cx="8246796" cy="540000"/>
          </a:xfrm>
        </p:spPr>
        <p:txBody>
          <a:bodyPr lIns="0" tIns="0" rIns="0" bIns="0" anchor="b" anchorCtr="0">
            <a:noAutofit/>
          </a:bodyPr>
          <a:lstStyle>
            <a:lvl1pPr marL="0" indent="0">
              <a:lnSpc>
                <a:spcPct val="90000"/>
              </a:lnSpc>
              <a:spcBef>
                <a:spcPts val="672"/>
              </a:spcBef>
              <a:defRPr sz="2000" b="1" baseline="0">
                <a:solidFill>
                  <a:schemeClr val="bg2"/>
                </a:solidFill>
                <a:latin typeface="Arial Narrow" pitchFamily="34" charset="0"/>
              </a:defRPr>
            </a:lvl1pPr>
          </a:lstStyle>
          <a:p>
            <a:pPr lvl="0"/>
            <a:r>
              <a:rPr lang="de-DE" noProof="0" smtClean="0"/>
              <a:t>Presentation name</a:t>
            </a:r>
          </a:p>
        </p:txBody>
      </p:sp>
      <p:sp>
        <p:nvSpPr>
          <p:cNvPr id="21" name="Textplatzhalter 20"/>
          <p:cNvSpPr>
            <a:spLocks noGrp="1"/>
          </p:cNvSpPr>
          <p:nvPr>
            <p:ph type="body" sz="quarter" idx="15" hasCustomPrompt="1"/>
            <p:custDataLst>
              <p:tags r:id="rId4"/>
            </p:custDataLst>
          </p:nvPr>
        </p:nvSpPr>
        <p:spPr bwMode="gray">
          <a:xfrm>
            <a:off x="1225524" y="4400880"/>
            <a:ext cx="8246796" cy="360000"/>
          </a:xfrm>
        </p:spPr>
        <p:txBody>
          <a:bodyPr lIns="0" tIns="0" rIns="0" bIns="0">
            <a:noAutofit/>
          </a:bodyPr>
          <a:lstStyle>
            <a:lvl1pPr>
              <a:lnSpc>
                <a:spcPct val="90000"/>
              </a:lnSpc>
              <a:spcBef>
                <a:spcPts val="672"/>
              </a:spcBef>
              <a:defRPr sz="1600" baseline="0">
                <a:solidFill>
                  <a:schemeClr val="tx1"/>
                </a:solidFill>
                <a:latin typeface="Arial" pitchFamily="34" charset="0"/>
                <a:cs typeface="Arial" pitchFamily="34" charset="0"/>
              </a:defRPr>
            </a:lvl1pPr>
          </a:lstStyle>
          <a:p>
            <a:pPr lvl="0"/>
            <a:r>
              <a:rPr lang="de-DE" noProof="0" smtClean="0"/>
              <a:t>Subtitel of presentation</a:t>
            </a:r>
            <a:endParaRPr lang="de-DE" noProof="0"/>
          </a:p>
        </p:txBody>
      </p:sp>
      <p:sp>
        <p:nvSpPr>
          <p:cNvPr id="23" name="Textplatzhalter 22"/>
          <p:cNvSpPr>
            <a:spLocks noGrp="1"/>
          </p:cNvSpPr>
          <p:nvPr>
            <p:ph type="body" sz="quarter" idx="16" hasCustomPrompt="1"/>
            <p:custDataLst>
              <p:tags r:id="rId5"/>
            </p:custDataLst>
          </p:nvPr>
        </p:nvSpPr>
        <p:spPr bwMode="gray">
          <a:xfrm>
            <a:off x="1225524" y="4889520"/>
            <a:ext cx="3728803" cy="360000"/>
          </a:xfrm>
        </p:spPr>
        <p:txBody>
          <a:bodyPr lIns="0" tIns="0" rIns="0" bIns="0">
            <a:noAutofit/>
          </a:bodyPr>
          <a:lstStyle>
            <a:lvl1pPr algn="l">
              <a:lnSpc>
                <a:spcPct val="90000"/>
              </a:lnSpc>
              <a:spcBef>
                <a:spcPts val="672"/>
              </a:spcBef>
              <a:defRPr sz="1600" baseline="0">
                <a:latin typeface="Arial" pitchFamily="34" charset="0"/>
                <a:cs typeface="Arial" pitchFamily="34" charset="0"/>
              </a:defRPr>
            </a:lvl1pPr>
          </a:lstStyle>
          <a:p>
            <a:pPr lvl="0"/>
            <a:r>
              <a:rPr lang="de-DE" noProof="0" smtClean="0"/>
              <a:t>Location, month DD, JJJJ</a:t>
            </a:r>
          </a:p>
        </p:txBody>
      </p:sp>
      <p:sp>
        <p:nvSpPr>
          <p:cNvPr id="9" name="Textplatzhalter 17"/>
          <p:cNvSpPr>
            <a:spLocks noGrp="1"/>
          </p:cNvSpPr>
          <p:nvPr>
            <p:ph type="body" sz="quarter" idx="17" hasCustomPrompt="1"/>
            <p:custDataLst>
              <p:tags r:id="rId6"/>
            </p:custDataLst>
          </p:nvPr>
        </p:nvSpPr>
        <p:spPr bwMode="gray">
          <a:xfrm>
            <a:off x="1225524" y="2711445"/>
            <a:ext cx="3725862" cy="722318"/>
          </a:xfrm>
        </p:spPr>
        <p:txBody>
          <a:bodyPr lIns="0" tIns="36000" rIns="0" bIns="0" anchor="ctr" anchorCtr="0">
            <a:noAutofit/>
          </a:bodyPr>
          <a:lstStyle>
            <a:lvl1pPr marL="134938" indent="-134938" algn="l">
              <a:lnSpc>
                <a:spcPct val="90000"/>
              </a:lnSpc>
              <a:spcBef>
                <a:spcPts val="672"/>
              </a:spcBef>
              <a:buFont typeface="Arial" pitchFamily="34" charset="0"/>
              <a:buNone/>
              <a:tabLst>
                <a:tab pos="190500" algn="l"/>
              </a:tabLst>
              <a:defRPr sz="1600" b="1" i="0" baseline="0">
                <a:solidFill>
                  <a:schemeClr val="bg2"/>
                </a:solidFill>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noProof="0" smtClean="0"/>
              <a:t>Placeholder for client logo</a:t>
            </a:r>
          </a:p>
          <a:p>
            <a:pPr lvl="0"/>
            <a:r>
              <a:rPr lang="de-DE" b="0" noProof="0" smtClean="0"/>
              <a:t>Left-/down-aligned with gridlines</a:t>
            </a:r>
            <a:endParaRPr lang="de-DE" noProof="0" smtClean="0"/>
          </a:p>
        </p:txBody>
      </p:sp>
      <p:sp>
        <p:nvSpPr>
          <p:cNvPr id="11" name="Rectangle 10"/>
          <p:cNvSpPr/>
          <p:nvPr userDrawn="1">
            <p:custDataLst>
              <p:tags r:id="rId7"/>
            </p:custDataLst>
          </p:nvPr>
        </p:nvSpPr>
        <p:spPr bwMode="gray">
          <a:xfrm>
            <a:off x="530225" y="-24"/>
            <a:ext cx="3494081" cy="785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72"/>
              </a:spcBef>
            </a:pPr>
            <a:endParaRPr lang="de-DE"/>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G - Cover slide for Printing">
    <p:spTree>
      <p:nvGrpSpPr>
        <p:cNvPr id="1" name=""/>
        <p:cNvGrpSpPr/>
        <p:nvPr/>
      </p:nvGrpSpPr>
      <p:grpSpPr>
        <a:xfrm>
          <a:off x="0" y="0"/>
          <a:ext cx="0" cy="0"/>
          <a:chOff x="0" y="0"/>
          <a:chExt cx="0" cy="0"/>
        </a:xfrm>
      </p:grpSpPr>
      <p:graphicFrame>
        <p:nvGraphicFramePr>
          <p:cNvPr id="8" name="Object 7" hidden="1"/>
          <p:cNvGraphicFramePr>
            <a:graphicFrameLocks/>
          </p:cNvGraphicFramePr>
          <p:nvPr/>
        </p:nvGraphicFramePr>
        <p:xfrm>
          <a:off x="0" y="0"/>
          <a:ext cx="158775" cy="158750"/>
        </p:xfrm>
        <a:graphic>
          <a:graphicData uri="http://schemas.openxmlformats.org/presentationml/2006/ole">
            <p:oleObj spid="_x0000_s18436" name="think-cell Folie" r:id="rId9" imgW="0" imgH="0" progId="TCLayout.ActiveDocument.1">
              <p:embed/>
            </p:oleObj>
          </a:graphicData>
        </a:graphic>
      </p:graphicFrame>
      <p:sp>
        <p:nvSpPr>
          <p:cNvPr id="10" name="Rectangle 9"/>
          <p:cNvSpPr/>
          <p:nvPr userDrawn="1">
            <p:custDataLst>
              <p:tags r:id="rId2"/>
            </p:custDataLst>
          </p:nvPr>
        </p:nvSpPr>
        <p:spPr>
          <a:xfrm>
            <a:off x="1" y="1071563"/>
            <a:ext cx="9905999" cy="5786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sp>
        <p:nvSpPr>
          <p:cNvPr id="19" name="Textplatzhalter 18"/>
          <p:cNvSpPr>
            <a:spLocks noGrp="1"/>
          </p:cNvSpPr>
          <p:nvPr>
            <p:ph type="body" sz="quarter" idx="14" hasCustomPrompt="1"/>
            <p:custDataLst>
              <p:tags r:id="rId3"/>
            </p:custDataLst>
          </p:nvPr>
        </p:nvSpPr>
        <p:spPr bwMode="gray">
          <a:xfrm>
            <a:off x="1225524" y="3732240"/>
            <a:ext cx="8246796" cy="540000"/>
          </a:xfrm>
        </p:spPr>
        <p:txBody>
          <a:bodyPr lIns="0" tIns="0" rIns="0" bIns="0" anchor="b" anchorCtr="0">
            <a:noAutofit/>
          </a:bodyPr>
          <a:lstStyle>
            <a:lvl1pPr marL="0" indent="0">
              <a:lnSpc>
                <a:spcPct val="90000"/>
              </a:lnSpc>
              <a:spcBef>
                <a:spcPts val="672"/>
              </a:spcBef>
              <a:defRPr sz="2000" b="1" baseline="0">
                <a:solidFill>
                  <a:schemeClr val="bg2"/>
                </a:solidFill>
                <a:latin typeface="Arial Narrow" pitchFamily="34" charset="0"/>
              </a:defRPr>
            </a:lvl1pPr>
          </a:lstStyle>
          <a:p>
            <a:pPr lvl="0"/>
            <a:r>
              <a:rPr lang="de-DE" noProof="0" smtClean="0"/>
              <a:t>Presentation name</a:t>
            </a:r>
          </a:p>
        </p:txBody>
      </p:sp>
      <p:sp>
        <p:nvSpPr>
          <p:cNvPr id="21" name="Textplatzhalter 20"/>
          <p:cNvSpPr>
            <a:spLocks noGrp="1"/>
          </p:cNvSpPr>
          <p:nvPr>
            <p:ph type="body" sz="quarter" idx="15" hasCustomPrompt="1"/>
            <p:custDataLst>
              <p:tags r:id="rId4"/>
            </p:custDataLst>
          </p:nvPr>
        </p:nvSpPr>
        <p:spPr bwMode="gray">
          <a:xfrm>
            <a:off x="1225524" y="4400880"/>
            <a:ext cx="8246796" cy="360000"/>
          </a:xfrm>
        </p:spPr>
        <p:txBody>
          <a:bodyPr lIns="0" tIns="0" rIns="0" bIns="0">
            <a:noAutofit/>
          </a:bodyPr>
          <a:lstStyle>
            <a:lvl1pPr>
              <a:lnSpc>
                <a:spcPct val="90000"/>
              </a:lnSpc>
              <a:spcBef>
                <a:spcPts val="672"/>
              </a:spcBef>
              <a:defRPr sz="1600" baseline="0">
                <a:solidFill>
                  <a:schemeClr val="tx1"/>
                </a:solidFill>
                <a:latin typeface="Arial" pitchFamily="34" charset="0"/>
                <a:cs typeface="Arial" pitchFamily="34" charset="0"/>
              </a:defRPr>
            </a:lvl1pPr>
          </a:lstStyle>
          <a:p>
            <a:pPr lvl="0"/>
            <a:r>
              <a:rPr lang="de-DE" noProof="0" smtClean="0"/>
              <a:t>Subtitel of presentation</a:t>
            </a:r>
            <a:endParaRPr lang="de-DE" noProof="0"/>
          </a:p>
        </p:txBody>
      </p:sp>
      <p:sp>
        <p:nvSpPr>
          <p:cNvPr id="23" name="Textplatzhalter 22"/>
          <p:cNvSpPr>
            <a:spLocks noGrp="1"/>
          </p:cNvSpPr>
          <p:nvPr>
            <p:ph type="body" sz="quarter" idx="16" hasCustomPrompt="1"/>
            <p:custDataLst>
              <p:tags r:id="rId5"/>
            </p:custDataLst>
          </p:nvPr>
        </p:nvSpPr>
        <p:spPr bwMode="gray">
          <a:xfrm>
            <a:off x="1225524" y="4889520"/>
            <a:ext cx="3728803" cy="360000"/>
          </a:xfrm>
        </p:spPr>
        <p:txBody>
          <a:bodyPr lIns="0" tIns="0" rIns="0" bIns="0">
            <a:noAutofit/>
          </a:bodyPr>
          <a:lstStyle>
            <a:lvl1pPr algn="l">
              <a:lnSpc>
                <a:spcPct val="90000"/>
              </a:lnSpc>
              <a:spcBef>
                <a:spcPts val="672"/>
              </a:spcBef>
              <a:defRPr sz="1600" baseline="0">
                <a:latin typeface="Arial" pitchFamily="34" charset="0"/>
                <a:cs typeface="Arial" pitchFamily="34" charset="0"/>
              </a:defRPr>
            </a:lvl1pPr>
          </a:lstStyle>
          <a:p>
            <a:pPr lvl="0"/>
            <a:r>
              <a:rPr lang="de-DE" noProof="0" smtClean="0"/>
              <a:t>Location, month DD, JJJJ</a:t>
            </a:r>
          </a:p>
        </p:txBody>
      </p:sp>
      <p:sp>
        <p:nvSpPr>
          <p:cNvPr id="9" name="Textplatzhalter 17"/>
          <p:cNvSpPr>
            <a:spLocks noGrp="1"/>
          </p:cNvSpPr>
          <p:nvPr>
            <p:ph type="body" sz="quarter" idx="17" hasCustomPrompt="1"/>
            <p:custDataLst>
              <p:tags r:id="rId6"/>
            </p:custDataLst>
          </p:nvPr>
        </p:nvSpPr>
        <p:spPr bwMode="gray">
          <a:xfrm>
            <a:off x="1225524" y="2711445"/>
            <a:ext cx="3725862" cy="722318"/>
          </a:xfrm>
        </p:spPr>
        <p:txBody>
          <a:bodyPr lIns="0" tIns="36000" rIns="0" bIns="0" anchor="ctr" anchorCtr="0">
            <a:noAutofit/>
          </a:bodyPr>
          <a:lstStyle>
            <a:lvl1pPr marL="134938" indent="-134938" algn="l">
              <a:lnSpc>
                <a:spcPct val="90000"/>
              </a:lnSpc>
              <a:spcBef>
                <a:spcPts val="672"/>
              </a:spcBef>
              <a:buFont typeface="Arial" pitchFamily="34" charset="0"/>
              <a:buNone/>
              <a:tabLst>
                <a:tab pos="190500" algn="l"/>
              </a:tabLst>
              <a:defRPr sz="1600" b="1" i="0" baseline="0">
                <a:solidFill>
                  <a:schemeClr val="bg2"/>
                </a:solidFill>
                <a:latin typeface="Arial" pitchFamily="34" charset="0"/>
                <a:cs typeface="Arial" pitchFamily="34" charset="0"/>
              </a:defRPr>
            </a:lvl1pPr>
            <a:lvl2pPr>
              <a:defRPr sz="900">
                <a:latin typeface="Arial" pitchFamily="34" charset="0"/>
                <a:cs typeface="Arial" pitchFamily="34" charset="0"/>
              </a:defRPr>
            </a:lvl2pPr>
            <a:lvl3pPr>
              <a:defRPr sz="900">
                <a:latin typeface="Arial" pitchFamily="34" charset="0"/>
                <a:cs typeface="Arial" pitchFamily="34" charset="0"/>
              </a:defRPr>
            </a:lvl3pPr>
            <a:lvl4pPr>
              <a:defRPr sz="900">
                <a:latin typeface="Arial" pitchFamily="34" charset="0"/>
                <a:cs typeface="Arial" pitchFamily="34" charset="0"/>
              </a:defRPr>
            </a:lvl4pPr>
            <a:lvl5pPr>
              <a:defRPr sz="900">
                <a:latin typeface="Arial" pitchFamily="34" charset="0"/>
                <a:cs typeface="Arial" pitchFamily="34" charset="0"/>
              </a:defRPr>
            </a:lvl5pPr>
          </a:lstStyle>
          <a:p>
            <a:pPr lvl="0"/>
            <a:r>
              <a:rPr lang="de-DE" noProof="0" smtClean="0"/>
              <a:t>Placeholder for client logo</a:t>
            </a:r>
          </a:p>
          <a:p>
            <a:pPr lvl="0"/>
            <a:r>
              <a:rPr lang="de-DE" b="0" noProof="0" smtClean="0"/>
              <a:t>Left-/down-aligned with gridlines</a:t>
            </a:r>
            <a:endParaRPr lang="de-DE" noProof="0" smtClean="0"/>
          </a:p>
        </p:txBody>
      </p:sp>
      <p:sp>
        <p:nvSpPr>
          <p:cNvPr id="11" name="Rectangle 10"/>
          <p:cNvSpPr/>
          <p:nvPr userDrawn="1">
            <p:custDataLst>
              <p:tags r:id="rId7"/>
            </p:custDataLst>
          </p:nvPr>
        </p:nvSpPr>
        <p:spPr bwMode="gray">
          <a:xfrm>
            <a:off x="530225" y="-24"/>
            <a:ext cx="3494081" cy="785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72"/>
              </a:spcBef>
            </a:pPr>
            <a:endParaRPr lang="de-D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 Id="rId27" Type="http://schemas.openxmlformats.org/officeDocument/2006/relationships/tags" Target="../tags/tag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6" name="Object 15" hidden="1"/>
          <p:cNvGraphicFramePr>
            <a:graphicFrameLocks/>
          </p:cNvGraphicFramePr>
          <p:nvPr/>
        </p:nvGraphicFramePr>
        <p:xfrm>
          <a:off x="0" y="0"/>
          <a:ext cx="158750" cy="158750"/>
        </p:xfrm>
        <a:graphic>
          <a:graphicData uri="http://schemas.openxmlformats.org/presentationml/2006/ole">
            <p:oleObj spid="_x0000_s2051" name="think-cell Folie" r:id="rId28" imgW="0" imgH="0" progId="TCLayout.ActiveDocument.1">
              <p:embed/>
            </p:oleObj>
          </a:graphicData>
        </a:graphic>
      </p:graphicFrame>
      <p:sp>
        <p:nvSpPr>
          <p:cNvPr id="3" name="Textplatzhalter 2"/>
          <p:cNvSpPr>
            <a:spLocks noGrp="1"/>
          </p:cNvSpPr>
          <p:nvPr>
            <p:ph type="body" idx="1"/>
            <p:custDataLst>
              <p:tags r:id="rId20"/>
            </p:custDataLst>
          </p:nvPr>
        </p:nvSpPr>
        <p:spPr>
          <a:xfrm>
            <a:off x="532885" y="2134800"/>
            <a:ext cx="8957123" cy="4032000"/>
          </a:xfrm>
          <a:prstGeom prst="rect">
            <a:avLst/>
          </a:prstGeom>
        </p:spPr>
        <p:txBody>
          <a:bodyPr vert="horz" lIns="0" tIns="36000" rIns="36000" bIns="36000" rtlCol="0">
            <a:noAutofit/>
          </a:bodyPr>
          <a:lstStyle/>
          <a:p>
            <a:pPr lvl="0"/>
            <a:endParaRPr lang="de-DE" dirty="0"/>
          </a:p>
        </p:txBody>
      </p:sp>
      <p:sp>
        <p:nvSpPr>
          <p:cNvPr id="7" name="Rectangle 12"/>
          <p:cNvSpPr>
            <a:spLocks noChangeArrowheads="1"/>
          </p:cNvSpPr>
          <p:nvPr>
            <p:custDataLst>
              <p:tags r:id="rId21"/>
            </p:custDataLst>
          </p:nvPr>
        </p:nvSpPr>
        <p:spPr bwMode="auto">
          <a:xfrm>
            <a:off x="3176" y="800102"/>
            <a:ext cx="9490075" cy="104775"/>
          </a:xfrm>
          <a:prstGeom prst="rect">
            <a:avLst/>
          </a:prstGeom>
          <a:solidFill>
            <a:srgbClr val="00664A"/>
          </a:solidFill>
          <a:ln w="9525">
            <a:noFill/>
            <a:miter lim="800000"/>
            <a:headEnd/>
            <a:tailEnd/>
          </a:ln>
          <a:effectLst/>
        </p:spPr>
        <p:txBody>
          <a:bodyPr wrap="none" anchor="ctr"/>
          <a:lstStyle/>
          <a:p>
            <a:endParaRPr lang="de-DE"/>
          </a:p>
        </p:txBody>
      </p:sp>
      <p:sp>
        <p:nvSpPr>
          <p:cNvPr id="8" name="Rectangle 66"/>
          <p:cNvSpPr>
            <a:spLocks noChangeArrowheads="1"/>
          </p:cNvSpPr>
          <p:nvPr>
            <p:custDataLst>
              <p:tags r:id="rId22"/>
            </p:custDataLst>
          </p:nvPr>
        </p:nvSpPr>
        <p:spPr bwMode="auto">
          <a:xfrm>
            <a:off x="9493251" y="800102"/>
            <a:ext cx="104775" cy="104775"/>
          </a:xfrm>
          <a:prstGeom prst="rect">
            <a:avLst/>
          </a:prstGeom>
          <a:solidFill>
            <a:srgbClr val="33856E"/>
          </a:solidFill>
          <a:ln w="9525">
            <a:noFill/>
            <a:miter lim="800000"/>
            <a:headEnd/>
            <a:tailEnd/>
          </a:ln>
          <a:effectLst/>
        </p:spPr>
        <p:txBody>
          <a:bodyPr wrap="none" anchor="ctr"/>
          <a:lstStyle/>
          <a:p>
            <a:endParaRPr lang="de-DE"/>
          </a:p>
        </p:txBody>
      </p:sp>
      <p:sp>
        <p:nvSpPr>
          <p:cNvPr id="9" name="Rectangle 67"/>
          <p:cNvSpPr>
            <a:spLocks noChangeArrowheads="1"/>
          </p:cNvSpPr>
          <p:nvPr>
            <p:custDataLst>
              <p:tags r:id="rId23"/>
            </p:custDataLst>
          </p:nvPr>
        </p:nvSpPr>
        <p:spPr bwMode="auto">
          <a:xfrm>
            <a:off x="9596438" y="800102"/>
            <a:ext cx="104775" cy="104775"/>
          </a:xfrm>
          <a:prstGeom prst="rect">
            <a:avLst/>
          </a:prstGeom>
          <a:solidFill>
            <a:srgbClr val="66A392"/>
          </a:solidFill>
          <a:ln w="9525">
            <a:noFill/>
            <a:miter lim="800000"/>
            <a:headEnd/>
            <a:tailEnd/>
          </a:ln>
          <a:effectLst/>
        </p:spPr>
        <p:txBody>
          <a:bodyPr wrap="none" anchor="ctr"/>
          <a:lstStyle/>
          <a:p>
            <a:endParaRPr lang="de-DE"/>
          </a:p>
        </p:txBody>
      </p:sp>
      <p:sp>
        <p:nvSpPr>
          <p:cNvPr id="10" name="Rectangle 68"/>
          <p:cNvSpPr>
            <a:spLocks noChangeArrowheads="1"/>
          </p:cNvSpPr>
          <p:nvPr>
            <p:custDataLst>
              <p:tags r:id="rId24"/>
            </p:custDataLst>
          </p:nvPr>
        </p:nvSpPr>
        <p:spPr bwMode="auto">
          <a:xfrm>
            <a:off x="9701213" y="800102"/>
            <a:ext cx="104775" cy="104775"/>
          </a:xfrm>
          <a:prstGeom prst="rect">
            <a:avLst/>
          </a:prstGeom>
          <a:solidFill>
            <a:srgbClr val="99C2B7"/>
          </a:solidFill>
          <a:ln w="9525">
            <a:noFill/>
            <a:miter lim="800000"/>
            <a:headEnd/>
            <a:tailEnd/>
          </a:ln>
          <a:effectLst/>
        </p:spPr>
        <p:txBody>
          <a:bodyPr wrap="none" anchor="ctr"/>
          <a:lstStyle/>
          <a:p>
            <a:endParaRPr lang="de-DE"/>
          </a:p>
        </p:txBody>
      </p:sp>
      <p:sp>
        <p:nvSpPr>
          <p:cNvPr id="11" name="Rectangle 70"/>
          <p:cNvSpPr>
            <a:spLocks noChangeArrowheads="1"/>
          </p:cNvSpPr>
          <p:nvPr>
            <p:custDataLst>
              <p:tags r:id="rId25"/>
            </p:custDataLst>
          </p:nvPr>
        </p:nvSpPr>
        <p:spPr bwMode="auto">
          <a:xfrm>
            <a:off x="9801225" y="800102"/>
            <a:ext cx="104775" cy="104775"/>
          </a:xfrm>
          <a:prstGeom prst="rect">
            <a:avLst/>
          </a:prstGeom>
          <a:solidFill>
            <a:srgbClr val="CCE0DB"/>
          </a:solidFill>
          <a:ln w="9525">
            <a:noFill/>
            <a:miter lim="800000"/>
            <a:headEnd/>
            <a:tailEnd/>
          </a:ln>
          <a:effectLst/>
        </p:spPr>
        <p:txBody>
          <a:bodyPr wrap="none" anchor="ctr"/>
          <a:lstStyle/>
          <a:p>
            <a:endParaRPr lang="de-DE"/>
          </a:p>
        </p:txBody>
      </p:sp>
      <p:sp>
        <p:nvSpPr>
          <p:cNvPr id="15" name="Rectangle 64"/>
          <p:cNvSpPr>
            <a:spLocks noChangeArrowheads="1"/>
          </p:cNvSpPr>
          <p:nvPr>
            <p:custDataLst>
              <p:tags r:id="rId26"/>
            </p:custDataLst>
          </p:nvPr>
        </p:nvSpPr>
        <p:spPr bwMode="auto">
          <a:xfrm>
            <a:off x="1" y="1089026"/>
            <a:ext cx="468388" cy="468313"/>
          </a:xfrm>
          <a:prstGeom prst="rect">
            <a:avLst/>
          </a:prstGeom>
          <a:solidFill>
            <a:schemeClr val="bg2"/>
          </a:solidFill>
          <a:ln w="9525">
            <a:noFill/>
            <a:miter lim="800000"/>
            <a:headEnd/>
            <a:tailEnd/>
          </a:ln>
          <a:effectLst/>
        </p:spPr>
        <p:txBody>
          <a:bodyPr wrap="none" anchor="ctr"/>
          <a:lstStyle/>
          <a:p>
            <a:endParaRPr lang="de-DE"/>
          </a:p>
        </p:txBody>
      </p:sp>
      <p:sp>
        <p:nvSpPr>
          <p:cNvPr id="14" name="Textplatzhalter 15"/>
          <p:cNvSpPr txBox="1">
            <a:spLocks/>
          </p:cNvSpPr>
          <p:nvPr>
            <p:custDataLst>
              <p:tags r:id="rId27"/>
            </p:custDataLst>
          </p:nvPr>
        </p:nvSpPr>
        <p:spPr>
          <a:xfrm>
            <a:off x="2746748" y="6380166"/>
            <a:ext cx="4421184" cy="327022"/>
          </a:xfrm>
          <a:prstGeom prst="rect">
            <a:avLst/>
          </a:prstGeom>
        </p:spPr>
        <p:txBody>
          <a:bodyPr lIns="0" tIns="0" rIns="0" bIns="0" anchor="b" anchorCtr="0">
            <a:noAutofit/>
          </a:bodyPr>
          <a:lstStyle>
            <a:lvl1pPr>
              <a:defRPr sz="900">
                <a:latin typeface="Arial" pitchFamily="34" charset="0"/>
                <a:cs typeface="Arial" pitchFamily="34" charset="0"/>
              </a:defRPr>
            </a:lvl1pPr>
            <a:lvl2pPr>
              <a:defRPr sz="900"/>
            </a:lvl2pPr>
            <a:lvl3pPr>
              <a:defRPr sz="900"/>
            </a:lvl3pPr>
            <a:lvl4pPr>
              <a:defRPr sz="900"/>
            </a:lvl4pPr>
            <a:lvl5pPr>
              <a:defRPr sz="900"/>
            </a:lvl5pPr>
          </a:lstStyle>
          <a:p>
            <a:pPr marL="265113" marR="0" lvl="0" indent="-265113" algn="ctr" defTabSz="914400" rtl="0" eaLnBrk="1" fontAlgn="auto" latinLnBrk="0" hangingPunct="1">
              <a:lnSpc>
                <a:spcPct val="90000"/>
              </a:lnSpc>
              <a:spcBef>
                <a:spcPts val="678"/>
              </a:spcBef>
              <a:spcAft>
                <a:spcPts val="0"/>
              </a:spcAft>
              <a:buClr>
                <a:schemeClr val="tx2"/>
              </a:buClr>
              <a:buSzTx/>
              <a:buFontTx/>
              <a:buNone/>
              <a:tabLst/>
              <a:defRPr/>
            </a:pPr>
            <a:r>
              <a:rPr kumimoji="0" lang="de-DE" sz="900" b="0" i="0" u="none" strike="noStrike" kern="1200" cap="none" spc="0" normalizeH="0" baseline="0" noProof="1" smtClean="0">
                <a:ln>
                  <a:noFill/>
                </a:ln>
                <a:solidFill>
                  <a:schemeClr val="tx1"/>
                </a:solidFill>
                <a:effectLst/>
                <a:uLnTx/>
                <a:uFillTx/>
                <a:latin typeface="Arial" pitchFamily="34" charset="0"/>
                <a:ea typeface="+mn-ea"/>
                <a:cs typeface="Arial" pitchFamily="34" charset="0"/>
              </a:rPr>
              <a:t>BSMC_121130_BEAR_2.0_Lastenheft.pptx</a:t>
            </a:r>
          </a:p>
        </p:txBody>
      </p:sp>
      <p:pic>
        <p:nvPicPr>
          <p:cNvPr id="17" name="Picture 16" descr="bn_logo.jpg"/>
          <p:cNvPicPr preferRelativeResize="0">
            <a:picLocks/>
          </p:cNvPicPr>
          <p:nvPr/>
        </p:nvPicPr>
        <p:blipFill>
          <a:blip r:embed="rId29" cstate="print"/>
          <a:stretch>
            <a:fillRect/>
          </a:stretch>
        </p:blipFill>
        <p:spPr>
          <a:xfrm>
            <a:off x="7833980" y="238125"/>
            <a:ext cx="1656000" cy="525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88" r:id="rId2"/>
    <p:sldLayoutId id="2147483674" r:id="rId3"/>
    <p:sldLayoutId id="2147483684" r:id="rId4"/>
    <p:sldLayoutId id="2147483679" r:id="rId5"/>
    <p:sldLayoutId id="2147483686" r:id="rId6"/>
    <p:sldLayoutId id="2147483651" r:id="rId7"/>
    <p:sldLayoutId id="2147483683" r:id="rId8"/>
    <p:sldLayoutId id="2147483689" r:id="rId9"/>
    <p:sldLayoutId id="2147483680" r:id="rId10"/>
    <p:sldLayoutId id="2147483685" r:id="rId11"/>
    <p:sldLayoutId id="2147483681" r:id="rId12"/>
    <p:sldLayoutId id="2147483682" r:id="rId13"/>
    <p:sldLayoutId id="2147483687" r:id="rId14"/>
    <p:sldLayoutId id="2147483676" r:id="rId15"/>
    <p:sldLayoutId id="2147483677" r:id="rId16"/>
    <p:sldLayoutId id="2147483678" r:id="rId17"/>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180000" indent="-180000" algn="l" defTabSz="914400" rtl="0" eaLnBrk="1" latinLnBrk="0" hangingPunct="1">
        <a:lnSpc>
          <a:spcPct val="90000"/>
        </a:lnSpc>
        <a:spcBef>
          <a:spcPts val="672"/>
        </a:spcBef>
        <a:buClr>
          <a:schemeClr val="tx2"/>
        </a:buClr>
        <a:buFontTx/>
        <a:buNone/>
        <a:defRPr sz="1600" b="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vmlDrawing" Target="../drawings/vmlDrawing19.vml"/><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Object 45" hidden="1"/>
          <p:cNvGraphicFramePr>
            <a:graphicFrameLocks noChangeAspect="1"/>
          </p:cNvGraphicFramePr>
          <p:nvPr/>
        </p:nvGraphicFramePr>
        <p:xfrm>
          <a:off x="0" y="0"/>
          <a:ext cx="158750" cy="158750"/>
        </p:xfrm>
        <a:graphic>
          <a:graphicData uri="http://schemas.openxmlformats.org/presentationml/2006/ole">
            <p:oleObj spid="_x0000_s20482" name="think-cell Folie" r:id="rId4" imgW="360" imgH="360" progId="TCLayout.ActiveDocument.1">
              <p:embed/>
            </p:oleObj>
          </a:graphicData>
        </a:graphic>
      </p:graphicFrame>
      <p:sp>
        <p:nvSpPr>
          <p:cNvPr id="42" name="Rectangle 41"/>
          <p:cNvSpPr/>
          <p:nvPr/>
        </p:nvSpPr>
        <p:spPr>
          <a:xfrm>
            <a:off x="561872" y="4437943"/>
            <a:ext cx="8927632" cy="8280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sp>
        <p:nvSpPr>
          <p:cNvPr id="47" name="Rectangle 46"/>
          <p:cNvSpPr/>
          <p:nvPr/>
        </p:nvSpPr>
        <p:spPr>
          <a:xfrm>
            <a:off x="559509" y="5302040"/>
            <a:ext cx="8927632" cy="8280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sp>
        <p:nvSpPr>
          <p:cNvPr id="48" name="Rectangle 47"/>
          <p:cNvSpPr/>
          <p:nvPr/>
        </p:nvSpPr>
        <p:spPr>
          <a:xfrm rot="16200000">
            <a:off x="541077" y="5320972"/>
            <a:ext cx="828092" cy="790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36000" bIns="36000" rtlCol="0" anchor="ctr"/>
          <a:lstStyle/>
          <a:p>
            <a:pPr algn="ctr">
              <a:lnSpc>
                <a:spcPct val="90000"/>
              </a:lnSpc>
              <a:spcBef>
                <a:spcPts val="672"/>
              </a:spcBef>
            </a:pPr>
            <a:r>
              <a:rPr lang="de-DE" sz="1200" b="1" dirty="0" smtClean="0">
                <a:solidFill>
                  <a:schemeClr val="bg1"/>
                </a:solidFill>
                <a:latin typeface="Arial" pitchFamily="34" charset="0"/>
                <a:cs typeface="Arial" pitchFamily="34" charset="0"/>
              </a:rPr>
              <a:t>Con-</a:t>
            </a:r>
            <a:r>
              <a:rPr lang="de-DE" sz="1200" b="1" dirty="0" err="1" smtClean="0">
                <a:solidFill>
                  <a:schemeClr val="bg1"/>
                </a:solidFill>
                <a:latin typeface="Arial" pitchFamily="34" charset="0"/>
                <a:cs typeface="Arial" pitchFamily="34" charset="0"/>
              </a:rPr>
              <a:t>trolling</a:t>
            </a:r>
            <a:r>
              <a:rPr lang="de-DE" sz="1200" b="1" dirty="0" smtClean="0">
                <a:solidFill>
                  <a:schemeClr val="bg1"/>
                </a:solidFill>
                <a:latin typeface="Arial" pitchFamily="34" charset="0"/>
                <a:cs typeface="Arial" pitchFamily="34" charset="0"/>
              </a:rPr>
              <a:t> Kunde</a:t>
            </a:r>
          </a:p>
        </p:txBody>
      </p:sp>
      <p:sp>
        <p:nvSpPr>
          <p:cNvPr id="44" name="Rectangle 43"/>
          <p:cNvSpPr/>
          <p:nvPr/>
        </p:nvSpPr>
        <p:spPr>
          <a:xfrm>
            <a:off x="559509" y="3573848"/>
            <a:ext cx="8927632" cy="8280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sp>
        <p:nvSpPr>
          <p:cNvPr id="45" name="Rectangle 44"/>
          <p:cNvSpPr/>
          <p:nvPr/>
        </p:nvSpPr>
        <p:spPr>
          <a:xfrm rot="16200000">
            <a:off x="541076" y="3592780"/>
            <a:ext cx="828092" cy="7902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36000" bIns="36000" rtlCol="0" anchor="ctr"/>
          <a:lstStyle/>
          <a:p>
            <a:pPr algn="ctr">
              <a:lnSpc>
                <a:spcPct val="90000"/>
              </a:lnSpc>
              <a:spcBef>
                <a:spcPts val="672"/>
              </a:spcBef>
            </a:pPr>
            <a:r>
              <a:rPr lang="de-DE" sz="1200" b="1" dirty="0" err="1" smtClean="0">
                <a:solidFill>
                  <a:schemeClr val="bg1"/>
                </a:solidFill>
                <a:latin typeface="Arial" pitchFamily="34" charset="0"/>
                <a:cs typeface="Arial" pitchFamily="34" charset="0"/>
              </a:rPr>
              <a:t>Maß.-verantw</a:t>
            </a:r>
            <a:r>
              <a:rPr lang="de-DE" sz="1200" b="1" dirty="0" smtClean="0">
                <a:solidFill>
                  <a:schemeClr val="bg1"/>
                </a:solidFill>
                <a:latin typeface="Arial" pitchFamily="34" charset="0"/>
                <a:cs typeface="Arial" pitchFamily="34" charset="0"/>
              </a:rPr>
              <a:t>. Kunde</a:t>
            </a:r>
          </a:p>
        </p:txBody>
      </p:sp>
      <p:sp>
        <p:nvSpPr>
          <p:cNvPr id="2" name="Text Placeholder 1"/>
          <p:cNvSpPr>
            <a:spLocks noGrp="1"/>
          </p:cNvSpPr>
          <p:nvPr>
            <p:ph type="body" sz="quarter" idx="13"/>
          </p:nvPr>
        </p:nvSpPr>
        <p:spPr/>
        <p:txBody>
          <a:bodyPr/>
          <a:lstStyle/>
          <a:p>
            <a:r>
              <a:rPr lang="de-DE" dirty="0" smtClean="0"/>
              <a:t>Die Controlling-Funktion schließt die Bearbeitung der Maßnahme final ab.</a:t>
            </a:r>
            <a:endParaRPr lang="de-DE" dirty="0"/>
          </a:p>
        </p:txBody>
      </p:sp>
      <p:sp>
        <p:nvSpPr>
          <p:cNvPr id="3" name="Text Placeholder 2"/>
          <p:cNvSpPr>
            <a:spLocks noGrp="1"/>
          </p:cNvSpPr>
          <p:nvPr>
            <p:ph type="body" sz="quarter" idx="15"/>
          </p:nvPr>
        </p:nvSpPr>
        <p:spPr/>
        <p:txBody>
          <a:bodyPr/>
          <a:lstStyle/>
          <a:p>
            <a:r>
              <a:rPr lang="de-DE" dirty="0" smtClean="0"/>
              <a:t>Haupt-Prozess – Maßnahmenerstellung und -bearbeitung</a:t>
            </a:r>
            <a:endParaRPr lang="de-DE" dirty="0"/>
          </a:p>
        </p:txBody>
      </p:sp>
      <p:sp>
        <p:nvSpPr>
          <p:cNvPr id="6" name="Rectangle 5"/>
          <p:cNvSpPr/>
          <p:nvPr/>
        </p:nvSpPr>
        <p:spPr>
          <a:xfrm>
            <a:off x="561373" y="2709752"/>
            <a:ext cx="8927632" cy="8280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sp>
        <p:nvSpPr>
          <p:cNvPr id="9" name="Rectangle 8"/>
          <p:cNvSpPr/>
          <p:nvPr/>
        </p:nvSpPr>
        <p:spPr>
          <a:xfrm rot="16200000">
            <a:off x="541833" y="2729791"/>
            <a:ext cx="828092" cy="78801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36000" bIns="36000" rtlCol="0" anchor="ctr"/>
          <a:lstStyle/>
          <a:p>
            <a:pPr algn="ctr">
              <a:lnSpc>
                <a:spcPct val="90000"/>
              </a:lnSpc>
              <a:spcBef>
                <a:spcPts val="672"/>
              </a:spcBef>
            </a:pPr>
            <a:r>
              <a:rPr lang="de-DE" sz="1200" b="1" dirty="0" err="1" smtClean="0">
                <a:solidFill>
                  <a:schemeClr val="bg1"/>
                </a:solidFill>
                <a:latin typeface="Arial" pitchFamily="34" charset="0"/>
                <a:cs typeface="Arial" pitchFamily="34" charset="0"/>
              </a:rPr>
              <a:t>Maß.-verantw</a:t>
            </a:r>
            <a:r>
              <a:rPr lang="de-DE" sz="1200" b="1" dirty="0" smtClean="0">
                <a:solidFill>
                  <a:schemeClr val="bg1"/>
                </a:solidFill>
                <a:latin typeface="Arial" pitchFamily="34" charset="0"/>
                <a:cs typeface="Arial" pitchFamily="34" charset="0"/>
              </a:rPr>
              <a:t>. KPMG</a:t>
            </a:r>
          </a:p>
        </p:txBody>
      </p:sp>
      <p:sp>
        <p:nvSpPr>
          <p:cNvPr id="13" name="Rectangle 12"/>
          <p:cNvSpPr/>
          <p:nvPr/>
        </p:nvSpPr>
        <p:spPr>
          <a:xfrm>
            <a:off x="2504728" y="2798031"/>
            <a:ext cx="685823" cy="648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r>
              <a:rPr lang="de-DE" sz="1200" b="1" dirty="0" smtClean="0">
                <a:solidFill>
                  <a:schemeClr val="bg1"/>
                </a:solidFill>
                <a:latin typeface="Arial" pitchFamily="34" charset="0"/>
                <a:cs typeface="Arial" pitchFamily="34" charset="0"/>
              </a:rPr>
              <a:t>Vorlage HG2</a:t>
            </a:r>
          </a:p>
        </p:txBody>
      </p:sp>
      <p:sp>
        <p:nvSpPr>
          <p:cNvPr id="16" name="Rectangle 15"/>
          <p:cNvSpPr/>
          <p:nvPr/>
        </p:nvSpPr>
        <p:spPr>
          <a:xfrm>
            <a:off x="3728864" y="2780928"/>
            <a:ext cx="936000" cy="648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r>
              <a:rPr lang="de-DE" sz="1200" b="1" dirty="0" smtClean="0">
                <a:solidFill>
                  <a:schemeClr val="bg1"/>
                </a:solidFill>
                <a:latin typeface="Arial" pitchFamily="34" charset="0"/>
                <a:cs typeface="Arial" pitchFamily="34" charset="0"/>
              </a:rPr>
              <a:t>Update Maßnahme</a:t>
            </a:r>
          </a:p>
        </p:txBody>
      </p:sp>
      <p:cxnSp>
        <p:nvCxnSpPr>
          <p:cNvPr id="24" name="Straight Arrow Connector 23"/>
          <p:cNvCxnSpPr>
            <a:stCxn id="16" idx="3"/>
            <a:endCxn id="98" idx="1"/>
          </p:cNvCxnSpPr>
          <p:nvPr/>
        </p:nvCxnSpPr>
        <p:spPr>
          <a:xfrm>
            <a:off x="4664864" y="3104964"/>
            <a:ext cx="144120" cy="0"/>
          </a:xfrm>
          <a:prstGeom prst="straightConnector1">
            <a:avLst/>
          </a:prstGeom>
          <a:ln w="2857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9" name="Shape 48"/>
          <p:cNvCxnSpPr>
            <a:stCxn id="149" idx="1"/>
            <a:endCxn id="87" idx="2"/>
          </p:cNvCxnSpPr>
          <p:nvPr/>
        </p:nvCxnSpPr>
        <p:spPr>
          <a:xfrm rot="10800000">
            <a:off x="1896876" y="3446104"/>
            <a:ext cx="1255924" cy="521617"/>
          </a:xfrm>
          <a:prstGeom prst="bentConnector2">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rot="16200000">
            <a:off x="542438" y="4456875"/>
            <a:ext cx="828092" cy="7902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36000" bIns="36000" rtlCol="0" anchor="ctr"/>
          <a:lstStyle/>
          <a:p>
            <a:pPr algn="ctr">
              <a:lnSpc>
                <a:spcPct val="90000"/>
              </a:lnSpc>
              <a:spcBef>
                <a:spcPts val="672"/>
              </a:spcBef>
            </a:pPr>
            <a:r>
              <a:rPr lang="de-DE" sz="1200" b="1" dirty="0" smtClean="0">
                <a:solidFill>
                  <a:schemeClr val="bg1"/>
                </a:solidFill>
                <a:latin typeface="Arial" pitchFamily="34" charset="0"/>
                <a:cs typeface="Arial" pitchFamily="34" charset="0"/>
              </a:rPr>
              <a:t>Projektleister Kunde</a:t>
            </a:r>
          </a:p>
        </p:txBody>
      </p:sp>
      <p:cxnSp>
        <p:nvCxnSpPr>
          <p:cNvPr id="62" name="Shape 48"/>
          <p:cNvCxnSpPr>
            <a:stCxn id="13" idx="3"/>
            <a:endCxn id="149" idx="0"/>
          </p:cNvCxnSpPr>
          <p:nvPr/>
        </p:nvCxnSpPr>
        <p:spPr>
          <a:xfrm>
            <a:off x="3190551" y="3122067"/>
            <a:ext cx="88349" cy="739812"/>
          </a:xfrm>
          <a:prstGeom prst="bentConnector2">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7761312" y="5374047"/>
            <a:ext cx="1044860" cy="648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r>
              <a:rPr lang="de-DE" sz="1200" b="1" dirty="0" smtClean="0">
                <a:solidFill>
                  <a:schemeClr val="bg1"/>
                </a:solidFill>
                <a:latin typeface="Arial" pitchFamily="34" charset="0"/>
                <a:cs typeface="Arial" pitchFamily="34" charset="0"/>
              </a:rPr>
              <a:t>Final sign-off (Abschluss Maßnahme)</a:t>
            </a:r>
          </a:p>
        </p:txBody>
      </p:sp>
      <p:sp>
        <p:nvSpPr>
          <p:cNvPr id="112" name="Rectangle 111"/>
          <p:cNvSpPr/>
          <p:nvPr/>
        </p:nvSpPr>
        <p:spPr>
          <a:xfrm>
            <a:off x="3080792" y="4527953"/>
            <a:ext cx="936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r>
              <a:rPr lang="de-DE" sz="1200" b="1" dirty="0" smtClean="0">
                <a:solidFill>
                  <a:schemeClr val="bg1"/>
                </a:solidFill>
                <a:latin typeface="Arial" pitchFamily="34" charset="0"/>
                <a:cs typeface="Arial" pitchFamily="34" charset="0"/>
              </a:rPr>
              <a:t>Info über Meilenstein Abschluss</a:t>
            </a:r>
          </a:p>
        </p:txBody>
      </p:sp>
      <p:cxnSp>
        <p:nvCxnSpPr>
          <p:cNvPr id="113" name="Straight Arrow Connector 112"/>
          <p:cNvCxnSpPr>
            <a:stCxn id="149" idx="3"/>
            <a:endCxn id="112" idx="0"/>
          </p:cNvCxnSpPr>
          <p:nvPr/>
        </p:nvCxnSpPr>
        <p:spPr>
          <a:xfrm>
            <a:off x="3405000" y="3967720"/>
            <a:ext cx="143792" cy="560233"/>
          </a:xfrm>
          <a:prstGeom prst="bentConnector2">
            <a:avLst/>
          </a:prstGeom>
          <a:ln w="285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562875" y="6237313"/>
            <a:ext cx="357677" cy="1973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200" b="1" dirty="0" smtClean="0">
              <a:solidFill>
                <a:schemeClr val="bg1"/>
              </a:solidFill>
              <a:latin typeface="Arial" pitchFamily="34" charset="0"/>
              <a:cs typeface="Arial" pitchFamily="34" charset="0"/>
            </a:endParaRPr>
          </a:p>
        </p:txBody>
      </p:sp>
      <p:sp>
        <p:nvSpPr>
          <p:cNvPr id="130" name="TextBox 129"/>
          <p:cNvSpPr txBox="1"/>
          <p:nvPr/>
        </p:nvSpPr>
        <p:spPr>
          <a:xfrm>
            <a:off x="920552" y="6237312"/>
            <a:ext cx="914822" cy="197353"/>
          </a:xfrm>
          <a:prstGeom prst="rect">
            <a:avLst/>
          </a:prstGeom>
          <a:noFill/>
        </p:spPr>
        <p:txBody>
          <a:bodyPr wrap="none" lIns="54000" tIns="36000" rIns="36000" bIns="36000" rtlCol="0">
            <a:spAutoFit/>
          </a:bodyPr>
          <a:lstStyle/>
          <a:p>
            <a:pPr marL="216000" indent="-216000">
              <a:lnSpc>
                <a:spcPct val="90000"/>
              </a:lnSpc>
              <a:spcBef>
                <a:spcPts val="672"/>
              </a:spcBef>
              <a:buClr>
                <a:schemeClr val="bg2"/>
              </a:buClr>
            </a:pPr>
            <a:r>
              <a:rPr lang="de-DE" sz="900" dirty="0" smtClean="0">
                <a:latin typeface="Arial" pitchFamily="34" charset="0"/>
                <a:cs typeface="Arial" pitchFamily="34" charset="0"/>
              </a:rPr>
              <a:t>= Hauptaufgabe</a:t>
            </a:r>
          </a:p>
        </p:txBody>
      </p:sp>
      <p:sp>
        <p:nvSpPr>
          <p:cNvPr id="131" name="Rectangle 130"/>
          <p:cNvSpPr/>
          <p:nvPr/>
        </p:nvSpPr>
        <p:spPr>
          <a:xfrm>
            <a:off x="1952309" y="6237313"/>
            <a:ext cx="357677" cy="197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200" b="1" dirty="0" smtClean="0">
              <a:solidFill>
                <a:schemeClr val="bg1"/>
              </a:solidFill>
              <a:latin typeface="Arial" pitchFamily="34" charset="0"/>
              <a:cs typeface="Arial" pitchFamily="34" charset="0"/>
            </a:endParaRPr>
          </a:p>
        </p:txBody>
      </p:sp>
      <p:sp>
        <p:nvSpPr>
          <p:cNvPr id="132" name="TextBox 131"/>
          <p:cNvSpPr txBox="1"/>
          <p:nvPr/>
        </p:nvSpPr>
        <p:spPr>
          <a:xfrm>
            <a:off x="2309986" y="6237312"/>
            <a:ext cx="1889448" cy="197353"/>
          </a:xfrm>
          <a:prstGeom prst="rect">
            <a:avLst/>
          </a:prstGeom>
          <a:noFill/>
        </p:spPr>
        <p:txBody>
          <a:bodyPr wrap="none" lIns="54000" tIns="36000" rIns="36000" bIns="36000" rtlCol="0">
            <a:spAutoFit/>
          </a:bodyPr>
          <a:lstStyle/>
          <a:p>
            <a:pPr marL="216000" indent="-216000">
              <a:lnSpc>
                <a:spcPct val="90000"/>
              </a:lnSpc>
              <a:spcBef>
                <a:spcPts val="672"/>
              </a:spcBef>
              <a:buClr>
                <a:schemeClr val="bg2"/>
              </a:buClr>
            </a:pPr>
            <a:r>
              <a:rPr lang="de-DE" sz="900" dirty="0" smtClean="0">
                <a:latin typeface="Arial" pitchFamily="34" charset="0"/>
                <a:cs typeface="Arial" pitchFamily="34" charset="0"/>
              </a:rPr>
              <a:t>= Aktive Information (Email/Report)</a:t>
            </a:r>
          </a:p>
        </p:txBody>
      </p:sp>
      <p:sp>
        <p:nvSpPr>
          <p:cNvPr id="134" name="TextBox 133"/>
          <p:cNvSpPr txBox="1"/>
          <p:nvPr/>
        </p:nvSpPr>
        <p:spPr>
          <a:xfrm>
            <a:off x="4590597" y="6237312"/>
            <a:ext cx="914822" cy="197353"/>
          </a:xfrm>
          <a:prstGeom prst="rect">
            <a:avLst/>
          </a:prstGeom>
          <a:noFill/>
        </p:spPr>
        <p:txBody>
          <a:bodyPr wrap="none" lIns="54000" tIns="36000" rIns="36000" bIns="36000" rtlCol="0">
            <a:spAutoFit/>
          </a:bodyPr>
          <a:lstStyle/>
          <a:p>
            <a:pPr marL="216000" indent="-216000">
              <a:lnSpc>
                <a:spcPct val="90000"/>
              </a:lnSpc>
              <a:spcBef>
                <a:spcPts val="672"/>
              </a:spcBef>
              <a:buClr>
                <a:schemeClr val="bg2"/>
              </a:buClr>
            </a:pPr>
            <a:r>
              <a:rPr lang="de-DE" sz="900" dirty="0" smtClean="0">
                <a:latin typeface="Arial" pitchFamily="34" charset="0"/>
                <a:cs typeface="Arial" pitchFamily="34" charset="0"/>
              </a:rPr>
              <a:t>= Genehmigung</a:t>
            </a:r>
          </a:p>
        </p:txBody>
      </p:sp>
      <p:sp>
        <p:nvSpPr>
          <p:cNvPr id="149" name="Flowchart: Decision 148"/>
          <p:cNvSpPr/>
          <p:nvPr/>
        </p:nvSpPr>
        <p:spPr>
          <a:xfrm>
            <a:off x="3152800" y="3861879"/>
            <a:ext cx="252200" cy="211682"/>
          </a:xfrm>
          <a:prstGeom prst="flowChartDecisi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sp>
        <p:nvSpPr>
          <p:cNvPr id="168" name="Flowchart: Terminator 167"/>
          <p:cNvSpPr/>
          <p:nvPr/>
        </p:nvSpPr>
        <p:spPr>
          <a:xfrm>
            <a:off x="8985504" y="5554067"/>
            <a:ext cx="504000" cy="288032"/>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r>
              <a:rPr lang="de-DE" sz="1200" b="1" dirty="0" smtClean="0">
                <a:solidFill>
                  <a:schemeClr val="bg1"/>
                </a:solidFill>
                <a:latin typeface="Arial" pitchFamily="34" charset="0"/>
                <a:cs typeface="Arial" pitchFamily="34" charset="0"/>
              </a:rPr>
              <a:t>Ende</a:t>
            </a:r>
          </a:p>
        </p:txBody>
      </p:sp>
      <p:sp>
        <p:nvSpPr>
          <p:cNvPr id="56" name="PPTS_BAR:01">
            <a:hlinkClick r:id="" action="ppaction://noaction"/>
          </p:cNvPr>
          <p:cNvSpPr/>
          <p:nvPr/>
        </p:nvSpPr>
        <p:spPr>
          <a:xfrm>
            <a:off x="0" y="1665274"/>
            <a:ext cx="468312" cy="107950"/>
          </a:xfrm>
          <a:prstGeom prst="rect">
            <a:avLst/>
          </a:prstGeom>
          <a:solidFill>
            <a:srgbClr val="D1D1D1"/>
          </a:solidFill>
          <a:ln w="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sp>
        <p:nvSpPr>
          <p:cNvPr id="57" name="PPTS_BAR:02">
            <a:hlinkClick r:id="" action="ppaction://noaction"/>
          </p:cNvPr>
          <p:cNvSpPr/>
          <p:nvPr/>
        </p:nvSpPr>
        <p:spPr>
          <a:xfrm>
            <a:off x="0" y="1844675"/>
            <a:ext cx="468312" cy="107950"/>
          </a:xfrm>
          <a:prstGeom prst="rect">
            <a:avLst/>
          </a:prstGeom>
          <a:solidFill>
            <a:srgbClr val="D1D1D1"/>
          </a:solidFill>
          <a:ln w="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sp>
        <p:nvSpPr>
          <p:cNvPr id="58" name="PPTS_BAR:03">
            <a:hlinkClick r:id="" action="ppaction://noaction"/>
          </p:cNvPr>
          <p:cNvSpPr/>
          <p:nvPr/>
        </p:nvSpPr>
        <p:spPr>
          <a:xfrm>
            <a:off x="0" y="2024075"/>
            <a:ext cx="468312" cy="107950"/>
          </a:xfrm>
          <a:prstGeom prst="rect">
            <a:avLst/>
          </a:prstGeom>
          <a:solidFill>
            <a:schemeClr val="bg2"/>
          </a:solidFill>
          <a:ln w="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sp>
        <p:nvSpPr>
          <p:cNvPr id="59" name="PPTS_BAR:04">
            <a:hlinkClick r:id="" action="ppaction://noaction"/>
          </p:cNvPr>
          <p:cNvSpPr/>
          <p:nvPr/>
        </p:nvSpPr>
        <p:spPr>
          <a:xfrm>
            <a:off x="0" y="2203475"/>
            <a:ext cx="468312" cy="107950"/>
          </a:xfrm>
          <a:prstGeom prst="rect">
            <a:avLst/>
          </a:prstGeom>
          <a:solidFill>
            <a:srgbClr val="D1D1D1"/>
          </a:solidFill>
          <a:ln w="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sp>
        <p:nvSpPr>
          <p:cNvPr id="60" name="PPTS_BAR:05">
            <a:hlinkClick r:id="" action="ppaction://noaction"/>
          </p:cNvPr>
          <p:cNvSpPr/>
          <p:nvPr/>
        </p:nvSpPr>
        <p:spPr>
          <a:xfrm>
            <a:off x="0" y="2382875"/>
            <a:ext cx="468312" cy="107950"/>
          </a:xfrm>
          <a:prstGeom prst="rect">
            <a:avLst/>
          </a:prstGeom>
          <a:solidFill>
            <a:srgbClr val="D1D1D1"/>
          </a:solidFill>
          <a:ln w="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sp>
        <p:nvSpPr>
          <p:cNvPr id="61" name="PPTS_BAR:06">
            <a:hlinkClick r:id="" action="ppaction://noaction"/>
          </p:cNvPr>
          <p:cNvSpPr/>
          <p:nvPr/>
        </p:nvSpPr>
        <p:spPr>
          <a:xfrm>
            <a:off x="0" y="2562275"/>
            <a:ext cx="468312" cy="107950"/>
          </a:xfrm>
          <a:prstGeom prst="rect">
            <a:avLst/>
          </a:prstGeom>
          <a:solidFill>
            <a:srgbClr val="D1D1D1"/>
          </a:solidFill>
          <a:ln w="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cxnSp>
        <p:nvCxnSpPr>
          <p:cNvPr id="69" name="Shape 48"/>
          <p:cNvCxnSpPr>
            <a:stCxn id="149" idx="3"/>
            <a:endCxn id="16" idx="1"/>
          </p:cNvCxnSpPr>
          <p:nvPr/>
        </p:nvCxnSpPr>
        <p:spPr>
          <a:xfrm flipV="1">
            <a:off x="3405000" y="3104964"/>
            <a:ext cx="323864" cy="862756"/>
          </a:xfrm>
          <a:prstGeom prst="bentConnector3">
            <a:avLst>
              <a:gd name="adj1" fmla="val 50000"/>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Textplatzhalter 22"/>
          <p:cNvSpPr>
            <a:spLocks noGrp="1"/>
          </p:cNvSpPr>
          <p:nvPr>
            <p:ph type="body" sz="quarter" idx="4294967295"/>
          </p:nvPr>
        </p:nvSpPr>
        <p:spPr bwMode="gray">
          <a:xfrm rot="16200000">
            <a:off x="9064127" y="1527626"/>
            <a:ext cx="1296000" cy="417600"/>
          </a:xfrm>
          <a:prstGeom prst="rect">
            <a:avLst/>
          </a:prstGeom>
          <a:solidFill>
            <a:srgbClr val="FF0000"/>
          </a:solidFill>
        </p:spPr>
        <p:txBody>
          <a:bodyPr lIns="0" tIns="0" rIns="0" bIns="0" anchor="ctr" anchorCtr="0">
            <a:noAutofit/>
          </a:bodyPr>
          <a:lstStyle>
            <a:lvl1pPr marL="0" indent="0" algn="ctr">
              <a:lnSpc>
                <a:spcPct val="90000"/>
              </a:lnSpc>
              <a:spcBef>
                <a:spcPts val="672"/>
              </a:spcBef>
              <a:defRPr sz="1600" b="1">
                <a:solidFill>
                  <a:schemeClr val="bg1"/>
                </a:solidFill>
                <a:latin typeface="Arial" pitchFamily="34" charset="0"/>
                <a:cs typeface="Arial" pitchFamily="34" charset="0"/>
              </a:defRPr>
            </a:lvl1pPr>
          </a:lstStyle>
          <a:p>
            <a:pPr lvl="0"/>
            <a:r>
              <a:rPr lang="de-DE" noProof="0" dirty="0" smtClean="0"/>
              <a:t>Entwurf</a:t>
            </a:r>
          </a:p>
        </p:txBody>
      </p:sp>
      <p:sp>
        <p:nvSpPr>
          <p:cNvPr id="87" name="Rectangle 12"/>
          <p:cNvSpPr/>
          <p:nvPr/>
        </p:nvSpPr>
        <p:spPr>
          <a:xfrm>
            <a:off x="1428876" y="2798031"/>
            <a:ext cx="936000" cy="648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r>
              <a:rPr lang="de-DE" sz="1200" b="1" dirty="0" smtClean="0">
                <a:solidFill>
                  <a:schemeClr val="bg1"/>
                </a:solidFill>
                <a:latin typeface="Arial" pitchFamily="34" charset="0"/>
                <a:cs typeface="Arial" pitchFamily="34" charset="0"/>
              </a:rPr>
              <a:t>Erstellung Maßnahme</a:t>
            </a:r>
          </a:p>
        </p:txBody>
      </p:sp>
      <p:cxnSp>
        <p:nvCxnSpPr>
          <p:cNvPr id="89" name="Shape 48"/>
          <p:cNvCxnSpPr>
            <a:stCxn id="87" idx="3"/>
            <a:endCxn id="13" idx="1"/>
          </p:cNvCxnSpPr>
          <p:nvPr/>
        </p:nvCxnSpPr>
        <p:spPr>
          <a:xfrm>
            <a:off x="2364876" y="3122067"/>
            <a:ext cx="139852" cy="0"/>
          </a:xfrm>
          <a:prstGeom prst="straightConnector1">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Shape 48"/>
          <p:cNvCxnSpPr>
            <a:stCxn id="93" idx="1"/>
            <a:endCxn id="16" idx="2"/>
          </p:cNvCxnSpPr>
          <p:nvPr/>
        </p:nvCxnSpPr>
        <p:spPr>
          <a:xfrm rot="10800000">
            <a:off x="4196864" y="3429000"/>
            <a:ext cx="1260192" cy="538720"/>
          </a:xfrm>
          <a:prstGeom prst="bentConnector2">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Textfeld 82"/>
          <p:cNvSpPr txBox="1"/>
          <p:nvPr/>
        </p:nvSpPr>
        <p:spPr>
          <a:xfrm>
            <a:off x="2360712" y="4005064"/>
            <a:ext cx="535048" cy="238902"/>
          </a:xfrm>
          <a:prstGeom prst="rect">
            <a:avLst/>
          </a:prstGeom>
          <a:noFill/>
        </p:spPr>
        <p:txBody>
          <a:bodyPr wrap="square" lIns="54000" tIns="36000" rIns="36000" bIns="36000" rtlCol="0">
            <a:spAutoFit/>
          </a:bodyPr>
          <a:lstStyle/>
          <a:p>
            <a:pPr marL="216000" indent="-216000">
              <a:lnSpc>
                <a:spcPct val="90000"/>
              </a:lnSpc>
              <a:spcBef>
                <a:spcPts val="672"/>
              </a:spcBef>
              <a:buClr>
                <a:schemeClr val="bg2"/>
              </a:buClr>
            </a:pPr>
            <a:r>
              <a:rPr lang="de-DE" sz="1200" i="1" dirty="0" smtClean="0">
                <a:latin typeface="Arial" pitchFamily="34" charset="0"/>
                <a:cs typeface="Arial" pitchFamily="34" charset="0"/>
              </a:rPr>
              <a:t>NEIN</a:t>
            </a:r>
          </a:p>
        </p:txBody>
      </p:sp>
      <p:sp>
        <p:nvSpPr>
          <p:cNvPr id="84" name="Textfeld 83"/>
          <p:cNvSpPr txBox="1"/>
          <p:nvPr/>
        </p:nvSpPr>
        <p:spPr>
          <a:xfrm>
            <a:off x="5889104" y="3645024"/>
            <a:ext cx="446928" cy="238902"/>
          </a:xfrm>
          <a:prstGeom prst="rect">
            <a:avLst/>
          </a:prstGeom>
          <a:noFill/>
        </p:spPr>
        <p:txBody>
          <a:bodyPr wrap="square" lIns="54000" tIns="36000" rIns="36000" bIns="36000" rtlCol="0">
            <a:spAutoFit/>
          </a:bodyPr>
          <a:lstStyle/>
          <a:p>
            <a:pPr marL="216000" indent="-216000">
              <a:lnSpc>
                <a:spcPct val="90000"/>
              </a:lnSpc>
              <a:spcBef>
                <a:spcPts val="672"/>
              </a:spcBef>
              <a:buClr>
                <a:schemeClr val="bg2"/>
              </a:buClr>
            </a:pPr>
            <a:r>
              <a:rPr lang="de-DE" sz="1200" i="1" dirty="0" smtClean="0">
                <a:latin typeface="Arial" pitchFamily="34" charset="0"/>
                <a:cs typeface="Arial" pitchFamily="34" charset="0"/>
              </a:rPr>
              <a:t>JA</a:t>
            </a:r>
          </a:p>
        </p:txBody>
      </p:sp>
      <p:sp>
        <p:nvSpPr>
          <p:cNvPr id="93" name="Flowchart: Decision 148"/>
          <p:cNvSpPr/>
          <p:nvPr/>
        </p:nvSpPr>
        <p:spPr>
          <a:xfrm>
            <a:off x="5457056" y="3861879"/>
            <a:ext cx="252200" cy="211682"/>
          </a:xfrm>
          <a:prstGeom prst="flowChartDecisi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sp>
        <p:nvSpPr>
          <p:cNvPr id="98" name="Rectangle 12"/>
          <p:cNvSpPr/>
          <p:nvPr/>
        </p:nvSpPr>
        <p:spPr>
          <a:xfrm>
            <a:off x="4808984" y="2780928"/>
            <a:ext cx="685823" cy="648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r>
              <a:rPr lang="de-DE" sz="1200" b="1" dirty="0" smtClean="0">
                <a:solidFill>
                  <a:schemeClr val="bg1"/>
                </a:solidFill>
                <a:latin typeface="Arial" pitchFamily="34" charset="0"/>
                <a:cs typeface="Arial" pitchFamily="34" charset="0"/>
              </a:rPr>
              <a:t>Vorlage HG3</a:t>
            </a:r>
          </a:p>
        </p:txBody>
      </p:sp>
      <p:cxnSp>
        <p:nvCxnSpPr>
          <p:cNvPr id="103" name="Shape 48"/>
          <p:cNvCxnSpPr>
            <a:stCxn id="98" idx="3"/>
            <a:endCxn id="93" idx="0"/>
          </p:cNvCxnSpPr>
          <p:nvPr/>
        </p:nvCxnSpPr>
        <p:spPr>
          <a:xfrm>
            <a:off x="5494807" y="3104964"/>
            <a:ext cx="88349" cy="756915"/>
          </a:xfrm>
          <a:prstGeom prst="bentConnector2">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1" name="Textfeld 110"/>
          <p:cNvSpPr txBox="1"/>
          <p:nvPr/>
        </p:nvSpPr>
        <p:spPr>
          <a:xfrm>
            <a:off x="4592960" y="4005064"/>
            <a:ext cx="535048" cy="238902"/>
          </a:xfrm>
          <a:prstGeom prst="rect">
            <a:avLst/>
          </a:prstGeom>
          <a:noFill/>
        </p:spPr>
        <p:txBody>
          <a:bodyPr wrap="square" lIns="54000" tIns="36000" rIns="36000" bIns="36000" rtlCol="0">
            <a:spAutoFit/>
          </a:bodyPr>
          <a:lstStyle/>
          <a:p>
            <a:pPr marL="216000" indent="-216000">
              <a:lnSpc>
                <a:spcPct val="90000"/>
              </a:lnSpc>
              <a:spcBef>
                <a:spcPts val="672"/>
              </a:spcBef>
              <a:buClr>
                <a:schemeClr val="bg2"/>
              </a:buClr>
            </a:pPr>
            <a:r>
              <a:rPr lang="de-DE" sz="1200" i="1" dirty="0" smtClean="0">
                <a:latin typeface="Arial" pitchFamily="34" charset="0"/>
                <a:cs typeface="Arial" pitchFamily="34" charset="0"/>
              </a:rPr>
              <a:t>NEIN</a:t>
            </a:r>
          </a:p>
        </p:txBody>
      </p:sp>
      <p:sp>
        <p:nvSpPr>
          <p:cNvPr id="115" name="Textfeld 114"/>
          <p:cNvSpPr txBox="1"/>
          <p:nvPr/>
        </p:nvSpPr>
        <p:spPr>
          <a:xfrm>
            <a:off x="559509" y="2132856"/>
            <a:ext cx="8893732" cy="515901"/>
          </a:xfrm>
          <a:prstGeom prst="rect">
            <a:avLst/>
          </a:prstGeom>
          <a:solidFill>
            <a:srgbClr val="FF0000"/>
          </a:solidFill>
        </p:spPr>
        <p:txBody>
          <a:bodyPr wrap="square" lIns="54000" tIns="36000" rIns="36000" bIns="36000" rtlCol="0">
            <a:spAutoFit/>
          </a:bodyPr>
          <a:lstStyle/>
          <a:p>
            <a:pPr marL="216000" indent="-216000">
              <a:lnSpc>
                <a:spcPct val="90000"/>
              </a:lnSpc>
              <a:spcBef>
                <a:spcPts val="672"/>
              </a:spcBef>
              <a:buClr>
                <a:schemeClr val="bg1"/>
              </a:buClr>
              <a:buFont typeface="Wingdings" pitchFamily="2" charset="2"/>
              <a:buChar char="n"/>
            </a:pPr>
            <a:r>
              <a:rPr lang="de-DE" sz="1600" b="1" dirty="0" smtClean="0">
                <a:solidFill>
                  <a:schemeClr val="bg1"/>
                </a:solidFill>
                <a:latin typeface="Arial" pitchFamily="34" charset="0"/>
                <a:cs typeface="Arial" pitchFamily="34" charset="0"/>
              </a:rPr>
              <a:t>Zur Debatte steht noch ob die Bearbeitung der Maßnahme bis zur Abzeichnung für die Bearbeitung gesperrt wird. </a:t>
            </a:r>
          </a:p>
        </p:txBody>
      </p:sp>
      <p:sp>
        <p:nvSpPr>
          <p:cNvPr id="119" name="Rectangle 111"/>
          <p:cNvSpPr/>
          <p:nvPr/>
        </p:nvSpPr>
        <p:spPr>
          <a:xfrm>
            <a:off x="5385048" y="4527953"/>
            <a:ext cx="936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r>
              <a:rPr lang="de-DE" sz="1200" b="1" dirty="0" smtClean="0">
                <a:solidFill>
                  <a:schemeClr val="bg1"/>
                </a:solidFill>
                <a:latin typeface="Arial" pitchFamily="34" charset="0"/>
                <a:cs typeface="Arial" pitchFamily="34" charset="0"/>
              </a:rPr>
              <a:t>Info über Meilenstein Abschluss</a:t>
            </a:r>
          </a:p>
        </p:txBody>
      </p:sp>
      <p:cxnSp>
        <p:nvCxnSpPr>
          <p:cNvPr id="120" name="Straight Arrow Connector 112"/>
          <p:cNvCxnSpPr>
            <a:stCxn id="93" idx="3"/>
            <a:endCxn id="119" idx="0"/>
          </p:cNvCxnSpPr>
          <p:nvPr/>
        </p:nvCxnSpPr>
        <p:spPr>
          <a:xfrm>
            <a:off x="5709256" y="3967720"/>
            <a:ext cx="143792" cy="560233"/>
          </a:xfrm>
          <a:prstGeom prst="bentConnector2">
            <a:avLst/>
          </a:prstGeom>
          <a:ln w="285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121" name="Shape 48"/>
          <p:cNvCxnSpPr>
            <a:stCxn id="93" idx="3"/>
            <a:endCxn id="128" idx="1"/>
          </p:cNvCxnSpPr>
          <p:nvPr/>
        </p:nvCxnSpPr>
        <p:spPr>
          <a:xfrm flipV="1">
            <a:off x="5709256" y="3122067"/>
            <a:ext cx="323864" cy="845653"/>
          </a:xfrm>
          <a:prstGeom prst="bentConnector3">
            <a:avLst>
              <a:gd name="adj1" fmla="val 50000"/>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7" name="Textfeld 126"/>
          <p:cNvSpPr txBox="1"/>
          <p:nvPr/>
        </p:nvSpPr>
        <p:spPr>
          <a:xfrm>
            <a:off x="3584848" y="3622146"/>
            <a:ext cx="446928" cy="238902"/>
          </a:xfrm>
          <a:prstGeom prst="rect">
            <a:avLst/>
          </a:prstGeom>
          <a:noFill/>
        </p:spPr>
        <p:txBody>
          <a:bodyPr wrap="square" lIns="54000" tIns="36000" rIns="36000" bIns="36000" rtlCol="0">
            <a:spAutoFit/>
          </a:bodyPr>
          <a:lstStyle/>
          <a:p>
            <a:pPr marL="216000" indent="-216000">
              <a:lnSpc>
                <a:spcPct val="90000"/>
              </a:lnSpc>
              <a:spcBef>
                <a:spcPts val="672"/>
              </a:spcBef>
              <a:buClr>
                <a:schemeClr val="bg2"/>
              </a:buClr>
            </a:pPr>
            <a:r>
              <a:rPr lang="de-DE" sz="1200" i="1" dirty="0" smtClean="0">
                <a:latin typeface="Arial" pitchFamily="34" charset="0"/>
                <a:cs typeface="Arial" pitchFamily="34" charset="0"/>
              </a:rPr>
              <a:t>JA</a:t>
            </a:r>
          </a:p>
        </p:txBody>
      </p:sp>
      <p:sp>
        <p:nvSpPr>
          <p:cNvPr id="128" name="Rectangle 15"/>
          <p:cNvSpPr/>
          <p:nvPr/>
        </p:nvSpPr>
        <p:spPr>
          <a:xfrm>
            <a:off x="6033120" y="2798031"/>
            <a:ext cx="936000" cy="648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r>
              <a:rPr lang="de-DE" sz="1200" b="1" dirty="0" smtClean="0">
                <a:solidFill>
                  <a:schemeClr val="bg1"/>
                </a:solidFill>
                <a:latin typeface="Arial" pitchFamily="34" charset="0"/>
                <a:cs typeface="Arial" pitchFamily="34" charset="0"/>
              </a:rPr>
              <a:t>Update Maßnahme</a:t>
            </a:r>
          </a:p>
        </p:txBody>
      </p:sp>
      <p:sp>
        <p:nvSpPr>
          <p:cNvPr id="137" name="Rectangle 12"/>
          <p:cNvSpPr/>
          <p:nvPr/>
        </p:nvSpPr>
        <p:spPr>
          <a:xfrm>
            <a:off x="7113240" y="2798031"/>
            <a:ext cx="685823" cy="648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r>
              <a:rPr lang="de-DE" sz="1200" b="1" dirty="0" smtClean="0">
                <a:solidFill>
                  <a:schemeClr val="bg1"/>
                </a:solidFill>
                <a:latin typeface="Arial" pitchFamily="34" charset="0"/>
                <a:cs typeface="Arial" pitchFamily="34" charset="0"/>
              </a:rPr>
              <a:t>Vorlage HG4</a:t>
            </a:r>
          </a:p>
        </p:txBody>
      </p:sp>
      <p:cxnSp>
        <p:nvCxnSpPr>
          <p:cNvPr id="141" name="Straight Arrow Connector 23"/>
          <p:cNvCxnSpPr>
            <a:stCxn id="128" idx="3"/>
            <a:endCxn id="137" idx="1"/>
          </p:cNvCxnSpPr>
          <p:nvPr/>
        </p:nvCxnSpPr>
        <p:spPr>
          <a:xfrm>
            <a:off x="6969120" y="3122067"/>
            <a:ext cx="144120" cy="0"/>
          </a:xfrm>
          <a:prstGeom prst="straightConnector1">
            <a:avLst/>
          </a:prstGeom>
          <a:ln w="2857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44" name="Flowchart: Decision 148"/>
          <p:cNvSpPr/>
          <p:nvPr/>
        </p:nvSpPr>
        <p:spPr>
          <a:xfrm>
            <a:off x="7761312" y="3861879"/>
            <a:ext cx="252200" cy="211682"/>
          </a:xfrm>
          <a:prstGeom prst="flowChartDecisi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sp>
        <p:nvSpPr>
          <p:cNvPr id="145" name="Textfeld 144"/>
          <p:cNvSpPr txBox="1"/>
          <p:nvPr/>
        </p:nvSpPr>
        <p:spPr>
          <a:xfrm>
            <a:off x="6938232" y="4005064"/>
            <a:ext cx="535048" cy="238902"/>
          </a:xfrm>
          <a:prstGeom prst="rect">
            <a:avLst/>
          </a:prstGeom>
          <a:noFill/>
        </p:spPr>
        <p:txBody>
          <a:bodyPr wrap="square" lIns="54000" tIns="36000" rIns="36000" bIns="36000" rtlCol="0">
            <a:spAutoFit/>
          </a:bodyPr>
          <a:lstStyle/>
          <a:p>
            <a:pPr marL="216000" indent="-216000">
              <a:lnSpc>
                <a:spcPct val="90000"/>
              </a:lnSpc>
              <a:spcBef>
                <a:spcPts val="672"/>
              </a:spcBef>
              <a:buClr>
                <a:schemeClr val="bg2"/>
              </a:buClr>
            </a:pPr>
            <a:r>
              <a:rPr lang="de-DE" sz="1200" i="1" dirty="0" smtClean="0">
                <a:latin typeface="Arial" pitchFamily="34" charset="0"/>
                <a:cs typeface="Arial" pitchFamily="34" charset="0"/>
              </a:rPr>
              <a:t>NEIN</a:t>
            </a:r>
          </a:p>
        </p:txBody>
      </p:sp>
      <p:cxnSp>
        <p:nvCxnSpPr>
          <p:cNvPr id="146" name="Shape 48"/>
          <p:cNvCxnSpPr>
            <a:stCxn id="144" idx="1"/>
            <a:endCxn id="128" idx="2"/>
          </p:cNvCxnSpPr>
          <p:nvPr/>
        </p:nvCxnSpPr>
        <p:spPr>
          <a:xfrm rot="10800000">
            <a:off x="6501120" y="3446104"/>
            <a:ext cx="1260192" cy="521617"/>
          </a:xfrm>
          <a:prstGeom prst="bentConnector2">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hape 48"/>
          <p:cNvCxnSpPr>
            <a:stCxn id="137" idx="3"/>
            <a:endCxn id="144" idx="0"/>
          </p:cNvCxnSpPr>
          <p:nvPr/>
        </p:nvCxnSpPr>
        <p:spPr>
          <a:xfrm>
            <a:off x="7799063" y="3122067"/>
            <a:ext cx="88349" cy="739812"/>
          </a:xfrm>
          <a:prstGeom prst="bentConnector2">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6" name="Shape 48"/>
          <p:cNvCxnSpPr>
            <a:stCxn id="144" idx="3"/>
            <a:endCxn id="157" idx="0"/>
          </p:cNvCxnSpPr>
          <p:nvPr/>
        </p:nvCxnSpPr>
        <p:spPr>
          <a:xfrm>
            <a:off x="8013512" y="3967720"/>
            <a:ext cx="89924" cy="757424"/>
          </a:xfrm>
          <a:prstGeom prst="bentConnector2">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7" name="Flowchart: Decision 148"/>
          <p:cNvSpPr/>
          <p:nvPr/>
        </p:nvSpPr>
        <p:spPr>
          <a:xfrm>
            <a:off x="7977336" y="4725144"/>
            <a:ext cx="252200" cy="211682"/>
          </a:xfrm>
          <a:prstGeom prst="flowChartDecisi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cxnSp>
        <p:nvCxnSpPr>
          <p:cNvPr id="161" name="Shape 48"/>
          <p:cNvCxnSpPr>
            <a:stCxn id="157" idx="1"/>
            <a:endCxn id="128" idx="2"/>
          </p:cNvCxnSpPr>
          <p:nvPr/>
        </p:nvCxnSpPr>
        <p:spPr>
          <a:xfrm rot="10800000">
            <a:off x="6501120" y="3446103"/>
            <a:ext cx="1476216" cy="1384882"/>
          </a:xfrm>
          <a:prstGeom prst="bentConnector2">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4" name="Textfeld 163"/>
          <p:cNvSpPr txBox="1"/>
          <p:nvPr/>
        </p:nvSpPr>
        <p:spPr>
          <a:xfrm>
            <a:off x="6938232" y="4869160"/>
            <a:ext cx="535048" cy="238902"/>
          </a:xfrm>
          <a:prstGeom prst="rect">
            <a:avLst/>
          </a:prstGeom>
          <a:noFill/>
        </p:spPr>
        <p:txBody>
          <a:bodyPr wrap="square" lIns="54000" tIns="36000" rIns="36000" bIns="36000" rtlCol="0">
            <a:spAutoFit/>
          </a:bodyPr>
          <a:lstStyle/>
          <a:p>
            <a:pPr marL="216000" indent="-216000">
              <a:lnSpc>
                <a:spcPct val="90000"/>
              </a:lnSpc>
              <a:spcBef>
                <a:spcPts val="672"/>
              </a:spcBef>
              <a:buClr>
                <a:schemeClr val="bg2"/>
              </a:buClr>
            </a:pPr>
            <a:r>
              <a:rPr lang="de-DE" sz="1200" i="1" dirty="0" smtClean="0">
                <a:latin typeface="Arial" pitchFamily="34" charset="0"/>
                <a:cs typeface="Arial" pitchFamily="34" charset="0"/>
              </a:rPr>
              <a:t>NEIN</a:t>
            </a:r>
          </a:p>
        </p:txBody>
      </p:sp>
      <p:cxnSp>
        <p:nvCxnSpPr>
          <p:cNvPr id="165" name="Shape 48"/>
          <p:cNvCxnSpPr>
            <a:stCxn id="157" idx="3"/>
            <a:endCxn id="97" idx="0"/>
          </p:cNvCxnSpPr>
          <p:nvPr/>
        </p:nvCxnSpPr>
        <p:spPr>
          <a:xfrm>
            <a:off x="8229536" y="4830985"/>
            <a:ext cx="54206" cy="543062"/>
          </a:xfrm>
          <a:prstGeom prst="bentConnector2">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3" name="Textfeld 172"/>
          <p:cNvSpPr txBox="1"/>
          <p:nvPr/>
        </p:nvSpPr>
        <p:spPr>
          <a:xfrm>
            <a:off x="8121352" y="4073561"/>
            <a:ext cx="446928" cy="238902"/>
          </a:xfrm>
          <a:prstGeom prst="rect">
            <a:avLst/>
          </a:prstGeom>
          <a:noFill/>
        </p:spPr>
        <p:txBody>
          <a:bodyPr wrap="square" lIns="54000" tIns="36000" rIns="36000" bIns="36000" rtlCol="0">
            <a:spAutoFit/>
          </a:bodyPr>
          <a:lstStyle/>
          <a:p>
            <a:pPr marL="216000" indent="-216000">
              <a:lnSpc>
                <a:spcPct val="90000"/>
              </a:lnSpc>
              <a:spcBef>
                <a:spcPts val="672"/>
              </a:spcBef>
              <a:buClr>
                <a:schemeClr val="bg2"/>
              </a:buClr>
            </a:pPr>
            <a:r>
              <a:rPr lang="de-DE" sz="1200" i="1" dirty="0" smtClean="0">
                <a:latin typeface="Arial" pitchFamily="34" charset="0"/>
                <a:cs typeface="Arial" pitchFamily="34" charset="0"/>
              </a:rPr>
              <a:t>JA</a:t>
            </a:r>
          </a:p>
        </p:txBody>
      </p:sp>
      <p:sp>
        <p:nvSpPr>
          <p:cNvPr id="174" name="Textfeld 173"/>
          <p:cNvSpPr txBox="1"/>
          <p:nvPr/>
        </p:nvSpPr>
        <p:spPr>
          <a:xfrm>
            <a:off x="8337376" y="4936826"/>
            <a:ext cx="446928" cy="238902"/>
          </a:xfrm>
          <a:prstGeom prst="rect">
            <a:avLst/>
          </a:prstGeom>
          <a:noFill/>
        </p:spPr>
        <p:txBody>
          <a:bodyPr wrap="square" lIns="54000" tIns="36000" rIns="36000" bIns="36000" rtlCol="0">
            <a:spAutoFit/>
          </a:bodyPr>
          <a:lstStyle/>
          <a:p>
            <a:pPr marL="216000" indent="-216000">
              <a:lnSpc>
                <a:spcPct val="90000"/>
              </a:lnSpc>
              <a:spcBef>
                <a:spcPts val="672"/>
              </a:spcBef>
              <a:buClr>
                <a:schemeClr val="bg2"/>
              </a:buClr>
            </a:pPr>
            <a:r>
              <a:rPr lang="de-DE" sz="1200" i="1" dirty="0" smtClean="0">
                <a:latin typeface="Arial" pitchFamily="34" charset="0"/>
                <a:cs typeface="Arial" pitchFamily="34" charset="0"/>
              </a:rPr>
              <a:t>JA</a:t>
            </a:r>
          </a:p>
        </p:txBody>
      </p:sp>
      <p:cxnSp>
        <p:nvCxnSpPr>
          <p:cNvPr id="176" name="Shape 48"/>
          <p:cNvCxnSpPr>
            <a:stCxn id="97" idx="3"/>
            <a:endCxn id="168" idx="1"/>
          </p:cNvCxnSpPr>
          <p:nvPr/>
        </p:nvCxnSpPr>
        <p:spPr>
          <a:xfrm>
            <a:off x="8806172" y="5698083"/>
            <a:ext cx="179332" cy="0"/>
          </a:xfrm>
          <a:prstGeom prst="straightConnector1">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9" name="Shape 48"/>
          <p:cNvCxnSpPr>
            <a:stCxn id="97" idx="1"/>
            <a:endCxn id="128" idx="2"/>
          </p:cNvCxnSpPr>
          <p:nvPr/>
        </p:nvCxnSpPr>
        <p:spPr>
          <a:xfrm rot="10800000">
            <a:off x="6501120" y="3446103"/>
            <a:ext cx="1260192" cy="2251980"/>
          </a:xfrm>
          <a:prstGeom prst="bentConnector2">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2" name="Textfeld 181"/>
          <p:cNvSpPr txBox="1"/>
          <p:nvPr/>
        </p:nvSpPr>
        <p:spPr>
          <a:xfrm>
            <a:off x="6938232" y="5698083"/>
            <a:ext cx="535048" cy="238902"/>
          </a:xfrm>
          <a:prstGeom prst="rect">
            <a:avLst/>
          </a:prstGeom>
          <a:noFill/>
        </p:spPr>
        <p:txBody>
          <a:bodyPr wrap="square" lIns="54000" tIns="36000" rIns="36000" bIns="36000" rtlCol="0">
            <a:spAutoFit/>
          </a:bodyPr>
          <a:lstStyle/>
          <a:p>
            <a:pPr marL="216000" indent="-216000">
              <a:lnSpc>
                <a:spcPct val="90000"/>
              </a:lnSpc>
              <a:spcBef>
                <a:spcPts val="672"/>
              </a:spcBef>
              <a:buClr>
                <a:schemeClr val="bg2"/>
              </a:buClr>
            </a:pPr>
            <a:r>
              <a:rPr lang="de-DE" sz="1200" i="1" dirty="0" smtClean="0">
                <a:latin typeface="Arial" pitchFamily="34" charset="0"/>
                <a:cs typeface="Arial" pitchFamily="34" charset="0"/>
              </a:rPr>
              <a:t>NEIN</a:t>
            </a:r>
          </a:p>
        </p:txBody>
      </p:sp>
      <p:sp>
        <p:nvSpPr>
          <p:cNvPr id="183" name="Textfeld 182"/>
          <p:cNvSpPr txBox="1"/>
          <p:nvPr/>
        </p:nvSpPr>
        <p:spPr>
          <a:xfrm>
            <a:off x="8784304" y="5374047"/>
            <a:ext cx="446928" cy="238902"/>
          </a:xfrm>
          <a:prstGeom prst="rect">
            <a:avLst/>
          </a:prstGeom>
          <a:noFill/>
        </p:spPr>
        <p:txBody>
          <a:bodyPr wrap="square" lIns="54000" tIns="36000" rIns="36000" bIns="36000" rtlCol="0">
            <a:spAutoFit/>
          </a:bodyPr>
          <a:lstStyle/>
          <a:p>
            <a:pPr marL="216000" indent="-216000">
              <a:lnSpc>
                <a:spcPct val="90000"/>
              </a:lnSpc>
              <a:spcBef>
                <a:spcPts val="672"/>
              </a:spcBef>
              <a:buClr>
                <a:schemeClr val="bg2"/>
              </a:buClr>
            </a:pPr>
            <a:r>
              <a:rPr lang="de-DE" sz="1200" i="1" dirty="0" smtClean="0">
                <a:latin typeface="Arial" pitchFamily="34" charset="0"/>
                <a:cs typeface="Arial" pitchFamily="34" charset="0"/>
              </a:rPr>
              <a:t>JA</a:t>
            </a:r>
          </a:p>
        </p:txBody>
      </p:sp>
      <p:sp>
        <p:nvSpPr>
          <p:cNvPr id="71" name="Flowchart: Decision 148"/>
          <p:cNvSpPr/>
          <p:nvPr/>
        </p:nvSpPr>
        <p:spPr>
          <a:xfrm>
            <a:off x="4340760" y="6222983"/>
            <a:ext cx="252200" cy="211682"/>
          </a:xfrm>
          <a:prstGeom prst="flowChartDecisi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Bef>
                <a:spcPts val="672"/>
              </a:spcBef>
            </a:pPr>
            <a:endParaRPr lang="de-DE" sz="1600" b="1" dirty="0"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dirty="0" smtClean="0"/>
              <a:t>Beschreibung 1/7</a:t>
            </a:r>
          </a:p>
        </p:txBody>
      </p:sp>
      <p:sp>
        <p:nvSpPr>
          <p:cNvPr id="3" name="Textplatzhalter 2"/>
          <p:cNvSpPr>
            <a:spLocks noGrp="1"/>
          </p:cNvSpPr>
          <p:nvPr>
            <p:ph type="body" sz="quarter" idx="15"/>
          </p:nvPr>
        </p:nvSpPr>
        <p:spPr/>
        <p:txBody>
          <a:bodyPr/>
          <a:lstStyle/>
          <a:p>
            <a:endParaRPr lang="de-DE"/>
          </a:p>
        </p:txBody>
      </p:sp>
      <p:sp>
        <p:nvSpPr>
          <p:cNvPr id="4" name="Textplatzhalter 3"/>
          <p:cNvSpPr>
            <a:spLocks noGrp="1"/>
          </p:cNvSpPr>
          <p:nvPr>
            <p:ph type="body" sz="quarter" idx="17"/>
          </p:nvPr>
        </p:nvSpPr>
        <p:spPr/>
        <p:txBody>
          <a:bodyPr/>
          <a:lstStyle/>
          <a:p>
            <a:endParaRPr lang="de-DE"/>
          </a:p>
        </p:txBody>
      </p:sp>
      <p:sp>
        <p:nvSpPr>
          <p:cNvPr id="5" name="Textplatzhalter 4"/>
          <p:cNvSpPr>
            <a:spLocks noGrp="1"/>
          </p:cNvSpPr>
          <p:nvPr>
            <p:ph type="body" sz="quarter" idx="21"/>
          </p:nvPr>
        </p:nvSpPr>
        <p:spPr/>
        <p:txBody>
          <a:bodyPr/>
          <a:lstStyle/>
          <a:p>
            <a:endParaRPr lang="de-DE"/>
          </a:p>
        </p:txBody>
      </p:sp>
      <p:graphicFrame>
        <p:nvGraphicFramePr>
          <p:cNvPr id="6" name="Tabelle 5"/>
          <p:cNvGraphicFramePr>
            <a:graphicFrameLocks noGrp="1"/>
          </p:cNvGraphicFramePr>
          <p:nvPr/>
        </p:nvGraphicFramePr>
        <p:xfrm>
          <a:off x="488504" y="2133600"/>
          <a:ext cx="8928000" cy="4358640"/>
        </p:xfrm>
        <a:graphic>
          <a:graphicData uri="http://schemas.openxmlformats.org/drawingml/2006/table">
            <a:tbl>
              <a:tblPr firstRow="1" bandRow="1">
                <a:tableStyleId>{5C22544A-7EE6-4342-B048-85BDC9FD1C3A}</a:tableStyleId>
              </a:tblPr>
              <a:tblGrid>
                <a:gridCol w="1584000"/>
                <a:gridCol w="1260000"/>
                <a:gridCol w="6084000"/>
              </a:tblGrid>
              <a:tr h="324000">
                <a:tc>
                  <a:txBody>
                    <a:bodyPr/>
                    <a:lstStyle/>
                    <a:p>
                      <a:r>
                        <a:rPr lang="de-DE" sz="1600" dirty="0" smtClean="0"/>
                        <a:t>Prozessobjekt</a:t>
                      </a:r>
                      <a:endParaRPr lang="de-DE" sz="1600" dirty="0"/>
                    </a:p>
                  </a:txBody>
                  <a:tcPr/>
                </a:tc>
                <a:tc>
                  <a:txBody>
                    <a:bodyPr/>
                    <a:lstStyle/>
                    <a:p>
                      <a:r>
                        <a:rPr lang="de-DE" sz="1600" dirty="0" smtClean="0"/>
                        <a:t>Typ</a:t>
                      </a:r>
                      <a:endParaRPr lang="de-DE" sz="1600" dirty="0"/>
                    </a:p>
                  </a:txBody>
                  <a:tcPr/>
                </a:tc>
                <a:tc>
                  <a:txBody>
                    <a:bodyPr/>
                    <a:lstStyle/>
                    <a:p>
                      <a:r>
                        <a:rPr lang="de-DE" sz="1600" dirty="0" smtClean="0"/>
                        <a:t>Beschreibung</a:t>
                      </a:r>
                      <a:endParaRPr lang="de-DE" sz="1600" dirty="0"/>
                    </a:p>
                  </a:txBody>
                  <a:tcPr/>
                </a:tc>
              </a:tr>
              <a:tr h="900000">
                <a:tc>
                  <a:txBody>
                    <a:bodyPr/>
                    <a:lstStyle/>
                    <a:p>
                      <a:r>
                        <a:rPr lang="de-DE" sz="1400" dirty="0" smtClean="0"/>
                        <a:t>Erstellung der Maßnahme</a:t>
                      </a:r>
                      <a:endParaRPr lang="de-DE" sz="1400" dirty="0"/>
                    </a:p>
                  </a:txBody>
                  <a:tcPr/>
                </a:tc>
                <a:tc>
                  <a:txBody>
                    <a:bodyPr/>
                    <a:lstStyle/>
                    <a:p>
                      <a:r>
                        <a:rPr lang="de-DE" sz="1400" dirty="0" smtClean="0"/>
                        <a:t>Aktivität</a:t>
                      </a:r>
                      <a:endParaRPr lang="de-DE" sz="1400" dirty="0"/>
                    </a:p>
                  </a:txBody>
                  <a:tcPr/>
                </a:tc>
                <a:tc>
                  <a:txBody>
                    <a:bodyPr/>
                    <a:lstStyle/>
                    <a:p>
                      <a:r>
                        <a:rPr lang="de-DE" sz="1400" dirty="0" smtClean="0"/>
                        <a:t>Der Maßnahmenverantwortliche auf KPMG/BrainNet-Seite legt eine Einsparmaßnahme mit mindestens den notwendigen Kopfdaten an. Die Maßnahme</a:t>
                      </a:r>
                      <a:r>
                        <a:rPr lang="de-DE" sz="1400" baseline="0" dirty="0" smtClean="0"/>
                        <a:t> ist nun in CL 1. Die Maßnahme wird weiter geplant und im CL 2 vorgelegt. Die Maßnahme wird bis zur Entscheidung des Kunden ggf. „eingefroren“ für KPMG</a:t>
                      </a:r>
                      <a:endParaRPr lang="de-DE" sz="1400" dirty="0"/>
                    </a:p>
                  </a:txBody>
                  <a:tcPr/>
                </a:tc>
              </a:tr>
              <a:tr h="900000">
                <a:tc>
                  <a:txBody>
                    <a:bodyPr/>
                    <a:lstStyle/>
                    <a:p>
                      <a:r>
                        <a:rPr lang="de-DE" sz="1400" dirty="0" smtClean="0"/>
                        <a:t>HG 2 Abzeichnung</a:t>
                      </a:r>
                      <a:endParaRPr lang="de-DE" sz="1400" dirty="0"/>
                    </a:p>
                  </a:txBody>
                  <a:tcPr/>
                </a:tc>
                <a:tc>
                  <a:txBody>
                    <a:bodyPr/>
                    <a:lstStyle/>
                    <a:p>
                      <a:r>
                        <a:rPr lang="de-DE" sz="1400" dirty="0" smtClean="0"/>
                        <a:t>Entscheidung</a:t>
                      </a:r>
                      <a:endParaRPr lang="de-DE" sz="1400" dirty="0"/>
                    </a:p>
                  </a:txBody>
                  <a:tcPr/>
                </a:tc>
                <a:tc>
                  <a:txBody>
                    <a:bodyPr/>
                    <a:lstStyle/>
                    <a:p>
                      <a:r>
                        <a:rPr lang="de-DE" sz="1400" dirty="0" smtClean="0"/>
                        <a:t>Der Maßnahmenverantwortliche</a:t>
                      </a:r>
                      <a:r>
                        <a:rPr lang="de-DE" sz="1400" baseline="0" dirty="0" smtClean="0"/>
                        <a:t> des Kunden erhält eine E-Mail darüber, dass eine ihn betreffende Maßnahme aktualisierte wurde und zur Entscheidung vorliegt. Er kann dann die Maßnahme einsehen und in seinem Dashboard die Maßnahme annehmen oder ablehnen. Bei einer Ablehnung wird er gebeten einen Kommentar einzugeben. Die Ablehnung mit Kommentar wird als System-E-Mail an den KPMG Mitarbeiter gesendet, der die Maßnahme betreut.</a:t>
                      </a:r>
                    </a:p>
                    <a:p>
                      <a:r>
                        <a:rPr lang="de-DE" sz="1400" baseline="0" dirty="0" smtClean="0"/>
                        <a:t>Bei Negativer Entscheidung wird die Maßnahme für die Bearbeitung durch KPMG wieder geöffnet. </a:t>
                      </a:r>
                    </a:p>
                    <a:p>
                      <a:r>
                        <a:rPr lang="de-DE" sz="1400" baseline="0" dirty="0" smtClean="0"/>
                        <a:t>Bei Annahme wird die Maßnahme wieder zur Bearbeitung geöffnet (es werden alle Härtegrade </a:t>
                      </a:r>
                      <a:r>
                        <a:rPr lang="de-DE" sz="1400" baseline="0" dirty="0" err="1" smtClean="0"/>
                        <a:t>geöfffnet</a:t>
                      </a:r>
                      <a:r>
                        <a:rPr lang="de-DE" sz="1400" baseline="0" dirty="0" smtClean="0"/>
                        <a:t>, allerdings führt eine Änderung vorangegangener CL Grade zum Verlust der Abzeichnung und der Prozess startet neu)</a:t>
                      </a:r>
                      <a:endParaRPr lang="de-DE" sz="1400"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dirty="0" smtClean="0"/>
              <a:t>Beschreibung 2/7</a:t>
            </a:r>
          </a:p>
        </p:txBody>
      </p:sp>
      <p:sp>
        <p:nvSpPr>
          <p:cNvPr id="3" name="Textplatzhalter 2"/>
          <p:cNvSpPr>
            <a:spLocks noGrp="1"/>
          </p:cNvSpPr>
          <p:nvPr>
            <p:ph type="body" sz="quarter" idx="15"/>
          </p:nvPr>
        </p:nvSpPr>
        <p:spPr/>
        <p:txBody>
          <a:bodyPr/>
          <a:lstStyle/>
          <a:p>
            <a:endParaRPr lang="de-DE"/>
          </a:p>
        </p:txBody>
      </p:sp>
      <p:sp>
        <p:nvSpPr>
          <p:cNvPr id="4" name="Textplatzhalter 3"/>
          <p:cNvSpPr>
            <a:spLocks noGrp="1"/>
          </p:cNvSpPr>
          <p:nvPr>
            <p:ph type="body" sz="quarter" idx="17"/>
          </p:nvPr>
        </p:nvSpPr>
        <p:spPr/>
        <p:txBody>
          <a:bodyPr/>
          <a:lstStyle/>
          <a:p>
            <a:endParaRPr lang="de-DE"/>
          </a:p>
        </p:txBody>
      </p:sp>
      <p:sp>
        <p:nvSpPr>
          <p:cNvPr id="5" name="Textplatzhalter 4"/>
          <p:cNvSpPr>
            <a:spLocks noGrp="1"/>
          </p:cNvSpPr>
          <p:nvPr>
            <p:ph type="body" sz="quarter" idx="21"/>
          </p:nvPr>
        </p:nvSpPr>
        <p:spPr/>
        <p:txBody>
          <a:bodyPr/>
          <a:lstStyle/>
          <a:p>
            <a:endParaRPr lang="de-DE"/>
          </a:p>
        </p:txBody>
      </p:sp>
      <p:graphicFrame>
        <p:nvGraphicFramePr>
          <p:cNvPr id="6" name="Tabelle 5"/>
          <p:cNvGraphicFramePr>
            <a:graphicFrameLocks noGrp="1"/>
          </p:cNvGraphicFramePr>
          <p:nvPr/>
        </p:nvGraphicFramePr>
        <p:xfrm>
          <a:off x="536575" y="2154766"/>
          <a:ext cx="8953500" cy="3460320"/>
        </p:xfrm>
        <a:graphic>
          <a:graphicData uri="http://schemas.openxmlformats.org/drawingml/2006/table">
            <a:tbl>
              <a:tblPr firstRow="1" bandRow="1">
                <a:tableStyleId>{5C22544A-7EE6-4342-B048-85BDC9FD1C3A}</a:tableStyleId>
              </a:tblPr>
              <a:tblGrid>
                <a:gridCol w="1824137"/>
                <a:gridCol w="1296144"/>
                <a:gridCol w="5833219"/>
              </a:tblGrid>
              <a:tr h="324000">
                <a:tc>
                  <a:txBody>
                    <a:bodyPr/>
                    <a:lstStyle/>
                    <a:p>
                      <a:r>
                        <a:rPr lang="de-DE" sz="1600" dirty="0" smtClean="0"/>
                        <a:t>Prozessobjekt</a:t>
                      </a:r>
                      <a:endParaRPr lang="de-DE" sz="1600" dirty="0"/>
                    </a:p>
                  </a:txBody>
                  <a:tcPr/>
                </a:tc>
                <a:tc>
                  <a:txBody>
                    <a:bodyPr/>
                    <a:lstStyle/>
                    <a:p>
                      <a:r>
                        <a:rPr lang="de-DE" sz="1600" dirty="0" smtClean="0"/>
                        <a:t>Typ</a:t>
                      </a:r>
                      <a:endParaRPr lang="de-DE" sz="1600" dirty="0"/>
                    </a:p>
                  </a:txBody>
                  <a:tcPr/>
                </a:tc>
                <a:tc>
                  <a:txBody>
                    <a:bodyPr/>
                    <a:lstStyle/>
                    <a:p>
                      <a:r>
                        <a:rPr lang="de-DE" sz="1600" dirty="0" smtClean="0"/>
                        <a:t>Beschreibung</a:t>
                      </a:r>
                      <a:endParaRPr lang="de-DE" sz="1600" dirty="0"/>
                    </a:p>
                  </a:txBody>
                  <a:tcPr/>
                </a:tc>
              </a:tr>
              <a:tr h="900000">
                <a:tc>
                  <a:txBody>
                    <a:bodyPr/>
                    <a:lstStyle/>
                    <a:p>
                      <a:r>
                        <a:rPr lang="de-DE" sz="1400" dirty="0" smtClean="0"/>
                        <a:t>Projektleiter Information</a:t>
                      </a:r>
                      <a:endParaRPr lang="de-DE" sz="1400" dirty="0"/>
                    </a:p>
                  </a:txBody>
                  <a:tcPr/>
                </a:tc>
                <a:tc>
                  <a:txBody>
                    <a:bodyPr/>
                    <a:lstStyle/>
                    <a:p>
                      <a:r>
                        <a:rPr lang="de-DE" sz="1400" dirty="0" smtClean="0"/>
                        <a:t>Information</a:t>
                      </a:r>
                      <a:endParaRPr lang="de-DE" sz="1400" dirty="0"/>
                    </a:p>
                  </a:txBody>
                  <a:tcPr/>
                </a:tc>
                <a:tc>
                  <a:txBody>
                    <a:bodyPr/>
                    <a:lstStyle/>
                    <a:p>
                      <a:r>
                        <a:rPr lang="de-DE" sz="1400" dirty="0" smtClean="0"/>
                        <a:t>Bei Annahme</a:t>
                      </a:r>
                      <a:r>
                        <a:rPr lang="de-DE" sz="1400" baseline="0" dirty="0" smtClean="0"/>
                        <a:t> des CL 2 wird eine Information an den Kundenprojektleiter versendet (ggf. wöchentliche oder tägliche Sammelmail). Dieser hat jedoch nur eine informative Rolle. </a:t>
                      </a:r>
                      <a:endParaRPr lang="de-DE" sz="1400" dirty="0"/>
                    </a:p>
                  </a:txBody>
                  <a:tcPr/>
                </a:tc>
              </a:tr>
              <a:tr h="900000">
                <a:tc>
                  <a:txBody>
                    <a:bodyPr/>
                    <a:lstStyle/>
                    <a:p>
                      <a:r>
                        <a:rPr lang="de-DE" sz="1400" dirty="0" smtClean="0"/>
                        <a:t>Bearbeitung der </a:t>
                      </a:r>
                      <a:r>
                        <a:rPr lang="de-DE" sz="1400" dirty="0" smtClean="0"/>
                        <a:t>Maßnahme</a:t>
                      </a:r>
                      <a:endParaRPr lang="de-DE" sz="1400" dirty="0"/>
                    </a:p>
                  </a:txBody>
                  <a:tcPr/>
                </a:tc>
                <a:tc>
                  <a:txBody>
                    <a:bodyPr/>
                    <a:lstStyle/>
                    <a:p>
                      <a:r>
                        <a:rPr lang="de-DE" sz="1400" dirty="0" smtClean="0"/>
                        <a:t>Aktivität</a:t>
                      </a:r>
                      <a:endParaRPr lang="de-DE" sz="1400" dirty="0"/>
                    </a:p>
                  </a:txBody>
                  <a:tcPr/>
                </a:tc>
                <a:tc>
                  <a:txBody>
                    <a:bodyPr/>
                    <a:lstStyle/>
                    <a:p>
                      <a:r>
                        <a:rPr lang="de-DE" sz="1400" dirty="0" smtClean="0"/>
                        <a:t>Der Maßnahmenverantwortliche auf KPMG/BrainNet-Seite </a:t>
                      </a:r>
                      <a:r>
                        <a:rPr lang="de-DE" sz="1400" dirty="0" smtClean="0"/>
                        <a:t>ändert eine Einsparmaßnahme so oft er möchte. Sobald der Härtegrad</a:t>
                      </a:r>
                      <a:r>
                        <a:rPr lang="de-DE" sz="1400" baseline="0" dirty="0" smtClean="0"/>
                        <a:t> beendet ist, legt er die Maßnahme aktiv (per Vorlage </a:t>
                      </a:r>
                      <a:r>
                        <a:rPr lang="de-DE" sz="1400" baseline="0" dirty="0" err="1" smtClean="0"/>
                        <a:t>drop</a:t>
                      </a:r>
                      <a:r>
                        <a:rPr lang="de-DE" sz="1400" baseline="0" dirty="0" smtClean="0"/>
                        <a:t>-down) zur Abzeichnung vor.. </a:t>
                      </a:r>
                      <a:r>
                        <a:rPr lang="de-DE" sz="1400" baseline="0" dirty="0" smtClean="0"/>
                        <a:t>Die Maßnahme wird bis zur Entscheidung des Kunden ggf. „eingefroren“ für </a:t>
                      </a:r>
                      <a:r>
                        <a:rPr lang="de-DE" sz="1400" baseline="0" dirty="0" smtClean="0"/>
                        <a:t>KPMG</a:t>
                      </a:r>
                    </a:p>
                    <a:p>
                      <a:endParaRPr lang="de-DE" sz="1400" baseline="0" dirty="0" smtClean="0"/>
                    </a:p>
                    <a:p>
                      <a:r>
                        <a:rPr lang="de-DE" sz="1400" baseline="0" dirty="0" smtClean="0"/>
                        <a:t>Bearbeitet der KPMG Mitarbeiter schon abgezeichnete CL Level so gehen (nach einem Warnhinweis) die Härtegradabzeichnung verloren und der geänderte Härtegrad muss dem Kunden erneut vorgelegt werden</a:t>
                      </a:r>
                      <a:endParaRPr lang="de-DE" sz="1400"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dirty="0" smtClean="0"/>
              <a:t>Beschreibung 3/7</a:t>
            </a:r>
          </a:p>
        </p:txBody>
      </p:sp>
      <p:sp>
        <p:nvSpPr>
          <p:cNvPr id="3" name="Textplatzhalter 2"/>
          <p:cNvSpPr>
            <a:spLocks noGrp="1"/>
          </p:cNvSpPr>
          <p:nvPr>
            <p:ph type="body" sz="quarter" idx="15"/>
          </p:nvPr>
        </p:nvSpPr>
        <p:spPr/>
        <p:txBody>
          <a:bodyPr/>
          <a:lstStyle/>
          <a:p>
            <a:endParaRPr lang="de-DE"/>
          </a:p>
        </p:txBody>
      </p:sp>
      <p:sp>
        <p:nvSpPr>
          <p:cNvPr id="4" name="Textplatzhalter 3"/>
          <p:cNvSpPr>
            <a:spLocks noGrp="1"/>
          </p:cNvSpPr>
          <p:nvPr>
            <p:ph type="body" sz="quarter" idx="17"/>
          </p:nvPr>
        </p:nvSpPr>
        <p:spPr/>
        <p:txBody>
          <a:bodyPr/>
          <a:lstStyle/>
          <a:p>
            <a:endParaRPr lang="de-DE"/>
          </a:p>
        </p:txBody>
      </p:sp>
      <p:sp>
        <p:nvSpPr>
          <p:cNvPr id="5" name="Textplatzhalter 4"/>
          <p:cNvSpPr>
            <a:spLocks noGrp="1"/>
          </p:cNvSpPr>
          <p:nvPr>
            <p:ph type="body" sz="quarter" idx="21"/>
          </p:nvPr>
        </p:nvSpPr>
        <p:spPr/>
        <p:txBody>
          <a:bodyPr/>
          <a:lstStyle/>
          <a:p>
            <a:endParaRPr lang="de-DE"/>
          </a:p>
        </p:txBody>
      </p:sp>
      <p:graphicFrame>
        <p:nvGraphicFramePr>
          <p:cNvPr id="6" name="Tabelle 5"/>
          <p:cNvGraphicFramePr>
            <a:graphicFrameLocks noGrp="1"/>
          </p:cNvGraphicFramePr>
          <p:nvPr/>
        </p:nvGraphicFramePr>
        <p:xfrm>
          <a:off x="561504" y="2133600"/>
          <a:ext cx="8928000" cy="3673680"/>
        </p:xfrm>
        <a:graphic>
          <a:graphicData uri="http://schemas.openxmlformats.org/drawingml/2006/table">
            <a:tbl>
              <a:tblPr firstRow="1" bandRow="1">
                <a:tableStyleId>{5C22544A-7EE6-4342-B048-85BDC9FD1C3A}</a:tableStyleId>
              </a:tblPr>
              <a:tblGrid>
                <a:gridCol w="1584000"/>
                <a:gridCol w="1260000"/>
                <a:gridCol w="6084000"/>
              </a:tblGrid>
              <a:tr h="324000">
                <a:tc>
                  <a:txBody>
                    <a:bodyPr/>
                    <a:lstStyle/>
                    <a:p>
                      <a:r>
                        <a:rPr lang="de-DE" sz="1600" dirty="0" smtClean="0"/>
                        <a:t>Prozessobjekt</a:t>
                      </a:r>
                      <a:endParaRPr lang="de-DE" sz="1600" dirty="0"/>
                    </a:p>
                  </a:txBody>
                  <a:tcPr/>
                </a:tc>
                <a:tc>
                  <a:txBody>
                    <a:bodyPr/>
                    <a:lstStyle/>
                    <a:p>
                      <a:r>
                        <a:rPr lang="de-DE" sz="1600" dirty="0" smtClean="0"/>
                        <a:t>Typ</a:t>
                      </a:r>
                      <a:endParaRPr lang="de-DE" sz="1600" dirty="0"/>
                    </a:p>
                  </a:txBody>
                  <a:tcPr/>
                </a:tc>
                <a:tc>
                  <a:txBody>
                    <a:bodyPr/>
                    <a:lstStyle/>
                    <a:p>
                      <a:r>
                        <a:rPr lang="de-DE" sz="1600" dirty="0" smtClean="0"/>
                        <a:t>Beschreibung</a:t>
                      </a:r>
                      <a:endParaRPr lang="de-DE" sz="1600" dirty="0"/>
                    </a:p>
                  </a:txBody>
                  <a:tcPr/>
                </a:tc>
              </a:tr>
              <a:tr h="900000">
                <a:tc>
                  <a:txBody>
                    <a:bodyPr/>
                    <a:lstStyle/>
                    <a:p>
                      <a:r>
                        <a:rPr lang="de-DE" sz="1400" dirty="0" smtClean="0"/>
                        <a:t>HG 3 Abzeichnung</a:t>
                      </a:r>
                      <a:endParaRPr lang="de-DE" sz="1400" dirty="0"/>
                    </a:p>
                  </a:txBody>
                  <a:tcPr/>
                </a:tc>
                <a:tc>
                  <a:txBody>
                    <a:bodyPr/>
                    <a:lstStyle/>
                    <a:p>
                      <a:r>
                        <a:rPr lang="de-DE" sz="1400" dirty="0" smtClean="0"/>
                        <a:t>Entscheidung</a:t>
                      </a:r>
                      <a:endParaRPr lang="de-DE" sz="1400" dirty="0"/>
                    </a:p>
                  </a:txBody>
                  <a:tcPr/>
                </a:tc>
                <a:tc>
                  <a:txBody>
                    <a:bodyPr/>
                    <a:lstStyle/>
                    <a:p>
                      <a:r>
                        <a:rPr lang="de-DE" sz="1400" dirty="0" smtClean="0"/>
                        <a:t>Der Maßnahmenverantwortliche</a:t>
                      </a:r>
                      <a:r>
                        <a:rPr lang="de-DE" sz="1400" baseline="0" dirty="0" smtClean="0"/>
                        <a:t> des Kunden erhält eine E-Mail darüber, dass eine ihn betreffende Maßnahme aktualisierte wurde und zur Entscheidung vorliegt. Er kann dann die Maßnahme einsehen und in seinem Dashboard die Maßnahme annehmen oder ablehnen. Bei einer Ablehnung wird er gebeten einen Kommentar einzugeben. Die Ablehnung mit Kommentar wird als System-E-Mail an den KPMG Mitarbeiter gesendet, der die Maßnahme betreut.</a:t>
                      </a:r>
                    </a:p>
                    <a:p>
                      <a:r>
                        <a:rPr lang="de-DE" sz="1400" baseline="0" dirty="0" smtClean="0"/>
                        <a:t>Bei Negativer Entscheidung wird die Maßnahme für die Bearbeitung durch KPMG wieder geöffnet. </a:t>
                      </a:r>
                    </a:p>
                    <a:p>
                      <a:r>
                        <a:rPr lang="de-DE" sz="1400" baseline="0" dirty="0" smtClean="0"/>
                        <a:t>Bei Annahme wird die Maßnahme wieder zur weiteren Bearbeitung geöffnet </a:t>
                      </a:r>
                      <a:endParaRPr lang="de-DE" sz="1400" dirty="0"/>
                    </a:p>
                  </a:txBody>
                  <a:tcPr/>
                </a:tc>
              </a:tr>
              <a:tr h="900000">
                <a:tc>
                  <a:txBody>
                    <a:bodyPr/>
                    <a:lstStyle/>
                    <a:p>
                      <a:r>
                        <a:rPr lang="de-DE" sz="1400" dirty="0" smtClean="0"/>
                        <a:t>Projektleiter Information</a:t>
                      </a:r>
                      <a:endParaRPr lang="de-DE" sz="1400" dirty="0"/>
                    </a:p>
                  </a:txBody>
                  <a:tcPr/>
                </a:tc>
                <a:tc>
                  <a:txBody>
                    <a:bodyPr/>
                    <a:lstStyle/>
                    <a:p>
                      <a:r>
                        <a:rPr lang="de-DE" sz="1400" dirty="0" smtClean="0"/>
                        <a:t>Information</a:t>
                      </a:r>
                      <a:endParaRPr lang="de-DE" sz="1400" dirty="0"/>
                    </a:p>
                  </a:txBody>
                  <a:tcPr/>
                </a:tc>
                <a:tc>
                  <a:txBody>
                    <a:bodyPr/>
                    <a:lstStyle/>
                    <a:p>
                      <a:r>
                        <a:rPr lang="de-DE" sz="1400" dirty="0" smtClean="0"/>
                        <a:t>Bei Annahme</a:t>
                      </a:r>
                      <a:r>
                        <a:rPr lang="de-DE" sz="1400" baseline="0" dirty="0" smtClean="0"/>
                        <a:t> des CL </a:t>
                      </a:r>
                      <a:r>
                        <a:rPr lang="de-DE" sz="1400" baseline="0" dirty="0" smtClean="0"/>
                        <a:t>3 </a:t>
                      </a:r>
                      <a:r>
                        <a:rPr lang="de-DE" sz="1400" baseline="0" dirty="0" smtClean="0"/>
                        <a:t>wird eine Information an den Kundenprojektleiter versendet (ggf. wöchentliche oder tägliche Sammelmail). Dieser hat jedoch nur eine informative Rolle. </a:t>
                      </a:r>
                      <a:endParaRPr lang="de-DE" sz="1400"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dirty="0" smtClean="0"/>
              <a:t>Beschreibung 4/7</a:t>
            </a:r>
          </a:p>
        </p:txBody>
      </p:sp>
      <p:sp>
        <p:nvSpPr>
          <p:cNvPr id="3" name="Textplatzhalter 2"/>
          <p:cNvSpPr>
            <a:spLocks noGrp="1"/>
          </p:cNvSpPr>
          <p:nvPr>
            <p:ph type="body" sz="quarter" idx="15"/>
          </p:nvPr>
        </p:nvSpPr>
        <p:spPr/>
        <p:txBody>
          <a:bodyPr/>
          <a:lstStyle/>
          <a:p>
            <a:endParaRPr lang="de-DE"/>
          </a:p>
        </p:txBody>
      </p:sp>
      <p:sp>
        <p:nvSpPr>
          <p:cNvPr id="4" name="Textplatzhalter 3"/>
          <p:cNvSpPr>
            <a:spLocks noGrp="1"/>
          </p:cNvSpPr>
          <p:nvPr>
            <p:ph type="body" sz="quarter" idx="17"/>
          </p:nvPr>
        </p:nvSpPr>
        <p:spPr/>
        <p:txBody>
          <a:bodyPr/>
          <a:lstStyle/>
          <a:p>
            <a:endParaRPr lang="de-DE"/>
          </a:p>
        </p:txBody>
      </p:sp>
      <p:sp>
        <p:nvSpPr>
          <p:cNvPr id="5" name="Textplatzhalter 4"/>
          <p:cNvSpPr>
            <a:spLocks noGrp="1"/>
          </p:cNvSpPr>
          <p:nvPr>
            <p:ph type="body" sz="quarter" idx="21"/>
          </p:nvPr>
        </p:nvSpPr>
        <p:spPr/>
        <p:txBody>
          <a:bodyPr/>
          <a:lstStyle/>
          <a:p>
            <a:endParaRPr lang="de-DE"/>
          </a:p>
        </p:txBody>
      </p:sp>
      <p:graphicFrame>
        <p:nvGraphicFramePr>
          <p:cNvPr id="6" name="Tabelle 5"/>
          <p:cNvGraphicFramePr>
            <a:graphicFrameLocks noGrp="1"/>
          </p:cNvGraphicFramePr>
          <p:nvPr/>
        </p:nvGraphicFramePr>
        <p:xfrm>
          <a:off x="536575" y="2154766"/>
          <a:ext cx="8953500" cy="2560320"/>
        </p:xfrm>
        <a:graphic>
          <a:graphicData uri="http://schemas.openxmlformats.org/drawingml/2006/table">
            <a:tbl>
              <a:tblPr firstRow="1" bandRow="1">
                <a:tableStyleId>{5C22544A-7EE6-4342-B048-85BDC9FD1C3A}</a:tableStyleId>
              </a:tblPr>
              <a:tblGrid>
                <a:gridCol w="1824137"/>
                <a:gridCol w="1296144"/>
                <a:gridCol w="5833219"/>
              </a:tblGrid>
              <a:tr h="324000">
                <a:tc>
                  <a:txBody>
                    <a:bodyPr/>
                    <a:lstStyle/>
                    <a:p>
                      <a:r>
                        <a:rPr lang="de-DE" sz="1600" dirty="0" smtClean="0"/>
                        <a:t>Prozessobjekt</a:t>
                      </a:r>
                      <a:endParaRPr lang="de-DE" sz="1600" dirty="0"/>
                    </a:p>
                  </a:txBody>
                  <a:tcPr/>
                </a:tc>
                <a:tc>
                  <a:txBody>
                    <a:bodyPr/>
                    <a:lstStyle/>
                    <a:p>
                      <a:r>
                        <a:rPr lang="de-DE" sz="1600" dirty="0" smtClean="0"/>
                        <a:t>Typ</a:t>
                      </a:r>
                      <a:endParaRPr lang="de-DE" sz="1600" dirty="0"/>
                    </a:p>
                  </a:txBody>
                  <a:tcPr/>
                </a:tc>
                <a:tc>
                  <a:txBody>
                    <a:bodyPr/>
                    <a:lstStyle/>
                    <a:p>
                      <a:r>
                        <a:rPr lang="de-DE" sz="1600" dirty="0" smtClean="0"/>
                        <a:t>Beschreibung</a:t>
                      </a:r>
                      <a:endParaRPr lang="de-DE" sz="1600" dirty="0"/>
                    </a:p>
                  </a:txBody>
                  <a:tcPr/>
                </a:tc>
              </a:tr>
              <a:tr h="900000">
                <a:tc>
                  <a:txBody>
                    <a:bodyPr/>
                    <a:lstStyle/>
                    <a:p>
                      <a:r>
                        <a:rPr lang="de-DE" sz="1400" dirty="0" smtClean="0"/>
                        <a:t>Bearbeitung der Maßnahme</a:t>
                      </a:r>
                      <a:endParaRPr lang="de-DE" sz="1400" dirty="0"/>
                    </a:p>
                  </a:txBody>
                  <a:tcPr/>
                </a:tc>
                <a:tc>
                  <a:txBody>
                    <a:bodyPr/>
                    <a:lstStyle/>
                    <a:p>
                      <a:r>
                        <a:rPr lang="de-DE" sz="1400" dirty="0" smtClean="0"/>
                        <a:t>Aktivität</a:t>
                      </a:r>
                      <a:endParaRPr lang="de-DE" sz="1400" dirty="0"/>
                    </a:p>
                  </a:txBody>
                  <a:tcPr/>
                </a:tc>
                <a:tc>
                  <a:txBody>
                    <a:bodyPr/>
                    <a:lstStyle/>
                    <a:p>
                      <a:r>
                        <a:rPr lang="de-DE" sz="1400" dirty="0" smtClean="0"/>
                        <a:t>Der Maßnahmenverantwortliche auf KPMG/BrainNet-Seite ändert eine Einsparmaßnahme so oft er möchte. </a:t>
                      </a:r>
                      <a:r>
                        <a:rPr lang="de-DE" sz="1400" dirty="0" smtClean="0"/>
                        <a:t>Sobald</a:t>
                      </a:r>
                      <a:r>
                        <a:rPr lang="de-DE" sz="1400" baseline="0" dirty="0" smtClean="0"/>
                        <a:t> die Maßnahme </a:t>
                      </a:r>
                      <a:r>
                        <a:rPr lang="de-DE" sz="1400" baseline="0" dirty="0" smtClean="0"/>
                        <a:t>beendet ist, legt er die Maßnahme aktiv (per Vorlage </a:t>
                      </a:r>
                      <a:r>
                        <a:rPr lang="de-DE" sz="1400" baseline="0" dirty="0" err="1" smtClean="0"/>
                        <a:t>drop</a:t>
                      </a:r>
                      <a:r>
                        <a:rPr lang="de-DE" sz="1400" baseline="0" dirty="0" smtClean="0"/>
                        <a:t>-down) zur Abzeichnung vor.. Die Maßnahme wird bis zur Entscheidung des Kunden ggf. „eingefroren“ für KPMG</a:t>
                      </a:r>
                    </a:p>
                    <a:p>
                      <a:endParaRPr lang="de-DE" sz="1400" baseline="0" dirty="0" smtClean="0"/>
                    </a:p>
                    <a:p>
                      <a:r>
                        <a:rPr lang="de-DE" sz="1400" baseline="0" dirty="0" smtClean="0"/>
                        <a:t>Bearbeitet der KPMG Mitarbeiter schon abgezeichnete CL Level so gehen (nach einem Warnhinweis) die Härtegradabzeichnung verloren und der geänderte Härtegrad muss dem Kunden erneut vorgelegt werden</a:t>
                      </a:r>
                      <a:endParaRPr lang="de-DE" sz="1400"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dirty="0" smtClean="0"/>
              <a:t>Beschreibung 5/7</a:t>
            </a:r>
          </a:p>
        </p:txBody>
      </p:sp>
      <p:sp>
        <p:nvSpPr>
          <p:cNvPr id="3" name="Textplatzhalter 2"/>
          <p:cNvSpPr>
            <a:spLocks noGrp="1"/>
          </p:cNvSpPr>
          <p:nvPr>
            <p:ph type="body" sz="quarter" idx="15"/>
          </p:nvPr>
        </p:nvSpPr>
        <p:spPr/>
        <p:txBody>
          <a:bodyPr/>
          <a:lstStyle/>
          <a:p>
            <a:endParaRPr lang="de-DE"/>
          </a:p>
        </p:txBody>
      </p:sp>
      <p:sp>
        <p:nvSpPr>
          <p:cNvPr id="4" name="Textplatzhalter 3"/>
          <p:cNvSpPr>
            <a:spLocks noGrp="1"/>
          </p:cNvSpPr>
          <p:nvPr>
            <p:ph type="body" sz="quarter" idx="17"/>
          </p:nvPr>
        </p:nvSpPr>
        <p:spPr/>
        <p:txBody>
          <a:bodyPr/>
          <a:lstStyle/>
          <a:p>
            <a:endParaRPr lang="de-DE"/>
          </a:p>
        </p:txBody>
      </p:sp>
      <p:sp>
        <p:nvSpPr>
          <p:cNvPr id="5" name="Textplatzhalter 4"/>
          <p:cNvSpPr>
            <a:spLocks noGrp="1"/>
          </p:cNvSpPr>
          <p:nvPr>
            <p:ph type="body" sz="quarter" idx="21"/>
          </p:nvPr>
        </p:nvSpPr>
        <p:spPr/>
        <p:txBody>
          <a:bodyPr/>
          <a:lstStyle/>
          <a:p>
            <a:endParaRPr lang="de-DE"/>
          </a:p>
        </p:txBody>
      </p:sp>
      <p:graphicFrame>
        <p:nvGraphicFramePr>
          <p:cNvPr id="6" name="Tabelle 5"/>
          <p:cNvGraphicFramePr>
            <a:graphicFrameLocks noGrp="1"/>
          </p:cNvGraphicFramePr>
          <p:nvPr/>
        </p:nvGraphicFramePr>
        <p:xfrm>
          <a:off x="536575" y="2154766"/>
          <a:ext cx="8953500" cy="3200400"/>
        </p:xfrm>
        <a:graphic>
          <a:graphicData uri="http://schemas.openxmlformats.org/drawingml/2006/table">
            <a:tbl>
              <a:tblPr firstRow="1" bandRow="1">
                <a:tableStyleId>{5C22544A-7EE6-4342-B048-85BDC9FD1C3A}</a:tableStyleId>
              </a:tblPr>
              <a:tblGrid>
                <a:gridCol w="1824137"/>
                <a:gridCol w="1296144"/>
                <a:gridCol w="5833219"/>
              </a:tblGrid>
              <a:tr h="324000">
                <a:tc>
                  <a:txBody>
                    <a:bodyPr/>
                    <a:lstStyle/>
                    <a:p>
                      <a:r>
                        <a:rPr lang="de-DE" sz="1600" dirty="0" smtClean="0"/>
                        <a:t>Prozessobjekt</a:t>
                      </a:r>
                      <a:endParaRPr lang="de-DE" sz="1600" dirty="0"/>
                    </a:p>
                  </a:txBody>
                  <a:tcPr/>
                </a:tc>
                <a:tc>
                  <a:txBody>
                    <a:bodyPr/>
                    <a:lstStyle/>
                    <a:p>
                      <a:r>
                        <a:rPr lang="de-DE" sz="1600" dirty="0" smtClean="0"/>
                        <a:t>Typ</a:t>
                      </a:r>
                      <a:endParaRPr lang="de-DE" sz="1600" dirty="0"/>
                    </a:p>
                  </a:txBody>
                  <a:tcPr/>
                </a:tc>
                <a:tc>
                  <a:txBody>
                    <a:bodyPr/>
                    <a:lstStyle/>
                    <a:p>
                      <a:r>
                        <a:rPr lang="de-DE" sz="1600" dirty="0" smtClean="0"/>
                        <a:t>Beschreibung</a:t>
                      </a:r>
                      <a:endParaRPr lang="de-DE" sz="1600" dirty="0"/>
                    </a:p>
                  </a:txBody>
                  <a:tcPr/>
                </a:tc>
              </a:tr>
              <a:tr h="900000">
                <a:tc>
                  <a:txBody>
                    <a:bodyPr/>
                    <a:lstStyle/>
                    <a:p>
                      <a:r>
                        <a:rPr lang="de-DE" sz="1400" dirty="0" smtClean="0"/>
                        <a:t>HG </a:t>
                      </a:r>
                      <a:r>
                        <a:rPr lang="de-DE" sz="1400" dirty="0" smtClean="0"/>
                        <a:t>4 </a:t>
                      </a:r>
                      <a:r>
                        <a:rPr lang="de-DE" sz="1400" dirty="0" smtClean="0"/>
                        <a:t>Abzeichnung</a:t>
                      </a:r>
                      <a:endParaRPr lang="de-DE" sz="1400" dirty="0"/>
                    </a:p>
                  </a:txBody>
                  <a:tcPr/>
                </a:tc>
                <a:tc>
                  <a:txBody>
                    <a:bodyPr/>
                    <a:lstStyle/>
                    <a:p>
                      <a:r>
                        <a:rPr lang="de-DE" sz="1400" dirty="0" smtClean="0"/>
                        <a:t>Entscheidung</a:t>
                      </a:r>
                      <a:endParaRPr lang="de-DE" sz="1400" dirty="0"/>
                    </a:p>
                  </a:txBody>
                  <a:tcPr/>
                </a:tc>
                <a:tc>
                  <a:txBody>
                    <a:bodyPr/>
                    <a:lstStyle/>
                    <a:p>
                      <a:r>
                        <a:rPr lang="de-DE" sz="1400" dirty="0" smtClean="0"/>
                        <a:t>Der Maßnahmenverantwortliche</a:t>
                      </a:r>
                      <a:r>
                        <a:rPr lang="de-DE" sz="1400" baseline="0" dirty="0" smtClean="0"/>
                        <a:t> des Kunden erhält eine E-Mail darüber, dass eine ihn betreffende Maßnahme </a:t>
                      </a:r>
                      <a:r>
                        <a:rPr lang="de-DE" sz="1400" baseline="0" dirty="0" smtClean="0"/>
                        <a:t>aktualisierte und von KPMG als abgeschlossen markiert </a:t>
                      </a:r>
                      <a:r>
                        <a:rPr lang="de-DE" sz="1400" baseline="0" dirty="0" smtClean="0"/>
                        <a:t>wurde und zur Entscheidung vorliegt. Er kann dann die Maßnahme einsehen und in seinem Dashboard die Maßnahme annehmen oder ablehnen. </a:t>
                      </a:r>
                      <a:r>
                        <a:rPr lang="de-DE" sz="1400" baseline="0" dirty="0" smtClean="0"/>
                        <a:t>Bei einer Ablehnung wird er gebeten einen Kommentar einzugeben. </a:t>
                      </a:r>
                    </a:p>
                    <a:p>
                      <a:r>
                        <a:rPr lang="de-DE" sz="1400" baseline="0" dirty="0" smtClean="0"/>
                        <a:t>Die Ablehnung mit Kommentar wird als System-E-Mail an den KPMG Mitarbeiter gesendet, der die Maßnahme betreut.</a:t>
                      </a:r>
                    </a:p>
                    <a:p>
                      <a:r>
                        <a:rPr lang="de-DE" sz="1400" baseline="0" dirty="0" smtClean="0"/>
                        <a:t>Bei Negativer Entscheidung wird die Maßnahme für die Bearbeitung durch KPMG wieder geöffnet. </a:t>
                      </a:r>
                    </a:p>
                    <a:p>
                      <a:r>
                        <a:rPr lang="de-DE" sz="1400" baseline="0" dirty="0" smtClean="0"/>
                        <a:t>Bei Annahme wird die Maßnahme dem Projektverantwortlichen auf Kundenseite vorgelegt</a:t>
                      </a:r>
                      <a:endParaRPr lang="de-DE" sz="1400" dirty="0" smtClean="0"/>
                    </a:p>
                    <a:p>
                      <a:endParaRPr lang="de-DE" sz="1400"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dirty="0" smtClean="0"/>
              <a:t>Beschreibung 6/7</a:t>
            </a:r>
          </a:p>
        </p:txBody>
      </p:sp>
      <p:sp>
        <p:nvSpPr>
          <p:cNvPr id="3" name="Textplatzhalter 2"/>
          <p:cNvSpPr>
            <a:spLocks noGrp="1"/>
          </p:cNvSpPr>
          <p:nvPr>
            <p:ph type="body" sz="quarter" idx="15"/>
          </p:nvPr>
        </p:nvSpPr>
        <p:spPr/>
        <p:txBody>
          <a:bodyPr/>
          <a:lstStyle/>
          <a:p>
            <a:endParaRPr lang="de-DE"/>
          </a:p>
        </p:txBody>
      </p:sp>
      <p:sp>
        <p:nvSpPr>
          <p:cNvPr id="4" name="Textplatzhalter 3"/>
          <p:cNvSpPr>
            <a:spLocks noGrp="1"/>
          </p:cNvSpPr>
          <p:nvPr>
            <p:ph type="body" sz="quarter" idx="17"/>
          </p:nvPr>
        </p:nvSpPr>
        <p:spPr/>
        <p:txBody>
          <a:bodyPr/>
          <a:lstStyle/>
          <a:p>
            <a:endParaRPr lang="de-DE"/>
          </a:p>
        </p:txBody>
      </p:sp>
      <p:sp>
        <p:nvSpPr>
          <p:cNvPr id="5" name="Textplatzhalter 4"/>
          <p:cNvSpPr>
            <a:spLocks noGrp="1"/>
          </p:cNvSpPr>
          <p:nvPr>
            <p:ph type="body" sz="quarter" idx="21"/>
          </p:nvPr>
        </p:nvSpPr>
        <p:spPr/>
        <p:txBody>
          <a:bodyPr/>
          <a:lstStyle/>
          <a:p>
            <a:endParaRPr lang="de-DE"/>
          </a:p>
        </p:txBody>
      </p:sp>
      <p:graphicFrame>
        <p:nvGraphicFramePr>
          <p:cNvPr id="6" name="Tabelle 5"/>
          <p:cNvGraphicFramePr>
            <a:graphicFrameLocks noGrp="1"/>
          </p:cNvGraphicFramePr>
          <p:nvPr/>
        </p:nvGraphicFramePr>
        <p:xfrm>
          <a:off x="536575" y="2154766"/>
          <a:ext cx="8953500" cy="3840480"/>
        </p:xfrm>
        <a:graphic>
          <a:graphicData uri="http://schemas.openxmlformats.org/drawingml/2006/table">
            <a:tbl>
              <a:tblPr firstRow="1" bandRow="1">
                <a:tableStyleId>{5C22544A-7EE6-4342-B048-85BDC9FD1C3A}</a:tableStyleId>
              </a:tblPr>
              <a:tblGrid>
                <a:gridCol w="1824137"/>
                <a:gridCol w="1296144"/>
                <a:gridCol w="5833219"/>
              </a:tblGrid>
              <a:tr h="324000">
                <a:tc>
                  <a:txBody>
                    <a:bodyPr/>
                    <a:lstStyle/>
                    <a:p>
                      <a:r>
                        <a:rPr lang="de-DE" sz="1600" dirty="0" smtClean="0"/>
                        <a:t>Prozessobjekt</a:t>
                      </a:r>
                      <a:endParaRPr lang="de-DE" sz="1600" dirty="0"/>
                    </a:p>
                  </a:txBody>
                  <a:tcPr/>
                </a:tc>
                <a:tc>
                  <a:txBody>
                    <a:bodyPr/>
                    <a:lstStyle/>
                    <a:p>
                      <a:r>
                        <a:rPr lang="de-DE" sz="1600" dirty="0" smtClean="0"/>
                        <a:t>Typ</a:t>
                      </a:r>
                      <a:endParaRPr lang="de-DE" sz="1600" dirty="0"/>
                    </a:p>
                  </a:txBody>
                  <a:tcPr/>
                </a:tc>
                <a:tc>
                  <a:txBody>
                    <a:bodyPr/>
                    <a:lstStyle/>
                    <a:p>
                      <a:r>
                        <a:rPr lang="de-DE" sz="1600" dirty="0" smtClean="0"/>
                        <a:t>Beschreibung</a:t>
                      </a:r>
                      <a:endParaRPr lang="de-DE" sz="1600" dirty="0"/>
                    </a:p>
                  </a:txBody>
                  <a:tcPr/>
                </a:tc>
              </a:tr>
              <a:tr h="900000">
                <a:tc>
                  <a:txBody>
                    <a:bodyPr/>
                    <a:lstStyle/>
                    <a:p>
                      <a:r>
                        <a:rPr lang="de-DE" sz="1400" dirty="0" smtClean="0"/>
                        <a:t>HG4</a:t>
                      </a:r>
                      <a:r>
                        <a:rPr lang="de-DE" sz="1400" baseline="0" dirty="0" smtClean="0"/>
                        <a:t> Abzeichnung Projektleiter Kunde</a:t>
                      </a:r>
                      <a:endParaRPr lang="de-DE" sz="1400" dirty="0"/>
                    </a:p>
                  </a:txBody>
                  <a:tcPr/>
                </a:tc>
                <a:tc>
                  <a:txBody>
                    <a:bodyPr/>
                    <a:lstStyle/>
                    <a:p>
                      <a:r>
                        <a:rPr lang="de-DE" sz="1400" dirty="0" smtClean="0"/>
                        <a:t>Entscheidung</a:t>
                      </a:r>
                      <a:endParaRPr lang="de-D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Der Projektleiter des Kunden</a:t>
                      </a:r>
                      <a:r>
                        <a:rPr lang="de-DE" sz="1400" baseline="0" dirty="0" smtClean="0"/>
                        <a:t> erhält eine E-Mail darüber, dass eine Maßnahme KPMG als abgeschlossen markiert wurde, bereits vom Maßnahmenverantwortlichen des Kunden akzeptiert wurde und zur Entscheidung vorliegt. Er kann dann die Maßnahme einsehen und in seinem Dashboard die Maßnahme annehmen oder ablehnen. Bei einer Ablehnung wird er gebeten einen Kommentar einzugeben. </a:t>
                      </a:r>
                      <a:endParaRPr lang="de-DE" sz="1400" dirty="0" smtClean="0"/>
                    </a:p>
                    <a:p>
                      <a:r>
                        <a:rPr lang="de-DE" sz="1400" baseline="0" dirty="0" smtClean="0"/>
                        <a:t>Die Ablehnung mit Kommentar wird als System-E-Mail an den KPMG Mitarbeiter und den Maßnahmenverantwortlichen des Kunden gesendet, der die Maßnahme betreut. Bei Negativer Entscheidung wird die Maßnahme für die Bearbeitung durch KPMG wieder geöffnet. Der Freigabeprozess HG4 startet erneut</a:t>
                      </a:r>
                    </a:p>
                    <a:p>
                      <a:endParaRPr lang="de-DE" sz="1400" baseline="0" dirty="0" smtClean="0"/>
                    </a:p>
                    <a:p>
                      <a:r>
                        <a:rPr lang="de-DE" sz="1400" baseline="0" dirty="0" smtClean="0"/>
                        <a:t>Bei Annahme wird die Maßnahme dem </a:t>
                      </a:r>
                      <a:r>
                        <a:rPr lang="de-DE" sz="1400" baseline="0" dirty="0" err="1" smtClean="0"/>
                        <a:t>Controllingbereich</a:t>
                      </a:r>
                      <a:r>
                        <a:rPr lang="de-DE" sz="1400" baseline="0" dirty="0" smtClean="0"/>
                        <a:t> des Kunden vorgelegt und es ergeht eine Informationsmail  (Sammelmail) an den KPMG Mitarbeiter</a:t>
                      </a:r>
                      <a:endParaRPr lang="de-DE" sz="1400" dirty="0" smtClean="0"/>
                    </a:p>
                    <a:p>
                      <a:endParaRPr lang="de-DE" sz="1400" baseline="0" dirty="0" smtClean="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dirty="0" smtClean="0"/>
              <a:t>Beschreibung 7/7</a:t>
            </a:r>
          </a:p>
        </p:txBody>
      </p:sp>
      <p:sp>
        <p:nvSpPr>
          <p:cNvPr id="3" name="Textplatzhalter 2"/>
          <p:cNvSpPr>
            <a:spLocks noGrp="1"/>
          </p:cNvSpPr>
          <p:nvPr>
            <p:ph type="body" sz="quarter" idx="15"/>
          </p:nvPr>
        </p:nvSpPr>
        <p:spPr/>
        <p:txBody>
          <a:bodyPr/>
          <a:lstStyle/>
          <a:p>
            <a:endParaRPr lang="de-DE"/>
          </a:p>
        </p:txBody>
      </p:sp>
      <p:sp>
        <p:nvSpPr>
          <p:cNvPr id="4" name="Textplatzhalter 3"/>
          <p:cNvSpPr>
            <a:spLocks noGrp="1"/>
          </p:cNvSpPr>
          <p:nvPr>
            <p:ph type="body" sz="quarter" idx="17"/>
          </p:nvPr>
        </p:nvSpPr>
        <p:spPr/>
        <p:txBody>
          <a:bodyPr/>
          <a:lstStyle/>
          <a:p>
            <a:endParaRPr lang="de-DE"/>
          </a:p>
        </p:txBody>
      </p:sp>
      <p:sp>
        <p:nvSpPr>
          <p:cNvPr id="5" name="Textplatzhalter 4"/>
          <p:cNvSpPr>
            <a:spLocks noGrp="1"/>
          </p:cNvSpPr>
          <p:nvPr>
            <p:ph type="body" sz="quarter" idx="21"/>
          </p:nvPr>
        </p:nvSpPr>
        <p:spPr/>
        <p:txBody>
          <a:bodyPr/>
          <a:lstStyle/>
          <a:p>
            <a:endParaRPr lang="de-DE"/>
          </a:p>
        </p:txBody>
      </p:sp>
      <p:graphicFrame>
        <p:nvGraphicFramePr>
          <p:cNvPr id="6" name="Tabelle 5"/>
          <p:cNvGraphicFramePr>
            <a:graphicFrameLocks noGrp="1"/>
          </p:cNvGraphicFramePr>
          <p:nvPr/>
        </p:nvGraphicFramePr>
        <p:xfrm>
          <a:off x="536575" y="2154766"/>
          <a:ext cx="8953500" cy="3627120"/>
        </p:xfrm>
        <a:graphic>
          <a:graphicData uri="http://schemas.openxmlformats.org/drawingml/2006/table">
            <a:tbl>
              <a:tblPr firstRow="1" bandRow="1">
                <a:tableStyleId>{5C22544A-7EE6-4342-B048-85BDC9FD1C3A}</a:tableStyleId>
              </a:tblPr>
              <a:tblGrid>
                <a:gridCol w="1824137"/>
                <a:gridCol w="1296144"/>
                <a:gridCol w="5833219"/>
              </a:tblGrid>
              <a:tr h="324000">
                <a:tc>
                  <a:txBody>
                    <a:bodyPr/>
                    <a:lstStyle/>
                    <a:p>
                      <a:r>
                        <a:rPr lang="de-DE" sz="1600" dirty="0" smtClean="0"/>
                        <a:t>Prozessobjekt</a:t>
                      </a:r>
                      <a:endParaRPr lang="de-DE" sz="1600" dirty="0"/>
                    </a:p>
                  </a:txBody>
                  <a:tcPr/>
                </a:tc>
                <a:tc>
                  <a:txBody>
                    <a:bodyPr/>
                    <a:lstStyle/>
                    <a:p>
                      <a:r>
                        <a:rPr lang="de-DE" sz="1600" dirty="0" smtClean="0"/>
                        <a:t>Typ</a:t>
                      </a:r>
                      <a:endParaRPr lang="de-DE" sz="1600" dirty="0"/>
                    </a:p>
                  </a:txBody>
                  <a:tcPr/>
                </a:tc>
                <a:tc>
                  <a:txBody>
                    <a:bodyPr/>
                    <a:lstStyle/>
                    <a:p>
                      <a:r>
                        <a:rPr lang="de-DE" sz="1600" dirty="0" smtClean="0"/>
                        <a:t>Beschreibung</a:t>
                      </a:r>
                      <a:endParaRPr lang="de-DE" sz="1600" dirty="0"/>
                    </a:p>
                  </a:txBody>
                  <a:tcPr/>
                </a:tc>
              </a:tr>
              <a:tr h="900000">
                <a:tc>
                  <a:txBody>
                    <a:bodyPr/>
                    <a:lstStyle/>
                    <a:p>
                      <a:r>
                        <a:rPr lang="de-DE" sz="1400" dirty="0" smtClean="0"/>
                        <a:t>HG4</a:t>
                      </a:r>
                      <a:r>
                        <a:rPr lang="de-DE" sz="1400" baseline="0" dirty="0" smtClean="0"/>
                        <a:t> Abzeichnung </a:t>
                      </a:r>
                      <a:r>
                        <a:rPr lang="de-DE" sz="1400" baseline="0" dirty="0" smtClean="0"/>
                        <a:t>Controlling Kunde</a:t>
                      </a:r>
                      <a:endParaRPr lang="de-DE" sz="1400" dirty="0"/>
                    </a:p>
                  </a:txBody>
                  <a:tcPr/>
                </a:tc>
                <a:tc>
                  <a:txBody>
                    <a:bodyPr/>
                    <a:lstStyle/>
                    <a:p>
                      <a:r>
                        <a:rPr lang="de-DE" sz="1400" dirty="0" smtClean="0"/>
                        <a:t>Entscheidung</a:t>
                      </a:r>
                      <a:endParaRPr lang="de-D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Der</a:t>
                      </a:r>
                      <a:r>
                        <a:rPr lang="de-DE" sz="1400" baseline="0" dirty="0" smtClean="0"/>
                        <a:t> </a:t>
                      </a:r>
                      <a:r>
                        <a:rPr lang="de-DE" sz="1400" baseline="0" dirty="0" err="1" smtClean="0"/>
                        <a:t>Controllingverantwortliche</a:t>
                      </a:r>
                      <a:r>
                        <a:rPr lang="de-DE" sz="1400" baseline="0" dirty="0" smtClean="0"/>
                        <a:t> </a:t>
                      </a:r>
                      <a:r>
                        <a:rPr lang="de-DE" sz="1400" dirty="0" smtClean="0"/>
                        <a:t>des </a:t>
                      </a:r>
                      <a:r>
                        <a:rPr lang="de-DE" sz="1400" dirty="0" smtClean="0"/>
                        <a:t>Kunden</a:t>
                      </a:r>
                      <a:r>
                        <a:rPr lang="de-DE" sz="1400" baseline="0" dirty="0" smtClean="0"/>
                        <a:t> erhält eine E-Mail darüber, dass eine Maßnahme KPMG als abgeschlossen markiert wurde, bereits vom Maßnahmenverantwortlichen </a:t>
                      </a:r>
                      <a:r>
                        <a:rPr lang="de-DE" sz="1400" baseline="0" dirty="0" smtClean="0"/>
                        <a:t>und Projektleiter des </a:t>
                      </a:r>
                      <a:r>
                        <a:rPr lang="de-DE" sz="1400" baseline="0" dirty="0" smtClean="0"/>
                        <a:t>Kunden akzeptiert wurde und zur Entscheidung vorliegt. Er kann dann die Maßnahme einsehen und in seinem Dashboard die Maßnahme annehmen oder ablehnen. Bei einer Ablehnung wird er gebeten einen Kommentar einzugeben. </a:t>
                      </a:r>
                      <a:endParaRPr lang="de-DE" sz="1400" dirty="0" smtClean="0"/>
                    </a:p>
                    <a:p>
                      <a:r>
                        <a:rPr lang="de-DE" sz="1400" baseline="0" dirty="0" smtClean="0"/>
                        <a:t>Die Ablehnung mit Kommentar wird als System-E-Mail an den KPMG Mitarbeiter </a:t>
                      </a:r>
                      <a:r>
                        <a:rPr lang="de-DE" sz="1400" baseline="0" dirty="0" smtClean="0"/>
                        <a:t>und </a:t>
                      </a:r>
                      <a:r>
                        <a:rPr lang="de-DE" sz="1400" baseline="0" dirty="0" smtClean="0"/>
                        <a:t>den Maßnahmenverantwortlichen </a:t>
                      </a:r>
                      <a:r>
                        <a:rPr lang="de-DE" sz="1400" baseline="0" dirty="0" smtClean="0"/>
                        <a:t>und Projektleiter des </a:t>
                      </a:r>
                      <a:r>
                        <a:rPr lang="de-DE" sz="1400" baseline="0" dirty="0" smtClean="0"/>
                        <a:t>Kunden gesendet, der die Maßnahme betreut</a:t>
                      </a:r>
                      <a:r>
                        <a:rPr lang="de-DE" sz="1400" baseline="0" dirty="0" smtClean="0"/>
                        <a:t>.</a:t>
                      </a:r>
                    </a:p>
                    <a:p>
                      <a:r>
                        <a:rPr lang="de-DE" sz="1400" baseline="0" dirty="0" smtClean="0"/>
                        <a:t>Bei Negativer Entscheidung wird die Maßnahme für die Bearbeitung durch KPMG wieder geöffnet. Der Freigabeprozess HG4 startet erneut</a:t>
                      </a:r>
                    </a:p>
                    <a:p>
                      <a:endParaRPr lang="de-DE" sz="1400" baseline="0" dirty="0" smtClean="0"/>
                    </a:p>
                    <a:p>
                      <a:r>
                        <a:rPr lang="de-DE" sz="1400" baseline="0" dirty="0" smtClean="0"/>
                        <a:t>Bei Annahme ist die Maßnahme abgeschlossen. Es ergeht eine E-Mail an den Projektleiter des Kunden sowie den KPMG Mitarbeiter. </a:t>
                      </a:r>
                      <a:endParaRPr lang="de-DE" sz="1400" baseline="0" dirty="0" smtClean="0"/>
                    </a:p>
                  </a:txBody>
                  <a:tcPr/>
                </a:tc>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OZyU38sF0GzW8DwM8dUw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r.PBYKo4Eq.cykykTi6C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kvAVgfn0iCDeOK2F0Gg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98UqM83kgUOtMM3qkSGZ5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qgbdJ9wexEKePhhA2DfWF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IYS6Xx8Oo0e6lWuWlLJNw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1QafR9TmCUaw5NJWp5Sxj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w7QLXo1KjEmsbjq2nU6jI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s4AkXzF.nkOu.ucJdlNUy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14hnf7cj8EmuQvrAwkupV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Nr.PBYKo4Eq.cykykTi6C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9_LaurAh1EurRFlmIBjna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ckvAVgfn0iCDeOK2F0Gg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KraNBxc2z0S.REM.iuI_V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vLNF4cdJ9ESoDph2nBIhd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98UqM83kgUOtMM3qkSGZ5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qgbdJ9wexEKePhhA2DfWF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IYS6Xx8Oo0e6lWuWlLJNw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1QafR9TmCUaw5NJWp5Sxj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7QLXo1KjEmsbjq2nU6jI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gpYFVmbJ5k63SLsVtEH_M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s4AkXzF.nkOu.ucJdlNUy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Ew9gat_jEGbfUg2EEGoA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14hnf7cj8EmuQvrAwkupV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P9AmjRiZVEqrUO852yjRW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XJn_u9dZiUm29STSNUXeY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Nr.PBYKo4Eq.cykykTi6C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ckvAVgfn0iCDeOK2F0Gg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KraNBxc2z0S.REM.iuI_V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vLNF4cdJ9ESoDph2nBIhd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_fDmUQMM3U.g4YefdTLPj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BuYpGW53bUqyg4og3UHjA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b7V2u_RxhEmSOlgAqslD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HqW1766q0qqPeOwZ2n2v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qad6ycKPJE.abHLd.Zi1u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gm09IEu5OUCZLIXOtEbGx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ASYn4xcssketSytvvkIr2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nvAhcqfY.UOU2SOdIQvrh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QetDTRC_GkCO4p3GjaJ4T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cyTRCH.NqkemZEyD6AM8Q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_gvegqc3nEWlGj.hpxvh6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yT..PdROjkOfOE9_6ehrj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abNzgda.6U2oyWV1Jk1iE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yioOWVCuB0Wxn6rUKEFNE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sLpmYF0gES19UY47hUdA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BgiDndeOc0qAaDTINUvRN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OHdyKsa9tkK2TqwLYJ.FF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WBEs8maSfkKaqB0CGszHJ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jrFkZW1U4EKixUm5LKD5f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7fVynYnX6k65NBYdcqwrLw"/>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boff8UFgi02BCjscAjg50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sMNeLxCwvUu5OomN8xMk2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sMNeLxCwvUu5OomN8xMk2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eWoUo59voEWiK.Q_VTjxn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eWoUo59voEWiK.Q_VTjxn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MfneZpa0M0S31eQJNRhWpg"/>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eWoUo59voEWiK.Q_VTjxn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MoghSGnu8kKaeyEih1hiD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EoZxfCFb00K2I5E2J_3.Y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MeMWfUrHEOClXnt20LBL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J_fy6GNHqEuI4KftdpOiE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eSiILWnnlEeyQISPFaBSl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99fAk8s7DUK19sUpc3Wnu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ILlYMAdVakGFpISxbgYQe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rwH6Xi0r90iDIQoG.pN3ag"/>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hgW7y8cMdE.qkhaplYXTh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y6AC9dBd4UCfWg7DQmAgP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7O0fx8sLA0CxsUuZHKTX5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6DfJtXCtkWcpPrxPpJiS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I1qDUPPCaUSG71TMpqgVA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TaDakisVkkOPXFpGCFLQl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6He5Yq6SbUyneYzCNSLA2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fOTQ1cRiX0Kb8CtUuIIL.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_biwKB0DUE27udLIMvzOS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GILTsE5uOk6zRdhzxlabl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GjUcwtv6NUSkpq0pHXI.9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gQS8TZueLk6zm58Gcepeg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8fK2zkC2UGxLGIL4nogU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Tg24sJYkEmLwGk.W4saw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BBsP1CyyfUqI2.X0gl.sX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RIKt9NCuyUG41sJqifO5F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VfantMda2UWYKiWXuaFKu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D6xarfK0j0WjGGBHLq7b5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kp9rQl7YKUi_qEs0xpNkM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iIcjyXYbNE29Nt4.VESz6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RlDdRrUD9Uag0pnHTicgw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DOEWIQ4eQUao5uzFHy4aKg"/>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sy2wsOUcSkeqmNVtUQCPo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4IBnlCeeY0ukKxuhEvzE6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B6u67WzonEOY6OaHFCeRx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0fIS_U8haUOHnqgXXJGY_Q"/>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WnRWlUjn9UaeUs5Khpnq9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Y_649MSjj0e6752yNoInA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Z44.SWcbCUuIEW1fvcuoP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ccbxVxN9LEKX2PWDCa_5G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WEI4A3D5bEKvOTxRxG2pj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Q3_gHEurFEW5P0k2ptsXLQ"/>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ccbxVxN9LEKX2PWDCa_5G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WEI4A3D5bEKvOTxRxG2pj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fncN9POkSljCZpoh844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oh08B1Z4ME647tjxy4ZmX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ToTfT29CUaE54ISHL9G8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fneZpa0M0S31eQJNRhWp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ErGZ_01rUuqP_t0K9xzy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IA13iMI1ukCNpmallpqwe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S9S_GHDqtU2h4zUar_bqM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cbxVxN9LEKX2PWDCa_5G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EI4A3D5bEKvOTxRxG2pj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2X08sabMwkqY4uWd2T7R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HqW1766q0qqPeOwZ2n2v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ErGZ_01rUuqP_t0K9xzy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0itk.w.UoE.KaFO7fRsK7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IA13iMI1ukCNpmallpqwe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S9S_GHDqtU2h4zUar_bqM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2X08sabMwkqY4uWd2T7Rv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ccbxVxN9LEKX2PWDCa_5G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WEI4A3D5bEKvOTxRxG2pj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VHjeNKCUB0OAi47YLXmEf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XUYae9iv80C1zrL5qT6dr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nRE0iSAlkSbv6h9WqDtc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CHqW1766q0qqPeOwZ2n2v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S9S_GHDqtU2h4zUar_bq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GdjXACwXhU6GAqrcJ4xgD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2X08sabMwkqY4uWd2T7Rv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ccbxVxN9LEKX2PWDCa_5G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WEI4A3D5bEKvOTxRxG2pj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VHjeNKCUB0OAi47YLXmEf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oQQL5NdGaka2SJFOk4.mX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nagEuVVllkqpb7bhkOYSn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VnM5XAlNj0GWXhubZaRcy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dr9.hbJNS0.W_w.ZJWpu1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d082f53iB0ep5kHuGSGaM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CHqW1766q0qqPeOwZ2n2v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ttlKAeoeESyS592DRJtl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HqW1766q0qqPeOwZ2n2v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ccbxVxN9LEKX2PWDCa_5G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WEI4A3D5bEKvOTxRxG2pj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KraNBxc2z0S.REM.iuI_V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vLNF4cdJ9ESoDph2nBIhd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oQQL5NdGaka2SJFOk4.mX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nagEuVVllkqpb7bhkOYSn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VnM5XAlNj0GWXhubZaRcy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dr9.hbJNS0.W_w.ZJWpu1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d082f53iB0ep5kHuGSGaM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1SWjhwf20S9god_tDW17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eM7hVjeT10GrY34i97ZXF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CHqW1766q0qqPeOwZ2n2v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CHqW1766q0qqPeOwZ2n2v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CHqW1766q0qqPeOwZ2n2v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CHqW1766q0qqPeOwZ2n2v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ccbxVxN9LEKX2PWDCa_5G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WEI4A3D5bEKvOTxRxG2pj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KraNBxc2z0S.REM.iuI_V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vLNF4cdJ9ESoDph2nBIhd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qpVKEq1xCUmH0ZTNPLt0W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skUlavNwEKu5C4OvV9.y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LxGMJvLxTUaGSjutndIoc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v0.ioFjHDUiJjgUy.89dx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mNQB1b0eDUq3g5bFODkhu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H5Zp4sK3KUiyaMZvXuq.t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Vdc.mWkxbUqv7SRsPXinN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xjElqv3M80e4n0ucQLo0O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LxGMJvLxTUaGSjutndIoc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v0.ioFjHDUiJjgUy.89dx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mNQB1b0eDUq3g5bFODkhu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5Zp4sK3KUiyaMZvXuq.t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FumB4xb_e0iXSO95ARSSi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Vdc.mWkxbUqv7SRsPXinN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9nI8AO7K0SvMoQ9EowcR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BEhd5jE2bU6_QKECodD1T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Nr.PBYKo4Eq.cykykTi6C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ckvAVgfn0iCDeOK2F0Gg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DMJVOwJ3EEO8GCdPw2qC8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nR2yWTz49EW9_qTZFTFv8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9nI8AO7K0SvMoQ9EowcR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BEhd5jE2bU6_QKECodD1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DMJVOwJ3EEO8GCdPw2qC8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HplMi9DFkWKD_z.N9Ty3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nR2yWTz49EW9_qTZFTFv8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Nr.PBYKo4Eq.cykykTi6C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ckvAVgfn0iCDeOK2F0Gg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VHjeNKCUB0OAi47YLXmEf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yLEHPGQQP0mLn_JspZTPQ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34QZelZ1U0aK04GfFI6ZF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VHjeNKCUB0OAi47YLXmEf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Z05XSYNMbUKKRocmvjK1U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DMJVOwJ3EEO8GCdPw2qC8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nR2yWTz49EW9_qTZFTFv8A"/>
</p:tagLst>
</file>

<file path=ppt/theme/theme1.xml><?xml version="1.0" encoding="utf-8"?>
<a:theme xmlns:a="http://schemas.openxmlformats.org/drawingml/2006/main" name="blank">
  <a:themeElements>
    <a:clrScheme name="BrainNet Primary Color Standard">
      <a:dk1>
        <a:sysClr val="windowText" lastClr="000000"/>
      </a:dk1>
      <a:lt1>
        <a:sysClr val="window" lastClr="FFFFFF"/>
      </a:lt1>
      <a:dk2>
        <a:srgbClr val="33856E"/>
      </a:dk2>
      <a:lt2>
        <a:srgbClr val="00664C"/>
      </a:lt2>
      <a:accent1>
        <a:srgbClr val="66A392"/>
      </a:accent1>
      <a:accent2>
        <a:srgbClr val="99C2B7"/>
      </a:accent2>
      <a:accent3>
        <a:srgbClr val="CCE0DB"/>
      </a:accent3>
      <a:accent4>
        <a:srgbClr val="E8F1EF"/>
      </a:accent4>
      <a:accent5>
        <a:srgbClr val="D1D1D1"/>
      </a:accent5>
      <a:accent6>
        <a:srgbClr val="F8F8F8"/>
      </a:accent6>
      <a:hlink>
        <a:srgbClr val="FFFFFF"/>
      </a:hlink>
      <a:folHlink>
        <a:srgbClr val="E8F1EF"/>
      </a:folHlink>
    </a:clrScheme>
    <a:fontScheme name="BrainNet Standard">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lIns="36000" tIns="36000" rIns="36000" bIns="36000" rtlCol="0" anchor="ctr"/>
      <a:lstStyle>
        <a:defPPr algn="ctr">
          <a:lnSpc>
            <a:spcPct val="90000"/>
          </a:lnSpc>
          <a:spcBef>
            <a:spcPts val="672"/>
          </a:spcBef>
          <a:defRPr sz="1600" b="1" dirty="0" smtClean="0">
            <a:solidFill>
              <a:schemeClr val="bg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000" tIns="36000" rIns="36000" bIns="36000" rtlCol="0">
        <a:spAutoFit/>
      </a:bodyPr>
      <a:lstStyle>
        <a:defPPr marL="216000" indent="-216000">
          <a:lnSpc>
            <a:spcPct val="90000"/>
          </a:lnSpc>
          <a:spcBef>
            <a:spcPts val="672"/>
          </a:spcBef>
          <a:buClr>
            <a:schemeClr val="bg2"/>
          </a:buClr>
          <a:buFont typeface="Wingdings" pitchFamily="2" charset="2"/>
          <a:buChar char="n"/>
          <a:defRPr sz="1600" b="1"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6CEBEB6BB9A141925895DAF32BA621" ma:contentTypeVersion="0" ma:contentTypeDescription="Create a new document." ma:contentTypeScope="" ma:versionID="ba74607f9d7e41d52371d3656efad8f3">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Project Document" ma:contentTypeID="0x010100CAB0AF473852194B886851859291BC18" ma:contentTypeVersion="0" ma:contentTypeDescription="" ma:contentTypeScope="" ma:versionID="ca94085c73fa75d1860ef61ef55dce80">
  <xsd:schema xmlns:xsd="http://www.w3.org/2001/XMLSchema" xmlns:p="http://schemas.microsoft.com/office/2006/metadata/properties" xmlns:ns2="416ffb77-c1da-417f-9629-16a2eef35b36" targetNamespace="http://schemas.microsoft.com/office/2006/metadata/properties" ma:root="true" ma:fieldsID="f149a600f01a4315aad602be7956e882" ns2:_="">
    <xsd:import namespace="416ffb77-c1da-417f-9629-16a2eef35b36"/>
    <xsd:element name="properties">
      <xsd:complexType>
        <xsd:sequence>
          <xsd:element name="documentManagement">
            <xsd:complexType>
              <xsd:all>
                <xsd:element ref="ns2:_dlc_DocId" minOccurs="0"/>
                <xsd:element ref="ns2:_dlc_DocIdUrl" minOccurs="0"/>
                <xsd:element ref="ns2:_dlc_DocIdPersistId" minOccurs="0"/>
                <xsd:element ref="ns2:Titel" minOccurs="0"/>
                <xsd:element ref="ns2:Summary" minOccurs="0"/>
                <xsd:element ref="ns2:Project-ID" minOccurs="0"/>
                <xsd:element ref="ns2:Project_x0020_Name" minOccurs="0"/>
                <xsd:element ref="ns2:Project_x0020_Start_x0020_Date" minOccurs="0"/>
                <xsd:element ref="ns2:Project_x0020_End_x0020_Date" minOccurs="0"/>
                <xsd:element ref="ns2:Manager" minOccurs="0"/>
                <xsd:element ref="ns2:Manager_x0020_ID" minOccurs="0"/>
                <xsd:element ref="ns2:Key_x0020_Accounter" minOccurs="0"/>
                <xsd:element ref="ns2:Key_x0020_Accounter_x0020_ID" minOccurs="0"/>
                <xsd:element ref="ns2:Project_x0020_Phase" minOccurs="0"/>
                <xsd:element ref="ns2:Project_x0020_Status" minOccurs="0"/>
                <xsd:element ref="ns2:BrainNet_x0020_Company" minOccurs="0"/>
                <xsd:element ref="ns2:Autor" minOccurs="0"/>
                <xsd:element ref="ns2:Autor_x0020_ID" minOccurs="0"/>
                <xsd:element ref="ns2:Relevant_x0020_Practice" minOccurs="0"/>
                <xsd:element ref="ns2:Practice_x0020_Category" minOccurs="0"/>
                <xsd:element ref="ns2:Herkunft" minOccurs="0"/>
                <xsd:element ref="ns2:Plattform" minOccurs="0"/>
                <xsd:element ref="ns2:Datum_x0020_Erstellung" minOccurs="0"/>
                <xsd:element ref="ns2:Document_x0020_Type" minOccurs="0"/>
                <xsd:element ref="ns2:Document_x0020_Layout" minOccurs="0"/>
                <xsd:element ref="ns2:Document_x0020_Function" minOccurs="0"/>
                <xsd:element ref="ns2:Language_x0020_of_x0020_the_x0020_document" minOccurs="0"/>
                <xsd:element ref="ns2:Industry" minOccurs="0"/>
                <xsd:element ref="ns2:Usage" minOccurs="0"/>
                <xsd:element ref="ns2:Category_x0020__x002f__x0020_Class_x0020_of_x0020_Goods" minOccurs="0"/>
                <xsd:element ref="ns2:Enterprise_x0020_Size" minOccurs="0"/>
                <xsd:element ref="ns2:Turnover" minOccurs="0"/>
                <xsd:element ref="ns2:Competence_x0020_Center" minOccurs="0"/>
                <xsd:element ref="ns2:Region_x0020__x002f__x0020_Country" minOccurs="0"/>
                <xsd:element ref="ns2:Customer" minOccurs="0"/>
                <xsd:element ref="ns2:Fachverzweigung" minOccurs="0"/>
                <xsd:element ref="ns2:Functional_x0020_Intersection" minOccurs="0"/>
                <xsd:element ref="ns2:Individuelle_x0020_Tags" minOccurs="0"/>
                <xsd:element ref="ns2:Individual_x0020_Tags" minOccurs="0"/>
                <xsd:element ref="ns2:Best_x0020_Practice" minOccurs="0"/>
                <xsd:element ref="ns2:Template" minOccurs="0"/>
                <xsd:element ref="ns2:Projektphase" minOccurs="0"/>
                <xsd:element ref="ns2:Practice_x0020_Kategorie" minOccurs="0"/>
                <xsd:element ref="ns2:Projektstatus" minOccurs="0"/>
                <xsd:element ref="ns2:Relevante_x0020_Practice" minOccurs="0"/>
                <xsd:element ref="ns2:Dokumentenfunktion" minOccurs="0"/>
                <xsd:element ref="ns2:TaxCatchAll" minOccurs="0"/>
                <xsd:element ref="ns2:TaxCatchAllLabel" minOccurs="0"/>
                <xsd:element ref="ns2:Sprache_x0020_des_x0020_Dokuments" minOccurs="0"/>
                <xsd:element ref="ns2:Dokumentart" minOccurs="0"/>
                <xsd:element ref="ns2:Nutzung" minOccurs="0"/>
                <xsd:element ref="ns2:Industrie" minOccurs="0"/>
                <xsd:element ref="ns2:Kategorie_x0020__x002f__x0020_Warengruppe" minOccurs="0"/>
                <xsd:element ref="ns2:Unternehmensgröße" minOccurs="0"/>
                <xsd:element ref="ns2:Umsatzgruppe" minOccurs="0"/>
                <xsd:element ref="ns2:Region_x0020__x002f__x0020_Land" minOccurs="0"/>
              </xsd:all>
            </xsd:complexType>
          </xsd:element>
        </xsd:sequence>
      </xsd:complexType>
    </xsd:element>
  </xsd:schema>
  <xsd:schema xmlns:xsd="http://www.w3.org/2001/XMLSchema" xmlns:dms="http://schemas.microsoft.com/office/2006/documentManagement/types" targetNamespace="416ffb77-c1da-417f-9629-16a2eef35b36" elementFormDefault="qualified">
    <xsd:import namespace="http://schemas.microsoft.com/office/2006/documentManagement/type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itel" ma:index="11" nillable="true" ma:displayName="Titel" ma:internalName="Titel">
      <xsd:simpleType>
        <xsd:restriction base="dms:Text">
          <xsd:maxLength value="255"/>
        </xsd:restriction>
      </xsd:simpleType>
    </xsd:element>
    <xsd:element name="Summary" ma:index="12" nillable="true" ma:displayName="Summary" ma:internalName="Summary">
      <xsd:simpleType>
        <xsd:restriction base="dms:Note"/>
      </xsd:simpleType>
    </xsd:element>
    <xsd:element name="Project-ID" ma:index="13" nillable="true" ma:displayName="Project-ID" ma:internalName="Project_x002d_ID">
      <xsd:simpleType>
        <xsd:restriction base="dms:Text">
          <xsd:maxLength value="255"/>
        </xsd:restriction>
      </xsd:simpleType>
    </xsd:element>
    <xsd:element name="Project_x0020_Name" ma:index="14" nillable="true" ma:displayName="Project Name" ma:internalName="Project_x0020_Name">
      <xsd:simpleType>
        <xsd:restriction base="dms:Text">
          <xsd:maxLength value="255"/>
        </xsd:restriction>
      </xsd:simpleType>
    </xsd:element>
    <xsd:element name="Project_x0020_Start_x0020_Date" ma:index="15" nillable="true" ma:displayName="Project Start Date" ma:format="DateOnly" ma:internalName="Project_x0020_Start_x0020_Date">
      <xsd:simpleType>
        <xsd:restriction base="dms:DateTime"/>
      </xsd:simpleType>
    </xsd:element>
    <xsd:element name="Project_x0020_End_x0020_Date" ma:index="16" nillable="true" ma:displayName="Project End Date" ma:format="DateOnly" ma:internalName="Project_x0020_End_x0020_Date">
      <xsd:simpleType>
        <xsd:restriction base="dms:DateTime"/>
      </xsd:simpleType>
    </xsd:element>
    <xsd:element name="Manager" ma:index="17" nillable="true" ma:displayName="Manager" ma:list="UserInfo" ma:internalName="Manag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nager_x0020_ID" ma:index="18" nillable="true" ma:displayName="Manager ID" ma:internalName="Manager_x0020_ID">
      <xsd:simpleType>
        <xsd:restriction base="dms:Text">
          <xsd:maxLength value="255"/>
        </xsd:restriction>
      </xsd:simpleType>
    </xsd:element>
    <xsd:element name="Key_x0020_Accounter" ma:index="19" nillable="true" ma:displayName="Key Accounter" ma:internalName="Key_x0020_Accounter">
      <xsd:simpleType>
        <xsd:restriction base="dms:Text">
          <xsd:maxLength value="255"/>
        </xsd:restriction>
      </xsd:simpleType>
    </xsd:element>
    <xsd:element name="Key_x0020_Accounter_x0020_ID" ma:index="20" nillable="true" ma:displayName="Key Accounter ID" ma:internalName="Key_x0020_Accounter_x0020_ID">
      <xsd:simpleType>
        <xsd:restriction base="dms:Text">
          <xsd:maxLength value="255"/>
        </xsd:restriction>
      </xsd:simpleType>
    </xsd:element>
    <xsd:element name="Project_x0020_Phase" ma:index="21" nillable="true" ma:displayName="Project Phase" ma:format="Dropdown" ma:internalName="Project_x0020_Phase">
      <xsd:simpleType>
        <xsd:restriction base="dms:Choice">
          <xsd:enumeration value="Analysis"/>
          <xsd:enumeration value="Certification"/>
          <xsd:enumeration value="Conception"/>
          <xsd:enumeration value="Implementation"/>
          <xsd:enumeration value="Qualification"/>
          <xsd:enumeration value="Strategy"/>
        </xsd:restriction>
      </xsd:simpleType>
    </xsd:element>
    <xsd:element name="Project_x0020_Status" ma:index="22" nillable="true" ma:displayName="Project Status" ma:format="Dropdown" ma:internalName="Project_x0020_Status">
      <xsd:simpleType>
        <xsd:restriction base="dms:Choice">
          <xsd:enumeration value="Project Launch"/>
          <xsd:enumeration value="Project Execution"/>
          <xsd:enumeration value="Project Management"/>
          <xsd:enumeration value="Project Review"/>
        </xsd:restriction>
      </xsd:simpleType>
    </xsd:element>
    <xsd:element name="BrainNet_x0020_Company" ma:index="23" nillable="true" ma:displayName="BrainNet Company" ma:format="Dropdown" ma:internalName="BrainNet_x0020_Company">
      <xsd:simpleType>
        <xsd:restriction base="dms:Choice">
          <xsd:enumeration value="BSMC"/>
          <xsd:enumeration value="SMIT"/>
          <xsd:enumeration value="BCPC"/>
          <xsd:enumeration value="BNAG"/>
          <xsd:enumeration value="BNCH"/>
          <xsd:enumeration value="BNCP"/>
          <xsd:enumeration value="BNEA"/>
          <xsd:enumeration value="BNGH"/>
          <xsd:enumeration value="BNIN"/>
          <xsd:enumeration value="BNMC"/>
          <xsd:enumeration value="BNMC"/>
          <xsd:enumeration value="BNSP"/>
          <xsd:enumeration value="BNUK"/>
          <xsd:enumeration value="BSCH"/>
          <xsd:enumeration value="BSCH"/>
          <xsd:enumeration value="BSMG"/>
          <xsd:enumeration value="andere"/>
        </xsd:restriction>
      </xsd:simpleType>
    </xsd:element>
    <xsd:element name="Autor" ma:index="24" nillable="true" ma:displayName="Autor" ma:list="UserInfo" ma:internalName="Auto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tor_x0020_ID" ma:index="25" nillable="true" ma:displayName="Autor ID" ma:internalName="Autor_x0020_ID">
      <xsd:simpleType>
        <xsd:restriction base="dms:Text">
          <xsd:maxLength value="255"/>
        </xsd:restriction>
      </xsd:simpleType>
    </xsd:element>
    <xsd:element name="Relevant_x0020_Practice" ma:index="26" nillable="true" ma:displayName="Relevant Practice" ma:format="Dropdown" ma:internalName="Relevant_x0020_Practice">
      <xsd:simpleType>
        <xsd:restriction base="dms:Choice">
          <xsd:enumeration value="Best Value Country Sourcing"/>
          <xsd:enumeration value="Category Leadership"/>
          <xsd:enumeration value="Finance and Risk Management"/>
          <xsd:enumeration value="IT / Telecommunication"/>
          <xsd:enumeration value="Marketing/ Media"/>
          <xsd:enumeration value="Professional Services"/>
          <xsd:enumeration value="Raw Materials"/>
          <xsd:enumeration value="Sourcing - Procurement Processes / SRM"/>
          <xsd:enumeration value="Strategy and Transformation"/>
          <xsd:enumeration value="Supply Chain Management"/>
          <xsd:enumeration value="Transportation/ Logistics"/>
          <xsd:enumeration value="Waste Management / Green Procurement"/>
        </xsd:restriction>
      </xsd:simpleType>
    </xsd:element>
    <xsd:element name="Practice_x0020_Category" ma:index="27" nillable="true" ma:displayName="Practice Category" ma:format="Dropdown" ma:internalName="Practice_x0020_Category">
      <xsd:simpleType>
        <xsd:restriction base="dms:Choice">
          <xsd:enumeration value="Performance Measurement"/>
        </xsd:restriction>
      </xsd:simpleType>
    </xsd:element>
    <xsd:element name="Herkunft" ma:index="28" nillable="true" ma:displayName="Herkunft / Origin" ma:format="Dropdown" ma:internalName="Herkunft">
      <xsd:simpleType>
        <xsd:restriction base="dms:Choice">
          <xsd:enumeration value="Extern"/>
          <xsd:enumeration value="Intern"/>
          <xsd:enumeration value="Practice"/>
          <xsd:enumeration value="Projekt"/>
          <xsd:enumeration value="Sales"/>
        </xsd:restriction>
      </xsd:simpleType>
    </xsd:element>
    <xsd:element name="Plattform" ma:index="29" nillable="true" ma:displayName="Plattform / Ursprung" ma:format="Dropdown" ma:internalName="Plattform">
      <xsd:simpleType>
        <xsd:restriction base="dms:Choice">
          <xsd:enumeration value="Consulting"/>
          <xsd:enumeration value="Qualification"/>
          <xsd:enumeration value="Research"/>
        </xsd:restriction>
      </xsd:simpleType>
    </xsd:element>
    <xsd:element name="Datum_x0020_Erstellung" ma:index="30" nillable="true" ma:displayName="Date Creation" ma:format="DateOnly" ma:internalName="Datum_x0020_Erstellung">
      <xsd:simpleType>
        <xsd:restriction base="dms:DateTime"/>
      </xsd:simpleType>
    </xsd:element>
    <xsd:element name="Document_x0020_Type" ma:index="31" nillable="true" ma:displayName="Document Type (BN)" ma:format="Dropdown" ma:internalName="Document_x0020_Type">
      <xsd:simpleType>
        <xsd:restriction base="dms:Choice">
          <xsd:enumeration value="Tools"/>
          <xsd:enumeration value="Benchmark"/>
          <xsd:enumeration value="Best Practice"/>
          <xsd:enumeration value="Case Study"/>
          <xsd:enumeration value="Checklist"/>
          <xsd:enumeration value="CV"/>
          <xsd:enumeration value="Draft"/>
          <xsd:enumeration value="eBook"/>
          <xsd:enumeration value="Executed case studies"/>
          <xsd:enumeration value="Exemplary case studies"/>
          <xsd:enumeration value="Exercises"/>
          <xsd:enumeration value="Guideline"/>
          <xsd:enumeration value="Handbook"/>
          <xsd:enumeration value="Letter/ Fax"/>
          <xsd:enumeration value="Manual"/>
          <xsd:enumeration value="Market Study/ Report"/>
          <xsd:enumeration value="Master Template"/>
          <xsd:enumeration value="Methodology"/>
          <xsd:enumeration value="Minutes of the Meeting"/>
          <xsd:enumeration value="Minutes/ Transcript"/>
          <xsd:enumeration value="Presentation"/>
          <xsd:enumeration value="Research"/>
          <xsd:enumeration value="Template"/>
        </xsd:restriction>
      </xsd:simpleType>
    </xsd:element>
    <xsd:element name="Document_x0020_Layout" ma:index="32" nillable="true" ma:displayName="Document Layout (BN)" ma:format="Dropdown" ma:internalName="Document_x0020_Layout">
      <xsd:simpleType>
        <xsd:restriction base="dms:Choice">
          <xsd:enumeration value="BSMC"/>
          <xsd:enumeration value="SMIT"/>
          <xsd:enumeration value="andere"/>
        </xsd:restriction>
      </xsd:simpleType>
    </xsd:element>
    <xsd:element name="Document_x0020_Function" ma:index="33" nillable="true" ma:displayName="Document Function" ma:format="Dropdown" ma:internalName="Document_x0020_Function">
      <xsd:simpleType>
        <xsd:restriction base="dms:Choice">
          <xsd:enumeration value="Acquisition presentation"/>
          <xsd:enumeration value="Client Feedback"/>
          <xsd:enumeration value="Definition"/>
          <xsd:enumeration value="Delivery"/>
          <xsd:enumeration value="Etc."/>
          <xsd:enumeration value="LOP"/>
          <xsd:enumeration value="PoV (Point of View)"/>
          <xsd:enumeration value="Project Review Board (PRB)"/>
          <xsd:enumeration value="Proposal"/>
          <xsd:enumeration value="Report"/>
          <xsd:enumeration value="RfQ (Request for Quotation)"/>
          <xsd:enumeration value="Special-LOP"/>
          <xsd:enumeration value="Standards"/>
          <xsd:enumeration value="Training"/>
        </xsd:restriction>
      </xsd:simpleType>
    </xsd:element>
    <xsd:element name="Language_x0020_of_x0020_the_x0020_document" ma:index="34" nillable="true" ma:displayName="Language of the document" ma:format="Dropdown" ma:internalName="Language_x0020_of_x0020_the_x0020_document">
      <xsd:simpleType>
        <xsd:restriction base="dms:Choice">
          <xsd:enumeration value="Cantonese"/>
          <xsd:enumeration value="Chinese (Mandarin)"/>
          <xsd:enumeration value="Czech"/>
          <xsd:enumeration value="English"/>
          <xsd:enumeration value="French"/>
          <xsd:enumeration value="German"/>
          <xsd:enumeration value="Hungarian"/>
          <xsd:enumeration value="Italian"/>
          <xsd:enumeration value="Japanese"/>
          <xsd:enumeration value="Polish"/>
          <xsd:enumeration value="Portuguese"/>
          <xsd:enumeration value="Rumanian"/>
          <xsd:enumeration value="Russian"/>
          <xsd:enumeration value="Spanish"/>
          <xsd:enumeration value="Etc."/>
        </xsd:restriction>
      </xsd:simpleType>
    </xsd:element>
    <xsd:element name="Industry" ma:index="35" nillable="true" ma:displayName="Industry" ma:format="Dropdown" ma:internalName="Industry">
      <xsd:simpleType>
        <xsd:restriction base="dms:Choice">
          <xsd:enumeration value="All"/>
          <xsd:enumeration value="Aerospace industry"/>
          <xsd:enumeration value="Art &amp; Culture"/>
          <xsd:enumeration value="Associations &amp; endowment"/>
          <xsd:enumeration value="Auditing"/>
          <xsd:enumeration value="Automotive &amp; Supplier"/>
          <xsd:enumeration value="Chemicals"/>
          <xsd:enumeration value="Comestible Goods"/>
          <xsd:enumeration value="Commerce"/>
          <xsd:enumeration value="Construction &amp; building materials"/>
          <xsd:enumeration value="Consulting"/>
          <xsd:enumeration value="Consumer Goods Industry"/>
          <xsd:enumeration value="Design &amp; Architecture"/>
          <xsd:enumeration value="Distribution &amp; Logistics"/>
          <xsd:enumeration value="Electronic industry"/>
          <xsd:enumeration value="Finance investors"/>
          <xsd:enumeration value="Finance, Insurance"/>
          <xsd:enumeration value="Furniture"/>
          <xsd:enumeration value="Gastronomy"/>
          <xsd:enumeration value="Hand craft"/>
          <xsd:enumeration value="Health care"/>
          <xsd:enumeration value="IT &amp; Communication"/>
          <xsd:enumeration value="Marketing and Media"/>
          <xsd:enumeration value="Mechenical Engineering &amp; Industrial Plant Construction"/>
          <xsd:enumeration value="Media &amp; Information"/>
          <xsd:enumeration value="Medicine"/>
          <xsd:enumeration value="Oil &amp; Gas extraction"/>
          <xsd:enumeration value="Pharmaceutical industry"/>
          <xsd:enumeration value="Process industry (e.g. steel, glas, metal, paper)"/>
          <xsd:enumeration value="Public administration"/>
          <xsd:enumeration value="Real Estate"/>
          <xsd:enumeration value="Research"/>
          <xsd:enumeration value="Safety engineering"/>
          <xsd:enumeration value="Textile &amp; Apparels"/>
          <xsd:enumeration value="Traffic &amp; tourism"/>
          <xsd:enumeration value="Trainer"/>
          <xsd:enumeration value="Transport"/>
          <xsd:enumeration value="Utlities (Electricity, Gas, Waste, etc.)"/>
        </xsd:restriction>
      </xsd:simpleType>
    </xsd:element>
    <xsd:element name="Usage" ma:index="36" nillable="true" ma:displayName="Usage" ma:format="Dropdown" ma:internalName="Usage">
      <xsd:simpleType>
        <xsd:restriction base="dms:Choice">
          <xsd:enumeration value="Internal"/>
          <xsd:enumeration value="External"/>
          <xsd:enumeration value="Confidential"/>
        </xsd:restriction>
      </xsd:simpleType>
    </xsd:element>
    <xsd:element name="Category_x0020__x002f__x0020_Class_x0020_of_x0020_Goods" ma:index="37" nillable="true" ma:displayName="Category / Class of Goods" ma:list="{7d8b0732-f92e-4451-9401-28356b4a8b41}" ma:internalName="Category_x0020__x002F__x0020_Class_x0020_of_x0020_Goods" ma:showField="Title" ma:web="416ffb77-c1da-417f-9629-16a2eef35b36">
      <xsd:complexType>
        <xsd:complexContent>
          <xsd:extension base="dms:MultiChoiceLookup">
            <xsd:sequence>
              <xsd:element name="Value" type="dms:Lookup" maxOccurs="unbounded" minOccurs="0" nillable="true"/>
            </xsd:sequence>
          </xsd:extension>
        </xsd:complexContent>
      </xsd:complexType>
    </xsd:element>
    <xsd:element name="Enterprise_x0020_Size" ma:index="38" nillable="true" ma:displayName="Enterprise Size" ma:format="Dropdown" ma:internalName="Enterprise_x0020_Size">
      <xsd:simpleType>
        <xsd:restriction base="dms:Choice">
          <xsd:enumeration value="all"/>
          <xsd:enumeration value="&gt;= 25 Mrd. EUR"/>
          <xsd:enumeration value="10 - &lt; 25 Mrd. EUR"/>
          <xsd:enumeration value="5 - &lt; 10 Mrd. EUR"/>
          <xsd:enumeration value="2,5 - &lt; 5 Mrd. EUR"/>
          <xsd:enumeration value="1 - &lt; 2,5 Mrd. EUR"/>
          <xsd:enumeration value="750 - &lt; 1.000 Mio. EUR"/>
          <xsd:enumeration value="500 - &lt; 750 Mio. EUR"/>
          <xsd:enumeration value="250 - &lt; 500 Mio. EUR"/>
          <xsd:enumeration value="100 - &lt; 250 Mio. EUR"/>
          <xsd:enumeration value="25 - &lt; 100 Mio. EUR"/>
          <xsd:enumeration value="0 - &lt; 25 Mio. EUR"/>
          <xsd:enumeration value="&gt;= 100.000 Mitarbeiter"/>
          <xsd:enumeration value="50.000 - &lt; 100.000 Mitarbeiter"/>
          <xsd:enumeration value="10.000 - &lt; 50.000 Mitarbeiter"/>
          <xsd:enumeration value="5.000 - &lt; 10.000 Mitarbeiter"/>
          <xsd:enumeration value="2.500 - &lt; 5.000 Mitarbeiter"/>
          <xsd:enumeration value="1.000 - &lt; 2.500 Mitarbeiter"/>
          <xsd:enumeration value="500 - &lt; 1.000 Mitarbeiter"/>
          <xsd:enumeration value="250 - &lt; 500 Mitarbeiter"/>
          <xsd:enumeration value="50 - &lt; 250 Mitarbeiter"/>
          <xsd:enumeration value="&lt; 50 Mitarbeiter"/>
        </xsd:restriction>
      </xsd:simpleType>
    </xsd:element>
    <xsd:element name="Turnover" ma:index="39" nillable="true" ma:displayName="Turnover" ma:list="{f33b4a45-a70a-4c1a-af04-1697ae796934}" ma:internalName="Turnover" ma:showField="Title" ma:web="416ffb77-c1da-417f-9629-16a2eef35b36">
      <xsd:simpleType>
        <xsd:restriction base="dms:Lookup"/>
      </xsd:simpleType>
    </xsd:element>
    <xsd:element name="Competence_x0020_Center" ma:index="40" nillable="true" ma:displayName="Competence Center" ma:format="Dropdown" ma:internalName="Competence_x0020_Center">
      <xsd:simpleType>
        <xsd:restriction base="dms:Choice">
          <xsd:enumeration value="BlueChip"/>
          <xsd:enumeration value="MidCap"/>
          <xsd:enumeration value="Small"/>
          <xsd:enumeration value="Public"/>
          <xsd:enumeration value="Intern"/>
        </xsd:restriction>
      </xsd:simpleType>
    </xsd:element>
    <xsd:element name="Region_x0020__x002f__x0020_Country" ma:index="41" nillable="true" ma:displayName="Region / Country" ma:format="Dropdown" ma:internalName="Region_x0020__x002F__x0020_Country">
      <xsd:simpleType>
        <xsd:restriction base="dms:Choice">
          <xsd:enumeration value="Africa"/>
          <xsd:enumeration value="Austria"/>
          <xsd:enumeration value="Belgium"/>
          <xsd:enumeration value="Bulgaria"/>
          <xsd:enumeration value="Central Asia"/>
          <xsd:enumeration value="China"/>
          <xsd:enumeration value="Croatia"/>
          <xsd:enumeration value="Cyprus"/>
          <xsd:enumeration value="Czech Republic"/>
          <xsd:enumeration value="Denmark"/>
          <xsd:enumeration value="East Asia and Pacific"/>
          <xsd:enumeration value="Estonia"/>
          <xsd:enumeration value="Europe"/>
          <xsd:enumeration value="European Union"/>
          <xsd:enumeration value="Finland"/>
          <xsd:enumeration value="France"/>
          <xsd:enumeration value="Germany"/>
          <xsd:enumeration value="Greece"/>
          <xsd:enumeration value="Hungary"/>
          <xsd:enumeration value="Italy"/>
          <xsd:enumeration value="Korea"/>
          <xsd:enumeration value="Latin America and Caribbean"/>
          <xsd:enumeration value="Latvia"/>
          <xsd:enumeration value="Lithuania"/>
          <xsd:enumeration value="Luxembourg"/>
          <xsd:enumeration value="Macedonia"/>
          <xsd:enumeration value="Middle East and North Africa (MENA)"/>
          <xsd:enumeration value="Netherlands"/>
          <xsd:enumeration value="North America"/>
          <xsd:enumeration value="Norway"/>
          <xsd:enumeration value="Poland"/>
          <xsd:enumeration value="Portugal"/>
          <xsd:enumeration value="Rumania"/>
          <xsd:enumeration value="Russia"/>
          <xsd:enumeration value="Slovakia"/>
          <xsd:enumeration value="Slovenia"/>
          <xsd:enumeration value="South Asia"/>
          <xsd:enumeration value="Spain"/>
          <xsd:enumeration value="Sweden"/>
          <xsd:enumeration value="Switzerland"/>
          <xsd:enumeration value="Thailand"/>
          <xsd:enumeration value="Turkey"/>
          <xsd:enumeration value="Ukraine"/>
          <xsd:enumeration value="United Kingdom"/>
          <xsd:enumeration value="USA"/>
        </xsd:restriction>
      </xsd:simpleType>
    </xsd:element>
    <xsd:element name="Customer" ma:index="42" nillable="true" ma:displayName="Customer" ma:list="{9c2b5720-3b86-4ce9-9fb8-982b116ac412}" ma:internalName="Customer" ma:showField="Title" ma:web="416ffb77-c1da-417f-9629-16a2eef35b36">
      <xsd:simpleType>
        <xsd:restriction base="dms:Lookup"/>
      </xsd:simpleType>
    </xsd:element>
    <xsd:element name="Fachverzweigung" ma:index="43" nillable="true" ma:displayName="Fachverzweigung" ma:internalName="Fachverzweigung">
      <xsd:simpleType>
        <xsd:restriction base="dms:Text">
          <xsd:maxLength value="255"/>
        </xsd:restriction>
      </xsd:simpleType>
    </xsd:element>
    <xsd:element name="Functional_x0020_Intersection" ma:index="44" nillable="true" ma:displayName="Functional Intersection" ma:internalName="Functional_x0020_Intersection">
      <xsd:simpleType>
        <xsd:restriction base="dms:Text">
          <xsd:maxLength value="255"/>
        </xsd:restriction>
      </xsd:simpleType>
    </xsd:element>
    <xsd:element name="Individuelle_x0020_Tags" ma:index="45" nillable="true" ma:displayName="Individuelle Tags" ma:internalName="Individuelle_x0020_Tags">
      <xsd:simpleType>
        <xsd:restriction base="dms:Note"/>
      </xsd:simpleType>
    </xsd:element>
    <xsd:element name="Individual_x0020_Tags" ma:index="46" nillable="true" ma:displayName="Individual Tags" ma:internalName="Individual_x0020_Tags">
      <xsd:simpleType>
        <xsd:restriction base="dms:Note"/>
      </xsd:simpleType>
    </xsd:element>
    <xsd:element name="Best_x0020_Practice" ma:index="47" nillable="true" ma:displayName="Best Practice" ma:default="0" ma:internalName="Best_x0020_Practice">
      <xsd:simpleType>
        <xsd:restriction base="dms:Boolean"/>
      </xsd:simpleType>
    </xsd:element>
    <xsd:element name="Template" ma:index="48" nillable="true" ma:displayName="Template" ma:default="0" ma:internalName="Template">
      <xsd:simpleType>
        <xsd:restriction base="dms:Boolean"/>
      </xsd:simpleType>
    </xsd:element>
    <xsd:element name="Projektphase" ma:index="49" nillable="true" ma:displayName="Projektphase" ma:format="Dropdown" ma:internalName="Projektphase">
      <xsd:simpleType>
        <xsd:restriction base="dms:Choice">
          <xsd:enumeration value="Analyse"/>
          <xsd:enumeration value="Konzeption"/>
          <xsd:enumeration value="Qualifizierung"/>
          <xsd:enumeration value="Strategie"/>
          <xsd:enumeration value="Umsetzung"/>
          <xsd:enumeration value="Zertifizierung"/>
        </xsd:restriction>
      </xsd:simpleType>
    </xsd:element>
    <xsd:element name="Practice_x0020_Kategorie" ma:index="50" nillable="true" ma:displayName="Practice Kategorie" ma:format="Dropdown" ma:internalName="Practice_x0020_Kategorie">
      <xsd:simpleType>
        <xsd:restriction base="dms:Choice">
          <xsd:enumeration value="Leistungsmessung"/>
        </xsd:restriction>
      </xsd:simpleType>
    </xsd:element>
    <xsd:element name="Projektstatus" ma:index="51" nillable="true" ma:displayName="Projektstatus" ma:format="Dropdown" ma:internalName="Projektstatus">
      <xsd:simpleType>
        <xsd:restriction base="dms:Choice">
          <xsd:enumeration value="Projektanlauf"/>
          <xsd:enumeration value="Projektdurchführung"/>
          <xsd:enumeration value="Projektmanagement"/>
          <xsd:enumeration value="Projektnachbearbeitung"/>
        </xsd:restriction>
      </xsd:simpleType>
    </xsd:element>
    <xsd:element name="Relevante_x0020_Practice" ma:index="52" nillable="true" ma:displayName="Relevante Practice" ma:format="Dropdown" ma:internalName="Relevante_x0020_Practice">
      <xsd:simpleType>
        <xsd:restriction base="dms:Choice">
          <xsd:enumeration value="Abfallwirtschaft / Green Procurement"/>
          <xsd:enumeration value="Beschaffung - Procurement Processes / SRM"/>
          <xsd:enumeration value="Best Value Country Sourcing"/>
          <xsd:enumeration value="Category Leadership"/>
          <xsd:enumeration value="Finanzen und Risiko Management"/>
          <xsd:enumeration value="IT / Telekommunikation"/>
          <xsd:enumeration value="Marketing/ Media"/>
          <xsd:enumeration value="Professional Services"/>
          <xsd:enumeration value="Rohstoffe"/>
          <xsd:enumeration value="Strategie und Transformation"/>
          <xsd:enumeration value="Supply Chain Management"/>
          <xsd:enumeration value="Transport/ Logistik"/>
        </xsd:restriction>
      </xsd:simpleType>
    </xsd:element>
    <xsd:element name="Dokumentenfunktion" ma:index="53" nillable="true" ma:displayName="Dokumentenfunktion" ma:format="Dropdown" ma:internalName="Dokumentenfunktion">
      <xsd:simpleType>
        <xsd:restriction base="dms:Choice">
          <xsd:enumeration value="Akquisitionspräsentation"/>
          <xsd:enumeration value="Angebot"/>
          <xsd:enumeration value="Angebot"/>
          <xsd:enumeration value="Definition"/>
          <xsd:enumeration value="Delivery"/>
          <xsd:enumeration value="Etc."/>
          <xsd:enumeration value="Klienten Feedback"/>
          <xsd:enumeration value="PoV (Point of View)"/>
          <xsd:enumeration value="Preisanfrage"/>
          <xsd:enumeration value="Project Review Board (PRB)"/>
          <xsd:enumeration value="Report"/>
          <xsd:enumeration value="Sonder-LOP"/>
          <xsd:enumeration value="Standard"/>
          <xsd:enumeration value="Training"/>
        </xsd:restriction>
      </xsd:simpleType>
    </xsd:element>
    <xsd:element name="TaxCatchAll" ma:index="54" nillable="true" ma:displayName="Taxonomy Catch All Column" ma:hidden="true" ma:list="{8d69a584-3831-4d20-b4f6-87deb7ec6dab}" ma:internalName="TaxCatchAll" ma:showField="CatchAllData" ma:web="416ffb77-c1da-417f-9629-16a2eef35b36">
      <xsd:complexType>
        <xsd:complexContent>
          <xsd:extension base="dms:MultiChoiceLookup">
            <xsd:sequence>
              <xsd:element name="Value" type="dms:Lookup" maxOccurs="unbounded" minOccurs="0" nillable="true"/>
            </xsd:sequence>
          </xsd:extension>
        </xsd:complexContent>
      </xsd:complexType>
    </xsd:element>
    <xsd:element name="TaxCatchAllLabel" ma:index="55" nillable="true" ma:displayName="Taxonomy Catch All Column1" ma:hidden="true" ma:list="{8d69a584-3831-4d20-b4f6-87deb7ec6dab}" ma:internalName="TaxCatchAllLabel" ma:readOnly="true" ma:showField="CatchAllDataLabel" ma:web="416ffb77-c1da-417f-9629-16a2eef35b36">
      <xsd:complexType>
        <xsd:complexContent>
          <xsd:extension base="dms:MultiChoiceLookup">
            <xsd:sequence>
              <xsd:element name="Value" type="dms:Lookup" maxOccurs="unbounded" minOccurs="0" nillable="true"/>
            </xsd:sequence>
          </xsd:extension>
        </xsd:complexContent>
      </xsd:complexType>
    </xsd:element>
    <xsd:element name="Sprache_x0020_des_x0020_Dokuments" ma:index="56" nillable="true" ma:displayName="Sprache des Dokuments" ma:format="Dropdown" ma:internalName="Sprache_x0020_des_x0020_Dokuments">
      <xsd:simpleType>
        <xsd:restriction base="dms:Choice">
          <xsd:enumeration value="Chinesisch (Mandarin)"/>
          <xsd:enumeration value="Deutsch"/>
          <xsd:enumeration value="Englisch"/>
          <xsd:enumeration value="Französisch"/>
          <xsd:enumeration value="Italienisch"/>
          <xsd:enumeration value="Japanisch"/>
          <xsd:enumeration value="Kantonesisch"/>
          <xsd:enumeration value="Polnisch"/>
          <xsd:enumeration value="Portugiesisch"/>
          <xsd:enumeration value="Rumänisch"/>
          <xsd:enumeration value="Russisch"/>
          <xsd:enumeration value="Spanisch"/>
          <xsd:enumeration value="Tschechisch"/>
          <xsd:enumeration value="Ungarisch"/>
          <xsd:enumeration value="Etc."/>
        </xsd:restriction>
      </xsd:simpleType>
    </xsd:element>
    <xsd:element name="Dokumentart" ma:index="57" nillable="true" ma:displayName="Dokumentart" ma:format="Dropdown" ma:internalName="Dokumentart">
      <xsd:simpleType>
        <xsd:restriction base="dms:Choice">
          <xsd:enumeration value="Applikation"/>
          <xsd:enumeration value="bearbeitbare Fallstudie"/>
          <xsd:enumeration value="Benchmark"/>
          <xsd:enumeration value="Benutzerdokumentation"/>
          <xsd:enumeration value="Besprechungsprotokoll"/>
          <xsd:enumeration value="Bewährte Methoden/ Verfahren"/>
          <xsd:enumeration value="Brief/ Fax"/>
          <xsd:enumeration value="Checkliste"/>
          <xsd:enumeration value="CV"/>
          <xsd:enumeration value="eBook"/>
          <xsd:enumeration value="exemplarische Fallstudie"/>
          <xsd:enumeration value="Fallstudie"/>
          <xsd:enumeration value="Forschungsarbeit"/>
          <xsd:enumeration value="Handbuch"/>
          <xsd:enumeration value="Konzept"/>
          <xsd:enumeration value="Leitfaden"/>
          <xsd:enumeration value="Marktstudie"/>
          <xsd:enumeration value="Methodik"/>
          <xsd:enumeration value="Mustervorlage"/>
          <xsd:enumeration value="Präsentation"/>
          <xsd:enumeration value="Protokoll"/>
          <xsd:enumeration value="Übungen"/>
          <xsd:enumeration value="Vorlage"/>
        </xsd:restriction>
      </xsd:simpleType>
    </xsd:element>
    <xsd:element name="Nutzung" ma:index="58" nillable="true" ma:displayName="Nutzung" ma:format="Dropdown" ma:internalName="Nutzung">
      <xsd:simpleType>
        <xsd:restriction base="dms:Choice">
          <xsd:enumeration value="Intern"/>
          <xsd:enumeration value="Extern"/>
          <xsd:enumeration value="Vertraulich"/>
        </xsd:restriction>
      </xsd:simpleType>
    </xsd:element>
    <xsd:element name="Industrie" ma:index="59" nillable="true" ma:displayName="Industrie" ma:format="Dropdown" ma:internalName="Industrie">
      <xsd:simpleType>
        <xsd:restriction base="dms:Choice">
          <xsd:enumeration value="Alle"/>
          <xsd:enumeration value="Automobilindustrie &amp; Zulieferer"/>
          <xsd:enumeration value="Banken &amp; Versicherungen"/>
          <xsd:enumeration value="Bau &amp; Baustoffe"/>
          <xsd:enumeration value="Chemie"/>
          <xsd:enumeration value="Design &amp; Architektur"/>
          <xsd:enumeration value="Distribution &amp; Logistik"/>
          <xsd:enumeration value="Elektroindustrie"/>
          <xsd:enumeration value="Energieversorger &amp; Grundstoffe"/>
          <xsd:enumeration value="Finanzinvestoren"/>
          <xsd:enumeration value="Forschung &amp; Lehre"/>
          <xsd:enumeration value="Gastronomie"/>
          <xsd:enumeration value="Gesundheitswesen"/>
          <xsd:enumeration value="Handel"/>
          <xsd:enumeration value="Handwerk"/>
          <xsd:enumeration value="Immobilien"/>
          <xsd:enumeration value="IT &amp; Kommunikationstechnik"/>
          <xsd:enumeration value="Konsumgüterindustrie"/>
          <xsd:enumeration value="Kunst &amp; Kultur"/>
          <xsd:enumeration value="Luft- und Raumfahrt / Rüstung"/>
          <xsd:enumeration value="Marketing &amp; Werbung"/>
          <xsd:enumeration value="Maschinen- &amp; Anlagenbau"/>
          <xsd:enumeration value="Medien &amp; Informationen"/>
          <xsd:enumeration value="Medizin"/>
          <xsd:enumeration value="Möbel"/>
          <xsd:enumeration value="Nahrung &amp; Genussmittel"/>
          <xsd:enumeration value="Öffentliche Verwaltung"/>
          <xsd:enumeration value="Öl &amp; Gas"/>
          <xsd:enumeration value="Pharmazeutische Industrie"/>
          <xsd:enumeration value="Prozessindustrie (u.a. Stahl, Glas, Metall, Papier)"/>
          <xsd:enumeration value="Sicherheitstechnik"/>
          <xsd:enumeration value="Textil &amp; Bekleidung"/>
          <xsd:enumeration value="Trainer"/>
          <xsd:enumeration value="Transport"/>
          <xsd:enumeration value="Unternehmens-/ Beratung"/>
          <xsd:enumeration value="Vereine/ Stiftungen"/>
          <xsd:enumeration value="Verkehr &amp; Tourismus"/>
          <xsd:enumeration value="Wirtschaftsprüfung"/>
        </xsd:restriction>
      </xsd:simpleType>
    </xsd:element>
    <xsd:element name="Kategorie_x0020__x002f__x0020_Warengruppe" ma:index="60" nillable="true" ma:displayName="Kategorie / Warengruppe" ma:list="{769320f2-3545-4afa-8249-66023b5e4b16}" ma:internalName="Kategorie_x0020__x002F__x0020_Warengruppe" ma:showField="Title" ma:web="416ffb77-c1da-417f-9629-16a2eef35b36">
      <xsd:complexType>
        <xsd:complexContent>
          <xsd:extension base="dms:MultiChoiceLookup">
            <xsd:sequence>
              <xsd:element name="Value" type="dms:Lookup" maxOccurs="unbounded" minOccurs="0" nillable="true"/>
            </xsd:sequence>
          </xsd:extension>
        </xsd:complexContent>
      </xsd:complexType>
    </xsd:element>
    <xsd:element name="Unternehmensgröße" ma:index="61" nillable="true" ma:displayName="Unternehmensgröße" ma:format="Dropdown" ma:internalName="Unternehmensgr_x00f6__x00df_e">
      <xsd:simpleType>
        <xsd:restriction base="dms:Choice">
          <xsd:enumeration value="alle"/>
          <xsd:enumeration value="&gt;= 25 Mrd. EUR"/>
          <xsd:enumeration value="10 - &lt; 25 Mrd. EUR"/>
          <xsd:enumeration value="5 - &lt; 10 Mrd. EUR"/>
          <xsd:enumeration value="2,5 - &lt; 5 Mrd. EUR"/>
          <xsd:enumeration value="1 - &lt; 2,5 Mrd. EUR"/>
          <xsd:enumeration value="750 - &lt; 1.000 Mio. EUR"/>
          <xsd:enumeration value="500 - &lt; 750 Mio. EUR"/>
          <xsd:enumeration value="250 - &lt; 500 Mio. EUR"/>
          <xsd:enumeration value="100 - &lt; 250 Mio. EUR"/>
          <xsd:enumeration value="25 - &lt; 100 Mio. EUR"/>
          <xsd:enumeration value="0 - &lt; 25 Mio. EUR"/>
          <xsd:enumeration value="&gt;= 100.000 Mitarbeiter"/>
          <xsd:enumeration value="50.000 - &lt; 100.000 Mitarbeiter"/>
          <xsd:enumeration value="10.000 - &lt; 50.000 Mitarbeiter"/>
          <xsd:enumeration value="5.000 - &lt; 10.000 Mitarbeiter"/>
          <xsd:enumeration value="2.500 - &lt; 5.000 Mitarbeiter"/>
          <xsd:enumeration value="1.000 - &lt; 2.500 Mitarbeiter"/>
          <xsd:enumeration value="500 - &lt; 1.000 Mitarbeiter"/>
          <xsd:enumeration value="250 - &lt; 500 Mitarbeiter"/>
          <xsd:enumeration value="50 - &lt; 250 Mitarbeiter"/>
          <xsd:enumeration value="&lt; 50 Mitarbeiter"/>
        </xsd:restriction>
      </xsd:simpleType>
    </xsd:element>
    <xsd:element name="Umsatzgruppe" ma:index="62" nillable="true" ma:displayName="Umsatzgruppe" ma:format="Dropdown" ma:internalName="Umsatzgruppe">
      <xsd:simpleType>
        <xsd:restriction base="dms:Choice">
          <xsd:enumeration value="BlueChip"/>
          <xsd:enumeration value="MidCap"/>
          <xsd:enumeration value="Small"/>
          <xsd:enumeration value="Public"/>
          <xsd:enumeration value="Intern"/>
        </xsd:restriction>
      </xsd:simpleType>
    </xsd:element>
    <xsd:element name="Region_x0020__x002f__x0020_Land" ma:index="63" nillable="true" ma:displayName="Region / Land" ma:format="Dropdown" ma:internalName="Region_x0020__x002F__x0020_Land">
      <xsd:simpleType>
        <xsd:restriction base="dms:Choice">
          <xsd:enumeration value="Afrika"/>
          <xsd:enumeration value="Belgien"/>
          <xsd:enumeration value="Bulgarien"/>
          <xsd:enumeration value="China"/>
          <xsd:enumeration value="Dänemark"/>
          <xsd:enumeration value="Deutschland"/>
          <xsd:enumeration value="Estland"/>
          <xsd:enumeration value="Europa"/>
          <xsd:enumeration value="Europäische Union"/>
          <xsd:enumeration value="Finnland"/>
          <xsd:enumeration value="Frankreich"/>
          <xsd:enumeration value="Griechenland"/>
          <xsd:enumeration value="Großbritannien"/>
          <xsd:enumeration value="Italien"/>
          <xsd:enumeration value="Korea"/>
          <xsd:enumeration value="Kroatien"/>
          <xsd:enumeration value="Latein Amerika and Karibik"/>
          <xsd:enumeration value="Lettland"/>
          <xsd:enumeration value="Litauen"/>
          <xsd:enumeration value="Luxemburg"/>
          <xsd:enumeration value="Mazedonien"/>
          <xsd:enumeration value="Naher Osten und Nordafrika (MENA)"/>
          <xsd:enumeration value="Niederlande"/>
          <xsd:enumeration value="Nordamerika"/>
          <xsd:enumeration value="Norwegen"/>
          <xsd:enumeration value="Ostasien and Pazifik"/>
          <xsd:enumeration value="Österreich"/>
          <xsd:enumeration value="Polen"/>
          <xsd:enumeration value="Portugal"/>
          <xsd:enumeration value="Rumänien"/>
          <xsd:enumeration value="Russland"/>
          <xsd:enumeration value="Schweden"/>
          <xsd:enumeration value="Schweiz"/>
          <xsd:enumeration value="Slowakei"/>
          <xsd:enumeration value="Slowenien"/>
          <xsd:enumeration value="Spanien"/>
          <xsd:enumeration value="Südasien"/>
          <xsd:enumeration value="Thailand"/>
          <xsd:enumeration value="Tschechien"/>
          <xsd:enumeration value="Türkei"/>
          <xsd:enumeration value="Ukraine"/>
          <xsd:enumeration value="Ungarn"/>
          <xsd:enumeration value="USA"/>
          <xsd:enumeration value="Zentralasien"/>
          <xsd:enumeration value="Zyper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F15EB9F-FBA9-45AC-8C19-46E685BEAB17}"/>
</file>

<file path=customXml/itemProps2.xml><?xml version="1.0" encoding="utf-8"?>
<ds:datastoreItem xmlns:ds="http://schemas.openxmlformats.org/officeDocument/2006/customXml" ds:itemID="{6605C8F7-AC05-4E27-926D-E8A19492489D}"/>
</file>

<file path=customXml/itemProps3.xml><?xml version="1.0" encoding="utf-8"?>
<ds:datastoreItem xmlns:ds="http://schemas.openxmlformats.org/officeDocument/2006/customXml" ds:itemID="{D7A62617-1FDB-4EB2-B73B-C437FAFC6F51}"/>
</file>

<file path=customXml/itemProps4.xml><?xml version="1.0" encoding="utf-8"?>
<ds:datastoreItem xmlns:ds="http://schemas.openxmlformats.org/officeDocument/2006/customXml" ds:itemID="{01FA9FA6-4049-49C1-822F-999BD0B011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6ffb77-c1da-417f-9629-16a2eef35b36"/>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966</Words>
  <Application>Microsoft Office PowerPoint</Application>
  <PresentationFormat>A4-Papier (210x297 mm)</PresentationFormat>
  <Paragraphs>108</Paragraphs>
  <Slides>8</Slides>
  <Notes>1</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8</vt:i4>
      </vt:variant>
    </vt:vector>
  </HeadingPairs>
  <TitlesOfParts>
    <vt:vector size="14" baseType="lpstr">
      <vt:lpstr>Arial</vt:lpstr>
      <vt:lpstr>Arial Narrow</vt:lpstr>
      <vt:lpstr>Wingdings</vt:lpstr>
      <vt:lpstr>Times New Roman</vt:lpstr>
      <vt:lpstr>blank</vt:lpstr>
      <vt:lpstr>think-cell Folie</vt:lpstr>
      <vt:lpstr>Folie 1</vt:lpstr>
      <vt:lpstr>Folie 2</vt:lpstr>
      <vt:lpstr>Folie 3</vt:lpstr>
      <vt:lpstr>Folie 4</vt:lpstr>
      <vt:lpstr>Folie 5</vt:lpstr>
      <vt:lpstr>Folie 6</vt:lpstr>
      <vt:lpstr>Folie 7</vt:lpstr>
      <vt:lpstr>Folie 8</vt:lpstr>
    </vt:vector>
  </TitlesOfParts>
  <Manager>Sven Linden</Manager>
  <Company>BrainNet Supply Management Consultants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Version 2.4 - January 2012</dc:subject>
  <dc:creator>j.briere</dc:creator>
  <cp:keywords>PPTX Master Layout</cp:keywords>
  <cp:lastModifiedBy>Ann-Sophie Sommer</cp:lastModifiedBy>
  <cp:revision>126</cp:revision>
  <dcterms:created xsi:type="dcterms:W3CDTF">2012-03-28T09:54:19Z</dcterms:created>
  <dcterms:modified xsi:type="dcterms:W3CDTF">2013-11-10T20:50:07Z</dcterms:modified>
  <cp:category>CI / CD Standards</cp:category>
  <cp:version>Version 2.4 - January 2011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0x010100F66CEBEB6BB9A141925895DAF32BA621</vt:lpwstr>
  </property>
  <property fmtid="{D5CDD505-2E9C-101B-9397-08002B2CF9AE}" pid="3" name="Order">
    <vt:r8>7400</vt:r8>
  </property>
  <property fmtid="{D5CDD505-2E9C-101B-9397-08002B2CF9AE}" pid="4" name="_dlc_DocIdItemGuid">
    <vt:lpwstr>746795cf-7024-4c48-8a4d-0f1e8c9d1935</vt:lpwstr>
  </property>
  <property fmtid="{D5CDD505-2E9C-101B-9397-08002B2CF9AE}" pid="5" name="Key Accounter1">
    <vt:lpwstr/>
  </property>
</Properties>
</file>