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media/image1.jpeg" ContentType="image/jpeg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_rels/slide1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29566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29566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0" y="5806440"/>
            <a:ext cx="10079640" cy="175428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0" y="234108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006699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6699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4056120"/>
            <a:ext cx="9071640" cy="2097360"/>
          </a:xfrm>
          <a:prstGeom prst="rect">
            <a:avLst/>
          </a:prstGeom>
        </p:spPr>
        <p:txBody>
          <a:bodyPr lIns="0" rIns="0" tIns="0" bIns="0">
            <a:normAutofit fontScale="65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190BA63F-7D80-4032-B06D-3186CD6C2306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0" y="0"/>
            <a:ext cx="10076760" cy="941760"/>
          </a:xfrm>
          <a:prstGeom prst="rect">
            <a:avLst/>
          </a:prstGeom>
          <a:gradFill rotWithShape="0">
            <a:gsLst>
              <a:gs pos="0">
                <a:srgbClr val="dff2fc"/>
              </a:gs>
              <a:gs pos="100000">
                <a:srgbClr val="009bdd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2"/>
          <p:cNvSpPr/>
          <p:nvPr/>
        </p:nvSpPr>
        <p:spPr>
          <a:xfrm>
            <a:off x="0" y="6620400"/>
            <a:ext cx="10076760" cy="941760"/>
          </a:xfrm>
          <a:prstGeom prst="rect">
            <a:avLst/>
          </a:prstGeom>
          <a:gradFill rotWithShape="0">
            <a:gsLst>
              <a:gs pos="0">
                <a:srgbClr val="dff2fc"/>
              </a:gs>
              <a:gs pos="100000">
                <a:srgbClr val="009bdd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PlaceHolder 3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66cc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66cc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66cc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66cc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66cc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66cc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66cc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66cc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66cc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66cc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66cc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27C6753A-4C9B-47DF-B360-E28F06F433E9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Monday’s To-Do List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6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Implement player’s death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Implement player spell attack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Implement enemy receives damage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Implement Game Over simple menu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Implement simple main menu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Stretch Goals: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Implement pause menu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Trio_Office/6.2.8.2$Windows_x86 LibreOffice_project/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2020-11-09T09:58:36Z</dcterms:created>
  <dc:creator/>
  <dc:description/>
  <dc:language>en-US</dc:language>
  <cp:lastModifiedBy/>
  <dcterms:modified xsi:type="dcterms:W3CDTF">2020-11-09T09:59:15Z</dcterms:modified>
  <cp:revision>2</cp:revision>
  <dc:subject/>
  <dc:title>Blue Curve</dc:title>
</cp:coreProperties>
</file>