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-11160"/>
            <a:ext cx="9071280" cy="585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-11160"/>
            <a:ext cx="9071280" cy="126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Monday’s To-Do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player’s death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player spell attack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enemy receives damage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Game Over simple menu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simple main menu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Stretch Goals: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pause menu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85120"/>
            <a:ext cx="90712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Tuesday To-Do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04000" y="128016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spell attack cooldown (to add some risk&amp;reward)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Implement pause menu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Add health pickup item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Do some level design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Add more traps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Stretch Goals: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Add score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2020-11-09T09:58:36Z</dcterms:created>
  <dc:creator/>
  <dc:description/>
  <dc:language>en-US</dc:language>
  <cp:lastModifiedBy/>
  <dcterms:modified xsi:type="dcterms:W3CDTF">2020-11-10T09:24:33Z</dcterms:modified>
  <cp:revision>4</cp:revision>
  <dc:subject/>
  <dc:title>Blue Curve</dc:title>
</cp:coreProperties>
</file>