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Monday’s To-Do List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player’s death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player spell attack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enemy receives damage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Game Over simple menu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simple main menu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Stretch Goals: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pause menu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Tuesday To-Do List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04000" y="12801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spell attack cooldown (to add some risk&amp;reward)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Implement pause menu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Add health pickup item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Do some level design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Add more traps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Stretch Goals:</a:t>
            </a: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Add score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81366"/>
            <a:ext cx="9071280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Wednesday To-Do List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04000" y="12801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Implement spell attack cooldown (to add some </a:t>
            </a:r>
            <a:r>
              <a:rPr lang="en-US" sz="3200" b="0" strike="noStrike" spc="-1" dirty="0" err="1">
                <a:solidFill>
                  <a:srgbClr val="0066CC"/>
                </a:solidFill>
                <a:latin typeface="Arial"/>
              </a:rPr>
              <a:t>risk&amp;reward</a:t>
            </a: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)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Implement </a:t>
            </a: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pause menu</a:t>
            </a:r>
            <a:endParaRPr lang="en-US" sz="32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66CC"/>
                </a:solidFill>
                <a:latin typeface="Arial"/>
              </a:rPr>
              <a:t>Add </a:t>
            </a:r>
            <a:r>
              <a:rPr lang="en-US" sz="3200" spc="-1" dirty="0">
                <a:solidFill>
                  <a:srgbClr val="0066CC"/>
                </a:solidFill>
                <a:latin typeface="Arial"/>
              </a:rPr>
              <a:t>new enemy type</a:t>
            </a: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66CC"/>
                </a:solidFill>
                <a:latin typeface="Arial"/>
              </a:rPr>
              <a:t>Add moving platform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635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88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Rami Bokhari</cp:lastModifiedBy>
  <cp:revision>6</cp:revision>
  <dcterms:created xsi:type="dcterms:W3CDTF">2020-11-09T09:58:36Z</dcterms:created>
  <dcterms:modified xsi:type="dcterms:W3CDTF">2020-11-11T10:07:45Z</dcterms:modified>
  <dc:language>en-US</dc:language>
</cp:coreProperties>
</file>