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Monday’s To-Do List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player’s death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player spell attack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enemy receives damage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Game Over simple menu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simple main menu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Stretch Goals: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pause menu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Tuesday To-Do List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04000" y="12801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spell attack cooldown (to add some risk&amp;reward)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pause menu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Add health pickup item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Do some level design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Add more traps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Stretch Goals: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Add score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81366"/>
            <a:ext cx="9071280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Wednesday To-Do List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04000" y="12801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Implement spell attack cooldown (to add some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risk&amp;reward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)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Implement pause menu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Add score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66CC"/>
                </a:solidFill>
                <a:latin typeface="Arial"/>
              </a:rPr>
              <a:t>Add new enemy type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Add moving platform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35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90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Rami Bokhari</cp:lastModifiedBy>
  <cp:revision>5</cp:revision>
  <dcterms:created xsi:type="dcterms:W3CDTF">2020-11-09T09:58:36Z</dcterms:created>
  <dcterms:modified xsi:type="dcterms:W3CDTF">2020-11-11T06:25:01Z</dcterms:modified>
  <dc:language>en-US</dc:language>
</cp:coreProperties>
</file>