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40" autoAdjust="0"/>
  </p:normalViewPr>
  <p:slideViewPr>
    <p:cSldViewPr snapToGrid="0">
      <p:cViewPr varScale="1">
        <p:scale>
          <a:sx n="154" d="100"/>
          <a:sy n="154" d="100"/>
        </p:scale>
        <p:origin x="34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F444D-6E09-49C3-B9DD-48CD154C03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A4FA8DA-BA3F-4DCC-B3DD-655E9C03C492}">
      <dgm:prSet phldrT="[Text]"/>
      <dgm:spPr/>
      <dgm:t>
        <a:bodyPr/>
        <a:lstStyle/>
        <a:p>
          <a:r>
            <a:rPr lang="en-US" dirty="0"/>
            <a:t>Page Specs</a:t>
          </a:r>
        </a:p>
      </dgm:t>
    </dgm:pt>
    <dgm:pt modelId="{CDC26B96-10E7-4360-9839-3F569DCCE869}" type="parTrans" cxnId="{6D3B44A0-963F-4EB8-B9A2-1D35775C6D2E}">
      <dgm:prSet/>
      <dgm:spPr/>
      <dgm:t>
        <a:bodyPr/>
        <a:lstStyle/>
        <a:p>
          <a:endParaRPr lang="en-US"/>
        </a:p>
      </dgm:t>
    </dgm:pt>
    <dgm:pt modelId="{EC5CFE61-36E4-4C25-961E-4818DB36A032}" type="sibTrans" cxnId="{6D3B44A0-963F-4EB8-B9A2-1D35775C6D2E}">
      <dgm:prSet/>
      <dgm:spPr/>
      <dgm:t>
        <a:bodyPr/>
        <a:lstStyle/>
        <a:p>
          <a:endParaRPr lang="en-US"/>
        </a:p>
      </dgm:t>
    </dgm:pt>
    <dgm:pt modelId="{01714AD8-C8BD-4040-A042-BAFEDD06F24F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A60E6D7C-AD30-42B5-9EC1-15BE99099F7A}" type="parTrans" cxnId="{F121739F-1381-4A17-80B1-DBD7E1D6BDC6}">
      <dgm:prSet/>
      <dgm:spPr/>
      <dgm:t>
        <a:bodyPr/>
        <a:lstStyle/>
        <a:p>
          <a:endParaRPr lang="en-US"/>
        </a:p>
      </dgm:t>
    </dgm:pt>
    <dgm:pt modelId="{19914C38-6C48-49C8-A1F2-6099D173DF23}" type="sibTrans" cxnId="{F121739F-1381-4A17-80B1-DBD7E1D6BDC6}">
      <dgm:prSet/>
      <dgm:spPr/>
      <dgm:t>
        <a:bodyPr/>
        <a:lstStyle/>
        <a:p>
          <a:endParaRPr lang="en-US"/>
        </a:p>
      </dgm:t>
    </dgm:pt>
    <dgm:pt modelId="{5F336780-7CB1-4CD4-9553-CCEF1A6E5FB2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6F1160D1-3455-4AAD-BEDF-60BBDDF79BD2}" type="parTrans" cxnId="{1E34A2E7-F63E-4BBD-A0C5-9EE75693EF91}">
      <dgm:prSet/>
      <dgm:spPr/>
      <dgm:t>
        <a:bodyPr/>
        <a:lstStyle/>
        <a:p>
          <a:endParaRPr lang="en-US"/>
        </a:p>
      </dgm:t>
    </dgm:pt>
    <dgm:pt modelId="{F24387BB-795B-4152-8BE3-ADEDC3AD0F0F}" type="sibTrans" cxnId="{1E34A2E7-F63E-4BBD-A0C5-9EE75693EF91}">
      <dgm:prSet/>
      <dgm:spPr/>
      <dgm:t>
        <a:bodyPr/>
        <a:lstStyle/>
        <a:p>
          <a:endParaRPr lang="en-US"/>
        </a:p>
      </dgm:t>
    </dgm:pt>
    <dgm:pt modelId="{6867FEA1-3BFA-4E1F-8FFE-E7E9CE367E9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Finished</a:t>
          </a:r>
        </a:p>
      </dgm:t>
    </dgm:pt>
    <dgm:pt modelId="{83334BC3-49CF-44A1-993A-C3D1A6957EAE}" type="parTrans" cxnId="{BDAF812C-E0A0-44E2-87E0-AB6BBCF37667}">
      <dgm:prSet/>
      <dgm:spPr/>
      <dgm:t>
        <a:bodyPr/>
        <a:lstStyle/>
        <a:p>
          <a:endParaRPr lang="en-US"/>
        </a:p>
      </dgm:t>
    </dgm:pt>
    <dgm:pt modelId="{7EC4AE62-B8C8-436B-AD29-4FD60573D92B}" type="sibTrans" cxnId="{BDAF812C-E0A0-44E2-87E0-AB6BBCF37667}">
      <dgm:prSet/>
      <dgm:spPr/>
      <dgm:t>
        <a:bodyPr/>
        <a:lstStyle/>
        <a:p>
          <a:endParaRPr lang="en-US"/>
        </a:p>
      </dgm:t>
    </dgm:pt>
    <dgm:pt modelId="{2CEE1CBF-7BAE-44F7-B942-391CE03162F6}">
      <dgm:prSet phldrT="[Text]"/>
      <dgm:spPr/>
      <dgm:t>
        <a:bodyPr/>
        <a:lstStyle/>
        <a:p>
          <a:r>
            <a:rPr lang="en-US" dirty="0" err="1"/>
            <a:t>Flavour</a:t>
          </a:r>
          <a:r>
            <a:rPr lang="en-US" dirty="0"/>
            <a:t> Text (EN/FR)</a:t>
          </a:r>
        </a:p>
      </dgm:t>
    </dgm:pt>
    <dgm:pt modelId="{EF98154E-4AE2-47E1-80BF-2EAFCB985E85}" type="parTrans" cxnId="{448EC7FB-7534-461F-8316-636DB31833B3}">
      <dgm:prSet/>
      <dgm:spPr/>
      <dgm:t>
        <a:bodyPr/>
        <a:lstStyle/>
        <a:p>
          <a:endParaRPr lang="en-US"/>
        </a:p>
      </dgm:t>
    </dgm:pt>
    <dgm:pt modelId="{BB8864F7-07F2-47A1-8409-9D8225EAF953}" type="sibTrans" cxnId="{448EC7FB-7534-461F-8316-636DB31833B3}">
      <dgm:prSet/>
      <dgm:spPr/>
      <dgm:t>
        <a:bodyPr/>
        <a:lstStyle/>
        <a:p>
          <a:endParaRPr lang="en-US"/>
        </a:p>
      </dgm:t>
    </dgm:pt>
    <dgm:pt modelId="{80E60489-83E4-47DA-9A4A-191926A3D295}" type="pres">
      <dgm:prSet presAssocID="{A96F444D-6E09-49C3-B9DD-48CD154C03EB}" presName="Name0" presStyleCnt="0">
        <dgm:presLayoutVars>
          <dgm:dir/>
          <dgm:resizeHandles val="exact"/>
        </dgm:presLayoutVars>
      </dgm:prSet>
      <dgm:spPr/>
    </dgm:pt>
    <dgm:pt modelId="{A45F0303-A449-48B5-8209-8FC465029125}" type="pres">
      <dgm:prSet presAssocID="{CA4FA8DA-BA3F-4DCC-B3DD-655E9C03C492}" presName="node" presStyleLbl="node1" presStyleIdx="0" presStyleCnt="5">
        <dgm:presLayoutVars>
          <dgm:bulletEnabled val="1"/>
        </dgm:presLayoutVars>
      </dgm:prSet>
      <dgm:spPr/>
    </dgm:pt>
    <dgm:pt modelId="{9329377E-A1E7-4DF8-8892-8F07F83F66FB}" type="pres">
      <dgm:prSet presAssocID="{EC5CFE61-36E4-4C25-961E-4818DB36A032}" presName="sibTrans" presStyleLbl="sibTrans2D1" presStyleIdx="0" presStyleCnt="4"/>
      <dgm:spPr/>
    </dgm:pt>
    <dgm:pt modelId="{0EDD3E81-29B2-424B-92A2-9B3D5A478ED8}" type="pres">
      <dgm:prSet presAssocID="{EC5CFE61-36E4-4C25-961E-4818DB36A032}" presName="connectorText" presStyleLbl="sibTrans2D1" presStyleIdx="0" presStyleCnt="4"/>
      <dgm:spPr/>
    </dgm:pt>
    <dgm:pt modelId="{E795324E-40E7-44AC-AA96-9B20A895CAF8}" type="pres">
      <dgm:prSet presAssocID="{01714AD8-C8BD-4040-A042-BAFEDD06F24F}" presName="node" presStyleLbl="node1" presStyleIdx="1" presStyleCnt="5">
        <dgm:presLayoutVars>
          <dgm:bulletEnabled val="1"/>
        </dgm:presLayoutVars>
      </dgm:prSet>
      <dgm:spPr/>
    </dgm:pt>
    <dgm:pt modelId="{12C6BF61-8684-4248-93BB-BC6D50F2BA36}" type="pres">
      <dgm:prSet presAssocID="{19914C38-6C48-49C8-A1F2-6099D173DF23}" presName="sibTrans" presStyleLbl="sibTrans2D1" presStyleIdx="1" presStyleCnt="4"/>
      <dgm:spPr/>
    </dgm:pt>
    <dgm:pt modelId="{F44AF4B3-86C5-4857-8178-1040AB37045D}" type="pres">
      <dgm:prSet presAssocID="{19914C38-6C48-49C8-A1F2-6099D173DF23}" presName="connectorText" presStyleLbl="sibTrans2D1" presStyleIdx="1" presStyleCnt="4"/>
      <dgm:spPr/>
    </dgm:pt>
    <dgm:pt modelId="{63917546-F90A-401D-A047-1C20964CA0CC}" type="pres">
      <dgm:prSet presAssocID="{2CEE1CBF-7BAE-44F7-B942-391CE03162F6}" presName="node" presStyleLbl="node1" presStyleIdx="2" presStyleCnt="5" custLinFactX="-26141" custLinFactY="51807" custLinFactNeighborX="-100000" custLinFactNeighborY="100000">
        <dgm:presLayoutVars>
          <dgm:bulletEnabled val="1"/>
        </dgm:presLayoutVars>
      </dgm:prSet>
      <dgm:spPr/>
    </dgm:pt>
    <dgm:pt modelId="{7308C23E-B786-42B6-9939-A5586759A2F9}" type="pres">
      <dgm:prSet presAssocID="{BB8864F7-07F2-47A1-8409-9D8225EAF953}" presName="sibTrans" presStyleLbl="sibTrans2D1" presStyleIdx="2" presStyleCnt="4"/>
      <dgm:spPr/>
    </dgm:pt>
    <dgm:pt modelId="{34658E96-0330-41C5-BD96-AEFBC7DE4807}" type="pres">
      <dgm:prSet presAssocID="{BB8864F7-07F2-47A1-8409-9D8225EAF953}" presName="connectorText" presStyleLbl="sibTrans2D1" presStyleIdx="2" presStyleCnt="4"/>
      <dgm:spPr/>
    </dgm:pt>
    <dgm:pt modelId="{F2258842-13A8-40F3-A082-8F2CE60BA2B1}" type="pres">
      <dgm:prSet presAssocID="{5F336780-7CB1-4CD4-9553-CCEF1A6E5FB2}" presName="node" presStyleLbl="node1" presStyleIdx="3" presStyleCnt="5" custLinFactX="-80942" custLinFactNeighborX="-100000" custLinFactNeighborY="-630">
        <dgm:presLayoutVars>
          <dgm:bulletEnabled val="1"/>
        </dgm:presLayoutVars>
      </dgm:prSet>
      <dgm:spPr/>
    </dgm:pt>
    <dgm:pt modelId="{4950C858-842E-4C8C-8DEA-C8642231D8E8}" type="pres">
      <dgm:prSet presAssocID="{F24387BB-795B-4152-8BE3-ADEDC3AD0F0F}" presName="sibTrans" presStyleLbl="sibTrans2D1" presStyleIdx="3" presStyleCnt="4"/>
      <dgm:spPr/>
    </dgm:pt>
    <dgm:pt modelId="{2476E85F-39C7-452E-90B8-34241C2EA95A}" type="pres">
      <dgm:prSet presAssocID="{F24387BB-795B-4152-8BE3-ADEDC3AD0F0F}" presName="connectorText" presStyleLbl="sibTrans2D1" presStyleIdx="3" presStyleCnt="4"/>
      <dgm:spPr/>
    </dgm:pt>
    <dgm:pt modelId="{09BBFBAE-919D-47C0-BE25-1B7727C504D1}" type="pres">
      <dgm:prSet presAssocID="{6867FEA1-3BFA-4E1F-8FFE-E7E9CE367E98}" presName="node" presStyleLbl="node1" presStyleIdx="4" presStyleCnt="5" custLinFactX="-26896" custLinFactNeighborX="-100000">
        <dgm:presLayoutVars>
          <dgm:bulletEnabled val="1"/>
        </dgm:presLayoutVars>
      </dgm:prSet>
      <dgm:spPr/>
    </dgm:pt>
  </dgm:ptLst>
  <dgm:cxnLst>
    <dgm:cxn modelId="{2CD64A0B-EADE-45A3-BBF4-F1BB7E984604}" type="presOf" srcId="{F24387BB-795B-4152-8BE3-ADEDC3AD0F0F}" destId="{2476E85F-39C7-452E-90B8-34241C2EA95A}" srcOrd="1" destOrd="0" presId="urn:microsoft.com/office/officeart/2005/8/layout/process1"/>
    <dgm:cxn modelId="{26B0200F-5303-49F1-AB23-36950065451D}" type="presOf" srcId="{BB8864F7-07F2-47A1-8409-9D8225EAF953}" destId="{34658E96-0330-41C5-BD96-AEFBC7DE4807}" srcOrd="1" destOrd="0" presId="urn:microsoft.com/office/officeart/2005/8/layout/process1"/>
    <dgm:cxn modelId="{FB005323-7DCC-4DA4-8D2A-F1AD57D0B168}" type="presOf" srcId="{CA4FA8DA-BA3F-4DCC-B3DD-655E9C03C492}" destId="{A45F0303-A449-48B5-8209-8FC465029125}" srcOrd="0" destOrd="0" presId="urn:microsoft.com/office/officeart/2005/8/layout/process1"/>
    <dgm:cxn modelId="{BDAF812C-E0A0-44E2-87E0-AB6BBCF37667}" srcId="{A96F444D-6E09-49C3-B9DD-48CD154C03EB}" destId="{6867FEA1-3BFA-4E1F-8FFE-E7E9CE367E98}" srcOrd="4" destOrd="0" parTransId="{83334BC3-49CF-44A1-993A-C3D1A6957EAE}" sibTransId="{7EC4AE62-B8C8-436B-AD29-4FD60573D92B}"/>
    <dgm:cxn modelId="{E325E72D-19FA-4870-917B-3465575C8A78}" type="presOf" srcId="{2CEE1CBF-7BAE-44F7-B942-391CE03162F6}" destId="{63917546-F90A-401D-A047-1C20964CA0CC}" srcOrd="0" destOrd="0" presId="urn:microsoft.com/office/officeart/2005/8/layout/process1"/>
    <dgm:cxn modelId="{51013436-80A4-4376-A58D-AC888FA1E977}" type="presOf" srcId="{BB8864F7-07F2-47A1-8409-9D8225EAF953}" destId="{7308C23E-B786-42B6-9939-A5586759A2F9}" srcOrd="0" destOrd="0" presId="urn:microsoft.com/office/officeart/2005/8/layout/process1"/>
    <dgm:cxn modelId="{03829038-AC01-48F4-AA32-F9DA70070188}" type="presOf" srcId="{6867FEA1-3BFA-4E1F-8FFE-E7E9CE367E98}" destId="{09BBFBAE-919D-47C0-BE25-1B7727C504D1}" srcOrd="0" destOrd="0" presId="urn:microsoft.com/office/officeart/2005/8/layout/process1"/>
    <dgm:cxn modelId="{7F194E62-4675-480D-956C-B8DBC33E42EA}" type="presOf" srcId="{19914C38-6C48-49C8-A1F2-6099D173DF23}" destId="{12C6BF61-8684-4248-93BB-BC6D50F2BA36}" srcOrd="0" destOrd="0" presId="urn:microsoft.com/office/officeart/2005/8/layout/process1"/>
    <dgm:cxn modelId="{C108B246-F762-4A6F-8E8A-E346D2B7C85C}" type="presOf" srcId="{01714AD8-C8BD-4040-A042-BAFEDD06F24F}" destId="{E795324E-40E7-44AC-AA96-9B20A895CAF8}" srcOrd="0" destOrd="0" presId="urn:microsoft.com/office/officeart/2005/8/layout/process1"/>
    <dgm:cxn modelId="{5BFF5E90-95FD-492E-907B-59384759F0A7}" type="presOf" srcId="{EC5CFE61-36E4-4C25-961E-4818DB36A032}" destId="{9329377E-A1E7-4DF8-8892-8F07F83F66FB}" srcOrd="0" destOrd="0" presId="urn:microsoft.com/office/officeart/2005/8/layout/process1"/>
    <dgm:cxn modelId="{F121739F-1381-4A17-80B1-DBD7E1D6BDC6}" srcId="{A96F444D-6E09-49C3-B9DD-48CD154C03EB}" destId="{01714AD8-C8BD-4040-A042-BAFEDD06F24F}" srcOrd="1" destOrd="0" parTransId="{A60E6D7C-AD30-42B5-9EC1-15BE99099F7A}" sibTransId="{19914C38-6C48-49C8-A1F2-6099D173DF23}"/>
    <dgm:cxn modelId="{6D3B44A0-963F-4EB8-B9A2-1D35775C6D2E}" srcId="{A96F444D-6E09-49C3-B9DD-48CD154C03EB}" destId="{CA4FA8DA-BA3F-4DCC-B3DD-655E9C03C492}" srcOrd="0" destOrd="0" parTransId="{CDC26B96-10E7-4360-9839-3F569DCCE869}" sibTransId="{EC5CFE61-36E4-4C25-961E-4818DB36A032}"/>
    <dgm:cxn modelId="{342AF2AF-FD56-4C33-B27A-97EE3695C956}" type="presOf" srcId="{5F336780-7CB1-4CD4-9553-CCEF1A6E5FB2}" destId="{F2258842-13A8-40F3-A082-8F2CE60BA2B1}" srcOrd="0" destOrd="0" presId="urn:microsoft.com/office/officeart/2005/8/layout/process1"/>
    <dgm:cxn modelId="{4338A8B8-91A9-427C-9C7A-E431AED93B64}" type="presOf" srcId="{F24387BB-795B-4152-8BE3-ADEDC3AD0F0F}" destId="{4950C858-842E-4C8C-8DEA-C8642231D8E8}" srcOrd="0" destOrd="0" presId="urn:microsoft.com/office/officeart/2005/8/layout/process1"/>
    <dgm:cxn modelId="{A3BA42B9-9B16-4C08-980D-DD892C781401}" type="presOf" srcId="{A96F444D-6E09-49C3-B9DD-48CD154C03EB}" destId="{80E60489-83E4-47DA-9A4A-191926A3D295}" srcOrd="0" destOrd="0" presId="urn:microsoft.com/office/officeart/2005/8/layout/process1"/>
    <dgm:cxn modelId="{316779E1-B80D-4566-951D-85C623D696FA}" type="presOf" srcId="{19914C38-6C48-49C8-A1F2-6099D173DF23}" destId="{F44AF4B3-86C5-4857-8178-1040AB37045D}" srcOrd="1" destOrd="0" presId="urn:microsoft.com/office/officeart/2005/8/layout/process1"/>
    <dgm:cxn modelId="{1E34A2E7-F63E-4BBD-A0C5-9EE75693EF91}" srcId="{A96F444D-6E09-49C3-B9DD-48CD154C03EB}" destId="{5F336780-7CB1-4CD4-9553-CCEF1A6E5FB2}" srcOrd="3" destOrd="0" parTransId="{6F1160D1-3455-4AAD-BEDF-60BBDDF79BD2}" sibTransId="{F24387BB-795B-4152-8BE3-ADEDC3AD0F0F}"/>
    <dgm:cxn modelId="{7E7E80FA-74DA-4AE3-BFEB-D16C8B15A147}" type="presOf" srcId="{EC5CFE61-36E4-4C25-961E-4818DB36A032}" destId="{0EDD3E81-29B2-424B-92A2-9B3D5A478ED8}" srcOrd="1" destOrd="0" presId="urn:microsoft.com/office/officeart/2005/8/layout/process1"/>
    <dgm:cxn modelId="{448EC7FB-7534-461F-8316-636DB31833B3}" srcId="{A96F444D-6E09-49C3-B9DD-48CD154C03EB}" destId="{2CEE1CBF-7BAE-44F7-B942-391CE03162F6}" srcOrd="2" destOrd="0" parTransId="{EF98154E-4AE2-47E1-80BF-2EAFCB985E85}" sibTransId="{BB8864F7-07F2-47A1-8409-9D8225EAF953}"/>
    <dgm:cxn modelId="{56E325DE-0830-42C7-89A1-269CC74DEE40}" type="presParOf" srcId="{80E60489-83E4-47DA-9A4A-191926A3D295}" destId="{A45F0303-A449-48B5-8209-8FC465029125}" srcOrd="0" destOrd="0" presId="urn:microsoft.com/office/officeart/2005/8/layout/process1"/>
    <dgm:cxn modelId="{C0EB54EC-3157-463B-B89F-25B905428A1E}" type="presParOf" srcId="{80E60489-83E4-47DA-9A4A-191926A3D295}" destId="{9329377E-A1E7-4DF8-8892-8F07F83F66FB}" srcOrd="1" destOrd="0" presId="urn:microsoft.com/office/officeart/2005/8/layout/process1"/>
    <dgm:cxn modelId="{CBA32C07-FC89-4FD1-9B5F-C6A0D7C06EA8}" type="presParOf" srcId="{9329377E-A1E7-4DF8-8892-8F07F83F66FB}" destId="{0EDD3E81-29B2-424B-92A2-9B3D5A478ED8}" srcOrd="0" destOrd="0" presId="urn:microsoft.com/office/officeart/2005/8/layout/process1"/>
    <dgm:cxn modelId="{8E8E25C7-5F9A-463A-B11D-91FEAAED7F2A}" type="presParOf" srcId="{80E60489-83E4-47DA-9A4A-191926A3D295}" destId="{E795324E-40E7-44AC-AA96-9B20A895CAF8}" srcOrd="2" destOrd="0" presId="urn:microsoft.com/office/officeart/2005/8/layout/process1"/>
    <dgm:cxn modelId="{008176A3-92FE-4495-BCF1-194637B6AEDA}" type="presParOf" srcId="{80E60489-83E4-47DA-9A4A-191926A3D295}" destId="{12C6BF61-8684-4248-93BB-BC6D50F2BA36}" srcOrd="3" destOrd="0" presId="urn:microsoft.com/office/officeart/2005/8/layout/process1"/>
    <dgm:cxn modelId="{738F7BDE-60C8-4743-AE9F-EF96C140BF24}" type="presParOf" srcId="{12C6BF61-8684-4248-93BB-BC6D50F2BA36}" destId="{F44AF4B3-86C5-4857-8178-1040AB37045D}" srcOrd="0" destOrd="0" presId="urn:microsoft.com/office/officeart/2005/8/layout/process1"/>
    <dgm:cxn modelId="{B2F87A95-8F84-410C-BCB6-EBBB2AE72E1B}" type="presParOf" srcId="{80E60489-83E4-47DA-9A4A-191926A3D295}" destId="{63917546-F90A-401D-A047-1C20964CA0CC}" srcOrd="4" destOrd="0" presId="urn:microsoft.com/office/officeart/2005/8/layout/process1"/>
    <dgm:cxn modelId="{6855845D-AD8E-485A-8D61-BB5ACD786DCD}" type="presParOf" srcId="{80E60489-83E4-47DA-9A4A-191926A3D295}" destId="{7308C23E-B786-42B6-9939-A5586759A2F9}" srcOrd="5" destOrd="0" presId="urn:microsoft.com/office/officeart/2005/8/layout/process1"/>
    <dgm:cxn modelId="{D1E5AD5B-58D2-4B46-ABE1-9C3F46201F4C}" type="presParOf" srcId="{7308C23E-B786-42B6-9939-A5586759A2F9}" destId="{34658E96-0330-41C5-BD96-AEFBC7DE4807}" srcOrd="0" destOrd="0" presId="urn:microsoft.com/office/officeart/2005/8/layout/process1"/>
    <dgm:cxn modelId="{3D84CBA7-4B2B-45F8-B5DF-5E06A60C7B53}" type="presParOf" srcId="{80E60489-83E4-47DA-9A4A-191926A3D295}" destId="{F2258842-13A8-40F3-A082-8F2CE60BA2B1}" srcOrd="6" destOrd="0" presId="urn:microsoft.com/office/officeart/2005/8/layout/process1"/>
    <dgm:cxn modelId="{EA5B0991-61FA-4501-A009-4BDF02ACC47B}" type="presParOf" srcId="{80E60489-83E4-47DA-9A4A-191926A3D295}" destId="{4950C858-842E-4C8C-8DEA-C8642231D8E8}" srcOrd="7" destOrd="0" presId="urn:microsoft.com/office/officeart/2005/8/layout/process1"/>
    <dgm:cxn modelId="{92E7775F-FD1E-464D-95D9-25614506E0A3}" type="presParOf" srcId="{4950C858-842E-4C8C-8DEA-C8642231D8E8}" destId="{2476E85F-39C7-452E-90B8-34241C2EA95A}" srcOrd="0" destOrd="0" presId="urn:microsoft.com/office/officeart/2005/8/layout/process1"/>
    <dgm:cxn modelId="{17454519-D633-4EAA-999A-2A5D65493912}" type="presParOf" srcId="{80E60489-83E4-47DA-9A4A-191926A3D295}" destId="{09BBFBAE-919D-47C0-BE25-1B7727C504D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6D697-5480-4BD5-93B2-A166DEE14E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FBBDE-2280-4530-BCB2-6FB630AE468D}">
      <dgm:prSet phldrT="[Text]"/>
      <dgm:spPr/>
      <dgm:t>
        <a:bodyPr/>
        <a:lstStyle/>
        <a:p>
          <a:r>
            <a:rPr lang="en-US" dirty="0"/>
            <a:t>Index </a:t>
          </a:r>
        </a:p>
      </dgm:t>
    </dgm:pt>
    <dgm:pt modelId="{8E088D58-3310-4172-844E-F483D4F9F5F8}" type="parTrans" cxnId="{17CB61CC-D978-4CF1-8702-B43E5C741710}">
      <dgm:prSet/>
      <dgm:spPr/>
      <dgm:t>
        <a:bodyPr/>
        <a:lstStyle/>
        <a:p>
          <a:endParaRPr lang="en-US"/>
        </a:p>
      </dgm:t>
    </dgm:pt>
    <dgm:pt modelId="{0C4839B8-A629-48EB-B693-157ADD90870D}" type="sibTrans" cxnId="{17CB61CC-D978-4CF1-8702-B43E5C741710}">
      <dgm:prSet/>
      <dgm:spPr/>
      <dgm:t>
        <a:bodyPr/>
        <a:lstStyle/>
        <a:p>
          <a:endParaRPr lang="en-US"/>
        </a:p>
      </dgm:t>
    </dgm:pt>
    <dgm:pt modelId="{D3E3379D-2F25-4E5F-B7DC-EA88C3B08D47}">
      <dgm:prSet phldrT="[Text]" phldr="1"/>
      <dgm:spPr/>
      <dgm:t>
        <a:bodyPr/>
        <a:lstStyle/>
        <a:p>
          <a:endParaRPr lang="en-US"/>
        </a:p>
      </dgm:t>
    </dgm:pt>
    <dgm:pt modelId="{47EF86E1-D313-4894-8353-E88FC9C2CA93}" type="parTrans" cxnId="{E25C08D4-7387-494D-8190-B79F6B9FCD5D}">
      <dgm:prSet/>
      <dgm:spPr/>
      <dgm:t>
        <a:bodyPr/>
        <a:lstStyle/>
        <a:p>
          <a:endParaRPr lang="en-US"/>
        </a:p>
      </dgm:t>
    </dgm:pt>
    <dgm:pt modelId="{70E01FFE-E061-4EDD-8D18-E4A1BA04AD46}" type="sibTrans" cxnId="{E25C08D4-7387-494D-8190-B79F6B9FCD5D}">
      <dgm:prSet/>
      <dgm:spPr/>
      <dgm:t>
        <a:bodyPr/>
        <a:lstStyle/>
        <a:p>
          <a:endParaRPr lang="en-US"/>
        </a:p>
      </dgm:t>
    </dgm:pt>
    <dgm:pt modelId="{90A3C5CE-3DD8-4763-960F-14B8F40F7E8B}">
      <dgm:prSet phldrT="[Text]" phldr="1"/>
      <dgm:spPr/>
      <dgm:t>
        <a:bodyPr/>
        <a:lstStyle/>
        <a:p>
          <a:endParaRPr lang="en-US"/>
        </a:p>
      </dgm:t>
    </dgm:pt>
    <dgm:pt modelId="{CE5F70FE-ED24-4097-A57A-3D2E582E8A06}" type="parTrans" cxnId="{DC78F7F5-185E-4D05-94DC-6FF06117537F}">
      <dgm:prSet/>
      <dgm:spPr/>
      <dgm:t>
        <a:bodyPr/>
        <a:lstStyle/>
        <a:p>
          <a:endParaRPr lang="en-US"/>
        </a:p>
      </dgm:t>
    </dgm:pt>
    <dgm:pt modelId="{54B9D5E1-6396-4B1C-89E7-418D978759A6}" type="sibTrans" cxnId="{DC78F7F5-185E-4D05-94DC-6FF06117537F}">
      <dgm:prSet/>
      <dgm:spPr/>
      <dgm:t>
        <a:bodyPr/>
        <a:lstStyle/>
        <a:p>
          <a:endParaRPr lang="en-US"/>
        </a:p>
      </dgm:t>
    </dgm:pt>
    <dgm:pt modelId="{4D7052FE-FAC0-468E-86C3-9DDD36E5D52F}">
      <dgm:prSet phldrT="[Text]" phldr="1"/>
      <dgm:spPr/>
      <dgm:t>
        <a:bodyPr/>
        <a:lstStyle/>
        <a:p>
          <a:endParaRPr lang="en-US"/>
        </a:p>
      </dgm:t>
    </dgm:pt>
    <dgm:pt modelId="{633A684D-643A-4F0D-9E80-550BA591E6A8}" type="parTrans" cxnId="{A45BC64E-0FA3-48D2-A136-64E840AE751C}">
      <dgm:prSet/>
      <dgm:spPr/>
      <dgm:t>
        <a:bodyPr/>
        <a:lstStyle/>
        <a:p>
          <a:endParaRPr lang="en-US"/>
        </a:p>
      </dgm:t>
    </dgm:pt>
    <dgm:pt modelId="{E414F8CE-2153-4766-95E4-E06088110B37}" type="sibTrans" cxnId="{A45BC64E-0FA3-48D2-A136-64E840AE751C}">
      <dgm:prSet/>
      <dgm:spPr/>
      <dgm:t>
        <a:bodyPr/>
        <a:lstStyle/>
        <a:p>
          <a:endParaRPr lang="en-US"/>
        </a:p>
      </dgm:t>
    </dgm:pt>
    <dgm:pt modelId="{697DC246-1515-4E0F-99AF-9EFB606E95AC}" type="pres">
      <dgm:prSet presAssocID="{C726D697-5480-4BD5-93B2-A166DEE14E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3A4A70-A015-4A13-A2CE-D8D64CADB0EC}" type="pres">
      <dgm:prSet presAssocID="{16EFBBDE-2280-4530-BCB2-6FB630AE468D}" presName="hierRoot1" presStyleCnt="0">
        <dgm:presLayoutVars>
          <dgm:hierBranch val="init"/>
        </dgm:presLayoutVars>
      </dgm:prSet>
      <dgm:spPr/>
    </dgm:pt>
    <dgm:pt modelId="{9001189A-2370-4010-BB50-CE3640AF68D8}" type="pres">
      <dgm:prSet presAssocID="{16EFBBDE-2280-4530-BCB2-6FB630AE468D}" presName="rootComposite1" presStyleCnt="0"/>
      <dgm:spPr/>
    </dgm:pt>
    <dgm:pt modelId="{114F6376-9A50-4AAE-8AEA-09EFD1932CDA}" type="pres">
      <dgm:prSet presAssocID="{16EFBBDE-2280-4530-BCB2-6FB630AE468D}" presName="rootText1" presStyleLbl="node0" presStyleIdx="0" presStyleCnt="1">
        <dgm:presLayoutVars>
          <dgm:chPref val="3"/>
        </dgm:presLayoutVars>
      </dgm:prSet>
      <dgm:spPr/>
    </dgm:pt>
    <dgm:pt modelId="{C13D0D8E-6D94-4F05-887D-C6A8D76D4470}" type="pres">
      <dgm:prSet presAssocID="{16EFBBDE-2280-4530-BCB2-6FB630AE468D}" presName="rootConnector1" presStyleLbl="node1" presStyleIdx="0" presStyleCnt="0"/>
      <dgm:spPr/>
    </dgm:pt>
    <dgm:pt modelId="{F9E91FC5-7524-401D-B14E-6ED9FC860427}" type="pres">
      <dgm:prSet presAssocID="{16EFBBDE-2280-4530-BCB2-6FB630AE468D}" presName="hierChild2" presStyleCnt="0"/>
      <dgm:spPr/>
    </dgm:pt>
    <dgm:pt modelId="{26701D29-CF87-4809-A112-BDEF22A41ACD}" type="pres">
      <dgm:prSet presAssocID="{47EF86E1-D313-4894-8353-E88FC9C2CA93}" presName="Name37" presStyleLbl="parChTrans1D2" presStyleIdx="0" presStyleCnt="3"/>
      <dgm:spPr/>
    </dgm:pt>
    <dgm:pt modelId="{057F95B6-0DC8-4F6A-B7E6-F8C6BB847157}" type="pres">
      <dgm:prSet presAssocID="{D3E3379D-2F25-4E5F-B7DC-EA88C3B08D47}" presName="hierRoot2" presStyleCnt="0">
        <dgm:presLayoutVars>
          <dgm:hierBranch val="init"/>
        </dgm:presLayoutVars>
      </dgm:prSet>
      <dgm:spPr/>
    </dgm:pt>
    <dgm:pt modelId="{2C86B4AB-756F-4C3B-A52E-7747CEA51270}" type="pres">
      <dgm:prSet presAssocID="{D3E3379D-2F25-4E5F-B7DC-EA88C3B08D47}" presName="rootComposite" presStyleCnt="0"/>
      <dgm:spPr/>
    </dgm:pt>
    <dgm:pt modelId="{284F963C-E71E-4001-9E9B-5599D4BE98CA}" type="pres">
      <dgm:prSet presAssocID="{D3E3379D-2F25-4E5F-B7DC-EA88C3B08D47}" presName="rootText" presStyleLbl="node2" presStyleIdx="0" presStyleCnt="3">
        <dgm:presLayoutVars>
          <dgm:chPref val="3"/>
        </dgm:presLayoutVars>
      </dgm:prSet>
      <dgm:spPr/>
    </dgm:pt>
    <dgm:pt modelId="{9851B54D-C02A-4D15-B05E-B523C0FACE7D}" type="pres">
      <dgm:prSet presAssocID="{D3E3379D-2F25-4E5F-B7DC-EA88C3B08D47}" presName="rootConnector" presStyleLbl="node2" presStyleIdx="0" presStyleCnt="3"/>
      <dgm:spPr/>
    </dgm:pt>
    <dgm:pt modelId="{396CE0E9-CE1E-48EF-9CB7-EB1485C7D843}" type="pres">
      <dgm:prSet presAssocID="{D3E3379D-2F25-4E5F-B7DC-EA88C3B08D47}" presName="hierChild4" presStyleCnt="0"/>
      <dgm:spPr/>
    </dgm:pt>
    <dgm:pt modelId="{EE9D8297-0061-4F0B-87FE-83E597F93CFF}" type="pres">
      <dgm:prSet presAssocID="{D3E3379D-2F25-4E5F-B7DC-EA88C3B08D47}" presName="hierChild5" presStyleCnt="0"/>
      <dgm:spPr/>
    </dgm:pt>
    <dgm:pt modelId="{3BFA46A7-5769-45F3-BA85-4368EFDADC6F}" type="pres">
      <dgm:prSet presAssocID="{CE5F70FE-ED24-4097-A57A-3D2E582E8A06}" presName="Name37" presStyleLbl="parChTrans1D2" presStyleIdx="1" presStyleCnt="3"/>
      <dgm:spPr/>
    </dgm:pt>
    <dgm:pt modelId="{D2F643A3-B625-4707-8302-0C1A77F0AD55}" type="pres">
      <dgm:prSet presAssocID="{90A3C5CE-3DD8-4763-960F-14B8F40F7E8B}" presName="hierRoot2" presStyleCnt="0">
        <dgm:presLayoutVars>
          <dgm:hierBranch val="init"/>
        </dgm:presLayoutVars>
      </dgm:prSet>
      <dgm:spPr/>
    </dgm:pt>
    <dgm:pt modelId="{405CA7BD-4814-4096-A901-6F2D930CCABF}" type="pres">
      <dgm:prSet presAssocID="{90A3C5CE-3DD8-4763-960F-14B8F40F7E8B}" presName="rootComposite" presStyleCnt="0"/>
      <dgm:spPr/>
    </dgm:pt>
    <dgm:pt modelId="{2D973184-C1B9-4EFC-881D-CF5F1D3B5BF2}" type="pres">
      <dgm:prSet presAssocID="{90A3C5CE-3DD8-4763-960F-14B8F40F7E8B}" presName="rootText" presStyleLbl="node2" presStyleIdx="1" presStyleCnt="3">
        <dgm:presLayoutVars>
          <dgm:chPref val="3"/>
        </dgm:presLayoutVars>
      </dgm:prSet>
      <dgm:spPr/>
    </dgm:pt>
    <dgm:pt modelId="{C204B55C-7FD2-49B3-B5BE-450916838140}" type="pres">
      <dgm:prSet presAssocID="{90A3C5CE-3DD8-4763-960F-14B8F40F7E8B}" presName="rootConnector" presStyleLbl="node2" presStyleIdx="1" presStyleCnt="3"/>
      <dgm:spPr/>
    </dgm:pt>
    <dgm:pt modelId="{3AA9EAED-6165-4C29-BDDB-5A0B4700294E}" type="pres">
      <dgm:prSet presAssocID="{90A3C5CE-3DD8-4763-960F-14B8F40F7E8B}" presName="hierChild4" presStyleCnt="0"/>
      <dgm:spPr/>
    </dgm:pt>
    <dgm:pt modelId="{D093B327-13B3-450A-BAC2-AFB039FD1730}" type="pres">
      <dgm:prSet presAssocID="{90A3C5CE-3DD8-4763-960F-14B8F40F7E8B}" presName="hierChild5" presStyleCnt="0"/>
      <dgm:spPr/>
    </dgm:pt>
    <dgm:pt modelId="{2D97152E-A3F6-48F9-84D7-712F571D1097}" type="pres">
      <dgm:prSet presAssocID="{633A684D-643A-4F0D-9E80-550BA591E6A8}" presName="Name37" presStyleLbl="parChTrans1D2" presStyleIdx="2" presStyleCnt="3"/>
      <dgm:spPr/>
    </dgm:pt>
    <dgm:pt modelId="{DBA7FAC4-95F4-48AB-977D-BA5D9B13BD41}" type="pres">
      <dgm:prSet presAssocID="{4D7052FE-FAC0-468E-86C3-9DDD36E5D52F}" presName="hierRoot2" presStyleCnt="0">
        <dgm:presLayoutVars>
          <dgm:hierBranch val="init"/>
        </dgm:presLayoutVars>
      </dgm:prSet>
      <dgm:spPr/>
    </dgm:pt>
    <dgm:pt modelId="{FAB8064F-61EF-4C0F-A023-672D7CB58511}" type="pres">
      <dgm:prSet presAssocID="{4D7052FE-FAC0-468E-86C3-9DDD36E5D52F}" presName="rootComposite" presStyleCnt="0"/>
      <dgm:spPr/>
    </dgm:pt>
    <dgm:pt modelId="{17BB9961-CFD0-4E3B-BAE1-E936ACCB9BF2}" type="pres">
      <dgm:prSet presAssocID="{4D7052FE-FAC0-468E-86C3-9DDD36E5D52F}" presName="rootText" presStyleLbl="node2" presStyleIdx="2" presStyleCnt="3">
        <dgm:presLayoutVars>
          <dgm:chPref val="3"/>
        </dgm:presLayoutVars>
      </dgm:prSet>
      <dgm:spPr/>
    </dgm:pt>
    <dgm:pt modelId="{22F59E8B-5975-4AB5-86D2-72005AA55903}" type="pres">
      <dgm:prSet presAssocID="{4D7052FE-FAC0-468E-86C3-9DDD36E5D52F}" presName="rootConnector" presStyleLbl="node2" presStyleIdx="2" presStyleCnt="3"/>
      <dgm:spPr/>
    </dgm:pt>
    <dgm:pt modelId="{BDDC355C-C5D4-4DAB-8A6B-6E911842AF64}" type="pres">
      <dgm:prSet presAssocID="{4D7052FE-FAC0-468E-86C3-9DDD36E5D52F}" presName="hierChild4" presStyleCnt="0"/>
      <dgm:spPr/>
    </dgm:pt>
    <dgm:pt modelId="{B5DB6E3C-A1FD-407A-A9FD-88C82480D1A9}" type="pres">
      <dgm:prSet presAssocID="{4D7052FE-FAC0-468E-86C3-9DDD36E5D52F}" presName="hierChild5" presStyleCnt="0"/>
      <dgm:spPr/>
    </dgm:pt>
    <dgm:pt modelId="{9C11CDB9-F701-41E6-8D37-193570A6FFE8}" type="pres">
      <dgm:prSet presAssocID="{16EFBBDE-2280-4530-BCB2-6FB630AE468D}" presName="hierChild3" presStyleCnt="0"/>
      <dgm:spPr/>
    </dgm:pt>
  </dgm:ptLst>
  <dgm:cxnLst>
    <dgm:cxn modelId="{3301FD0C-6B9D-46E0-975C-80932D9070F8}" type="presOf" srcId="{4D7052FE-FAC0-468E-86C3-9DDD36E5D52F}" destId="{17BB9961-CFD0-4E3B-BAE1-E936ACCB9BF2}" srcOrd="0" destOrd="0" presId="urn:microsoft.com/office/officeart/2005/8/layout/orgChart1"/>
    <dgm:cxn modelId="{C3185F2D-D2C8-416D-9BBD-B5BEEFC39EEE}" type="presOf" srcId="{16EFBBDE-2280-4530-BCB2-6FB630AE468D}" destId="{C13D0D8E-6D94-4F05-887D-C6A8D76D4470}" srcOrd="1" destOrd="0" presId="urn:microsoft.com/office/officeart/2005/8/layout/orgChart1"/>
    <dgm:cxn modelId="{75F1A22D-E375-4E42-880E-9A7D27358D88}" type="presOf" srcId="{4D7052FE-FAC0-468E-86C3-9DDD36E5D52F}" destId="{22F59E8B-5975-4AB5-86D2-72005AA55903}" srcOrd="1" destOrd="0" presId="urn:microsoft.com/office/officeart/2005/8/layout/orgChart1"/>
    <dgm:cxn modelId="{946FAB5B-256E-4869-8548-7079B01B260D}" type="presOf" srcId="{90A3C5CE-3DD8-4763-960F-14B8F40F7E8B}" destId="{2D973184-C1B9-4EFC-881D-CF5F1D3B5BF2}" srcOrd="0" destOrd="0" presId="urn:microsoft.com/office/officeart/2005/8/layout/orgChart1"/>
    <dgm:cxn modelId="{A45BC64E-0FA3-48D2-A136-64E840AE751C}" srcId="{16EFBBDE-2280-4530-BCB2-6FB630AE468D}" destId="{4D7052FE-FAC0-468E-86C3-9DDD36E5D52F}" srcOrd="2" destOrd="0" parTransId="{633A684D-643A-4F0D-9E80-550BA591E6A8}" sibTransId="{E414F8CE-2153-4766-95E4-E06088110B37}"/>
    <dgm:cxn modelId="{ED79E395-E008-4E13-A511-73E7445C51B0}" type="presOf" srcId="{CE5F70FE-ED24-4097-A57A-3D2E582E8A06}" destId="{3BFA46A7-5769-45F3-BA85-4368EFDADC6F}" srcOrd="0" destOrd="0" presId="urn:microsoft.com/office/officeart/2005/8/layout/orgChart1"/>
    <dgm:cxn modelId="{17CB61CC-D978-4CF1-8702-B43E5C741710}" srcId="{C726D697-5480-4BD5-93B2-A166DEE14E60}" destId="{16EFBBDE-2280-4530-BCB2-6FB630AE468D}" srcOrd="0" destOrd="0" parTransId="{8E088D58-3310-4172-844E-F483D4F9F5F8}" sibTransId="{0C4839B8-A629-48EB-B693-157ADD90870D}"/>
    <dgm:cxn modelId="{E25C08D4-7387-494D-8190-B79F6B9FCD5D}" srcId="{16EFBBDE-2280-4530-BCB2-6FB630AE468D}" destId="{D3E3379D-2F25-4E5F-B7DC-EA88C3B08D47}" srcOrd="0" destOrd="0" parTransId="{47EF86E1-D313-4894-8353-E88FC9C2CA93}" sibTransId="{70E01FFE-E061-4EDD-8D18-E4A1BA04AD46}"/>
    <dgm:cxn modelId="{AB98C7D9-843F-4AD4-A18A-652F3706F3AF}" type="presOf" srcId="{D3E3379D-2F25-4E5F-B7DC-EA88C3B08D47}" destId="{9851B54D-C02A-4D15-B05E-B523C0FACE7D}" srcOrd="1" destOrd="0" presId="urn:microsoft.com/office/officeart/2005/8/layout/orgChart1"/>
    <dgm:cxn modelId="{61241BDD-AD73-43B0-98BD-D00F4AB49823}" type="presOf" srcId="{D3E3379D-2F25-4E5F-B7DC-EA88C3B08D47}" destId="{284F963C-E71E-4001-9E9B-5599D4BE98CA}" srcOrd="0" destOrd="0" presId="urn:microsoft.com/office/officeart/2005/8/layout/orgChart1"/>
    <dgm:cxn modelId="{0B1051DD-9B32-4C64-A903-DFF4D40E2ECD}" type="presOf" srcId="{633A684D-643A-4F0D-9E80-550BA591E6A8}" destId="{2D97152E-A3F6-48F9-84D7-712F571D1097}" srcOrd="0" destOrd="0" presId="urn:microsoft.com/office/officeart/2005/8/layout/orgChart1"/>
    <dgm:cxn modelId="{97A605EC-215A-416A-933B-2E3BDB29D565}" type="presOf" srcId="{16EFBBDE-2280-4530-BCB2-6FB630AE468D}" destId="{114F6376-9A50-4AAE-8AEA-09EFD1932CDA}" srcOrd="0" destOrd="0" presId="urn:microsoft.com/office/officeart/2005/8/layout/orgChart1"/>
    <dgm:cxn modelId="{A6B51AED-9393-4E46-9FE1-F6D03E195180}" type="presOf" srcId="{47EF86E1-D313-4894-8353-E88FC9C2CA93}" destId="{26701D29-CF87-4809-A112-BDEF22A41ACD}" srcOrd="0" destOrd="0" presId="urn:microsoft.com/office/officeart/2005/8/layout/orgChart1"/>
    <dgm:cxn modelId="{0473B7ED-F9A4-4E4E-829C-B150CD967891}" type="presOf" srcId="{90A3C5CE-3DD8-4763-960F-14B8F40F7E8B}" destId="{C204B55C-7FD2-49B3-B5BE-450916838140}" srcOrd="1" destOrd="0" presId="urn:microsoft.com/office/officeart/2005/8/layout/orgChart1"/>
    <dgm:cxn modelId="{4DD9CAF2-5E82-4FE0-B2C3-CA9424FEA757}" type="presOf" srcId="{C726D697-5480-4BD5-93B2-A166DEE14E60}" destId="{697DC246-1515-4E0F-99AF-9EFB606E95AC}" srcOrd="0" destOrd="0" presId="urn:microsoft.com/office/officeart/2005/8/layout/orgChart1"/>
    <dgm:cxn modelId="{DC78F7F5-185E-4D05-94DC-6FF06117537F}" srcId="{16EFBBDE-2280-4530-BCB2-6FB630AE468D}" destId="{90A3C5CE-3DD8-4763-960F-14B8F40F7E8B}" srcOrd="1" destOrd="0" parTransId="{CE5F70FE-ED24-4097-A57A-3D2E582E8A06}" sibTransId="{54B9D5E1-6396-4B1C-89E7-418D978759A6}"/>
    <dgm:cxn modelId="{3C7FE9CC-9C14-49BF-A193-7C14914F2247}" type="presParOf" srcId="{697DC246-1515-4E0F-99AF-9EFB606E95AC}" destId="{BB3A4A70-A015-4A13-A2CE-D8D64CADB0EC}" srcOrd="0" destOrd="0" presId="urn:microsoft.com/office/officeart/2005/8/layout/orgChart1"/>
    <dgm:cxn modelId="{8E22B531-892E-4CDD-8E9E-7020345F174E}" type="presParOf" srcId="{BB3A4A70-A015-4A13-A2CE-D8D64CADB0EC}" destId="{9001189A-2370-4010-BB50-CE3640AF68D8}" srcOrd="0" destOrd="0" presId="urn:microsoft.com/office/officeart/2005/8/layout/orgChart1"/>
    <dgm:cxn modelId="{5071E237-78B5-4C1A-A41A-38955F837E2C}" type="presParOf" srcId="{9001189A-2370-4010-BB50-CE3640AF68D8}" destId="{114F6376-9A50-4AAE-8AEA-09EFD1932CDA}" srcOrd="0" destOrd="0" presId="urn:microsoft.com/office/officeart/2005/8/layout/orgChart1"/>
    <dgm:cxn modelId="{FCB53AFC-3CA0-427A-899E-01A91FF4293D}" type="presParOf" srcId="{9001189A-2370-4010-BB50-CE3640AF68D8}" destId="{C13D0D8E-6D94-4F05-887D-C6A8D76D4470}" srcOrd="1" destOrd="0" presId="urn:microsoft.com/office/officeart/2005/8/layout/orgChart1"/>
    <dgm:cxn modelId="{66798476-C4B9-41E3-A46C-D491419E735D}" type="presParOf" srcId="{BB3A4A70-A015-4A13-A2CE-D8D64CADB0EC}" destId="{F9E91FC5-7524-401D-B14E-6ED9FC860427}" srcOrd="1" destOrd="0" presId="urn:microsoft.com/office/officeart/2005/8/layout/orgChart1"/>
    <dgm:cxn modelId="{472B1D0C-DE5B-46B8-8401-EFF3BEDDD567}" type="presParOf" srcId="{F9E91FC5-7524-401D-B14E-6ED9FC860427}" destId="{26701D29-CF87-4809-A112-BDEF22A41ACD}" srcOrd="0" destOrd="0" presId="urn:microsoft.com/office/officeart/2005/8/layout/orgChart1"/>
    <dgm:cxn modelId="{F78D28DF-870B-4A71-94A3-FA3829795970}" type="presParOf" srcId="{F9E91FC5-7524-401D-B14E-6ED9FC860427}" destId="{057F95B6-0DC8-4F6A-B7E6-F8C6BB847157}" srcOrd="1" destOrd="0" presId="urn:microsoft.com/office/officeart/2005/8/layout/orgChart1"/>
    <dgm:cxn modelId="{C50869D9-174F-414B-9757-49129FB01CCB}" type="presParOf" srcId="{057F95B6-0DC8-4F6A-B7E6-F8C6BB847157}" destId="{2C86B4AB-756F-4C3B-A52E-7747CEA51270}" srcOrd="0" destOrd="0" presId="urn:microsoft.com/office/officeart/2005/8/layout/orgChart1"/>
    <dgm:cxn modelId="{5EB4380E-5DCA-478F-9949-7D7BAF60EA4F}" type="presParOf" srcId="{2C86B4AB-756F-4C3B-A52E-7747CEA51270}" destId="{284F963C-E71E-4001-9E9B-5599D4BE98CA}" srcOrd="0" destOrd="0" presId="urn:microsoft.com/office/officeart/2005/8/layout/orgChart1"/>
    <dgm:cxn modelId="{CD23FB3C-4DA4-4553-AAA7-EA11C8995692}" type="presParOf" srcId="{2C86B4AB-756F-4C3B-A52E-7747CEA51270}" destId="{9851B54D-C02A-4D15-B05E-B523C0FACE7D}" srcOrd="1" destOrd="0" presId="urn:microsoft.com/office/officeart/2005/8/layout/orgChart1"/>
    <dgm:cxn modelId="{BE4C3015-93A2-4660-BF84-BBCDAEDD3991}" type="presParOf" srcId="{057F95B6-0DC8-4F6A-B7E6-F8C6BB847157}" destId="{396CE0E9-CE1E-48EF-9CB7-EB1485C7D843}" srcOrd="1" destOrd="0" presId="urn:microsoft.com/office/officeart/2005/8/layout/orgChart1"/>
    <dgm:cxn modelId="{0FBB849F-83AE-409C-93EF-46EAE61E25B0}" type="presParOf" srcId="{057F95B6-0DC8-4F6A-B7E6-F8C6BB847157}" destId="{EE9D8297-0061-4F0B-87FE-83E597F93CFF}" srcOrd="2" destOrd="0" presId="urn:microsoft.com/office/officeart/2005/8/layout/orgChart1"/>
    <dgm:cxn modelId="{9506BF0C-BAD5-4312-B6B4-A64D1CA79D93}" type="presParOf" srcId="{F9E91FC5-7524-401D-B14E-6ED9FC860427}" destId="{3BFA46A7-5769-45F3-BA85-4368EFDADC6F}" srcOrd="2" destOrd="0" presId="urn:microsoft.com/office/officeart/2005/8/layout/orgChart1"/>
    <dgm:cxn modelId="{0B850627-B7DE-47E1-8AF6-F11FD62C64BE}" type="presParOf" srcId="{F9E91FC5-7524-401D-B14E-6ED9FC860427}" destId="{D2F643A3-B625-4707-8302-0C1A77F0AD55}" srcOrd="3" destOrd="0" presId="urn:microsoft.com/office/officeart/2005/8/layout/orgChart1"/>
    <dgm:cxn modelId="{4A34FF59-040D-450D-85A7-F17E0FCEE0FF}" type="presParOf" srcId="{D2F643A3-B625-4707-8302-0C1A77F0AD55}" destId="{405CA7BD-4814-4096-A901-6F2D930CCABF}" srcOrd="0" destOrd="0" presId="urn:microsoft.com/office/officeart/2005/8/layout/orgChart1"/>
    <dgm:cxn modelId="{3267C8DD-93B9-425F-84A4-59AB05694C4F}" type="presParOf" srcId="{405CA7BD-4814-4096-A901-6F2D930CCABF}" destId="{2D973184-C1B9-4EFC-881D-CF5F1D3B5BF2}" srcOrd="0" destOrd="0" presId="urn:microsoft.com/office/officeart/2005/8/layout/orgChart1"/>
    <dgm:cxn modelId="{724C4C68-CCA4-44F3-926E-55EE2B7A5927}" type="presParOf" srcId="{405CA7BD-4814-4096-A901-6F2D930CCABF}" destId="{C204B55C-7FD2-49B3-B5BE-450916838140}" srcOrd="1" destOrd="0" presId="urn:microsoft.com/office/officeart/2005/8/layout/orgChart1"/>
    <dgm:cxn modelId="{AF41894D-950A-4111-A663-353360E24CEA}" type="presParOf" srcId="{D2F643A3-B625-4707-8302-0C1A77F0AD55}" destId="{3AA9EAED-6165-4C29-BDDB-5A0B4700294E}" srcOrd="1" destOrd="0" presId="urn:microsoft.com/office/officeart/2005/8/layout/orgChart1"/>
    <dgm:cxn modelId="{FE2300A5-3B27-4554-983E-F77CC42818B9}" type="presParOf" srcId="{D2F643A3-B625-4707-8302-0C1A77F0AD55}" destId="{D093B327-13B3-450A-BAC2-AFB039FD1730}" srcOrd="2" destOrd="0" presId="urn:microsoft.com/office/officeart/2005/8/layout/orgChart1"/>
    <dgm:cxn modelId="{14371AC3-293E-4A0D-B83D-93450CDD41BD}" type="presParOf" srcId="{F9E91FC5-7524-401D-B14E-6ED9FC860427}" destId="{2D97152E-A3F6-48F9-84D7-712F571D1097}" srcOrd="4" destOrd="0" presId="urn:microsoft.com/office/officeart/2005/8/layout/orgChart1"/>
    <dgm:cxn modelId="{B01840C4-AA25-4576-A7EE-1344A9356F17}" type="presParOf" srcId="{F9E91FC5-7524-401D-B14E-6ED9FC860427}" destId="{DBA7FAC4-95F4-48AB-977D-BA5D9B13BD41}" srcOrd="5" destOrd="0" presId="urn:microsoft.com/office/officeart/2005/8/layout/orgChart1"/>
    <dgm:cxn modelId="{588561D1-38EA-468F-8D92-749E4412B743}" type="presParOf" srcId="{DBA7FAC4-95F4-48AB-977D-BA5D9B13BD41}" destId="{FAB8064F-61EF-4C0F-A023-672D7CB58511}" srcOrd="0" destOrd="0" presId="urn:microsoft.com/office/officeart/2005/8/layout/orgChart1"/>
    <dgm:cxn modelId="{9A53C74A-3155-4F24-BF48-AC465C01EC4B}" type="presParOf" srcId="{FAB8064F-61EF-4C0F-A023-672D7CB58511}" destId="{17BB9961-CFD0-4E3B-BAE1-E936ACCB9BF2}" srcOrd="0" destOrd="0" presId="urn:microsoft.com/office/officeart/2005/8/layout/orgChart1"/>
    <dgm:cxn modelId="{94725ECE-46D6-4D4C-95FF-1E109FBC46DC}" type="presParOf" srcId="{FAB8064F-61EF-4C0F-A023-672D7CB58511}" destId="{22F59E8B-5975-4AB5-86D2-72005AA55903}" srcOrd="1" destOrd="0" presId="urn:microsoft.com/office/officeart/2005/8/layout/orgChart1"/>
    <dgm:cxn modelId="{0528332F-5289-4038-B5CE-0A7C815569AA}" type="presParOf" srcId="{DBA7FAC4-95F4-48AB-977D-BA5D9B13BD41}" destId="{BDDC355C-C5D4-4DAB-8A6B-6E911842AF64}" srcOrd="1" destOrd="0" presId="urn:microsoft.com/office/officeart/2005/8/layout/orgChart1"/>
    <dgm:cxn modelId="{F19D0FBD-ED42-4BCD-A060-C0D3B5F47A5F}" type="presParOf" srcId="{DBA7FAC4-95F4-48AB-977D-BA5D9B13BD41}" destId="{B5DB6E3C-A1FD-407A-A9FD-88C82480D1A9}" srcOrd="2" destOrd="0" presId="urn:microsoft.com/office/officeart/2005/8/layout/orgChart1"/>
    <dgm:cxn modelId="{665FA103-A070-4FFB-A54C-4DC3E3D006AE}" type="presParOf" srcId="{BB3A4A70-A015-4A13-A2CE-D8D64CADB0EC}" destId="{9C11CDB9-F701-41E6-8D37-193570A6FF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F0303-A449-48B5-8209-8FC465029125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Page Specs</a:t>
          </a:r>
        </a:p>
      </dsp:txBody>
      <dsp:txXfrm>
        <a:off x="33106" y="1726125"/>
        <a:ext cx="1535772" cy="899086"/>
      </dsp:txXfrm>
    </dsp:sp>
    <dsp:sp modelId="{9329377E-A1E7-4DF8-8892-8F07F83F66FB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56023" y="2057245"/>
        <a:ext cx="236210" cy="236847"/>
      </dsp:txXfrm>
    </dsp:sp>
    <dsp:sp modelId="{E795324E-40E7-44AC-AA96-9B20A895CAF8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HTML</a:t>
          </a:r>
        </a:p>
      </dsp:txBody>
      <dsp:txXfrm>
        <a:off x="2261510" y="1726125"/>
        <a:ext cx="1535772" cy="899086"/>
      </dsp:txXfrm>
    </dsp:sp>
    <dsp:sp modelId="{12C6BF61-8684-4248-93BB-BC6D50F2BA36}">
      <dsp:nvSpPr>
        <dsp:cNvPr id="0" name=""/>
        <dsp:cNvSpPr/>
      </dsp:nvSpPr>
      <dsp:spPr>
        <a:xfrm rot="3057711">
          <a:off x="3454423" y="2710618"/>
          <a:ext cx="337608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73168" y="2750233"/>
        <a:ext cx="236326" cy="236847"/>
      </dsp:txXfrm>
    </dsp:sp>
    <dsp:sp modelId="{63917546-F90A-401D-A047-1C20964CA0CC}">
      <dsp:nvSpPr>
        <dsp:cNvPr id="0" name=""/>
        <dsp:cNvSpPr/>
      </dsp:nvSpPr>
      <dsp:spPr>
        <a:xfrm>
          <a:off x="3409164" y="3147956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Flavour</a:t>
          </a:r>
          <a:r>
            <a:rPr lang="en-US" sz="2200" kern="1200" dirty="0"/>
            <a:t> Text (EN/FR)</a:t>
          </a:r>
        </a:p>
      </dsp:txBody>
      <dsp:txXfrm>
        <a:off x="3437136" y="3175928"/>
        <a:ext cx="1535772" cy="899086"/>
      </dsp:txXfrm>
    </dsp:sp>
    <dsp:sp modelId="{7308C23E-B786-42B6-9939-A5586759A2F9}">
      <dsp:nvSpPr>
        <dsp:cNvPr id="0" name=""/>
        <dsp:cNvSpPr/>
      </dsp:nvSpPr>
      <dsp:spPr>
        <a:xfrm rot="18778172">
          <a:off x="4708716" y="2692677"/>
          <a:ext cx="36273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26040" y="2811439"/>
        <a:ext cx="253913" cy="236847"/>
      </dsp:txXfrm>
    </dsp:sp>
    <dsp:sp modelId="{F2258842-13A8-40F3-A082-8F2CE60BA2B1}">
      <dsp:nvSpPr>
        <dsp:cNvPr id="0" name=""/>
        <dsp:cNvSpPr/>
      </dsp:nvSpPr>
      <dsp:spPr>
        <a:xfrm>
          <a:off x="4765290" y="1692137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CSS</a:t>
          </a:r>
        </a:p>
      </dsp:txBody>
      <dsp:txXfrm>
        <a:off x="4793262" y="1720109"/>
        <a:ext cx="1535772" cy="899086"/>
      </dsp:txXfrm>
    </dsp:sp>
    <dsp:sp modelId="{4950C858-842E-4C8C-8DEA-C8642231D8E8}">
      <dsp:nvSpPr>
        <dsp:cNvPr id="0" name=""/>
        <dsp:cNvSpPr/>
      </dsp:nvSpPr>
      <dsp:spPr>
        <a:xfrm rot="6697">
          <a:off x="6731243" y="1975331"/>
          <a:ext cx="793382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731243" y="2054165"/>
        <a:ext cx="674959" cy="236847"/>
      </dsp:txXfrm>
    </dsp:sp>
    <dsp:sp modelId="{09BBFBAE-919D-47C0-BE25-1B7727C504D1}">
      <dsp:nvSpPr>
        <dsp:cNvPr id="0" name=""/>
        <dsp:cNvSpPr/>
      </dsp:nvSpPr>
      <dsp:spPr>
        <a:xfrm>
          <a:off x="7853953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Finished</a:t>
          </a:r>
        </a:p>
      </dsp:txBody>
      <dsp:txXfrm>
        <a:off x="7881925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7152E-A3F6-48F9-84D7-712F571D1097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A46A7-5769-45F3-BA85-4368EFDADC6F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01D29-CF87-4809-A112-BDEF22A41ACD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F6376-9A50-4AAE-8AEA-09EFD1932CDA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Index </a:t>
          </a:r>
        </a:p>
      </dsp:txBody>
      <dsp:txXfrm>
        <a:off x="3720638" y="315702"/>
        <a:ext cx="3074323" cy="1537161"/>
      </dsp:txXfrm>
    </dsp:sp>
    <dsp:sp modelId="{284F963C-E71E-4001-9E9B-5599D4BE98CA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06" y="2498473"/>
        <a:ext cx="3074323" cy="1537161"/>
      </dsp:txXfrm>
    </dsp:sp>
    <dsp:sp modelId="{2D973184-C1B9-4EFC-881D-CF5F1D3B5BF2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720638" y="2498473"/>
        <a:ext cx="3074323" cy="1537161"/>
      </dsp:txXfrm>
    </dsp:sp>
    <dsp:sp modelId="{17BB9961-CFD0-4E3B-BAE1-E936ACCB9BF2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C35E-5263-43CE-BE8D-6024A2640EC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E3104-7D3E-449D-8071-95D9DB746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what you want to be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E3104-7D3E-449D-8071-95D9DB746F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A612-C599-837B-8B4E-833F535AF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ECA1C-1C54-AEE3-2101-DCF626426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ACDD-5B72-4DC3-E3EA-E2A278A2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0A51-FBA4-F85C-4F6B-B0140EE2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A1D9-4894-3148-4FAD-F199E2A5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9558-A611-7570-BC30-193FA8E3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79858-6B03-A830-9DDD-29A53551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A416-AC57-FF5B-62B7-F3BE7E19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78D1-91F2-5563-8780-80F97C0A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73A9-E331-0F6D-648A-3DDBD0CE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4F29C-A0F7-5568-CA42-992E5C25E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FE565-F253-6819-B199-40F61805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BECE-C43C-EA76-6632-EBC74692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1B93-DCA0-7DAD-CD6A-1AA8A5C2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993A-A62D-77B8-E21F-3506A145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C6D8-3EAF-3F6D-3D24-E33D0AC8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1222-9DE6-03DD-8E67-22B0D0E0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4A56D-3B37-FCC0-A64C-00CB59A9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E651-D93A-FC0B-E45B-B72BDA7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7CD6-A029-DCF4-FCDA-89727AAA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862B-A3F9-40B2-8C64-8AFB8452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F63E-66BC-5FBF-992F-02DAE619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5C51-231E-F128-42A1-5399C5F7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8C50-2876-5381-5F1A-499BEDBD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10D5-10F1-F5D5-ED3B-10827119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3AF9-758A-07F6-B7B1-663ACB62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510B-8476-385F-217D-660F9BC4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C4597-9EEE-120C-81B5-B8EBAAEC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CF11C-4790-1823-C5B0-5AF8F730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E1D0-B82F-56D2-76CA-34FF17F8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B2AD-6086-3C27-DC58-B8F1046B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C434-5067-F719-7A63-95A25DF6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BDFC-FE62-2107-EA38-D764E7DF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99A4-171E-B032-A7B5-92501A389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F353-57D7-0B73-817E-5E0C6A9DD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C102D-890F-2FB8-DBE3-5A083F56B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E1DC1-AD08-826D-A961-8E2E9A2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91F69-CEE7-0323-4DA6-802E63E3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6A544-404A-68FE-89A4-DF47D935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119C-85DF-17C3-7E9C-2CE5E83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258AB-81C2-67C6-16D1-6CE31A8B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ECC4F-399D-95AC-9F47-0C5FA0B6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11399-EDB5-E936-DE33-1D46091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AE0AB-F5C6-DCC2-2E87-4B233287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BBDBC-1AED-0F2C-DBCB-73734AE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4E9B-2AD0-16C2-3C53-8CCDA29A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3F41-7D40-6B70-991C-ADA07667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F4E2-F036-2A22-999C-53F14556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1543F-FAC2-6AC7-0C63-DCD8AAEB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0F08-91F8-89E0-45E4-A36E8D4D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450D-7F27-BB24-6B78-142C2F66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8EF2-11A4-566E-1292-EEF1BDF3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3814-B250-6545-DF3D-238AB68D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C26AE-C8A2-821F-2539-864A898F6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F737-DBAE-A881-CEDB-E07267987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D373-E290-12F1-2CF1-121A636F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422B-131A-C457-AC1D-F68CB525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13F7-2085-9996-3164-476A6A60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A0A69-7CE5-27FC-947E-22A7B792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4046-ABE4-DF87-3C4D-9C06EB527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E9E4-26AC-BDCA-0D17-656F39380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F8DE-38DB-C612-EE73-C7C54916E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8535-D88A-49E0-F7A4-58C16DF4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FD41-4328-AF43-ACD8-D358806A3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Sunny Side of the Moon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150F0-3655-80EE-1081-F7A218615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 28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</p:txBody>
      </p:sp>
    </p:spTree>
    <p:extLst>
      <p:ext uri="{BB962C8B-B14F-4D97-AF65-F5344CB8AC3E}">
        <p14:creationId xmlns:p14="http://schemas.microsoft.com/office/powerpoint/2010/main" val="155227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02CF-F02F-350C-7472-6C266116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D59D-BBF1-151E-130C-D4813F05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38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Header/Footer Group – </a:t>
            </a:r>
          </a:p>
          <a:p>
            <a:r>
              <a:rPr lang="en-US" dirty="0"/>
              <a:t>Individual HTML Group: </a:t>
            </a:r>
          </a:p>
          <a:p>
            <a:pPr lvl="1"/>
            <a:r>
              <a:rPr lang="en-US" dirty="0"/>
              <a:t>Index : Ali</a:t>
            </a:r>
          </a:p>
          <a:p>
            <a:pPr lvl="1"/>
            <a:r>
              <a:rPr lang="en-US" dirty="0"/>
              <a:t>Packages: Rami</a:t>
            </a:r>
          </a:p>
          <a:p>
            <a:pPr lvl="1"/>
            <a:r>
              <a:rPr lang="en-US" dirty="0"/>
              <a:t>Booking: Mitch - Edgar</a:t>
            </a:r>
          </a:p>
          <a:p>
            <a:pPr lvl="1"/>
            <a:r>
              <a:rPr lang="en-US" dirty="0"/>
              <a:t>booking success: Matt</a:t>
            </a:r>
          </a:p>
          <a:p>
            <a:pPr lvl="1"/>
            <a:r>
              <a:rPr lang="en-US" dirty="0"/>
              <a:t>about </a:t>
            </a:r>
            <a:r>
              <a:rPr lang="en-US" dirty="0" err="1"/>
              <a:t>faq</a:t>
            </a:r>
            <a:r>
              <a:rPr lang="en-US" dirty="0"/>
              <a:t> : Dmitry</a:t>
            </a:r>
          </a:p>
          <a:p>
            <a:pPr lvl="1"/>
            <a:r>
              <a:rPr lang="en-US" dirty="0"/>
              <a:t>Nav/Foot: Rami</a:t>
            </a:r>
          </a:p>
          <a:p>
            <a:r>
              <a:rPr lang="en-US" dirty="0"/>
              <a:t>CSS Styling Group Chief: Matt</a:t>
            </a:r>
          </a:p>
          <a:p>
            <a:r>
              <a:rPr lang="en-US" dirty="0" err="1"/>
              <a:t>Flavour</a:t>
            </a:r>
            <a:r>
              <a:rPr lang="en-US" dirty="0"/>
              <a:t> Text Group: Dmitry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the text is about and </a:t>
            </a:r>
            <a:r>
              <a:rPr lang="en-US" dirty="0" err="1"/>
              <a:t>approx</a:t>
            </a:r>
            <a:r>
              <a:rPr lang="en-US" dirty="0"/>
              <a:t> # of words</a:t>
            </a:r>
          </a:p>
          <a:p>
            <a:pPr marL="0" indent="0">
              <a:buNone/>
            </a:pPr>
            <a:r>
              <a:rPr lang="en-US" dirty="0"/>
              <a:t>B to C sales tactics</a:t>
            </a:r>
          </a:p>
        </p:txBody>
      </p:sp>
    </p:spTree>
    <p:extLst>
      <p:ext uri="{BB962C8B-B14F-4D97-AF65-F5344CB8AC3E}">
        <p14:creationId xmlns:p14="http://schemas.microsoft.com/office/powerpoint/2010/main" val="38760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FA1B-964A-4407-880F-F6067E2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2B1E-2386-6EC6-EDAC-CEC82499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</a:p>
          <a:p>
            <a:r>
              <a:rPr lang="en-US" dirty="0"/>
              <a:t>Update </a:t>
            </a:r>
            <a:r>
              <a:rPr lang="en-US" dirty="0" err="1"/>
              <a:t>Nav+Foot</a:t>
            </a:r>
            <a:r>
              <a:rPr lang="en-US" dirty="0"/>
              <a:t> (</a:t>
            </a:r>
            <a:r>
              <a:rPr lang="en-US" dirty="0" err="1"/>
              <a:t>ali</a:t>
            </a:r>
            <a:r>
              <a:rPr lang="en-US" dirty="0"/>
              <a:t>-&gt;index and Matt-success)</a:t>
            </a:r>
          </a:p>
          <a:p>
            <a:r>
              <a:rPr lang="en-US" dirty="0"/>
              <a:t>Update </a:t>
            </a:r>
            <a:r>
              <a:rPr lang="en-US" dirty="0" err="1"/>
              <a:t>bg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Faq</a:t>
            </a:r>
            <a:r>
              <a:rPr lang="en-US" dirty="0"/>
              <a:t> </a:t>
            </a:r>
            <a:r>
              <a:rPr lang="en-US" dirty="0" err="1"/>
              <a:t>bg</a:t>
            </a:r>
            <a:endParaRPr lang="en-US" dirty="0"/>
          </a:p>
          <a:p>
            <a:pPr lvl="1"/>
            <a:r>
              <a:rPr lang="en-US" dirty="0"/>
              <a:t>Landing pad form</a:t>
            </a:r>
          </a:p>
          <a:p>
            <a:r>
              <a:rPr lang="en-US" dirty="0"/>
              <a:t>Delete Form.html</a:t>
            </a:r>
          </a:p>
          <a:p>
            <a:r>
              <a:rPr lang="en-US" dirty="0"/>
              <a:t>Have working links for everything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9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3BAB-D21A-C701-516D-E8D32B1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C147-D140-662B-0526-CC71F032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Project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presentation of site vision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Deciding on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into working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Goals for Tomorrow – Individual per group – posted on git board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2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31BC-866E-C0E7-9BE7-638323F3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5691-7FE2-6328-ED4A-7A6A0199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F0"/>
                </a:solidFill>
              </a:rPr>
              <a:t>Thursday: Working Group Division + Work Start + MVP&amp;WOW defined</a:t>
            </a:r>
          </a:p>
          <a:p>
            <a:endParaRPr lang="en-US" dirty="0"/>
          </a:p>
          <a:p>
            <a:r>
              <a:rPr lang="en-US" dirty="0"/>
              <a:t>Friday: Work on Project</a:t>
            </a:r>
          </a:p>
          <a:p>
            <a:endParaRPr lang="en-US" dirty="0"/>
          </a:p>
          <a:p>
            <a:r>
              <a:rPr lang="en-US" dirty="0"/>
              <a:t>Saturday: MVP Running by Midnight</a:t>
            </a:r>
          </a:p>
          <a:p>
            <a:endParaRPr lang="en-US" dirty="0"/>
          </a:p>
          <a:p>
            <a:r>
              <a:rPr lang="en-US" dirty="0"/>
              <a:t>Sunday: Wow factor + Presentation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Monday: PRESENTATION + SUBMISSION</a:t>
            </a:r>
          </a:p>
        </p:txBody>
      </p:sp>
    </p:spTree>
    <p:extLst>
      <p:ext uri="{BB962C8B-B14F-4D97-AF65-F5344CB8AC3E}">
        <p14:creationId xmlns:p14="http://schemas.microsoft.com/office/powerpoint/2010/main" val="4042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01D5-FE79-CE82-4503-51F62F36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ED4EA7-4054-74DC-C359-D63CD8931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7228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19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F481-EB15-5039-D647-E158D42E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08C4-86B1-2C48-E04A-3E792448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Body Content</a:t>
            </a:r>
          </a:p>
          <a:p>
            <a:pPr lvl="1"/>
            <a:r>
              <a:rPr lang="en-US" dirty="0"/>
              <a:t>Layout Diagram</a:t>
            </a:r>
          </a:p>
          <a:p>
            <a:pPr lvl="1"/>
            <a:r>
              <a:rPr lang="en-US" dirty="0"/>
              <a:t>Content (e.g. 1 block of text explaining a form + Form)</a:t>
            </a:r>
          </a:p>
          <a:p>
            <a:r>
              <a:rPr lang="en-US" dirty="0"/>
              <a:t>Header/Footer Content</a:t>
            </a:r>
          </a:p>
        </p:txBody>
      </p:sp>
    </p:spTree>
    <p:extLst>
      <p:ext uri="{BB962C8B-B14F-4D97-AF65-F5344CB8AC3E}">
        <p14:creationId xmlns:p14="http://schemas.microsoft.com/office/powerpoint/2010/main" val="78489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1837-8116-C6E0-C406-E819542F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Groups + Group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2F85-2EA7-8D0A-2053-86A5F249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Header/Footer Group – Don’t forget EN/FR</a:t>
            </a:r>
          </a:p>
          <a:p>
            <a:r>
              <a:rPr lang="en-US" dirty="0"/>
              <a:t>Individual HTML Group – Page specs should be done in consult of CSS Group</a:t>
            </a:r>
          </a:p>
          <a:p>
            <a:r>
              <a:rPr lang="en-US" dirty="0"/>
              <a:t>CSS Styling Group</a:t>
            </a:r>
          </a:p>
          <a:p>
            <a:r>
              <a:rPr lang="en-US" dirty="0" err="1"/>
              <a:t>Flavour</a:t>
            </a:r>
            <a:r>
              <a:rPr lang="en-US" dirty="0"/>
              <a:t> Text Group</a:t>
            </a:r>
          </a:p>
        </p:txBody>
      </p:sp>
    </p:spTree>
    <p:extLst>
      <p:ext uri="{BB962C8B-B14F-4D97-AF65-F5344CB8AC3E}">
        <p14:creationId xmlns:p14="http://schemas.microsoft.com/office/powerpoint/2010/main" val="28732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8CA-4AD0-3085-F751-49A56AA6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6FF2-695B-81AF-D303-087195CD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Questions/Clarification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Discussion</a:t>
            </a:r>
          </a:p>
        </p:txBody>
      </p:sp>
    </p:spTree>
    <p:extLst>
      <p:ext uri="{BB962C8B-B14F-4D97-AF65-F5344CB8AC3E}">
        <p14:creationId xmlns:p14="http://schemas.microsoft.com/office/powerpoint/2010/main" val="298345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21F-E860-8734-9EAE-29E8A188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0FD5C-6145-FFDC-33EA-8ECEBB933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15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79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5F0F-8684-8644-EECB-F7EAC1C9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04F0-2356-F330-9096-CAFCF1ED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Splash (wow)</a:t>
            </a:r>
            <a:r>
              <a:rPr lang="en-US" sz="2000" dirty="0"/>
              <a:t>: Countdown till next launch  + large simple 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bg</a:t>
            </a:r>
            <a:r>
              <a:rPr lang="en-US" sz="2000" dirty="0"/>
              <a:t> + weather</a:t>
            </a:r>
            <a:br>
              <a:rPr lang="en-US" sz="2000" dirty="0"/>
            </a:br>
            <a:r>
              <a:rPr lang="en-US" sz="2000" dirty="0"/>
              <a:t>Index*: Very attractive large </a:t>
            </a:r>
            <a:r>
              <a:rPr lang="en-US" sz="2000" dirty="0" err="1"/>
              <a:t>imgs</a:t>
            </a:r>
            <a:r>
              <a:rPr lang="en-US" sz="2000" dirty="0"/>
              <a:t> for each nav </a:t>
            </a:r>
            <a:r>
              <a:rPr lang="en-US" sz="2000" dirty="0" err="1"/>
              <a:t>item+</a:t>
            </a:r>
            <a:r>
              <a:rPr lang="en-US" sz="2000" dirty="0" err="1">
                <a:solidFill>
                  <a:srgbClr val="FF0000"/>
                </a:solidFill>
              </a:rPr>
              <a:t>Rotating</a:t>
            </a:r>
            <a:r>
              <a:rPr lang="en-US" sz="2000" dirty="0">
                <a:solidFill>
                  <a:srgbClr val="FF0000"/>
                </a:solidFill>
              </a:rPr>
              <a:t> Moon WOW</a:t>
            </a:r>
            <a:r>
              <a:rPr lang="en-US" sz="2000" dirty="0"/>
              <a:t>+ Ideal package + Nav +</a:t>
            </a:r>
            <a:r>
              <a:rPr lang="en-US" sz="2000" dirty="0">
                <a:solidFill>
                  <a:srgbClr val="FF0000"/>
                </a:solidFill>
              </a:rPr>
              <a:t>light/dark</a:t>
            </a:r>
            <a:r>
              <a:rPr lang="en-US" sz="2000" dirty="0"/>
              <a:t>+ Footer (</a:t>
            </a:r>
            <a:r>
              <a:rPr lang="en-US" sz="2000" dirty="0" err="1"/>
              <a:t>fb+ig+tw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FF0000"/>
                </a:solidFill>
              </a:rPr>
              <a:t>investor wow</a:t>
            </a:r>
            <a:r>
              <a:rPr lang="en-US" sz="2000" dirty="0"/>
              <a:t>, dead links (careers, environmental policy, health requirements)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Packages*: 3-4 packages* (Dome [ballroom dance, 0g basketball] – Explore – Dome + Explore ) + activities (5*fully fleshed-</a:t>
            </a:r>
            <a:r>
              <a:rPr lang="en-US" sz="2000" dirty="0">
                <a:solidFill>
                  <a:srgbClr val="FF0000"/>
                </a:solidFill>
              </a:rPr>
              <a:t>15wow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Booking*: form (packages&gt;length of stay/launch day/room size/ name/ </a:t>
            </a:r>
            <a:r>
              <a:rPr lang="en-US" sz="2000" dirty="0">
                <a:solidFill>
                  <a:srgbClr val="FF0000"/>
                </a:solidFill>
              </a:rPr>
              <a:t>Dogecoin much wow</a:t>
            </a:r>
            <a:r>
              <a:rPr lang="en-US" sz="2000" dirty="0"/>
              <a:t>/ </a:t>
            </a:r>
            <a:r>
              <a:rPr lang="en-US" sz="2000" dirty="0" err="1"/>
              <a:t>phonenum</a:t>
            </a:r>
            <a:r>
              <a:rPr lang="en-US" sz="2000" dirty="0"/>
              <a:t>),</a:t>
            </a:r>
            <a:r>
              <a:rPr lang="en-US" sz="2000" dirty="0">
                <a:solidFill>
                  <a:srgbClr val="FF0000"/>
                </a:solidFill>
              </a:rPr>
              <a:t>confirmation wow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FF0000"/>
                </a:solidFill>
              </a:rPr>
              <a:t> database wow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Booking Success*: return to homepage button + time to launch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About+FAQ+contact</a:t>
            </a:r>
            <a:r>
              <a:rPr lang="en-US" sz="2000" dirty="0"/>
              <a:t>*: </a:t>
            </a:r>
            <a:r>
              <a:rPr lang="en-US" sz="2000" dirty="0" err="1"/>
              <a:t>About+</a:t>
            </a:r>
            <a:r>
              <a:rPr lang="en-US" sz="2000" dirty="0" err="1">
                <a:solidFill>
                  <a:srgbClr val="FF0000"/>
                </a:solidFill>
              </a:rPr>
              <a:t>FAQ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wow</a:t>
            </a:r>
            <a:r>
              <a:rPr lang="en-US" sz="2000" dirty="0" err="1"/>
              <a:t>+contact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560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408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Sunny Side of the Moon </vt:lpstr>
      <vt:lpstr>Goals for Today</vt:lpstr>
      <vt:lpstr>Timeline</vt:lpstr>
      <vt:lpstr>Work Pipeline</vt:lpstr>
      <vt:lpstr>Page Specs</vt:lpstr>
      <vt:lpstr>Working Groups + Group independence</vt:lpstr>
      <vt:lpstr>Presentations</vt:lpstr>
      <vt:lpstr>Directory</vt:lpstr>
      <vt:lpstr>Directory</vt:lpstr>
      <vt:lpstr>Working Groups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Sunny Side of the Moon </dc:title>
  <dc:creator>Chaouki, Rami</dc:creator>
  <cp:lastModifiedBy>Chaouki, Rami</cp:lastModifiedBy>
  <cp:revision>2</cp:revision>
  <dcterms:created xsi:type="dcterms:W3CDTF">2022-04-28T15:42:54Z</dcterms:created>
  <dcterms:modified xsi:type="dcterms:W3CDTF">2022-05-01T01:05:17Z</dcterms:modified>
</cp:coreProperties>
</file>