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8" r:id="rId2"/>
    <p:sldId id="268" r:id="rId3"/>
    <p:sldId id="259" r:id="rId4"/>
    <p:sldId id="267" r:id="rId5"/>
    <p:sldId id="271" r:id="rId6"/>
    <p:sldId id="272" r:id="rId7"/>
    <p:sldId id="260" r:id="rId8"/>
    <p:sldId id="273" r:id="rId9"/>
    <p:sldId id="274" r:id="rId10"/>
    <p:sldId id="275" r:id="rId11"/>
    <p:sldId id="276" r:id="rId12"/>
    <p:sldId id="277" r:id="rId13"/>
    <p:sldId id="282" r:id="rId14"/>
    <p:sldId id="280" r:id="rId15"/>
    <p:sldId id="278" r:id="rId16"/>
    <p:sldId id="279" r:id="rId17"/>
    <p:sldId id="283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111" d="100"/>
          <a:sy n="111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13822-F9F7-48F7-8634-0589C715CBA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2794EF-154C-4E5F-812E-C82F160E96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~</a:t>
          </a:r>
          <a:r>
            <a:rPr lang="en-US" b="1" dirty="0"/>
            <a:t>550K</a:t>
          </a:r>
          <a:r>
            <a:rPr lang="en-US" dirty="0"/>
            <a:t> reviews</a:t>
          </a:r>
        </a:p>
      </dgm:t>
    </dgm:pt>
    <dgm:pt modelId="{5FF1788B-00D2-4AD8-8864-BC5A9BF8C741}" type="parTrans" cxnId="{7E9D62D9-67D3-4320-B9C4-47A0E72943D9}">
      <dgm:prSet/>
      <dgm:spPr/>
      <dgm:t>
        <a:bodyPr/>
        <a:lstStyle/>
        <a:p>
          <a:endParaRPr lang="en-US"/>
        </a:p>
      </dgm:t>
    </dgm:pt>
    <dgm:pt modelId="{457693E4-7CE9-408A-A317-21B9321593B8}" type="sibTrans" cxnId="{7E9D62D9-67D3-4320-B9C4-47A0E72943D9}">
      <dgm:prSet/>
      <dgm:spPr/>
      <dgm:t>
        <a:bodyPr/>
        <a:lstStyle/>
        <a:p>
          <a:endParaRPr lang="en-US"/>
        </a:p>
      </dgm:t>
    </dgm:pt>
    <dgm:pt modelId="{B508B674-891C-4453-90C2-94ABCA4400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~</a:t>
          </a:r>
          <a:r>
            <a:rPr lang="en-US" b="1"/>
            <a:t>130K</a:t>
          </a:r>
          <a:r>
            <a:rPr lang="en-US"/>
            <a:t> unique users</a:t>
          </a:r>
        </a:p>
      </dgm:t>
    </dgm:pt>
    <dgm:pt modelId="{3957C858-3C90-4523-A823-6B974CAD104B}" type="parTrans" cxnId="{2B316713-FA84-464E-9B0A-8A686601965D}">
      <dgm:prSet/>
      <dgm:spPr/>
      <dgm:t>
        <a:bodyPr/>
        <a:lstStyle/>
        <a:p>
          <a:endParaRPr lang="en-US"/>
        </a:p>
      </dgm:t>
    </dgm:pt>
    <dgm:pt modelId="{2DDF7A7E-DEFE-484F-9A13-E1C8145C1490}" type="sibTrans" cxnId="{2B316713-FA84-464E-9B0A-8A686601965D}">
      <dgm:prSet/>
      <dgm:spPr/>
      <dgm:t>
        <a:bodyPr/>
        <a:lstStyle/>
        <a:p>
          <a:endParaRPr lang="en-US"/>
        </a:p>
      </dgm:t>
    </dgm:pt>
    <dgm:pt modelId="{903DB33A-D913-4D7A-AE62-83CE22E9CF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~</a:t>
          </a:r>
          <a:r>
            <a:rPr lang="en-US" b="1"/>
            <a:t>100K</a:t>
          </a:r>
          <a:r>
            <a:rPr lang="en-US"/>
            <a:t> unique items</a:t>
          </a:r>
        </a:p>
      </dgm:t>
    </dgm:pt>
    <dgm:pt modelId="{D29127E5-95AC-4C88-86A4-F1DD9F2EA045}" type="parTrans" cxnId="{3064E2C8-5C2B-4802-92D4-F2D9EF2E56C4}">
      <dgm:prSet/>
      <dgm:spPr/>
      <dgm:t>
        <a:bodyPr/>
        <a:lstStyle/>
        <a:p>
          <a:endParaRPr lang="en-US"/>
        </a:p>
      </dgm:t>
    </dgm:pt>
    <dgm:pt modelId="{374BAE9F-1E46-4B61-990D-CE513C9C9368}" type="sibTrans" cxnId="{3064E2C8-5C2B-4802-92D4-F2D9EF2E56C4}">
      <dgm:prSet/>
      <dgm:spPr/>
      <dgm:t>
        <a:bodyPr/>
        <a:lstStyle/>
        <a:p>
          <a:endParaRPr lang="en-US"/>
        </a:p>
      </dgm:t>
    </dgm:pt>
    <dgm:pt modelId="{556D9522-1FA5-4A48-AB74-79DBDBBEE159}" type="pres">
      <dgm:prSet presAssocID="{F6013822-F9F7-48F7-8634-0589C715CBA1}" presName="root" presStyleCnt="0">
        <dgm:presLayoutVars>
          <dgm:dir/>
          <dgm:resizeHandles val="exact"/>
        </dgm:presLayoutVars>
      </dgm:prSet>
      <dgm:spPr/>
    </dgm:pt>
    <dgm:pt modelId="{5BF784A9-2C58-4CCC-8E87-7D584E659580}" type="pres">
      <dgm:prSet presAssocID="{8B2794EF-154C-4E5F-812E-C82F160E968E}" presName="compNode" presStyleCnt="0"/>
      <dgm:spPr/>
    </dgm:pt>
    <dgm:pt modelId="{289DDF55-6C2C-441A-A56F-8206A59F858E}" type="pres">
      <dgm:prSet presAssocID="{8B2794EF-154C-4E5F-812E-C82F160E96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E9F53AB-CEFA-473D-B277-7F7A4324D409}" type="pres">
      <dgm:prSet presAssocID="{8B2794EF-154C-4E5F-812E-C82F160E968E}" presName="spaceRect" presStyleCnt="0"/>
      <dgm:spPr/>
    </dgm:pt>
    <dgm:pt modelId="{31413DB9-66D8-4994-AF8F-0A28B68B9862}" type="pres">
      <dgm:prSet presAssocID="{8B2794EF-154C-4E5F-812E-C82F160E968E}" presName="textRect" presStyleLbl="revTx" presStyleIdx="0" presStyleCnt="3">
        <dgm:presLayoutVars>
          <dgm:chMax val="1"/>
          <dgm:chPref val="1"/>
        </dgm:presLayoutVars>
      </dgm:prSet>
      <dgm:spPr/>
    </dgm:pt>
    <dgm:pt modelId="{038335F6-BA41-46A7-A013-FCF1329AA2E1}" type="pres">
      <dgm:prSet presAssocID="{457693E4-7CE9-408A-A317-21B9321593B8}" presName="sibTrans" presStyleCnt="0"/>
      <dgm:spPr/>
    </dgm:pt>
    <dgm:pt modelId="{51FD0A57-A11F-4B2C-98D5-7EB1E76A20E7}" type="pres">
      <dgm:prSet presAssocID="{B508B674-891C-4453-90C2-94ABCA440071}" presName="compNode" presStyleCnt="0"/>
      <dgm:spPr/>
    </dgm:pt>
    <dgm:pt modelId="{D102E9C4-4051-405B-B307-B6EA7625FE09}" type="pres">
      <dgm:prSet presAssocID="{B508B674-891C-4453-90C2-94ABCA4400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21372F0-3F3C-4DE1-9EA7-4804626D4183}" type="pres">
      <dgm:prSet presAssocID="{B508B674-891C-4453-90C2-94ABCA440071}" presName="spaceRect" presStyleCnt="0"/>
      <dgm:spPr/>
    </dgm:pt>
    <dgm:pt modelId="{8582E332-DB64-426C-8114-1DF3BD4F4C7A}" type="pres">
      <dgm:prSet presAssocID="{B508B674-891C-4453-90C2-94ABCA440071}" presName="textRect" presStyleLbl="revTx" presStyleIdx="1" presStyleCnt="3">
        <dgm:presLayoutVars>
          <dgm:chMax val="1"/>
          <dgm:chPref val="1"/>
        </dgm:presLayoutVars>
      </dgm:prSet>
      <dgm:spPr/>
    </dgm:pt>
    <dgm:pt modelId="{8402CB44-5676-484A-9E82-0093B331F8FD}" type="pres">
      <dgm:prSet presAssocID="{2DDF7A7E-DEFE-484F-9A13-E1C8145C1490}" presName="sibTrans" presStyleCnt="0"/>
      <dgm:spPr/>
    </dgm:pt>
    <dgm:pt modelId="{6002F55B-5E37-4379-BB65-273C3247E07E}" type="pres">
      <dgm:prSet presAssocID="{903DB33A-D913-4D7A-AE62-83CE22E9CF98}" presName="compNode" presStyleCnt="0"/>
      <dgm:spPr/>
    </dgm:pt>
    <dgm:pt modelId="{33FC1A77-1A74-44E7-817A-B87D2329FD9C}" type="pres">
      <dgm:prSet presAssocID="{903DB33A-D913-4D7A-AE62-83CE22E9CF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agraphSquiggle3"/>
        </a:ext>
      </dgm:extLst>
    </dgm:pt>
    <dgm:pt modelId="{FE875477-450A-442D-B6F4-E5CA570A0CA8}" type="pres">
      <dgm:prSet presAssocID="{903DB33A-D913-4D7A-AE62-83CE22E9CF98}" presName="spaceRect" presStyleCnt="0"/>
      <dgm:spPr/>
    </dgm:pt>
    <dgm:pt modelId="{10CC017D-4142-44C5-B55F-727BDA7E6C37}" type="pres">
      <dgm:prSet presAssocID="{903DB33A-D913-4D7A-AE62-83CE22E9CF9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B316713-FA84-464E-9B0A-8A686601965D}" srcId="{F6013822-F9F7-48F7-8634-0589C715CBA1}" destId="{B508B674-891C-4453-90C2-94ABCA440071}" srcOrd="1" destOrd="0" parTransId="{3957C858-3C90-4523-A823-6B974CAD104B}" sibTransId="{2DDF7A7E-DEFE-484F-9A13-E1C8145C1490}"/>
    <dgm:cxn modelId="{AA6DD76E-1363-4374-B6F8-6F59AB71BFEB}" type="presOf" srcId="{B508B674-891C-4453-90C2-94ABCA440071}" destId="{8582E332-DB64-426C-8114-1DF3BD4F4C7A}" srcOrd="0" destOrd="0" presId="urn:microsoft.com/office/officeart/2018/2/layout/IconLabelList"/>
    <dgm:cxn modelId="{4F3B35A6-A0F5-4313-9307-6BD48876064F}" type="presOf" srcId="{8B2794EF-154C-4E5F-812E-C82F160E968E}" destId="{31413DB9-66D8-4994-AF8F-0A28B68B9862}" srcOrd="0" destOrd="0" presId="urn:microsoft.com/office/officeart/2018/2/layout/IconLabelList"/>
    <dgm:cxn modelId="{64A065AE-AE7D-46AD-AF32-E8D2AD074E5E}" type="presOf" srcId="{903DB33A-D913-4D7A-AE62-83CE22E9CF98}" destId="{10CC017D-4142-44C5-B55F-727BDA7E6C37}" srcOrd="0" destOrd="0" presId="urn:microsoft.com/office/officeart/2018/2/layout/IconLabelList"/>
    <dgm:cxn modelId="{3064E2C8-5C2B-4802-92D4-F2D9EF2E56C4}" srcId="{F6013822-F9F7-48F7-8634-0589C715CBA1}" destId="{903DB33A-D913-4D7A-AE62-83CE22E9CF98}" srcOrd="2" destOrd="0" parTransId="{D29127E5-95AC-4C88-86A4-F1DD9F2EA045}" sibTransId="{374BAE9F-1E46-4B61-990D-CE513C9C9368}"/>
    <dgm:cxn modelId="{7E9D62D9-67D3-4320-B9C4-47A0E72943D9}" srcId="{F6013822-F9F7-48F7-8634-0589C715CBA1}" destId="{8B2794EF-154C-4E5F-812E-C82F160E968E}" srcOrd="0" destOrd="0" parTransId="{5FF1788B-00D2-4AD8-8864-BC5A9BF8C741}" sibTransId="{457693E4-7CE9-408A-A317-21B9321593B8}"/>
    <dgm:cxn modelId="{A8E17CFD-9D43-4E27-80F6-A79486ED5DC5}" type="presOf" srcId="{F6013822-F9F7-48F7-8634-0589C715CBA1}" destId="{556D9522-1FA5-4A48-AB74-79DBDBBEE159}" srcOrd="0" destOrd="0" presId="urn:microsoft.com/office/officeart/2018/2/layout/IconLabelList"/>
    <dgm:cxn modelId="{7369E507-3A05-477A-9E40-7BD64FFD46FD}" type="presParOf" srcId="{556D9522-1FA5-4A48-AB74-79DBDBBEE159}" destId="{5BF784A9-2C58-4CCC-8E87-7D584E659580}" srcOrd="0" destOrd="0" presId="urn:microsoft.com/office/officeart/2018/2/layout/IconLabelList"/>
    <dgm:cxn modelId="{58B7D265-D4B5-43A5-A838-9EC99D749EAF}" type="presParOf" srcId="{5BF784A9-2C58-4CCC-8E87-7D584E659580}" destId="{289DDF55-6C2C-441A-A56F-8206A59F858E}" srcOrd="0" destOrd="0" presId="urn:microsoft.com/office/officeart/2018/2/layout/IconLabelList"/>
    <dgm:cxn modelId="{C54560C2-6523-45E6-B3DD-39C92BE29C8E}" type="presParOf" srcId="{5BF784A9-2C58-4CCC-8E87-7D584E659580}" destId="{4E9F53AB-CEFA-473D-B277-7F7A4324D409}" srcOrd="1" destOrd="0" presId="urn:microsoft.com/office/officeart/2018/2/layout/IconLabelList"/>
    <dgm:cxn modelId="{870CB71C-97C6-47AA-A4FF-99DDAD680612}" type="presParOf" srcId="{5BF784A9-2C58-4CCC-8E87-7D584E659580}" destId="{31413DB9-66D8-4994-AF8F-0A28B68B9862}" srcOrd="2" destOrd="0" presId="urn:microsoft.com/office/officeart/2018/2/layout/IconLabelList"/>
    <dgm:cxn modelId="{3DDBBAE2-B319-4C6A-B1EA-DA878DC95DE6}" type="presParOf" srcId="{556D9522-1FA5-4A48-AB74-79DBDBBEE159}" destId="{038335F6-BA41-46A7-A013-FCF1329AA2E1}" srcOrd="1" destOrd="0" presId="urn:microsoft.com/office/officeart/2018/2/layout/IconLabelList"/>
    <dgm:cxn modelId="{82FBE5B8-8155-40BA-BF07-247D11688990}" type="presParOf" srcId="{556D9522-1FA5-4A48-AB74-79DBDBBEE159}" destId="{51FD0A57-A11F-4B2C-98D5-7EB1E76A20E7}" srcOrd="2" destOrd="0" presId="urn:microsoft.com/office/officeart/2018/2/layout/IconLabelList"/>
    <dgm:cxn modelId="{6CD35269-202A-49A7-BC5D-E1A3BF421164}" type="presParOf" srcId="{51FD0A57-A11F-4B2C-98D5-7EB1E76A20E7}" destId="{D102E9C4-4051-405B-B307-B6EA7625FE09}" srcOrd="0" destOrd="0" presId="urn:microsoft.com/office/officeart/2018/2/layout/IconLabelList"/>
    <dgm:cxn modelId="{69B793D6-BC11-44B4-84F8-D2F4BF3C6D6E}" type="presParOf" srcId="{51FD0A57-A11F-4B2C-98D5-7EB1E76A20E7}" destId="{A21372F0-3F3C-4DE1-9EA7-4804626D4183}" srcOrd="1" destOrd="0" presId="urn:microsoft.com/office/officeart/2018/2/layout/IconLabelList"/>
    <dgm:cxn modelId="{0EB63E75-F9DD-4BE1-9E80-CA94B9229A90}" type="presParOf" srcId="{51FD0A57-A11F-4B2C-98D5-7EB1E76A20E7}" destId="{8582E332-DB64-426C-8114-1DF3BD4F4C7A}" srcOrd="2" destOrd="0" presId="urn:microsoft.com/office/officeart/2018/2/layout/IconLabelList"/>
    <dgm:cxn modelId="{DFB0C4D0-2DF0-4559-8468-DF41BD3825D9}" type="presParOf" srcId="{556D9522-1FA5-4A48-AB74-79DBDBBEE159}" destId="{8402CB44-5676-484A-9E82-0093B331F8FD}" srcOrd="3" destOrd="0" presId="urn:microsoft.com/office/officeart/2018/2/layout/IconLabelList"/>
    <dgm:cxn modelId="{06E6ABE8-CCB3-4E51-8E90-531B9FDEE452}" type="presParOf" srcId="{556D9522-1FA5-4A48-AB74-79DBDBBEE159}" destId="{6002F55B-5E37-4379-BB65-273C3247E07E}" srcOrd="4" destOrd="0" presId="urn:microsoft.com/office/officeart/2018/2/layout/IconLabelList"/>
    <dgm:cxn modelId="{800F9699-6EC8-48F8-9055-A60B77036922}" type="presParOf" srcId="{6002F55B-5E37-4379-BB65-273C3247E07E}" destId="{33FC1A77-1A74-44E7-817A-B87D2329FD9C}" srcOrd="0" destOrd="0" presId="urn:microsoft.com/office/officeart/2018/2/layout/IconLabelList"/>
    <dgm:cxn modelId="{7C82C67F-ABD6-4001-A484-B4A30E470685}" type="presParOf" srcId="{6002F55B-5E37-4379-BB65-273C3247E07E}" destId="{FE875477-450A-442D-B6F4-E5CA570A0CA8}" srcOrd="1" destOrd="0" presId="urn:microsoft.com/office/officeart/2018/2/layout/IconLabelList"/>
    <dgm:cxn modelId="{2E2AA0FB-893B-4B97-9E6C-BF4617E70BB1}" type="presParOf" srcId="{6002F55B-5E37-4379-BB65-273C3247E07E}" destId="{10CC017D-4142-44C5-B55F-727BDA7E6C3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41287C-FE8B-481E-B1BF-D12FBEEF179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B27848-3491-4975-9C8A-65495520D9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aseline="0" dirty="0"/>
            <a:t>Filtering 95% Verified Users </a:t>
          </a:r>
          <a:endParaRPr lang="en-US" sz="1800" dirty="0"/>
        </a:p>
      </dgm:t>
    </dgm:pt>
    <dgm:pt modelId="{6375C85A-3668-448C-A9D4-185AC544BB30}" type="parTrans" cxnId="{40032410-6139-4B5D-B06C-5747D68AA4C6}">
      <dgm:prSet/>
      <dgm:spPr/>
      <dgm:t>
        <a:bodyPr/>
        <a:lstStyle/>
        <a:p>
          <a:endParaRPr lang="en-US"/>
        </a:p>
      </dgm:t>
    </dgm:pt>
    <dgm:pt modelId="{3186CA2D-0E11-42F8-9A9C-18579E2FE407}" type="sibTrans" cxnId="{40032410-6139-4B5D-B06C-5747D68AA4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90DC7A-C0B4-47FE-B757-5F70FF04A0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aseline="0" dirty="0"/>
            <a:t>Convert and Imputing 16% of Price values </a:t>
          </a:r>
          <a:endParaRPr lang="en-US" sz="1800" dirty="0"/>
        </a:p>
      </dgm:t>
    </dgm:pt>
    <dgm:pt modelId="{AA9237CC-E90C-4ED7-9CA6-D776C0DCE6EB}" type="parTrans" cxnId="{05971638-F810-4273-8389-889EF7702B41}">
      <dgm:prSet/>
      <dgm:spPr/>
      <dgm:t>
        <a:bodyPr/>
        <a:lstStyle/>
        <a:p>
          <a:endParaRPr lang="en-US"/>
        </a:p>
      </dgm:t>
    </dgm:pt>
    <dgm:pt modelId="{A95937F3-B8A0-40CA-A11F-79F71BA1C636}" type="sibTrans" cxnId="{05971638-F810-4273-8389-889EF7702B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170DD8-2261-4B34-B853-A970BE45CE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aseline="0" dirty="0"/>
            <a:t>Clean Textual Features </a:t>
          </a:r>
          <a:endParaRPr lang="en-US" sz="1800" dirty="0"/>
        </a:p>
      </dgm:t>
    </dgm:pt>
    <dgm:pt modelId="{526B8FF9-9790-4B26-AA78-D9288D433926}" type="parTrans" cxnId="{63BF6D24-5787-4C6E-BAF3-86E93156D172}">
      <dgm:prSet/>
      <dgm:spPr/>
      <dgm:t>
        <a:bodyPr/>
        <a:lstStyle/>
        <a:p>
          <a:endParaRPr lang="en-US"/>
        </a:p>
      </dgm:t>
    </dgm:pt>
    <dgm:pt modelId="{075466DB-456D-4D6E-92B7-7A312DC7727E}" type="sibTrans" cxnId="{63BF6D24-5787-4C6E-BAF3-86E93156D1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9562BE-4336-4B1E-92EA-F20A9E666B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aseline="0" dirty="0"/>
            <a:t>Clean nan samples less than 1%</a:t>
          </a:r>
          <a:endParaRPr lang="en-US" sz="1800" dirty="0"/>
        </a:p>
      </dgm:t>
    </dgm:pt>
    <dgm:pt modelId="{E784AA92-EC8A-49E8-9F08-6D7F86C91194}" type="parTrans" cxnId="{1026CE08-9FDF-4F73-80AE-674294D0822A}">
      <dgm:prSet/>
      <dgm:spPr/>
      <dgm:t>
        <a:bodyPr/>
        <a:lstStyle/>
        <a:p>
          <a:endParaRPr lang="en-US"/>
        </a:p>
      </dgm:t>
    </dgm:pt>
    <dgm:pt modelId="{B3FD3000-C98C-4159-ABBB-FC4A71BA15E7}" type="sibTrans" cxnId="{1026CE08-9FDF-4F73-80AE-674294D082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7101EF-DE4B-4DB8-8F3F-D5E88439F5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aseline="0" dirty="0"/>
            <a:t>Sampling – Most frequent items and users.</a:t>
          </a:r>
          <a:endParaRPr lang="en-US" sz="1800" dirty="0"/>
        </a:p>
      </dgm:t>
    </dgm:pt>
    <dgm:pt modelId="{EA1DB7BC-3621-4B53-A90B-09497AFEC22A}" type="parTrans" cxnId="{43FF54E3-28A8-4543-8F50-9A9E19BC32B0}">
      <dgm:prSet/>
      <dgm:spPr/>
      <dgm:t>
        <a:bodyPr/>
        <a:lstStyle/>
        <a:p>
          <a:endParaRPr lang="en-US"/>
        </a:p>
      </dgm:t>
    </dgm:pt>
    <dgm:pt modelId="{D3D7CB4E-65A0-4C95-8A0B-53158BD0A69E}" type="sibTrans" cxnId="{43FF54E3-28A8-4543-8F50-9A9E19BC32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1DB342-57C3-4432-AF0B-102AD8BCE4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Generate users and items IDs</a:t>
          </a:r>
        </a:p>
      </dgm:t>
    </dgm:pt>
    <dgm:pt modelId="{284FA14A-A41C-49D5-9586-A6AAFE1EF50A}" type="parTrans" cxnId="{3E3C6AAF-B113-43CB-812E-A467158E5FF1}">
      <dgm:prSet/>
      <dgm:spPr/>
      <dgm:t>
        <a:bodyPr/>
        <a:lstStyle/>
        <a:p>
          <a:endParaRPr lang="en-US"/>
        </a:p>
      </dgm:t>
    </dgm:pt>
    <dgm:pt modelId="{2516EB34-FB74-4EA4-B592-526F7D96BEF2}" type="sibTrans" cxnId="{3E3C6AAF-B113-43CB-812E-A467158E5FF1}">
      <dgm:prSet/>
      <dgm:spPr/>
      <dgm:t>
        <a:bodyPr/>
        <a:lstStyle/>
        <a:p>
          <a:endParaRPr lang="en-US"/>
        </a:p>
      </dgm:t>
    </dgm:pt>
    <dgm:pt modelId="{B267A3D8-9C95-4D8E-BA7F-679B998BCE0D}" type="pres">
      <dgm:prSet presAssocID="{A941287C-FE8B-481E-B1BF-D12FBEEF179B}" presName="root" presStyleCnt="0">
        <dgm:presLayoutVars>
          <dgm:dir/>
          <dgm:resizeHandles val="exact"/>
        </dgm:presLayoutVars>
      </dgm:prSet>
      <dgm:spPr/>
    </dgm:pt>
    <dgm:pt modelId="{2396AB55-1F03-4EAD-8AB2-1304F4AF8CED}" type="pres">
      <dgm:prSet presAssocID="{A941287C-FE8B-481E-B1BF-D12FBEEF179B}" presName="container" presStyleCnt="0">
        <dgm:presLayoutVars>
          <dgm:dir/>
          <dgm:resizeHandles val="exact"/>
        </dgm:presLayoutVars>
      </dgm:prSet>
      <dgm:spPr/>
    </dgm:pt>
    <dgm:pt modelId="{67ACF3D7-AB27-400B-A41D-225414034444}" type="pres">
      <dgm:prSet presAssocID="{B8B27848-3491-4975-9C8A-65495520D986}" presName="compNode" presStyleCnt="0"/>
      <dgm:spPr/>
    </dgm:pt>
    <dgm:pt modelId="{1AD4F5E6-B1ED-42FF-A12F-CA00EC2693B4}" type="pres">
      <dgm:prSet presAssocID="{B8B27848-3491-4975-9C8A-65495520D986}" presName="iconBgRect" presStyleLbl="bgShp" presStyleIdx="0" presStyleCnt="6"/>
      <dgm:spPr/>
    </dgm:pt>
    <dgm:pt modelId="{4634F930-43D1-492E-BF8A-D79796218CF7}" type="pres">
      <dgm:prSet presAssocID="{B8B27848-3491-4975-9C8A-65495520D98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EE09DE9-E187-4BF5-8DD5-00279ACC68D7}" type="pres">
      <dgm:prSet presAssocID="{B8B27848-3491-4975-9C8A-65495520D986}" presName="spaceRect" presStyleCnt="0"/>
      <dgm:spPr/>
    </dgm:pt>
    <dgm:pt modelId="{9EB7E5A8-D3B5-45AB-9035-6C27564E4E53}" type="pres">
      <dgm:prSet presAssocID="{B8B27848-3491-4975-9C8A-65495520D986}" presName="textRect" presStyleLbl="revTx" presStyleIdx="0" presStyleCnt="6">
        <dgm:presLayoutVars>
          <dgm:chMax val="1"/>
          <dgm:chPref val="1"/>
        </dgm:presLayoutVars>
      </dgm:prSet>
      <dgm:spPr/>
    </dgm:pt>
    <dgm:pt modelId="{F04E5C1C-498C-4ED1-B0D8-18840A9405F8}" type="pres">
      <dgm:prSet presAssocID="{3186CA2D-0E11-42F8-9A9C-18579E2FE407}" presName="sibTrans" presStyleLbl="sibTrans2D1" presStyleIdx="0" presStyleCnt="0"/>
      <dgm:spPr/>
    </dgm:pt>
    <dgm:pt modelId="{910F4929-2EEE-4B18-AFE3-220E4505EFA1}" type="pres">
      <dgm:prSet presAssocID="{7C90DC7A-C0B4-47FE-B757-5F70FF04A06F}" presName="compNode" presStyleCnt="0"/>
      <dgm:spPr/>
    </dgm:pt>
    <dgm:pt modelId="{B198D64A-EDC5-4B5E-95F7-98EBD96B201D}" type="pres">
      <dgm:prSet presAssocID="{7C90DC7A-C0B4-47FE-B757-5F70FF04A06F}" presName="iconBgRect" presStyleLbl="bgShp" presStyleIdx="1" presStyleCnt="6"/>
      <dgm:spPr/>
    </dgm:pt>
    <dgm:pt modelId="{DDA7D58A-73A5-49FA-99EB-90A0EAB1FB80}" type="pres">
      <dgm:prSet presAssocID="{7C90DC7A-C0B4-47FE-B757-5F70FF04A06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7CFBCA3-753E-4822-8FB4-580A8F3F3C3C}" type="pres">
      <dgm:prSet presAssocID="{7C90DC7A-C0B4-47FE-B757-5F70FF04A06F}" presName="spaceRect" presStyleCnt="0"/>
      <dgm:spPr/>
    </dgm:pt>
    <dgm:pt modelId="{A757DF3B-915E-4EF9-9331-322124A00226}" type="pres">
      <dgm:prSet presAssocID="{7C90DC7A-C0B4-47FE-B757-5F70FF04A06F}" presName="textRect" presStyleLbl="revTx" presStyleIdx="1" presStyleCnt="6">
        <dgm:presLayoutVars>
          <dgm:chMax val="1"/>
          <dgm:chPref val="1"/>
        </dgm:presLayoutVars>
      </dgm:prSet>
      <dgm:spPr/>
    </dgm:pt>
    <dgm:pt modelId="{9EA7A645-C9B9-487C-A094-2C9559E5B027}" type="pres">
      <dgm:prSet presAssocID="{A95937F3-B8A0-40CA-A11F-79F71BA1C636}" presName="sibTrans" presStyleLbl="sibTrans2D1" presStyleIdx="0" presStyleCnt="0"/>
      <dgm:spPr/>
    </dgm:pt>
    <dgm:pt modelId="{81C16803-C517-4DE6-85A1-E3CED0E52C25}" type="pres">
      <dgm:prSet presAssocID="{E9170DD8-2261-4B34-B853-A970BE45CE3C}" presName="compNode" presStyleCnt="0"/>
      <dgm:spPr/>
    </dgm:pt>
    <dgm:pt modelId="{7176B4BC-39FE-4EFD-B499-F61D6F9D679D}" type="pres">
      <dgm:prSet presAssocID="{E9170DD8-2261-4B34-B853-A970BE45CE3C}" presName="iconBgRect" presStyleLbl="bgShp" presStyleIdx="2" presStyleCnt="6"/>
      <dgm:spPr/>
    </dgm:pt>
    <dgm:pt modelId="{A7B96763-638D-4635-A9B3-B2E73F88BC97}" type="pres">
      <dgm:prSet presAssocID="{E9170DD8-2261-4B34-B853-A970BE45CE3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E17C76-280A-4A4C-A3C7-73D356332CEA}" type="pres">
      <dgm:prSet presAssocID="{E9170DD8-2261-4B34-B853-A970BE45CE3C}" presName="spaceRect" presStyleCnt="0"/>
      <dgm:spPr/>
    </dgm:pt>
    <dgm:pt modelId="{018398E3-3CEA-4DF3-B84C-39B3EB1F1DD1}" type="pres">
      <dgm:prSet presAssocID="{E9170DD8-2261-4B34-B853-A970BE45CE3C}" presName="textRect" presStyleLbl="revTx" presStyleIdx="2" presStyleCnt="6">
        <dgm:presLayoutVars>
          <dgm:chMax val="1"/>
          <dgm:chPref val="1"/>
        </dgm:presLayoutVars>
      </dgm:prSet>
      <dgm:spPr/>
    </dgm:pt>
    <dgm:pt modelId="{26DF79A8-346D-45CA-B53C-B12689E4B6CC}" type="pres">
      <dgm:prSet presAssocID="{075466DB-456D-4D6E-92B7-7A312DC7727E}" presName="sibTrans" presStyleLbl="sibTrans2D1" presStyleIdx="0" presStyleCnt="0"/>
      <dgm:spPr/>
    </dgm:pt>
    <dgm:pt modelId="{8E2FAF1D-2B4A-49EF-815E-730EADF65373}" type="pres">
      <dgm:prSet presAssocID="{849562BE-4336-4B1E-92EA-F20A9E666B33}" presName="compNode" presStyleCnt="0"/>
      <dgm:spPr/>
    </dgm:pt>
    <dgm:pt modelId="{70A3CE23-54F9-4AB0-B970-07BD3C09D414}" type="pres">
      <dgm:prSet presAssocID="{849562BE-4336-4B1E-92EA-F20A9E666B33}" presName="iconBgRect" presStyleLbl="bgShp" presStyleIdx="3" presStyleCnt="6"/>
      <dgm:spPr/>
    </dgm:pt>
    <dgm:pt modelId="{512ABE21-1C68-45FD-8CA5-0A02E54D1632}" type="pres">
      <dgm:prSet presAssocID="{849562BE-4336-4B1E-92EA-F20A9E666B3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42DF7DCC-2AD1-4780-AE54-4169EC3F1E1D}" type="pres">
      <dgm:prSet presAssocID="{849562BE-4336-4B1E-92EA-F20A9E666B33}" presName="spaceRect" presStyleCnt="0"/>
      <dgm:spPr/>
    </dgm:pt>
    <dgm:pt modelId="{223D3E57-CFA0-46C0-A67F-A2B14C84C52B}" type="pres">
      <dgm:prSet presAssocID="{849562BE-4336-4B1E-92EA-F20A9E666B33}" presName="textRect" presStyleLbl="revTx" presStyleIdx="3" presStyleCnt="6">
        <dgm:presLayoutVars>
          <dgm:chMax val="1"/>
          <dgm:chPref val="1"/>
        </dgm:presLayoutVars>
      </dgm:prSet>
      <dgm:spPr/>
    </dgm:pt>
    <dgm:pt modelId="{B1056D3E-1AC4-4E67-B628-20EF05266763}" type="pres">
      <dgm:prSet presAssocID="{B3FD3000-C98C-4159-ABBB-FC4A71BA15E7}" presName="sibTrans" presStyleLbl="sibTrans2D1" presStyleIdx="0" presStyleCnt="0"/>
      <dgm:spPr/>
    </dgm:pt>
    <dgm:pt modelId="{BC108F1F-9E18-49BE-94D9-F17AAB844BBF}" type="pres">
      <dgm:prSet presAssocID="{C67101EF-DE4B-4DB8-8F3F-D5E88439F5DF}" presName="compNode" presStyleCnt="0"/>
      <dgm:spPr/>
    </dgm:pt>
    <dgm:pt modelId="{75147DE5-8111-4F89-BA04-D6E4A3593347}" type="pres">
      <dgm:prSet presAssocID="{C67101EF-DE4B-4DB8-8F3F-D5E88439F5DF}" presName="iconBgRect" presStyleLbl="bgShp" presStyleIdx="4" presStyleCnt="6"/>
      <dgm:spPr/>
    </dgm:pt>
    <dgm:pt modelId="{EE8F5374-C88F-406A-96CA-75B84CBC30AD}" type="pres">
      <dgm:prSet presAssocID="{C67101EF-DE4B-4DB8-8F3F-D5E88439F5D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F1B535E8-4A4D-4FBA-8F32-690D63B96517}" type="pres">
      <dgm:prSet presAssocID="{C67101EF-DE4B-4DB8-8F3F-D5E88439F5DF}" presName="spaceRect" presStyleCnt="0"/>
      <dgm:spPr/>
    </dgm:pt>
    <dgm:pt modelId="{A319F3F2-4600-4503-9127-83116DC59AA1}" type="pres">
      <dgm:prSet presAssocID="{C67101EF-DE4B-4DB8-8F3F-D5E88439F5DF}" presName="textRect" presStyleLbl="revTx" presStyleIdx="4" presStyleCnt="6">
        <dgm:presLayoutVars>
          <dgm:chMax val="1"/>
          <dgm:chPref val="1"/>
        </dgm:presLayoutVars>
      </dgm:prSet>
      <dgm:spPr/>
    </dgm:pt>
    <dgm:pt modelId="{6A285EFD-F600-4098-A721-59B5282968C1}" type="pres">
      <dgm:prSet presAssocID="{D3D7CB4E-65A0-4C95-8A0B-53158BD0A69E}" presName="sibTrans" presStyleLbl="sibTrans2D1" presStyleIdx="0" presStyleCnt="0"/>
      <dgm:spPr/>
    </dgm:pt>
    <dgm:pt modelId="{88AA18AE-2B51-4416-861C-85CCF5834742}" type="pres">
      <dgm:prSet presAssocID="{191DB342-57C3-4432-AF0B-102AD8BCE4AC}" presName="compNode" presStyleCnt="0"/>
      <dgm:spPr/>
    </dgm:pt>
    <dgm:pt modelId="{FBD5C19F-0F0E-4726-8D98-C099807C519C}" type="pres">
      <dgm:prSet presAssocID="{191DB342-57C3-4432-AF0B-102AD8BCE4AC}" presName="iconBgRect" presStyleLbl="bgShp" presStyleIdx="5" presStyleCnt="6"/>
      <dgm:spPr/>
    </dgm:pt>
    <dgm:pt modelId="{67CAB03F-6644-4A41-8612-804E3123F301}" type="pres">
      <dgm:prSet presAssocID="{191DB342-57C3-4432-AF0B-102AD8BCE4A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8E99881-B088-44C8-8364-806144CD402D}" type="pres">
      <dgm:prSet presAssocID="{191DB342-57C3-4432-AF0B-102AD8BCE4AC}" presName="spaceRect" presStyleCnt="0"/>
      <dgm:spPr/>
    </dgm:pt>
    <dgm:pt modelId="{EFC0431A-53B5-4079-BBF9-3E0AD778663B}" type="pres">
      <dgm:prSet presAssocID="{191DB342-57C3-4432-AF0B-102AD8BCE4A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026CE08-9FDF-4F73-80AE-674294D0822A}" srcId="{A941287C-FE8B-481E-B1BF-D12FBEEF179B}" destId="{849562BE-4336-4B1E-92EA-F20A9E666B33}" srcOrd="3" destOrd="0" parTransId="{E784AA92-EC8A-49E8-9F08-6D7F86C91194}" sibTransId="{B3FD3000-C98C-4159-ABBB-FC4A71BA15E7}"/>
    <dgm:cxn modelId="{40032410-6139-4B5D-B06C-5747D68AA4C6}" srcId="{A941287C-FE8B-481E-B1BF-D12FBEEF179B}" destId="{B8B27848-3491-4975-9C8A-65495520D986}" srcOrd="0" destOrd="0" parTransId="{6375C85A-3668-448C-A9D4-185AC544BB30}" sibTransId="{3186CA2D-0E11-42F8-9A9C-18579E2FE407}"/>
    <dgm:cxn modelId="{63BF6D24-5787-4C6E-BAF3-86E93156D172}" srcId="{A941287C-FE8B-481E-B1BF-D12FBEEF179B}" destId="{E9170DD8-2261-4B34-B853-A970BE45CE3C}" srcOrd="2" destOrd="0" parTransId="{526B8FF9-9790-4B26-AA78-D9288D433926}" sibTransId="{075466DB-456D-4D6E-92B7-7A312DC7727E}"/>
    <dgm:cxn modelId="{9A857F28-2ED5-467B-ABAB-883A7095E23C}" type="presOf" srcId="{191DB342-57C3-4432-AF0B-102AD8BCE4AC}" destId="{EFC0431A-53B5-4079-BBF9-3E0AD778663B}" srcOrd="0" destOrd="0" presId="urn:microsoft.com/office/officeart/2018/2/layout/IconCircleList"/>
    <dgm:cxn modelId="{7ED7012D-B77A-45CE-AAED-0781D863ADEC}" type="presOf" srcId="{E9170DD8-2261-4B34-B853-A970BE45CE3C}" destId="{018398E3-3CEA-4DF3-B84C-39B3EB1F1DD1}" srcOrd="0" destOrd="0" presId="urn:microsoft.com/office/officeart/2018/2/layout/IconCircleList"/>
    <dgm:cxn modelId="{05971638-F810-4273-8389-889EF7702B41}" srcId="{A941287C-FE8B-481E-B1BF-D12FBEEF179B}" destId="{7C90DC7A-C0B4-47FE-B757-5F70FF04A06F}" srcOrd="1" destOrd="0" parTransId="{AA9237CC-E90C-4ED7-9CA6-D776C0DCE6EB}" sibTransId="{A95937F3-B8A0-40CA-A11F-79F71BA1C636}"/>
    <dgm:cxn modelId="{18362845-2BCB-4EB9-9C55-D07609123CA7}" type="presOf" srcId="{075466DB-456D-4D6E-92B7-7A312DC7727E}" destId="{26DF79A8-346D-45CA-B53C-B12689E4B6CC}" srcOrd="0" destOrd="0" presId="urn:microsoft.com/office/officeart/2018/2/layout/IconCircleList"/>
    <dgm:cxn modelId="{4C834F67-F3AF-4D84-BA45-FCCC23D684DE}" type="presOf" srcId="{B8B27848-3491-4975-9C8A-65495520D986}" destId="{9EB7E5A8-D3B5-45AB-9035-6C27564E4E53}" srcOrd="0" destOrd="0" presId="urn:microsoft.com/office/officeart/2018/2/layout/IconCircleList"/>
    <dgm:cxn modelId="{0DB1CB5A-2523-41B4-B8D9-E738CD30E8A6}" type="presOf" srcId="{849562BE-4336-4B1E-92EA-F20A9E666B33}" destId="{223D3E57-CFA0-46C0-A67F-A2B14C84C52B}" srcOrd="0" destOrd="0" presId="urn:microsoft.com/office/officeart/2018/2/layout/IconCircleList"/>
    <dgm:cxn modelId="{DDB026A8-655A-46F8-95A4-A0B075189F3C}" type="presOf" srcId="{A941287C-FE8B-481E-B1BF-D12FBEEF179B}" destId="{B267A3D8-9C95-4D8E-BA7F-679B998BCE0D}" srcOrd="0" destOrd="0" presId="urn:microsoft.com/office/officeart/2018/2/layout/IconCircleList"/>
    <dgm:cxn modelId="{3E3C6AAF-B113-43CB-812E-A467158E5FF1}" srcId="{A941287C-FE8B-481E-B1BF-D12FBEEF179B}" destId="{191DB342-57C3-4432-AF0B-102AD8BCE4AC}" srcOrd="5" destOrd="0" parTransId="{284FA14A-A41C-49D5-9586-A6AAFE1EF50A}" sibTransId="{2516EB34-FB74-4EA4-B592-526F7D96BEF2}"/>
    <dgm:cxn modelId="{61B229B8-3994-47DC-8F49-7B36FDB8D3DF}" type="presOf" srcId="{A95937F3-B8A0-40CA-A11F-79F71BA1C636}" destId="{9EA7A645-C9B9-487C-A094-2C9559E5B027}" srcOrd="0" destOrd="0" presId="urn:microsoft.com/office/officeart/2018/2/layout/IconCircleList"/>
    <dgm:cxn modelId="{195A5DD5-67DA-4A51-89E1-C752CE541F0C}" type="presOf" srcId="{3186CA2D-0E11-42F8-9A9C-18579E2FE407}" destId="{F04E5C1C-498C-4ED1-B0D8-18840A9405F8}" srcOrd="0" destOrd="0" presId="urn:microsoft.com/office/officeart/2018/2/layout/IconCircleList"/>
    <dgm:cxn modelId="{5597C4DA-6D78-4D77-85AD-5791FC24AC95}" type="presOf" srcId="{D3D7CB4E-65A0-4C95-8A0B-53158BD0A69E}" destId="{6A285EFD-F600-4098-A721-59B5282968C1}" srcOrd="0" destOrd="0" presId="urn:microsoft.com/office/officeart/2018/2/layout/IconCircleList"/>
    <dgm:cxn modelId="{8E5E1FE2-DDC3-429A-A7C0-4149ABEB58A4}" type="presOf" srcId="{7C90DC7A-C0B4-47FE-B757-5F70FF04A06F}" destId="{A757DF3B-915E-4EF9-9331-322124A00226}" srcOrd="0" destOrd="0" presId="urn:microsoft.com/office/officeart/2018/2/layout/IconCircleList"/>
    <dgm:cxn modelId="{43FF54E3-28A8-4543-8F50-9A9E19BC32B0}" srcId="{A941287C-FE8B-481E-B1BF-D12FBEEF179B}" destId="{C67101EF-DE4B-4DB8-8F3F-D5E88439F5DF}" srcOrd="4" destOrd="0" parTransId="{EA1DB7BC-3621-4B53-A90B-09497AFEC22A}" sibTransId="{D3D7CB4E-65A0-4C95-8A0B-53158BD0A69E}"/>
    <dgm:cxn modelId="{7B9A8FE6-EE7C-4456-80C6-B8BFC1BA1533}" type="presOf" srcId="{B3FD3000-C98C-4159-ABBB-FC4A71BA15E7}" destId="{B1056D3E-1AC4-4E67-B628-20EF05266763}" srcOrd="0" destOrd="0" presId="urn:microsoft.com/office/officeart/2018/2/layout/IconCircleList"/>
    <dgm:cxn modelId="{441717E7-5ECB-430B-B95D-78B7FD29159C}" type="presOf" srcId="{C67101EF-DE4B-4DB8-8F3F-D5E88439F5DF}" destId="{A319F3F2-4600-4503-9127-83116DC59AA1}" srcOrd="0" destOrd="0" presId="urn:microsoft.com/office/officeart/2018/2/layout/IconCircleList"/>
    <dgm:cxn modelId="{0BE3026F-FBD5-423E-9B81-091E6771AFA2}" type="presParOf" srcId="{B267A3D8-9C95-4D8E-BA7F-679B998BCE0D}" destId="{2396AB55-1F03-4EAD-8AB2-1304F4AF8CED}" srcOrd="0" destOrd="0" presId="urn:microsoft.com/office/officeart/2018/2/layout/IconCircleList"/>
    <dgm:cxn modelId="{E6E4D194-F489-427D-B33A-AF054A2E151D}" type="presParOf" srcId="{2396AB55-1F03-4EAD-8AB2-1304F4AF8CED}" destId="{67ACF3D7-AB27-400B-A41D-225414034444}" srcOrd="0" destOrd="0" presId="urn:microsoft.com/office/officeart/2018/2/layout/IconCircleList"/>
    <dgm:cxn modelId="{74603A3E-E2D7-413B-B1A6-1810156B400D}" type="presParOf" srcId="{67ACF3D7-AB27-400B-A41D-225414034444}" destId="{1AD4F5E6-B1ED-42FF-A12F-CA00EC2693B4}" srcOrd="0" destOrd="0" presId="urn:microsoft.com/office/officeart/2018/2/layout/IconCircleList"/>
    <dgm:cxn modelId="{F36FC51B-F57F-4F97-AB87-7EFEDEC7CE56}" type="presParOf" srcId="{67ACF3D7-AB27-400B-A41D-225414034444}" destId="{4634F930-43D1-492E-BF8A-D79796218CF7}" srcOrd="1" destOrd="0" presId="urn:microsoft.com/office/officeart/2018/2/layout/IconCircleList"/>
    <dgm:cxn modelId="{701DE806-A600-4A79-AB99-DEEDBD17562B}" type="presParOf" srcId="{67ACF3D7-AB27-400B-A41D-225414034444}" destId="{2EE09DE9-E187-4BF5-8DD5-00279ACC68D7}" srcOrd="2" destOrd="0" presId="urn:microsoft.com/office/officeart/2018/2/layout/IconCircleList"/>
    <dgm:cxn modelId="{293A2F37-DEB6-496A-B243-50116432021A}" type="presParOf" srcId="{67ACF3D7-AB27-400B-A41D-225414034444}" destId="{9EB7E5A8-D3B5-45AB-9035-6C27564E4E53}" srcOrd="3" destOrd="0" presId="urn:microsoft.com/office/officeart/2018/2/layout/IconCircleList"/>
    <dgm:cxn modelId="{E48A95E4-5270-4F76-9379-83FF12F02BD7}" type="presParOf" srcId="{2396AB55-1F03-4EAD-8AB2-1304F4AF8CED}" destId="{F04E5C1C-498C-4ED1-B0D8-18840A9405F8}" srcOrd="1" destOrd="0" presId="urn:microsoft.com/office/officeart/2018/2/layout/IconCircleList"/>
    <dgm:cxn modelId="{07E76F91-F000-4B1B-818D-9B64C17A95BD}" type="presParOf" srcId="{2396AB55-1F03-4EAD-8AB2-1304F4AF8CED}" destId="{910F4929-2EEE-4B18-AFE3-220E4505EFA1}" srcOrd="2" destOrd="0" presId="urn:microsoft.com/office/officeart/2018/2/layout/IconCircleList"/>
    <dgm:cxn modelId="{400A5FD8-AA8E-4EED-B53F-E8D40A6B5814}" type="presParOf" srcId="{910F4929-2EEE-4B18-AFE3-220E4505EFA1}" destId="{B198D64A-EDC5-4B5E-95F7-98EBD96B201D}" srcOrd="0" destOrd="0" presId="urn:microsoft.com/office/officeart/2018/2/layout/IconCircleList"/>
    <dgm:cxn modelId="{76C03153-1266-4A50-BF75-44E73D1C2A05}" type="presParOf" srcId="{910F4929-2EEE-4B18-AFE3-220E4505EFA1}" destId="{DDA7D58A-73A5-49FA-99EB-90A0EAB1FB80}" srcOrd="1" destOrd="0" presId="urn:microsoft.com/office/officeart/2018/2/layout/IconCircleList"/>
    <dgm:cxn modelId="{7B3FD939-E69F-4FA6-902F-F0D2BCECA5AE}" type="presParOf" srcId="{910F4929-2EEE-4B18-AFE3-220E4505EFA1}" destId="{77CFBCA3-753E-4822-8FB4-580A8F3F3C3C}" srcOrd="2" destOrd="0" presId="urn:microsoft.com/office/officeart/2018/2/layout/IconCircleList"/>
    <dgm:cxn modelId="{14C84CE8-5AA8-4FA6-8ABA-8C04F6044548}" type="presParOf" srcId="{910F4929-2EEE-4B18-AFE3-220E4505EFA1}" destId="{A757DF3B-915E-4EF9-9331-322124A00226}" srcOrd="3" destOrd="0" presId="urn:microsoft.com/office/officeart/2018/2/layout/IconCircleList"/>
    <dgm:cxn modelId="{2E8F0CC1-4C77-49E3-89BA-FB346E37B109}" type="presParOf" srcId="{2396AB55-1F03-4EAD-8AB2-1304F4AF8CED}" destId="{9EA7A645-C9B9-487C-A094-2C9559E5B027}" srcOrd="3" destOrd="0" presId="urn:microsoft.com/office/officeart/2018/2/layout/IconCircleList"/>
    <dgm:cxn modelId="{9D782C88-D58B-47A7-86D4-1F4793F08D5A}" type="presParOf" srcId="{2396AB55-1F03-4EAD-8AB2-1304F4AF8CED}" destId="{81C16803-C517-4DE6-85A1-E3CED0E52C25}" srcOrd="4" destOrd="0" presId="urn:microsoft.com/office/officeart/2018/2/layout/IconCircleList"/>
    <dgm:cxn modelId="{9632A4CD-4502-4783-9DF0-BED70CD0BF7D}" type="presParOf" srcId="{81C16803-C517-4DE6-85A1-E3CED0E52C25}" destId="{7176B4BC-39FE-4EFD-B499-F61D6F9D679D}" srcOrd="0" destOrd="0" presId="urn:microsoft.com/office/officeart/2018/2/layout/IconCircleList"/>
    <dgm:cxn modelId="{01C6FE8A-4391-4C7F-9DEC-6D80A0F99FC8}" type="presParOf" srcId="{81C16803-C517-4DE6-85A1-E3CED0E52C25}" destId="{A7B96763-638D-4635-A9B3-B2E73F88BC97}" srcOrd="1" destOrd="0" presId="urn:microsoft.com/office/officeart/2018/2/layout/IconCircleList"/>
    <dgm:cxn modelId="{B9DE1D0A-1EFA-4565-A335-3A3465ABC170}" type="presParOf" srcId="{81C16803-C517-4DE6-85A1-E3CED0E52C25}" destId="{01E17C76-280A-4A4C-A3C7-73D356332CEA}" srcOrd="2" destOrd="0" presId="urn:microsoft.com/office/officeart/2018/2/layout/IconCircleList"/>
    <dgm:cxn modelId="{DA5246DD-C0FB-4A6F-8D16-D45C2AC72295}" type="presParOf" srcId="{81C16803-C517-4DE6-85A1-E3CED0E52C25}" destId="{018398E3-3CEA-4DF3-B84C-39B3EB1F1DD1}" srcOrd="3" destOrd="0" presId="urn:microsoft.com/office/officeart/2018/2/layout/IconCircleList"/>
    <dgm:cxn modelId="{094B0A18-8EA6-4CDA-8DBC-43AA44736136}" type="presParOf" srcId="{2396AB55-1F03-4EAD-8AB2-1304F4AF8CED}" destId="{26DF79A8-346D-45CA-B53C-B12689E4B6CC}" srcOrd="5" destOrd="0" presId="urn:microsoft.com/office/officeart/2018/2/layout/IconCircleList"/>
    <dgm:cxn modelId="{7D171685-CC40-4033-8FD4-BBD1C1CCF8C3}" type="presParOf" srcId="{2396AB55-1F03-4EAD-8AB2-1304F4AF8CED}" destId="{8E2FAF1D-2B4A-49EF-815E-730EADF65373}" srcOrd="6" destOrd="0" presId="urn:microsoft.com/office/officeart/2018/2/layout/IconCircleList"/>
    <dgm:cxn modelId="{A8D6C0F7-1235-47B1-B0C4-B1F641161A19}" type="presParOf" srcId="{8E2FAF1D-2B4A-49EF-815E-730EADF65373}" destId="{70A3CE23-54F9-4AB0-B970-07BD3C09D414}" srcOrd="0" destOrd="0" presId="urn:microsoft.com/office/officeart/2018/2/layout/IconCircleList"/>
    <dgm:cxn modelId="{4ECB164F-CCA5-41A6-8B99-BBB6401E1A93}" type="presParOf" srcId="{8E2FAF1D-2B4A-49EF-815E-730EADF65373}" destId="{512ABE21-1C68-45FD-8CA5-0A02E54D1632}" srcOrd="1" destOrd="0" presId="urn:microsoft.com/office/officeart/2018/2/layout/IconCircleList"/>
    <dgm:cxn modelId="{67AE8624-A1D0-477A-BD81-4B9875EAE956}" type="presParOf" srcId="{8E2FAF1D-2B4A-49EF-815E-730EADF65373}" destId="{42DF7DCC-2AD1-4780-AE54-4169EC3F1E1D}" srcOrd="2" destOrd="0" presId="urn:microsoft.com/office/officeart/2018/2/layout/IconCircleList"/>
    <dgm:cxn modelId="{5339EA2A-B9B1-4127-A17D-D4634F129A0F}" type="presParOf" srcId="{8E2FAF1D-2B4A-49EF-815E-730EADF65373}" destId="{223D3E57-CFA0-46C0-A67F-A2B14C84C52B}" srcOrd="3" destOrd="0" presId="urn:microsoft.com/office/officeart/2018/2/layout/IconCircleList"/>
    <dgm:cxn modelId="{2EE1DFE7-8CF0-4C9E-8293-E8BAD7F8C87B}" type="presParOf" srcId="{2396AB55-1F03-4EAD-8AB2-1304F4AF8CED}" destId="{B1056D3E-1AC4-4E67-B628-20EF05266763}" srcOrd="7" destOrd="0" presId="urn:microsoft.com/office/officeart/2018/2/layout/IconCircleList"/>
    <dgm:cxn modelId="{AF671ED3-68DC-46B9-97DE-C91BD7B08048}" type="presParOf" srcId="{2396AB55-1F03-4EAD-8AB2-1304F4AF8CED}" destId="{BC108F1F-9E18-49BE-94D9-F17AAB844BBF}" srcOrd="8" destOrd="0" presId="urn:microsoft.com/office/officeart/2018/2/layout/IconCircleList"/>
    <dgm:cxn modelId="{1C89A7A2-5854-43C8-8537-A1B36FD06328}" type="presParOf" srcId="{BC108F1F-9E18-49BE-94D9-F17AAB844BBF}" destId="{75147DE5-8111-4F89-BA04-D6E4A3593347}" srcOrd="0" destOrd="0" presId="urn:microsoft.com/office/officeart/2018/2/layout/IconCircleList"/>
    <dgm:cxn modelId="{024B35E7-C0A1-4CA7-B92B-4F868069CED8}" type="presParOf" srcId="{BC108F1F-9E18-49BE-94D9-F17AAB844BBF}" destId="{EE8F5374-C88F-406A-96CA-75B84CBC30AD}" srcOrd="1" destOrd="0" presId="urn:microsoft.com/office/officeart/2018/2/layout/IconCircleList"/>
    <dgm:cxn modelId="{F05F9797-7899-445E-8DBF-9B7285A7A4BE}" type="presParOf" srcId="{BC108F1F-9E18-49BE-94D9-F17AAB844BBF}" destId="{F1B535E8-4A4D-4FBA-8F32-690D63B96517}" srcOrd="2" destOrd="0" presId="urn:microsoft.com/office/officeart/2018/2/layout/IconCircleList"/>
    <dgm:cxn modelId="{CDBF272E-73B8-478F-A375-E0BC1AD75A3D}" type="presParOf" srcId="{BC108F1F-9E18-49BE-94D9-F17AAB844BBF}" destId="{A319F3F2-4600-4503-9127-83116DC59AA1}" srcOrd="3" destOrd="0" presId="urn:microsoft.com/office/officeart/2018/2/layout/IconCircleList"/>
    <dgm:cxn modelId="{E0A0FF48-89A2-4F30-A001-348E59122765}" type="presParOf" srcId="{2396AB55-1F03-4EAD-8AB2-1304F4AF8CED}" destId="{6A285EFD-F600-4098-A721-59B5282968C1}" srcOrd="9" destOrd="0" presId="urn:microsoft.com/office/officeart/2018/2/layout/IconCircleList"/>
    <dgm:cxn modelId="{DDBA854C-B444-4FA9-8B3E-B98B650BC303}" type="presParOf" srcId="{2396AB55-1F03-4EAD-8AB2-1304F4AF8CED}" destId="{88AA18AE-2B51-4416-861C-85CCF5834742}" srcOrd="10" destOrd="0" presId="urn:microsoft.com/office/officeart/2018/2/layout/IconCircleList"/>
    <dgm:cxn modelId="{01129816-EC2F-4300-BCFA-2C87BA524CFF}" type="presParOf" srcId="{88AA18AE-2B51-4416-861C-85CCF5834742}" destId="{FBD5C19F-0F0E-4726-8D98-C099807C519C}" srcOrd="0" destOrd="0" presId="urn:microsoft.com/office/officeart/2018/2/layout/IconCircleList"/>
    <dgm:cxn modelId="{9A03D3CB-00A7-40D7-9D62-6017F537A1AA}" type="presParOf" srcId="{88AA18AE-2B51-4416-861C-85CCF5834742}" destId="{67CAB03F-6644-4A41-8612-804E3123F301}" srcOrd="1" destOrd="0" presId="urn:microsoft.com/office/officeart/2018/2/layout/IconCircleList"/>
    <dgm:cxn modelId="{6EB4BB8F-E344-449C-B651-F42BD65E71BC}" type="presParOf" srcId="{88AA18AE-2B51-4416-861C-85CCF5834742}" destId="{78E99881-B088-44C8-8364-806144CD402D}" srcOrd="2" destOrd="0" presId="urn:microsoft.com/office/officeart/2018/2/layout/IconCircleList"/>
    <dgm:cxn modelId="{F23B896B-CF51-44D3-86AC-7DA374E9EE3F}" type="presParOf" srcId="{88AA18AE-2B51-4416-861C-85CCF5834742}" destId="{EFC0431A-53B5-4079-BBF9-3E0AD778663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013822-F9F7-48F7-8634-0589C715CBA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2794EF-154C-4E5F-812E-C82F160E96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~</a:t>
          </a:r>
          <a:r>
            <a:rPr lang="en-US" b="1" dirty="0"/>
            <a:t>150K</a:t>
          </a:r>
          <a:r>
            <a:rPr lang="en-US" dirty="0"/>
            <a:t> reviews</a:t>
          </a:r>
        </a:p>
      </dgm:t>
    </dgm:pt>
    <dgm:pt modelId="{5FF1788B-00D2-4AD8-8864-BC5A9BF8C741}" type="parTrans" cxnId="{7E9D62D9-67D3-4320-B9C4-47A0E72943D9}">
      <dgm:prSet/>
      <dgm:spPr/>
      <dgm:t>
        <a:bodyPr/>
        <a:lstStyle/>
        <a:p>
          <a:endParaRPr lang="en-US"/>
        </a:p>
      </dgm:t>
    </dgm:pt>
    <dgm:pt modelId="{457693E4-7CE9-408A-A317-21B9321593B8}" type="sibTrans" cxnId="{7E9D62D9-67D3-4320-B9C4-47A0E72943D9}">
      <dgm:prSet/>
      <dgm:spPr/>
      <dgm:t>
        <a:bodyPr/>
        <a:lstStyle/>
        <a:p>
          <a:endParaRPr lang="en-US"/>
        </a:p>
      </dgm:t>
    </dgm:pt>
    <dgm:pt modelId="{B508B674-891C-4453-90C2-94ABCA4400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~</a:t>
          </a:r>
          <a:r>
            <a:rPr lang="en-US" b="1" dirty="0"/>
            <a:t>17K</a:t>
          </a:r>
          <a:r>
            <a:rPr lang="en-US" dirty="0"/>
            <a:t> unique users</a:t>
          </a:r>
        </a:p>
      </dgm:t>
    </dgm:pt>
    <dgm:pt modelId="{3957C858-3C90-4523-A823-6B974CAD104B}" type="parTrans" cxnId="{2B316713-FA84-464E-9B0A-8A686601965D}">
      <dgm:prSet/>
      <dgm:spPr/>
      <dgm:t>
        <a:bodyPr/>
        <a:lstStyle/>
        <a:p>
          <a:endParaRPr lang="en-US"/>
        </a:p>
      </dgm:t>
    </dgm:pt>
    <dgm:pt modelId="{2DDF7A7E-DEFE-484F-9A13-E1C8145C1490}" type="sibTrans" cxnId="{2B316713-FA84-464E-9B0A-8A686601965D}">
      <dgm:prSet/>
      <dgm:spPr/>
      <dgm:t>
        <a:bodyPr/>
        <a:lstStyle/>
        <a:p>
          <a:endParaRPr lang="en-US"/>
        </a:p>
      </dgm:t>
    </dgm:pt>
    <dgm:pt modelId="{903DB33A-D913-4D7A-AE62-83CE22E9CF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~</a:t>
          </a:r>
          <a:r>
            <a:rPr lang="en-US" b="1" dirty="0"/>
            <a:t>11K</a:t>
          </a:r>
          <a:r>
            <a:rPr lang="en-US" dirty="0"/>
            <a:t> unique items</a:t>
          </a:r>
        </a:p>
      </dgm:t>
    </dgm:pt>
    <dgm:pt modelId="{D29127E5-95AC-4C88-86A4-F1DD9F2EA045}" type="parTrans" cxnId="{3064E2C8-5C2B-4802-92D4-F2D9EF2E56C4}">
      <dgm:prSet/>
      <dgm:spPr/>
      <dgm:t>
        <a:bodyPr/>
        <a:lstStyle/>
        <a:p>
          <a:endParaRPr lang="en-US"/>
        </a:p>
      </dgm:t>
    </dgm:pt>
    <dgm:pt modelId="{374BAE9F-1E46-4B61-990D-CE513C9C9368}" type="sibTrans" cxnId="{3064E2C8-5C2B-4802-92D4-F2D9EF2E56C4}">
      <dgm:prSet/>
      <dgm:spPr/>
      <dgm:t>
        <a:bodyPr/>
        <a:lstStyle/>
        <a:p>
          <a:endParaRPr lang="en-US"/>
        </a:p>
      </dgm:t>
    </dgm:pt>
    <dgm:pt modelId="{556D9522-1FA5-4A48-AB74-79DBDBBEE159}" type="pres">
      <dgm:prSet presAssocID="{F6013822-F9F7-48F7-8634-0589C715CBA1}" presName="root" presStyleCnt="0">
        <dgm:presLayoutVars>
          <dgm:dir/>
          <dgm:resizeHandles val="exact"/>
        </dgm:presLayoutVars>
      </dgm:prSet>
      <dgm:spPr/>
    </dgm:pt>
    <dgm:pt modelId="{5BF784A9-2C58-4CCC-8E87-7D584E659580}" type="pres">
      <dgm:prSet presAssocID="{8B2794EF-154C-4E5F-812E-C82F160E968E}" presName="compNode" presStyleCnt="0"/>
      <dgm:spPr/>
    </dgm:pt>
    <dgm:pt modelId="{289DDF55-6C2C-441A-A56F-8206A59F858E}" type="pres">
      <dgm:prSet presAssocID="{8B2794EF-154C-4E5F-812E-C82F160E96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E9F53AB-CEFA-473D-B277-7F7A4324D409}" type="pres">
      <dgm:prSet presAssocID="{8B2794EF-154C-4E5F-812E-C82F160E968E}" presName="spaceRect" presStyleCnt="0"/>
      <dgm:spPr/>
    </dgm:pt>
    <dgm:pt modelId="{31413DB9-66D8-4994-AF8F-0A28B68B9862}" type="pres">
      <dgm:prSet presAssocID="{8B2794EF-154C-4E5F-812E-C82F160E968E}" presName="textRect" presStyleLbl="revTx" presStyleIdx="0" presStyleCnt="3">
        <dgm:presLayoutVars>
          <dgm:chMax val="1"/>
          <dgm:chPref val="1"/>
        </dgm:presLayoutVars>
      </dgm:prSet>
      <dgm:spPr/>
    </dgm:pt>
    <dgm:pt modelId="{038335F6-BA41-46A7-A013-FCF1329AA2E1}" type="pres">
      <dgm:prSet presAssocID="{457693E4-7CE9-408A-A317-21B9321593B8}" presName="sibTrans" presStyleCnt="0"/>
      <dgm:spPr/>
    </dgm:pt>
    <dgm:pt modelId="{51FD0A57-A11F-4B2C-98D5-7EB1E76A20E7}" type="pres">
      <dgm:prSet presAssocID="{B508B674-891C-4453-90C2-94ABCA440071}" presName="compNode" presStyleCnt="0"/>
      <dgm:spPr/>
    </dgm:pt>
    <dgm:pt modelId="{D102E9C4-4051-405B-B307-B6EA7625FE09}" type="pres">
      <dgm:prSet presAssocID="{B508B674-891C-4453-90C2-94ABCA4400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21372F0-3F3C-4DE1-9EA7-4804626D4183}" type="pres">
      <dgm:prSet presAssocID="{B508B674-891C-4453-90C2-94ABCA440071}" presName="spaceRect" presStyleCnt="0"/>
      <dgm:spPr/>
    </dgm:pt>
    <dgm:pt modelId="{8582E332-DB64-426C-8114-1DF3BD4F4C7A}" type="pres">
      <dgm:prSet presAssocID="{B508B674-891C-4453-90C2-94ABCA440071}" presName="textRect" presStyleLbl="revTx" presStyleIdx="1" presStyleCnt="3">
        <dgm:presLayoutVars>
          <dgm:chMax val="1"/>
          <dgm:chPref val="1"/>
        </dgm:presLayoutVars>
      </dgm:prSet>
      <dgm:spPr/>
    </dgm:pt>
    <dgm:pt modelId="{8402CB44-5676-484A-9E82-0093B331F8FD}" type="pres">
      <dgm:prSet presAssocID="{2DDF7A7E-DEFE-484F-9A13-E1C8145C1490}" presName="sibTrans" presStyleCnt="0"/>
      <dgm:spPr/>
    </dgm:pt>
    <dgm:pt modelId="{6002F55B-5E37-4379-BB65-273C3247E07E}" type="pres">
      <dgm:prSet presAssocID="{903DB33A-D913-4D7A-AE62-83CE22E9CF98}" presName="compNode" presStyleCnt="0"/>
      <dgm:spPr/>
    </dgm:pt>
    <dgm:pt modelId="{33FC1A77-1A74-44E7-817A-B87D2329FD9C}" type="pres">
      <dgm:prSet presAssocID="{903DB33A-D913-4D7A-AE62-83CE22E9CF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agraphSquiggle3"/>
        </a:ext>
      </dgm:extLst>
    </dgm:pt>
    <dgm:pt modelId="{FE875477-450A-442D-B6F4-E5CA570A0CA8}" type="pres">
      <dgm:prSet presAssocID="{903DB33A-D913-4D7A-AE62-83CE22E9CF98}" presName="spaceRect" presStyleCnt="0"/>
      <dgm:spPr/>
    </dgm:pt>
    <dgm:pt modelId="{10CC017D-4142-44C5-B55F-727BDA7E6C37}" type="pres">
      <dgm:prSet presAssocID="{903DB33A-D913-4D7A-AE62-83CE22E9CF9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B316713-FA84-464E-9B0A-8A686601965D}" srcId="{F6013822-F9F7-48F7-8634-0589C715CBA1}" destId="{B508B674-891C-4453-90C2-94ABCA440071}" srcOrd="1" destOrd="0" parTransId="{3957C858-3C90-4523-A823-6B974CAD104B}" sibTransId="{2DDF7A7E-DEFE-484F-9A13-E1C8145C1490}"/>
    <dgm:cxn modelId="{AA6DD76E-1363-4374-B6F8-6F59AB71BFEB}" type="presOf" srcId="{B508B674-891C-4453-90C2-94ABCA440071}" destId="{8582E332-DB64-426C-8114-1DF3BD4F4C7A}" srcOrd="0" destOrd="0" presId="urn:microsoft.com/office/officeart/2018/2/layout/IconLabelList"/>
    <dgm:cxn modelId="{4F3B35A6-A0F5-4313-9307-6BD48876064F}" type="presOf" srcId="{8B2794EF-154C-4E5F-812E-C82F160E968E}" destId="{31413DB9-66D8-4994-AF8F-0A28B68B9862}" srcOrd="0" destOrd="0" presId="urn:microsoft.com/office/officeart/2018/2/layout/IconLabelList"/>
    <dgm:cxn modelId="{64A065AE-AE7D-46AD-AF32-E8D2AD074E5E}" type="presOf" srcId="{903DB33A-D913-4D7A-AE62-83CE22E9CF98}" destId="{10CC017D-4142-44C5-B55F-727BDA7E6C37}" srcOrd="0" destOrd="0" presId="urn:microsoft.com/office/officeart/2018/2/layout/IconLabelList"/>
    <dgm:cxn modelId="{3064E2C8-5C2B-4802-92D4-F2D9EF2E56C4}" srcId="{F6013822-F9F7-48F7-8634-0589C715CBA1}" destId="{903DB33A-D913-4D7A-AE62-83CE22E9CF98}" srcOrd="2" destOrd="0" parTransId="{D29127E5-95AC-4C88-86A4-F1DD9F2EA045}" sibTransId="{374BAE9F-1E46-4B61-990D-CE513C9C9368}"/>
    <dgm:cxn modelId="{7E9D62D9-67D3-4320-B9C4-47A0E72943D9}" srcId="{F6013822-F9F7-48F7-8634-0589C715CBA1}" destId="{8B2794EF-154C-4E5F-812E-C82F160E968E}" srcOrd="0" destOrd="0" parTransId="{5FF1788B-00D2-4AD8-8864-BC5A9BF8C741}" sibTransId="{457693E4-7CE9-408A-A317-21B9321593B8}"/>
    <dgm:cxn modelId="{A8E17CFD-9D43-4E27-80F6-A79486ED5DC5}" type="presOf" srcId="{F6013822-F9F7-48F7-8634-0589C715CBA1}" destId="{556D9522-1FA5-4A48-AB74-79DBDBBEE159}" srcOrd="0" destOrd="0" presId="urn:microsoft.com/office/officeart/2018/2/layout/IconLabelList"/>
    <dgm:cxn modelId="{7369E507-3A05-477A-9E40-7BD64FFD46FD}" type="presParOf" srcId="{556D9522-1FA5-4A48-AB74-79DBDBBEE159}" destId="{5BF784A9-2C58-4CCC-8E87-7D584E659580}" srcOrd="0" destOrd="0" presId="urn:microsoft.com/office/officeart/2018/2/layout/IconLabelList"/>
    <dgm:cxn modelId="{58B7D265-D4B5-43A5-A838-9EC99D749EAF}" type="presParOf" srcId="{5BF784A9-2C58-4CCC-8E87-7D584E659580}" destId="{289DDF55-6C2C-441A-A56F-8206A59F858E}" srcOrd="0" destOrd="0" presId="urn:microsoft.com/office/officeart/2018/2/layout/IconLabelList"/>
    <dgm:cxn modelId="{C54560C2-6523-45E6-B3DD-39C92BE29C8E}" type="presParOf" srcId="{5BF784A9-2C58-4CCC-8E87-7D584E659580}" destId="{4E9F53AB-CEFA-473D-B277-7F7A4324D409}" srcOrd="1" destOrd="0" presId="urn:microsoft.com/office/officeart/2018/2/layout/IconLabelList"/>
    <dgm:cxn modelId="{870CB71C-97C6-47AA-A4FF-99DDAD680612}" type="presParOf" srcId="{5BF784A9-2C58-4CCC-8E87-7D584E659580}" destId="{31413DB9-66D8-4994-AF8F-0A28B68B9862}" srcOrd="2" destOrd="0" presId="urn:microsoft.com/office/officeart/2018/2/layout/IconLabelList"/>
    <dgm:cxn modelId="{3DDBBAE2-B319-4C6A-B1EA-DA878DC95DE6}" type="presParOf" srcId="{556D9522-1FA5-4A48-AB74-79DBDBBEE159}" destId="{038335F6-BA41-46A7-A013-FCF1329AA2E1}" srcOrd="1" destOrd="0" presId="urn:microsoft.com/office/officeart/2018/2/layout/IconLabelList"/>
    <dgm:cxn modelId="{82FBE5B8-8155-40BA-BF07-247D11688990}" type="presParOf" srcId="{556D9522-1FA5-4A48-AB74-79DBDBBEE159}" destId="{51FD0A57-A11F-4B2C-98D5-7EB1E76A20E7}" srcOrd="2" destOrd="0" presId="urn:microsoft.com/office/officeart/2018/2/layout/IconLabelList"/>
    <dgm:cxn modelId="{6CD35269-202A-49A7-BC5D-E1A3BF421164}" type="presParOf" srcId="{51FD0A57-A11F-4B2C-98D5-7EB1E76A20E7}" destId="{D102E9C4-4051-405B-B307-B6EA7625FE09}" srcOrd="0" destOrd="0" presId="urn:microsoft.com/office/officeart/2018/2/layout/IconLabelList"/>
    <dgm:cxn modelId="{69B793D6-BC11-44B4-84F8-D2F4BF3C6D6E}" type="presParOf" srcId="{51FD0A57-A11F-4B2C-98D5-7EB1E76A20E7}" destId="{A21372F0-3F3C-4DE1-9EA7-4804626D4183}" srcOrd="1" destOrd="0" presId="urn:microsoft.com/office/officeart/2018/2/layout/IconLabelList"/>
    <dgm:cxn modelId="{0EB63E75-F9DD-4BE1-9E80-CA94B9229A90}" type="presParOf" srcId="{51FD0A57-A11F-4B2C-98D5-7EB1E76A20E7}" destId="{8582E332-DB64-426C-8114-1DF3BD4F4C7A}" srcOrd="2" destOrd="0" presId="urn:microsoft.com/office/officeart/2018/2/layout/IconLabelList"/>
    <dgm:cxn modelId="{DFB0C4D0-2DF0-4559-8468-DF41BD3825D9}" type="presParOf" srcId="{556D9522-1FA5-4A48-AB74-79DBDBBEE159}" destId="{8402CB44-5676-484A-9E82-0093B331F8FD}" srcOrd="3" destOrd="0" presId="urn:microsoft.com/office/officeart/2018/2/layout/IconLabelList"/>
    <dgm:cxn modelId="{06E6ABE8-CCB3-4E51-8E90-531B9FDEE452}" type="presParOf" srcId="{556D9522-1FA5-4A48-AB74-79DBDBBEE159}" destId="{6002F55B-5E37-4379-BB65-273C3247E07E}" srcOrd="4" destOrd="0" presId="urn:microsoft.com/office/officeart/2018/2/layout/IconLabelList"/>
    <dgm:cxn modelId="{800F9699-6EC8-48F8-9055-A60B77036922}" type="presParOf" srcId="{6002F55B-5E37-4379-BB65-273C3247E07E}" destId="{33FC1A77-1A74-44E7-817A-B87D2329FD9C}" srcOrd="0" destOrd="0" presId="urn:microsoft.com/office/officeart/2018/2/layout/IconLabelList"/>
    <dgm:cxn modelId="{7C82C67F-ABD6-4001-A484-B4A30E470685}" type="presParOf" srcId="{6002F55B-5E37-4379-BB65-273C3247E07E}" destId="{FE875477-450A-442D-B6F4-E5CA570A0CA8}" srcOrd="1" destOrd="0" presId="urn:microsoft.com/office/officeart/2018/2/layout/IconLabelList"/>
    <dgm:cxn modelId="{2E2AA0FB-893B-4B97-9E6C-BF4617E70BB1}" type="presParOf" srcId="{6002F55B-5E37-4379-BB65-273C3247E07E}" destId="{10CC017D-4142-44C5-B55F-727BDA7E6C3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28147D-B294-4188-BA6C-89BDB1B1CD19}" type="doc">
      <dgm:prSet loTypeId="urn:microsoft.com/office/officeart/2005/8/layout/hierarchy3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DAB443-8621-4577-8BBB-53856D03DD07}">
      <dgm:prSet/>
      <dgm:spPr/>
      <dgm:t>
        <a:bodyPr/>
        <a:lstStyle/>
        <a:p>
          <a:r>
            <a:rPr lang="en-US" dirty="0"/>
            <a:t>Random</a:t>
          </a:r>
        </a:p>
      </dgm:t>
    </dgm:pt>
    <dgm:pt modelId="{F92DCE83-6CF8-4D53-802F-D2C398BE0706}" type="parTrans" cxnId="{4CD8BD53-2C42-4F60-BE4A-E589116BED3B}">
      <dgm:prSet/>
      <dgm:spPr/>
      <dgm:t>
        <a:bodyPr/>
        <a:lstStyle/>
        <a:p>
          <a:endParaRPr lang="en-US"/>
        </a:p>
      </dgm:t>
    </dgm:pt>
    <dgm:pt modelId="{2C57A35C-2177-452A-9E56-597EFD3115A9}" type="sibTrans" cxnId="{4CD8BD53-2C42-4F60-BE4A-E589116BED3B}">
      <dgm:prSet phldrT="01" phldr="0"/>
      <dgm:spPr/>
      <dgm:t>
        <a:bodyPr/>
        <a:lstStyle/>
        <a:p>
          <a:endParaRPr lang="en-US"/>
        </a:p>
      </dgm:t>
    </dgm:pt>
    <dgm:pt modelId="{66B366F2-BD23-456F-8479-72FF60803DC7}">
      <dgm:prSet/>
      <dgm:spPr/>
      <dgm:t>
        <a:bodyPr/>
        <a:lstStyle/>
        <a:p>
          <a:r>
            <a:rPr lang="en-US"/>
            <a:t>Collaborative Filtering </a:t>
          </a:r>
        </a:p>
      </dgm:t>
    </dgm:pt>
    <dgm:pt modelId="{16136372-DAC9-4FBA-B6BB-D004AF2A021F}" type="parTrans" cxnId="{505DC2FB-281A-4B8F-AB72-2171AC975E78}">
      <dgm:prSet/>
      <dgm:spPr/>
      <dgm:t>
        <a:bodyPr/>
        <a:lstStyle/>
        <a:p>
          <a:endParaRPr lang="en-US"/>
        </a:p>
      </dgm:t>
    </dgm:pt>
    <dgm:pt modelId="{A3AE39FE-E530-4099-BA3B-D8548665665D}" type="sibTrans" cxnId="{505DC2FB-281A-4B8F-AB72-2171AC975E78}">
      <dgm:prSet phldrT="02" phldr="0"/>
      <dgm:spPr/>
      <dgm:t>
        <a:bodyPr/>
        <a:lstStyle/>
        <a:p>
          <a:endParaRPr lang="en-US"/>
        </a:p>
      </dgm:t>
    </dgm:pt>
    <dgm:pt modelId="{5AABECF1-29BE-4D52-85A4-3CFEF6FA1B17}">
      <dgm:prSet/>
      <dgm:spPr/>
      <dgm:t>
        <a:bodyPr/>
        <a:lstStyle/>
        <a:p>
          <a:r>
            <a:rPr lang="en-US" dirty="0"/>
            <a:t>KNN user-based</a:t>
          </a:r>
        </a:p>
      </dgm:t>
    </dgm:pt>
    <dgm:pt modelId="{29EC3A72-B9D0-4CD7-B8E9-5B04BB6CB474}" type="parTrans" cxnId="{B6860F55-12B8-4B45-84BF-F0B9F57B6DDB}">
      <dgm:prSet/>
      <dgm:spPr/>
      <dgm:t>
        <a:bodyPr/>
        <a:lstStyle/>
        <a:p>
          <a:endParaRPr lang="en-US"/>
        </a:p>
      </dgm:t>
    </dgm:pt>
    <dgm:pt modelId="{90CC11F3-BDFF-49F6-9505-52038BC327D9}" type="sibTrans" cxnId="{B6860F55-12B8-4B45-84BF-F0B9F57B6DDB}">
      <dgm:prSet/>
      <dgm:spPr/>
      <dgm:t>
        <a:bodyPr/>
        <a:lstStyle/>
        <a:p>
          <a:endParaRPr lang="en-US"/>
        </a:p>
      </dgm:t>
    </dgm:pt>
    <dgm:pt modelId="{30D13F47-CBF1-4D64-B818-BBD54109BA77}">
      <dgm:prSet/>
      <dgm:spPr/>
      <dgm:t>
        <a:bodyPr/>
        <a:lstStyle/>
        <a:p>
          <a:r>
            <a:rPr lang="en-US" dirty="0"/>
            <a:t>KNN  item-based</a:t>
          </a:r>
        </a:p>
      </dgm:t>
    </dgm:pt>
    <dgm:pt modelId="{DAC28406-1DA4-4C9B-8108-F20A78FDD7EA}" type="parTrans" cxnId="{F6252EA7-9557-427C-9A18-869590863235}">
      <dgm:prSet/>
      <dgm:spPr/>
      <dgm:t>
        <a:bodyPr/>
        <a:lstStyle/>
        <a:p>
          <a:endParaRPr lang="en-US"/>
        </a:p>
      </dgm:t>
    </dgm:pt>
    <dgm:pt modelId="{EABE10A1-E236-491C-82C3-C4E8871B89D6}" type="sibTrans" cxnId="{F6252EA7-9557-427C-9A18-869590863235}">
      <dgm:prSet/>
      <dgm:spPr/>
      <dgm:t>
        <a:bodyPr/>
        <a:lstStyle/>
        <a:p>
          <a:endParaRPr lang="en-US"/>
        </a:p>
      </dgm:t>
    </dgm:pt>
    <dgm:pt modelId="{6363C8BE-1E88-4BFC-B132-149D31902B7F}">
      <dgm:prSet/>
      <dgm:spPr/>
      <dgm:t>
        <a:bodyPr/>
        <a:lstStyle/>
        <a:p>
          <a:r>
            <a:rPr lang="en-US" dirty="0"/>
            <a:t>Matrix Factorization  SVD</a:t>
          </a:r>
        </a:p>
      </dgm:t>
    </dgm:pt>
    <dgm:pt modelId="{770B2071-4725-40DC-846D-3AD5F5CF7EE8}" type="parTrans" cxnId="{22F85815-3E10-4E6C-A4C0-D78FD53E5A3C}">
      <dgm:prSet/>
      <dgm:spPr/>
      <dgm:t>
        <a:bodyPr/>
        <a:lstStyle/>
        <a:p>
          <a:endParaRPr lang="en-US"/>
        </a:p>
      </dgm:t>
    </dgm:pt>
    <dgm:pt modelId="{B9B59C13-A42A-4C33-BC63-3E606847F6A8}" type="sibTrans" cxnId="{22F85815-3E10-4E6C-A4C0-D78FD53E5A3C}">
      <dgm:prSet/>
      <dgm:spPr/>
      <dgm:t>
        <a:bodyPr/>
        <a:lstStyle/>
        <a:p>
          <a:endParaRPr lang="en-US"/>
        </a:p>
      </dgm:t>
    </dgm:pt>
    <dgm:pt modelId="{4B43005C-7297-420F-B9A0-F3A9D069D969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/>
            <a:t>Content-Based</a:t>
          </a:r>
        </a:p>
      </dgm:t>
    </dgm:pt>
    <dgm:pt modelId="{072BFCFE-391D-4735-AFAD-4452A99A2D83}" type="parTrans" cxnId="{B08E7F1A-E490-401D-A207-F879A6F0DE29}">
      <dgm:prSet/>
      <dgm:spPr/>
      <dgm:t>
        <a:bodyPr/>
        <a:lstStyle/>
        <a:p>
          <a:endParaRPr lang="en-US"/>
        </a:p>
      </dgm:t>
    </dgm:pt>
    <dgm:pt modelId="{FB44A7F3-52F9-4BE2-9B5F-C2617DECEA41}" type="sibTrans" cxnId="{B08E7F1A-E490-401D-A207-F879A6F0DE29}">
      <dgm:prSet phldrT="03" phldr="0"/>
      <dgm:spPr/>
      <dgm:t>
        <a:bodyPr/>
        <a:lstStyle/>
        <a:p>
          <a:endParaRPr lang="en-US"/>
        </a:p>
      </dgm:t>
    </dgm:pt>
    <dgm:pt modelId="{645C0928-3B94-477A-ADF5-3C52729C5C94}">
      <dgm:prSet/>
      <dgm:spPr/>
      <dgm:t>
        <a:bodyPr/>
        <a:lstStyle/>
        <a:p>
          <a:r>
            <a:rPr lang="en-US"/>
            <a:t>Cosine Similarity </a:t>
          </a:r>
        </a:p>
      </dgm:t>
    </dgm:pt>
    <dgm:pt modelId="{3E066028-4258-493E-A9CE-0E46E6767DDA}" type="parTrans" cxnId="{A3D54AED-DB30-458B-BF0E-D1C475A542F5}">
      <dgm:prSet/>
      <dgm:spPr/>
      <dgm:t>
        <a:bodyPr/>
        <a:lstStyle/>
        <a:p>
          <a:endParaRPr lang="en-US"/>
        </a:p>
      </dgm:t>
    </dgm:pt>
    <dgm:pt modelId="{013899E0-F8B4-45C6-9F10-4A84F669CCB8}" type="sibTrans" cxnId="{A3D54AED-DB30-458B-BF0E-D1C475A542F5}">
      <dgm:prSet/>
      <dgm:spPr/>
      <dgm:t>
        <a:bodyPr/>
        <a:lstStyle/>
        <a:p>
          <a:endParaRPr lang="en-US"/>
        </a:p>
      </dgm:t>
    </dgm:pt>
    <dgm:pt modelId="{0B974351-6B0A-486A-8C01-C5C0DD54DF68}">
      <dgm:prSet/>
      <dgm:spPr/>
      <dgm:t>
        <a:bodyPr/>
        <a:lstStyle/>
        <a:p>
          <a:r>
            <a:rPr lang="en-US"/>
            <a:t>Euclidean </a:t>
          </a:r>
        </a:p>
      </dgm:t>
    </dgm:pt>
    <dgm:pt modelId="{7352129F-2858-4FDA-BC8F-5B89CCCCBC8D}" type="parTrans" cxnId="{7F441D29-6051-4EEA-8988-38F95A9D694E}">
      <dgm:prSet/>
      <dgm:spPr/>
      <dgm:t>
        <a:bodyPr/>
        <a:lstStyle/>
        <a:p>
          <a:endParaRPr lang="en-US"/>
        </a:p>
      </dgm:t>
    </dgm:pt>
    <dgm:pt modelId="{D7D02C31-B272-4DB6-AF49-AE07947975AE}" type="sibTrans" cxnId="{7F441D29-6051-4EEA-8988-38F95A9D694E}">
      <dgm:prSet/>
      <dgm:spPr/>
      <dgm:t>
        <a:bodyPr/>
        <a:lstStyle/>
        <a:p>
          <a:endParaRPr lang="en-US"/>
        </a:p>
      </dgm:t>
    </dgm:pt>
    <dgm:pt modelId="{626E53F8-7195-40B2-9741-566803A51760}" type="pres">
      <dgm:prSet presAssocID="{3028147D-B294-4188-BA6C-89BDB1B1CD1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A67CAD-71BA-45C9-9C65-6D3E84473A19}" type="pres">
      <dgm:prSet presAssocID="{C9DAB443-8621-4577-8BBB-53856D03DD07}" presName="root" presStyleCnt="0"/>
      <dgm:spPr/>
    </dgm:pt>
    <dgm:pt modelId="{EB8C1FCA-8202-4FF0-8CC2-839E9F22D85E}" type="pres">
      <dgm:prSet presAssocID="{C9DAB443-8621-4577-8BBB-53856D03DD07}" presName="rootComposite" presStyleCnt="0"/>
      <dgm:spPr/>
    </dgm:pt>
    <dgm:pt modelId="{E4880527-89CF-458E-B444-5B03BB18970A}" type="pres">
      <dgm:prSet presAssocID="{C9DAB443-8621-4577-8BBB-53856D03DD07}" presName="rootText" presStyleLbl="node1" presStyleIdx="0" presStyleCnt="3"/>
      <dgm:spPr/>
    </dgm:pt>
    <dgm:pt modelId="{44EB0F3F-1967-4B30-88A6-A81322F37B64}" type="pres">
      <dgm:prSet presAssocID="{C9DAB443-8621-4577-8BBB-53856D03DD07}" presName="rootConnector" presStyleLbl="node1" presStyleIdx="0" presStyleCnt="3"/>
      <dgm:spPr/>
    </dgm:pt>
    <dgm:pt modelId="{26952E1F-EEA0-4571-BBDD-8ACB1AF17A63}" type="pres">
      <dgm:prSet presAssocID="{C9DAB443-8621-4577-8BBB-53856D03DD07}" presName="childShape" presStyleCnt="0"/>
      <dgm:spPr/>
    </dgm:pt>
    <dgm:pt modelId="{6661A813-07D1-46BB-856F-8920AD0CCC48}" type="pres">
      <dgm:prSet presAssocID="{66B366F2-BD23-456F-8479-72FF60803DC7}" presName="root" presStyleCnt="0"/>
      <dgm:spPr/>
    </dgm:pt>
    <dgm:pt modelId="{31E05F59-EDDF-4780-B607-B7AA0168D080}" type="pres">
      <dgm:prSet presAssocID="{66B366F2-BD23-456F-8479-72FF60803DC7}" presName="rootComposite" presStyleCnt="0"/>
      <dgm:spPr/>
    </dgm:pt>
    <dgm:pt modelId="{3EFE2BCE-7A79-447B-BA37-AA843EC0CA5D}" type="pres">
      <dgm:prSet presAssocID="{66B366F2-BD23-456F-8479-72FF60803DC7}" presName="rootText" presStyleLbl="node1" presStyleIdx="1" presStyleCnt="3"/>
      <dgm:spPr/>
    </dgm:pt>
    <dgm:pt modelId="{7A143FDB-D4B6-4103-9FE1-97C6C94DF71B}" type="pres">
      <dgm:prSet presAssocID="{66B366F2-BD23-456F-8479-72FF60803DC7}" presName="rootConnector" presStyleLbl="node1" presStyleIdx="1" presStyleCnt="3"/>
      <dgm:spPr/>
    </dgm:pt>
    <dgm:pt modelId="{91F91FF1-87D8-44B6-91D6-797D886191EA}" type="pres">
      <dgm:prSet presAssocID="{66B366F2-BD23-456F-8479-72FF60803DC7}" presName="childShape" presStyleCnt="0"/>
      <dgm:spPr/>
    </dgm:pt>
    <dgm:pt modelId="{9C600F3D-EED0-48D0-BDF9-CF7D984C8950}" type="pres">
      <dgm:prSet presAssocID="{29EC3A72-B9D0-4CD7-B8E9-5B04BB6CB474}" presName="Name13" presStyleLbl="parChTrans1D2" presStyleIdx="0" presStyleCnt="5"/>
      <dgm:spPr/>
    </dgm:pt>
    <dgm:pt modelId="{5C08F66F-276D-40A0-94AD-C876123A22CE}" type="pres">
      <dgm:prSet presAssocID="{5AABECF1-29BE-4D52-85A4-3CFEF6FA1B17}" presName="childText" presStyleLbl="bgAcc1" presStyleIdx="0" presStyleCnt="5">
        <dgm:presLayoutVars>
          <dgm:bulletEnabled val="1"/>
        </dgm:presLayoutVars>
      </dgm:prSet>
      <dgm:spPr/>
    </dgm:pt>
    <dgm:pt modelId="{B4579F2B-1C44-4638-8BD7-5AEACBF17B5C}" type="pres">
      <dgm:prSet presAssocID="{DAC28406-1DA4-4C9B-8108-F20A78FDD7EA}" presName="Name13" presStyleLbl="parChTrans1D2" presStyleIdx="1" presStyleCnt="5"/>
      <dgm:spPr/>
    </dgm:pt>
    <dgm:pt modelId="{F043B637-7C6A-4654-A04C-691028E4A2E1}" type="pres">
      <dgm:prSet presAssocID="{30D13F47-CBF1-4D64-B818-BBD54109BA77}" presName="childText" presStyleLbl="bgAcc1" presStyleIdx="1" presStyleCnt="5">
        <dgm:presLayoutVars>
          <dgm:bulletEnabled val="1"/>
        </dgm:presLayoutVars>
      </dgm:prSet>
      <dgm:spPr/>
    </dgm:pt>
    <dgm:pt modelId="{02DB68EB-B34B-405D-B612-B8905BEE1592}" type="pres">
      <dgm:prSet presAssocID="{770B2071-4725-40DC-846D-3AD5F5CF7EE8}" presName="Name13" presStyleLbl="parChTrans1D2" presStyleIdx="2" presStyleCnt="5"/>
      <dgm:spPr/>
    </dgm:pt>
    <dgm:pt modelId="{A055BFA9-D5B4-43EA-BBC0-CD5CDDA2CB52}" type="pres">
      <dgm:prSet presAssocID="{6363C8BE-1E88-4BFC-B132-149D31902B7F}" presName="childText" presStyleLbl="bgAcc1" presStyleIdx="2" presStyleCnt="5">
        <dgm:presLayoutVars>
          <dgm:bulletEnabled val="1"/>
        </dgm:presLayoutVars>
      </dgm:prSet>
      <dgm:spPr/>
    </dgm:pt>
    <dgm:pt modelId="{8A9AF0E3-6F51-4EC0-ABEF-876A0AB81BF0}" type="pres">
      <dgm:prSet presAssocID="{4B43005C-7297-420F-B9A0-F3A9D069D969}" presName="root" presStyleCnt="0"/>
      <dgm:spPr/>
    </dgm:pt>
    <dgm:pt modelId="{88E1B365-740D-4E58-842C-646B1273FA2E}" type="pres">
      <dgm:prSet presAssocID="{4B43005C-7297-420F-B9A0-F3A9D069D969}" presName="rootComposite" presStyleCnt="0"/>
      <dgm:spPr/>
    </dgm:pt>
    <dgm:pt modelId="{BA7B1A14-F1DA-41B5-9D28-1C3F3D3776F5}" type="pres">
      <dgm:prSet presAssocID="{4B43005C-7297-420F-B9A0-F3A9D069D969}" presName="rootText" presStyleLbl="node1" presStyleIdx="2" presStyleCnt="3"/>
      <dgm:spPr/>
    </dgm:pt>
    <dgm:pt modelId="{63324A67-04EB-43B6-8A1C-A73975323BE0}" type="pres">
      <dgm:prSet presAssocID="{4B43005C-7297-420F-B9A0-F3A9D069D969}" presName="rootConnector" presStyleLbl="node1" presStyleIdx="2" presStyleCnt="3"/>
      <dgm:spPr/>
    </dgm:pt>
    <dgm:pt modelId="{D60E00E7-B2E4-4FD6-9278-8F35979C3931}" type="pres">
      <dgm:prSet presAssocID="{4B43005C-7297-420F-B9A0-F3A9D069D969}" presName="childShape" presStyleCnt="0"/>
      <dgm:spPr/>
    </dgm:pt>
    <dgm:pt modelId="{0185E9A3-1EAC-4814-9EF8-145C42862A3E}" type="pres">
      <dgm:prSet presAssocID="{3E066028-4258-493E-A9CE-0E46E6767DDA}" presName="Name13" presStyleLbl="parChTrans1D2" presStyleIdx="3" presStyleCnt="5"/>
      <dgm:spPr/>
    </dgm:pt>
    <dgm:pt modelId="{660C75F7-064A-49BB-BC51-7A96EB34025F}" type="pres">
      <dgm:prSet presAssocID="{645C0928-3B94-477A-ADF5-3C52729C5C94}" presName="childText" presStyleLbl="bgAcc1" presStyleIdx="3" presStyleCnt="5">
        <dgm:presLayoutVars>
          <dgm:bulletEnabled val="1"/>
        </dgm:presLayoutVars>
      </dgm:prSet>
      <dgm:spPr/>
    </dgm:pt>
    <dgm:pt modelId="{1F1046FA-80C6-459D-B0A5-FF29AC5ED511}" type="pres">
      <dgm:prSet presAssocID="{7352129F-2858-4FDA-BC8F-5B89CCCCBC8D}" presName="Name13" presStyleLbl="parChTrans1D2" presStyleIdx="4" presStyleCnt="5"/>
      <dgm:spPr/>
    </dgm:pt>
    <dgm:pt modelId="{C5EFC551-4581-43C3-83EB-9F0AC23B18C9}" type="pres">
      <dgm:prSet presAssocID="{0B974351-6B0A-486A-8C01-C5C0DD54DF68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22F85815-3E10-4E6C-A4C0-D78FD53E5A3C}" srcId="{66B366F2-BD23-456F-8479-72FF60803DC7}" destId="{6363C8BE-1E88-4BFC-B132-149D31902B7F}" srcOrd="2" destOrd="0" parTransId="{770B2071-4725-40DC-846D-3AD5F5CF7EE8}" sibTransId="{B9B59C13-A42A-4C33-BC63-3E606847F6A8}"/>
    <dgm:cxn modelId="{C65AEE18-AFCE-426A-999F-F487C72836A6}" type="presOf" srcId="{29EC3A72-B9D0-4CD7-B8E9-5B04BB6CB474}" destId="{9C600F3D-EED0-48D0-BDF9-CF7D984C8950}" srcOrd="0" destOrd="0" presId="urn:microsoft.com/office/officeart/2005/8/layout/hierarchy3"/>
    <dgm:cxn modelId="{B08E7F1A-E490-401D-A207-F879A6F0DE29}" srcId="{3028147D-B294-4188-BA6C-89BDB1B1CD19}" destId="{4B43005C-7297-420F-B9A0-F3A9D069D969}" srcOrd="2" destOrd="0" parTransId="{072BFCFE-391D-4735-AFAD-4452A99A2D83}" sibTransId="{FB44A7F3-52F9-4BE2-9B5F-C2617DECEA41}"/>
    <dgm:cxn modelId="{DEDE2721-77D3-492F-9BB9-14E6C4701DF3}" type="presOf" srcId="{DAC28406-1DA4-4C9B-8108-F20A78FDD7EA}" destId="{B4579F2B-1C44-4638-8BD7-5AEACBF17B5C}" srcOrd="0" destOrd="0" presId="urn:microsoft.com/office/officeart/2005/8/layout/hierarchy3"/>
    <dgm:cxn modelId="{7F441D29-6051-4EEA-8988-38F95A9D694E}" srcId="{4B43005C-7297-420F-B9A0-F3A9D069D969}" destId="{0B974351-6B0A-486A-8C01-C5C0DD54DF68}" srcOrd="1" destOrd="0" parTransId="{7352129F-2858-4FDA-BC8F-5B89CCCCBC8D}" sibTransId="{D7D02C31-B272-4DB6-AF49-AE07947975AE}"/>
    <dgm:cxn modelId="{62D0E329-31C5-42E3-8BC1-1130CD24772F}" type="presOf" srcId="{6363C8BE-1E88-4BFC-B132-149D31902B7F}" destId="{A055BFA9-D5B4-43EA-BBC0-CD5CDDA2CB52}" srcOrd="0" destOrd="0" presId="urn:microsoft.com/office/officeart/2005/8/layout/hierarchy3"/>
    <dgm:cxn modelId="{620B3836-0A22-4ED3-BD2E-8210EF0C8811}" type="presOf" srcId="{5AABECF1-29BE-4D52-85A4-3CFEF6FA1B17}" destId="{5C08F66F-276D-40A0-94AD-C876123A22CE}" srcOrd="0" destOrd="0" presId="urn:microsoft.com/office/officeart/2005/8/layout/hierarchy3"/>
    <dgm:cxn modelId="{50E0D53C-2DD9-42B4-85F2-9407AB300FD5}" type="presOf" srcId="{770B2071-4725-40DC-846D-3AD5F5CF7EE8}" destId="{02DB68EB-B34B-405D-B612-B8905BEE1592}" srcOrd="0" destOrd="0" presId="urn:microsoft.com/office/officeart/2005/8/layout/hierarchy3"/>
    <dgm:cxn modelId="{00B38D45-1A3D-4BC3-8E39-D03472F60696}" type="presOf" srcId="{66B366F2-BD23-456F-8479-72FF60803DC7}" destId="{7A143FDB-D4B6-4103-9FE1-97C6C94DF71B}" srcOrd="1" destOrd="0" presId="urn:microsoft.com/office/officeart/2005/8/layout/hierarchy3"/>
    <dgm:cxn modelId="{AF03E56E-E222-4307-9714-381AA3752EDF}" type="presOf" srcId="{3E066028-4258-493E-A9CE-0E46E6767DDA}" destId="{0185E9A3-1EAC-4814-9EF8-145C42862A3E}" srcOrd="0" destOrd="0" presId="urn:microsoft.com/office/officeart/2005/8/layout/hierarchy3"/>
    <dgm:cxn modelId="{2AFEA451-392E-4FBA-BC4A-7FD31DAB055A}" type="presOf" srcId="{7352129F-2858-4FDA-BC8F-5B89CCCCBC8D}" destId="{1F1046FA-80C6-459D-B0A5-FF29AC5ED511}" srcOrd="0" destOrd="0" presId="urn:microsoft.com/office/officeart/2005/8/layout/hierarchy3"/>
    <dgm:cxn modelId="{4CD8BD53-2C42-4F60-BE4A-E589116BED3B}" srcId="{3028147D-B294-4188-BA6C-89BDB1B1CD19}" destId="{C9DAB443-8621-4577-8BBB-53856D03DD07}" srcOrd="0" destOrd="0" parTransId="{F92DCE83-6CF8-4D53-802F-D2C398BE0706}" sibTransId="{2C57A35C-2177-452A-9E56-597EFD3115A9}"/>
    <dgm:cxn modelId="{1759DF54-2E33-459C-811E-8C1054A84E4A}" type="presOf" srcId="{0B974351-6B0A-486A-8C01-C5C0DD54DF68}" destId="{C5EFC551-4581-43C3-83EB-9F0AC23B18C9}" srcOrd="0" destOrd="0" presId="urn:microsoft.com/office/officeart/2005/8/layout/hierarchy3"/>
    <dgm:cxn modelId="{B6860F55-12B8-4B45-84BF-F0B9F57B6DDB}" srcId="{66B366F2-BD23-456F-8479-72FF60803DC7}" destId="{5AABECF1-29BE-4D52-85A4-3CFEF6FA1B17}" srcOrd="0" destOrd="0" parTransId="{29EC3A72-B9D0-4CD7-B8E9-5B04BB6CB474}" sibTransId="{90CC11F3-BDFF-49F6-9505-52038BC327D9}"/>
    <dgm:cxn modelId="{9D33EC76-377A-404D-85AA-EA8A1EE411C6}" type="presOf" srcId="{645C0928-3B94-477A-ADF5-3C52729C5C94}" destId="{660C75F7-064A-49BB-BC51-7A96EB34025F}" srcOrd="0" destOrd="0" presId="urn:microsoft.com/office/officeart/2005/8/layout/hierarchy3"/>
    <dgm:cxn modelId="{2152D25A-2D84-4953-8CC9-CD005A7DC005}" type="presOf" srcId="{C9DAB443-8621-4577-8BBB-53856D03DD07}" destId="{44EB0F3F-1967-4B30-88A6-A81322F37B64}" srcOrd="1" destOrd="0" presId="urn:microsoft.com/office/officeart/2005/8/layout/hierarchy3"/>
    <dgm:cxn modelId="{26F0F95A-4469-450A-B950-C5C4F2C43922}" type="presOf" srcId="{4B43005C-7297-420F-B9A0-F3A9D069D969}" destId="{BA7B1A14-F1DA-41B5-9D28-1C3F3D3776F5}" srcOrd="0" destOrd="0" presId="urn:microsoft.com/office/officeart/2005/8/layout/hierarchy3"/>
    <dgm:cxn modelId="{02F4657B-EE17-4E4E-9167-08C39C0FC2DD}" type="presOf" srcId="{30D13F47-CBF1-4D64-B818-BBD54109BA77}" destId="{F043B637-7C6A-4654-A04C-691028E4A2E1}" srcOrd="0" destOrd="0" presId="urn:microsoft.com/office/officeart/2005/8/layout/hierarchy3"/>
    <dgm:cxn modelId="{5C537F81-C234-491A-A7C4-D720A20708E4}" type="presOf" srcId="{C9DAB443-8621-4577-8BBB-53856D03DD07}" destId="{E4880527-89CF-458E-B444-5B03BB18970A}" srcOrd="0" destOrd="0" presId="urn:microsoft.com/office/officeart/2005/8/layout/hierarchy3"/>
    <dgm:cxn modelId="{E26F63A0-E76C-4B55-844D-0AE664AE8E9F}" type="presOf" srcId="{3028147D-B294-4188-BA6C-89BDB1B1CD19}" destId="{626E53F8-7195-40B2-9741-566803A51760}" srcOrd="0" destOrd="0" presId="urn:microsoft.com/office/officeart/2005/8/layout/hierarchy3"/>
    <dgm:cxn modelId="{F6252EA7-9557-427C-9A18-869590863235}" srcId="{66B366F2-BD23-456F-8479-72FF60803DC7}" destId="{30D13F47-CBF1-4D64-B818-BBD54109BA77}" srcOrd="1" destOrd="0" parTransId="{DAC28406-1DA4-4C9B-8108-F20A78FDD7EA}" sibTransId="{EABE10A1-E236-491C-82C3-C4E8871B89D6}"/>
    <dgm:cxn modelId="{66052BDB-BD7D-4733-84E5-90453001DDF0}" type="presOf" srcId="{66B366F2-BD23-456F-8479-72FF60803DC7}" destId="{3EFE2BCE-7A79-447B-BA37-AA843EC0CA5D}" srcOrd="0" destOrd="0" presId="urn:microsoft.com/office/officeart/2005/8/layout/hierarchy3"/>
    <dgm:cxn modelId="{2EF4CFE1-C837-4304-995E-37F1DA3C1867}" type="presOf" srcId="{4B43005C-7297-420F-B9A0-F3A9D069D969}" destId="{63324A67-04EB-43B6-8A1C-A73975323BE0}" srcOrd="1" destOrd="0" presId="urn:microsoft.com/office/officeart/2005/8/layout/hierarchy3"/>
    <dgm:cxn modelId="{A3D54AED-DB30-458B-BF0E-D1C475A542F5}" srcId="{4B43005C-7297-420F-B9A0-F3A9D069D969}" destId="{645C0928-3B94-477A-ADF5-3C52729C5C94}" srcOrd="0" destOrd="0" parTransId="{3E066028-4258-493E-A9CE-0E46E6767DDA}" sibTransId="{013899E0-F8B4-45C6-9F10-4A84F669CCB8}"/>
    <dgm:cxn modelId="{505DC2FB-281A-4B8F-AB72-2171AC975E78}" srcId="{3028147D-B294-4188-BA6C-89BDB1B1CD19}" destId="{66B366F2-BD23-456F-8479-72FF60803DC7}" srcOrd="1" destOrd="0" parTransId="{16136372-DAC9-4FBA-B6BB-D004AF2A021F}" sibTransId="{A3AE39FE-E530-4099-BA3B-D8548665665D}"/>
    <dgm:cxn modelId="{C66668AE-A542-41D5-8AB8-FFA3ED2EE39D}" type="presParOf" srcId="{626E53F8-7195-40B2-9741-566803A51760}" destId="{71A67CAD-71BA-45C9-9C65-6D3E84473A19}" srcOrd="0" destOrd="0" presId="urn:microsoft.com/office/officeart/2005/8/layout/hierarchy3"/>
    <dgm:cxn modelId="{748846DC-99EE-4D6D-86F9-776EF82D3AD7}" type="presParOf" srcId="{71A67CAD-71BA-45C9-9C65-6D3E84473A19}" destId="{EB8C1FCA-8202-4FF0-8CC2-839E9F22D85E}" srcOrd="0" destOrd="0" presId="urn:microsoft.com/office/officeart/2005/8/layout/hierarchy3"/>
    <dgm:cxn modelId="{3B9A68F8-1E2E-4EA4-9B2F-ACC7CCCD1285}" type="presParOf" srcId="{EB8C1FCA-8202-4FF0-8CC2-839E9F22D85E}" destId="{E4880527-89CF-458E-B444-5B03BB18970A}" srcOrd="0" destOrd="0" presId="urn:microsoft.com/office/officeart/2005/8/layout/hierarchy3"/>
    <dgm:cxn modelId="{CB77518A-FA8F-42B9-BE22-2EF22F9C3CD7}" type="presParOf" srcId="{EB8C1FCA-8202-4FF0-8CC2-839E9F22D85E}" destId="{44EB0F3F-1967-4B30-88A6-A81322F37B64}" srcOrd="1" destOrd="0" presId="urn:microsoft.com/office/officeart/2005/8/layout/hierarchy3"/>
    <dgm:cxn modelId="{8426F0CD-7423-42F8-8A0E-D325D9AA807A}" type="presParOf" srcId="{71A67CAD-71BA-45C9-9C65-6D3E84473A19}" destId="{26952E1F-EEA0-4571-BBDD-8ACB1AF17A63}" srcOrd="1" destOrd="0" presId="urn:microsoft.com/office/officeart/2005/8/layout/hierarchy3"/>
    <dgm:cxn modelId="{EE045951-42C3-44FA-8D70-1E65881CEACF}" type="presParOf" srcId="{626E53F8-7195-40B2-9741-566803A51760}" destId="{6661A813-07D1-46BB-856F-8920AD0CCC48}" srcOrd="1" destOrd="0" presId="urn:microsoft.com/office/officeart/2005/8/layout/hierarchy3"/>
    <dgm:cxn modelId="{6CE58358-0762-4B15-86A8-E20D1A84E16F}" type="presParOf" srcId="{6661A813-07D1-46BB-856F-8920AD0CCC48}" destId="{31E05F59-EDDF-4780-B607-B7AA0168D080}" srcOrd="0" destOrd="0" presId="urn:microsoft.com/office/officeart/2005/8/layout/hierarchy3"/>
    <dgm:cxn modelId="{A39A2B9F-1CD0-4127-9D42-E52ADD4131EB}" type="presParOf" srcId="{31E05F59-EDDF-4780-B607-B7AA0168D080}" destId="{3EFE2BCE-7A79-447B-BA37-AA843EC0CA5D}" srcOrd="0" destOrd="0" presId="urn:microsoft.com/office/officeart/2005/8/layout/hierarchy3"/>
    <dgm:cxn modelId="{7175A249-BC2D-4755-B5A2-B1A567359BD0}" type="presParOf" srcId="{31E05F59-EDDF-4780-B607-B7AA0168D080}" destId="{7A143FDB-D4B6-4103-9FE1-97C6C94DF71B}" srcOrd="1" destOrd="0" presId="urn:microsoft.com/office/officeart/2005/8/layout/hierarchy3"/>
    <dgm:cxn modelId="{8B43587F-4493-4FB9-AC3C-068C70F6F170}" type="presParOf" srcId="{6661A813-07D1-46BB-856F-8920AD0CCC48}" destId="{91F91FF1-87D8-44B6-91D6-797D886191EA}" srcOrd="1" destOrd="0" presId="urn:microsoft.com/office/officeart/2005/8/layout/hierarchy3"/>
    <dgm:cxn modelId="{1504E975-DEC6-4C25-8046-0E261CB13A68}" type="presParOf" srcId="{91F91FF1-87D8-44B6-91D6-797D886191EA}" destId="{9C600F3D-EED0-48D0-BDF9-CF7D984C8950}" srcOrd="0" destOrd="0" presId="urn:microsoft.com/office/officeart/2005/8/layout/hierarchy3"/>
    <dgm:cxn modelId="{40959D6E-DFD8-456A-B7C9-453F81F85004}" type="presParOf" srcId="{91F91FF1-87D8-44B6-91D6-797D886191EA}" destId="{5C08F66F-276D-40A0-94AD-C876123A22CE}" srcOrd="1" destOrd="0" presId="urn:microsoft.com/office/officeart/2005/8/layout/hierarchy3"/>
    <dgm:cxn modelId="{A3113A25-9728-40FC-92E2-FE45D9C9A644}" type="presParOf" srcId="{91F91FF1-87D8-44B6-91D6-797D886191EA}" destId="{B4579F2B-1C44-4638-8BD7-5AEACBF17B5C}" srcOrd="2" destOrd="0" presId="urn:microsoft.com/office/officeart/2005/8/layout/hierarchy3"/>
    <dgm:cxn modelId="{65F027E3-1AAE-44ED-A8FE-E7DF4FD51E54}" type="presParOf" srcId="{91F91FF1-87D8-44B6-91D6-797D886191EA}" destId="{F043B637-7C6A-4654-A04C-691028E4A2E1}" srcOrd="3" destOrd="0" presId="urn:microsoft.com/office/officeart/2005/8/layout/hierarchy3"/>
    <dgm:cxn modelId="{B238015F-A319-432B-8CAD-18F15C27D1A7}" type="presParOf" srcId="{91F91FF1-87D8-44B6-91D6-797D886191EA}" destId="{02DB68EB-B34B-405D-B612-B8905BEE1592}" srcOrd="4" destOrd="0" presId="urn:microsoft.com/office/officeart/2005/8/layout/hierarchy3"/>
    <dgm:cxn modelId="{577DDA28-491F-4CCF-AED1-D2340FEEC49C}" type="presParOf" srcId="{91F91FF1-87D8-44B6-91D6-797D886191EA}" destId="{A055BFA9-D5B4-43EA-BBC0-CD5CDDA2CB52}" srcOrd="5" destOrd="0" presId="urn:microsoft.com/office/officeart/2005/8/layout/hierarchy3"/>
    <dgm:cxn modelId="{48C9E108-A93D-49F7-B430-01290B6D430B}" type="presParOf" srcId="{626E53F8-7195-40B2-9741-566803A51760}" destId="{8A9AF0E3-6F51-4EC0-ABEF-876A0AB81BF0}" srcOrd="2" destOrd="0" presId="urn:microsoft.com/office/officeart/2005/8/layout/hierarchy3"/>
    <dgm:cxn modelId="{0F1065DE-EDD9-476B-B9B8-3D4B5F63554A}" type="presParOf" srcId="{8A9AF0E3-6F51-4EC0-ABEF-876A0AB81BF0}" destId="{88E1B365-740D-4E58-842C-646B1273FA2E}" srcOrd="0" destOrd="0" presId="urn:microsoft.com/office/officeart/2005/8/layout/hierarchy3"/>
    <dgm:cxn modelId="{9C933D27-BBA0-41A5-A61A-147B054C2E90}" type="presParOf" srcId="{88E1B365-740D-4E58-842C-646B1273FA2E}" destId="{BA7B1A14-F1DA-41B5-9D28-1C3F3D3776F5}" srcOrd="0" destOrd="0" presId="urn:microsoft.com/office/officeart/2005/8/layout/hierarchy3"/>
    <dgm:cxn modelId="{DE93076B-8703-4221-82A3-2B382309A4B6}" type="presParOf" srcId="{88E1B365-740D-4E58-842C-646B1273FA2E}" destId="{63324A67-04EB-43B6-8A1C-A73975323BE0}" srcOrd="1" destOrd="0" presId="urn:microsoft.com/office/officeart/2005/8/layout/hierarchy3"/>
    <dgm:cxn modelId="{1CD95E4B-6E23-448D-A253-7C470AC5E45A}" type="presParOf" srcId="{8A9AF0E3-6F51-4EC0-ABEF-876A0AB81BF0}" destId="{D60E00E7-B2E4-4FD6-9278-8F35979C3931}" srcOrd="1" destOrd="0" presId="urn:microsoft.com/office/officeart/2005/8/layout/hierarchy3"/>
    <dgm:cxn modelId="{3C9C1A77-7346-4EF6-8D8B-B6039A77A1A9}" type="presParOf" srcId="{D60E00E7-B2E4-4FD6-9278-8F35979C3931}" destId="{0185E9A3-1EAC-4814-9EF8-145C42862A3E}" srcOrd="0" destOrd="0" presId="urn:microsoft.com/office/officeart/2005/8/layout/hierarchy3"/>
    <dgm:cxn modelId="{864AD247-B64D-423B-8F34-D3538E2ACF99}" type="presParOf" srcId="{D60E00E7-B2E4-4FD6-9278-8F35979C3931}" destId="{660C75F7-064A-49BB-BC51-7A96EB34025F}" srcOrd="1" destOrd="0" presId="urn:microsoft.com/office/officeart/2005/8/layout/hierarchy3"/>
    <dgm:cxn modelId="{279AB38B-84D0-4B75-89E7-267831EDA661}" type="presParOf" srcId="{D60E00E7-B2E4-4FD6-9278-8F35979C3931}" destId="{1F1046FA-80C6-459D-B0A5-FF29AC5ED511}" srcOrd="2" destOrd="0" presId="urn:microsoft.com/office/officeart/2005/8/layout/hierarchy3"/>
    <dgm:cxn modelId="{910A85EF-243B-4F43-B62B-B31F05DABF67}" type="presParOf" srcId="{D60E00E7-B2E4-4FD6-9278-8F35979C3931}" destId="{C5EFC551-4581-43C3-83EB-9F0AC23B18C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59811C-9E46-43B7-A6F2-0CA568E5A975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C980625-FBEF-4CA7-8F81-5F94102C2F76}">
      <dgm:prSet/>
      <dgm:spPr/>
      <dgm:t>
        <a:bodyPr/>
        <a:lstStyle/>
        <a:p>
          <a:r>
            <a:rPr lang="en-US"/>
            <a:t>Concatenate Textual Features</a:t>
          </a:r>
        </a:p>
      </dgm:t>
    </dgm:pt>
    <dgm:pt modelId="{DC33E44A-DC6E-44AA-A3BA-94CCBBEF8B20}" type="parTrans" cxnId="{84344F53-02EF-43AD-A6B7-79F440E3CD1C}">
      <dgm:prSet/>
      <dgm:spPr/>
      <dgm:t>
        <a:bodyPr/>
        <a:lstStyle/>
        <a:p>
          <a:endParaRPr lang="en-US"/>
        </a:p>
      </dgm:t>
    </dgm:pt>
    <dgm:pt modelId="{86774ED8-031F-4AE2-8AF9-5A63D9CE0ED2}" type="sibTrans" cxnId="{84344F53-02EF-43AD-A6B7-79F440E3CD1C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AB42D14E-6C84-425D-B776-2E97178CC266}">
      <dgm:prSet/>
      <dgm:spPr/>
      <dgm:t>
        <a:bodyPr/>
        <a:lstStyle/>
        <a:p>
          <a:r>
            <a:rPr lang="en-US"/>
            <a:t>Text Embedding –Pretrained Sentence Transformer.</a:t>
          </a:r>
        </a:p>
      </dgm:t>
    </dgm:pt>
    <dgm:pt modelId="{881A877F-A06A-4DB8-8477-678699D796BC}" type="parTrans" cxnId="{7A51630F-09BF-4F6A-9139-F3A459997913}">
      <dgm:prSet/>
      <dgm:spPr/>
      <dgm:t>
        <a:bodyPr/>
        <a:lstStyle/>
        <a:p>
          <a:endParaRPr lang="en-US"/>
        </a:p>
      </dgm:t>
    </dgm:pt>
    <dgm:pt modelId="{E03E18DB-D4F5-4F9F-BD76-B7BC61829443}" type="sibTrans" cxnId="{7A51630F-09BF-4F6A-9139-F3A459997913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6C34502E-AFAD-424D-9474-17CE8A2D08DB}">
      <dgm:prSet/>
      <dgm:spPr/>
      <dgm:t>
        <a:bodyPr/>
        <a:lstStyle/>
        <a:p>
          <a:r>
            <a:rPr lang="en-US"/>
            <a:t>Create aggregated embed vector for each user and item.</a:t>
          </a:r>
        </a:p>
      </dgm:t>
    </dgm:pt>
    <dgm:pt modelId="{BEFFE0D3-65B6-45E5-B760-3EF0239D6E04}" type="parTrans" cxnId="{AE2337B9-71EC-4F3B-A124-BF38F811EDE2}">
      <dgm:prSet/>
      <dgm:spPr/>
      <dgm:t>
        <a:bodyPr/>
        <a:lstStyle/>
        <a:p>
          <a:endParaRPr lang="en-US"/>
        </a:p>
      </dgm:t>
    </dgm:pt>
    <dgm:pt modelId="{2DF5CF61-5D06-4248-B83B-8B95E25C4E7C}" type="sibTrans" cxnId="{AE2337B9-71EC-4F3B-A124-BF38F811EDE2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AD3186C0-1967-4C9D-B5A4-5EE59357D0BF}">
      <dgm:prSet/>
      <dgm:spPr/>
      <dgm:t>
        <a:bodyPr/>
        <a:lstStyle/>
        <a:p>
          <a:r>
            <a:rPr lang="en-US"/>
            <a:t>Calculate Top K items for a given user (User @ Items) by Cosine or Euclidean.</a:t>
          </a:r>
        </a:p>
      </dgm:t>
    </dgm:pt>
    <dgm:pt modelId="{21EA5465-2750-4F80-95B0-D1ADDDF358FF}" type="parTrans" cxnId="{F6015244-599F-476A-B0AB-43A01F6900F1}">
      <dgm:prSet/>
      <dgm:spPr/>
      <dgm:t>
        <a:bodyPr/>
        <a:lstStyle/>
        <a:p>
          <a:endParaRPr lang="en-US"/>
        </a:p>
      </dgm:t>
    </dgm:pt>
    <dgm:pt modelId="{A2F59BA5-A1B9-41F2-B90D-EE91EC132D59}" type="sibTrans" cxnId="{F6015244-599F-476A-B0AB-43A01F6900F1}">
      <dgm:prSet phldrT="4"/>
      <dgm:spPr/>
      <dgm:t>
        <a:bodyPr/>
        <a:lstStyle/>
        <a:p>
          <a:endParaRPr lang="en-US"/>
        </a:p>
      </dgm:t>
    </dgm:pt>
    <dgm:pt modelId="{9B04B982-3018-47EE-9910-2CFC5391CF34}" type="pres">
      <dgm:prSet presAssocID="{1359811C-9E46-43B7-A6F2-0CA568E5A975}" presName="Name0" presStyleCnt="0">
        <dgm:presLayoutVars>
          <dgm:dir/>
          <dgm:resizeHandles val="exact"/>
        </dgm:presLayoutVars>
      </dgm:prSet>
      <dgm:spPr/>
    </dgm:pt>
    <dgm:pt modelId="{3D83D2D1-2FBA-4098-B0D0-DF9A2E4FF5DD}" type="pres">
      <dgm:prSet presAssocID="{1C980625-FBEF-4CA7-8F81-5F94102C2F76}" presName="node" presStyleLbl="node1" presStyleIdx="0" presStyleCnt="4">
        <dgm:presLayoutVars>
          <dgm:bulletEnabled val="1"/>
        </dgm:presLayoutVars>
      </dgm:prSet>
      <dgm:spPr/>
    </dgm:pt>
    <dgm:pt modelId="{BA2A582B-5B0A-49B0-9262-14B2B960069E}" type="pres">
      <dgm:prSet presAssocID="{86774ED8-031F-4AE2-8AF9-5A63D9CE0ED2}" presName="sibTrans" presStyleLbl="sibTrans1D1" presStyleIdx="0" presStyleCnt="3"/>
      <dgm:spPr/>
    </dgm:pt>
    <dgm:pt modelId="{337B63A1-F1C1-42E4-9DCE-7ED6C9382ADE}" type="pres">
      <dgm:prSet presAssocID="{86774ED8-031F-4AE2-8AF9-5A63D9CE0ED2}" presName="connectorText" presStyleLbl="sibTrans1D1" presStyleIdx="0" presStyleCnt="3"/>
      <dgm:spPr/>
    </dgm:pt>
    <dgm:pt modelId="{AF2F2AF9-D684-4543-A6C1-DB6C252E3C67}" type="pres">
      <dgm:prSet presAssocID="{AB42D14E-6C84-425D-B776-2E97178CC266}" presName="node" presStyleLbl="node1" presStyleIdx="1" presStyleCnt="4">
        <dgm:presLayoutVars>
          <dgm:bulletEnabled val="1"/>
        </dgm:presLayoutVars>
      </dgm:prSet>
      <dgm:spPr/>
    </dgm:pt>
    <dgm:pt modelId="{928B1F81-C20C-4F4E-ADCC-16111726AD08}" type="pres">
      <dgm:prSet presAssocID="{E03E18DB-D4F5-4F9F-BD76-B7BC61829443}" presName="sibTrans" presStyleLbl="sibTrans1D1" presStyleIdx="1" presStyleCnt="3"/>
      <dgm:spPr/>
    </dgm:pt>
    <dgm:pt modelId="{23AD271B-9F0B-4576-84F5-23ADAB2091DD}" type="pres">
      <dgm:prSet presAssocID="{E03E18DB-D4F5-4F9F-BD76-B7BC61829443}" presName="connectorText" presStyleLbl="sibTrans1D1" presStyleIdx="1" presStyleCnt="3"/>
      <dgm:spPr/>
    </dgm:pt>
    <dgm:pt modelId="{8B525EED-65F2-490A-B398-400E83DD3837}" type="pres">
      <dgm:prSet presAssocID="{6C34502E-AFAD-424D-9474-17CE8A2D08DB}" presName="node" presStyleLbl="node1" presStyleIdx="2" presStyleCnt="4">
        <dgm:presLayoutVars>
          <dgm:bulletEnabled val="1"/>
        </dgm:presLayoutVars>
      </dgm:prSet>
      <dgm:spPr/>
    </dgm:pt>
    <dgm:pt modelId="{A867E86C-F5AD-40E5-8E55-737E302F7A3F}" type="pres">
      <dgm:prSet presAssocID="{2DF5CF61-5D06-4248-B83B-8B95E25C4E7C}" presName="sibTrans" presStyleLbl="sibTrans1D1" presStyleIdx="2" presStyleCnt="3"/>
      <dgm:spPr/>
    </dgm:pt>
    <dgm:pt modelId="{F8C3BEA8-F046-4312-85E1-7F277B020B7F}" type="pres">
      <dgm:prSet presAssocID="{2DF5CF61-5D06-4248-B83B-8B95E25C4E7C}" presName="connectorText" presStyleLbl="sibTrans1D1" presStyleIdx="2" presStyleCnt="3"/>
      <dgm:spPr/>
    </dgm:pt>
    <dgm:pt modelId="{25878571-3525-40A7-B48C-4C98341CCAD3}" type="pres">
      <dgm:prSet presAssocID="{AD3186C0-1967-4C9D-B5A4-5EE59357D0BF}" presName="node" presStyleLbl="node1" presStyleIdx="3" presStyleCnt="4">
        <dgm:presLayoutVars>
          <dgm:bulletEnabled val="1"/>
        </dgm:presLayoutVars>
      </dgm:prSet>
      <dgm:spPr/>
    </dgm:pt>
  </dgm:ptLst>
  <dgm:cxnLst>
    <dgm:cxn modelId="{EDCA460E-A371-4CF5-A3EB-1A2EFDC1DE0B}" type="presOf" srcId="{1C980625-FBEF-4CA7-8F81-5F94102C2F76}" destId="{3D83D2D1-2FBA-4098-B0D0-DF9A2E4FF5DD}" srcOrd="0" destOrd="0" presId="urn:microsoft.com/office/officeart/2016/7/layout/RepeatingBendingProcessNew"/>
    <dgm:cxn modelId="{7A51630F-09BF-4F6A-9139-F3A459997913}" srcId="{1359811C-9E46-43B7-A6F2-0CA568E5A975}" destId="{AB42D14E-6C84-425D-B776-2E97178CC266}" srcOrd="1" destOrd="0" parTransId="{881A877F-A06A-4DB8-8477-678699D796BC}" sibTransId="{E03E18DB-D4F5-4F9F-BD76-B7BC61829443}"/>
    <dgm:cxn modelId="{9347AA1B-D737-455A-BA86-7C3FFCACA713}" type="presOf" srcId="{AB42D14E-6C84-425D-B776-2E97178CC266}" destId="{AF2F2AF9-D684-4543-A6C1-DB6C252E3C67}" srcOrd="0" destOrd="0" presId="urn:microsoft.com/office/officeart/2016/7/layout/RepeatingBendingProcessNew"/>
    <dgm:cxn modelId="{B7C18122-7CC5-44C2-9F5C-7A8BECB98EC0}" type="presOf" srcId="{86774ED8-031F-4AE2-8AF9-5A63D9CE0ED2}" destId="{337B63A1-F1C1-42E4-9DCE-7ED6C9382ADE}" srcOrd="1" destOrd="0" presId="urn:microsoft.com/office/officeart/2016/7/layout/RepeatingBendingProcessNew"/>
    <dgm:cxn modelId="{DE182231-4342-41B8-87C9-2C4228451494}" type="presOf" srcId="{86774ED8-031F-4AE2-8AF9-5A63D9CE0ED2}" destId="{BA2A582B-5B0A-49B0-9262-14B2B960069E}" srcOrd="0" destOrd="0" presId="urn:microsoft.com/office/officeart/2016/7/layout/RepeatingBendingProcessNew"/>
    <dgm:cxn modelId="{F6015244-599F-476A-B0AB-43A01F6900F1}" srcId="{1359811C-9E46-43B7-A6F2-0CA568E5A975}" destId="{AD3186C0-1967-4C9D-B5A4-5EE59357D0BF}" srcOrd="3" destOrd="0" parTransId="{21EA5465-2750-4F80-95B0-D1ADDDF358FF}" sibTransId="{A2F59BA5-A1B9-41F2-B90D-EE91EC132D59}"/>
    <dgm:cxn modelId="{84344F53-02EF-43AD-A6B7-79F440E3CD1C}" srcId="{1359811C-9E46-43B7-A6F2-0CA568E5A975}" destId="{1C980625-FBEF-4CA7-8F81-5F94102C2F76}" srcOrd="0" destOrd="0" parTransId="{DC33E44A-DC6E-44AA-A3BA-94CCBBEF8B20}" sibTransId="{86774ED8-031F-4AE2-8AF9-5A63D9CE0ED2}"/>
    <dgm:cxn modelId="{6AE7AE98-9F65-4A65-90A7-342F91C11C45}" type="presOf" srcId="{AD3186C0-1967-4C9D-B5A4-5EE59357D0BF}" destId="{25878571-3525-40A7-B48C-4C98341CCAD3}" srcOrd="0" destOrd="0" presId="urn:microsoft.com/office/officeart/2016/7/layout/RepeatingBendingProcessNew"/>
    <dgm:cxn modelId="{921417B5-6A03-4388-835F-00FEF5B67E5F}" type="presOf" srcId="{1359811C-9E46-43B7-A6F2-0CA568E5A975}" destId="{9B04B982-3018-47EE-9910-2CFC5391CF34}" srcOrd="0" destOrd="0" presId="urn:microsoft.com/office/officeart/2016/7/layout/RepeatingBendingProcessNew"/>
    <dgm:cxn modelId="{AE2337B9-71EC-4F3B-A124-BF38F811EDE2}" srcId="{1359811C-9E46-43B7-A6F2-0CA568E5A975}" destId="{6C34502E-AFAD-424D-9474-17CE8A2D08DB}" srcOrd="2" destOrd="0" parTransId="{BEFFE0D3-65B6-45E5-B760-3EF0239D6E04}" sibTransId="{2DF5CF61-5D06-4248-B83B-8B95E25C4E7C}"/>
    <dgm:cxn modelId="{BC6EEDD2-47CD-426B-A3E3-E8991299D757}" type="presOf" srcId="{2DF5CF61-5D06-4248-B83B-8B95E25C4E7C}" destId="{F8C3BEA8-F046-4312-85E1-7F277B020B7F}" srcOrd="1" destOrd="0" presId="urn:microsoft.com/office/officeart/2016/7/layout/RepeatingBendingProcessNew"/>
    <dgm:cxn modelId="{484780E4-EE99-4B57-A9D3-5F3A104670A7}" type="presOf" srcId="{E03E18DB-D4F5-4F9F-BD76-B7BC61829443}" destId="{928B1F81-C20C-4F4E-ADCC-16111726AD08}" srcOrd="0" destOrd="0" presId="urn:microsoft.com/office/officeart/2016/7/layout/RepeatingBendingProcessNew"/>
    <dgm:cxn modelId="{4D3329E6-4BC3-41EB-B67D-09804831BC54}" type="presOf" srcId="{2DF5CF61-5D06-4248-B83B-8B95E25C4E7C}" destId="{A867E86C-F5AD-40E5-8E55-737E302F7A3F}" srcOrd="0" destOrd="0" presId="urn:microsoft.com/office/officeart/2016/7/layout/RepeatingBendingProcessNew"/>
    <dgm:cxn modelId="{4BBD2EEA-4BF7-4112-9A8E-1FA38D81F46D}" type="presOf" srcId="{6C34502E-AFAD-424D-9474-17CE8A2D08DB}" destId="{8B525EED-65F2-490A-B398-400E83DD3837}" srcOrd="0" destOrd="0" presId="urn:microsoft.com/office/officeart/2016/7/layout/RepeatingBendingProcessNew"/>
    <dgm:cxn modelId="{A61D6FF6-F02A-4909-A30D-74F3E33C41A7}" type="presOf" srcId="{E03E18DB-D4F5-4F9F-BD76-B7BC61829443}" destId="{23AD271B-9F0B-4576-84F5-23ADAB2091DD}" srcOrd="1" destOrd="0" presId="urn:microsoft.com/office/officeart/2016/7/layout/RepeatingBendingProcessNew"/>
    <dgm:cxn modelId="{E09E2DC4-0B2E-4D1C-B8D7-9EC098095CB9}" type="presParOf" srcId="{9B04B982-3018-47EE-9910-2CFC5391CF34}" destId="{3D83D2D1-2FBA-4098-B0D0-DF9A2E4FF5DD}" srcOrd="0" destOrd="0" presId="urn:microsoft.com/office/officeart/2016/7/layout/RepeatingBendingProcessNew"/>
    <dgm:cxn modelId="{FCE3A367-5629-49F8-9C28-C593188445D2}" type="presParOf" srcId="{9B04B982-3018-47EE-9910-2CFC5391CF34}" destId="{BA2A582B-5B0A-49B0-9262-14B2B960069E}" srcOrd="1" destOrd="0" presId="urn:microsoft.com/office/officeart/2016/7/layout/RepeatingBendingProcessNew"/>
    <dgm:cxn modelId="{2E2906EE-1E1D-4003-93F4-EA1B8F136798}" type="presParOf" srcId="{BA2A582B-5B0A-49B0-9262-14B2B960069E}" destId="{337B63A1-F1C1-42E4-9DCE-7ED6C9382ADE}" srcOrd="0" destOrd="0" presId="urn:microsoft.com/office/officeart/2016/7/layout/RepeatingBendingProcessNew"/>
    <dgm:cxn modelId="{0249605A-C99C-410F-89C5-86EDB214204A}" type="presParOf" srcId="{9B04B982-3018-47EE-9910-2CFC5391CF34}" destId="{AF2F2AF9-D684-4543-A6C1-DB6C252E3C67}" srcOrd="2" destOrd="0" presId="urn:microsoft.com/office/officeart/2016/7/layout/RepeatingBendingProcessNew"/>
    <dgm:cxn modelId="{577CF149-2198-4BAB-8BA3-18628829B93B}" type="presParOf" srcId="{9B04B982-3018-47EE-9910-2CFC5391CF34}" destId="{928B1F81-C20C-4F4E-ADCC-16111726AD08}" srcOrd="3" destOrd="0" presId="urn:microsoft.com/office/officeart/2016/7/layout/RepeatingBendingProcessNew"/>
    <dgm:cxn modelId="{76AE3B9F-997E-43D2-9F5D-43621DA1493D}" type="presParOf" srcId="{928B1F81-C20C-4F4E-ADCC-16111726AD08}" destId="{23AD271B-9F0B-4576-84F5-23ADAB2091DD}" srcOrd="0" destOrd="0" presId="urn:microsoft.com/office/officeart/2016/7/layout/RepeatingBendingProcessNew"/>
    <dgm:cxn modelId="{74DB1F6E-01CA-4778-AFA9-866FEF1A4FAD}" type="presParOf" srcId="{9B04B982-3018-47EE-9910-2CFC5391CF34}" destId="{8B525EED-65F2-490A-B398-400E83DD3837}" srcOrd="4" destOrd="0" presId="urn:microsoft.com/office/officeart/2016/7/layout/RepeatingBendingProcessNew"/>
    <dgm:cxn modelId="{C29EBB50-F3BB-4A50-BA3D-275B0C3F3059}" type="presParOf" srcId="{9B04B982-3018-47EE-9910-2CFC5391CF34}" destId="{A867E86C-F5AD-40E5-8E55-737E302F7A3F}" srcOrd="5" destOrd="0" presId="urn:microsoft.com/office/officeart/2016/7/layout/RepeatingBendingProcessNew"/>
    <dgm:cxn modelId="{4E172E25-7E10-4FC6-95F7-A3D174FF2DFB}" type="presParOf" srcId="{A867E86C-F5AD-40E5-8E55-737E302F7A3F}" destId="{F8C3BEA8-F046-4312-85E1-7F277B020B7F}" srcOrd="0" destOrd="0" presId="urn:microsoft.com/office/officeart/2016/7/layout/RepeatingBendingProcessNew"/>
    <dgm:cxn modelId="{CBA2894B-62B6-436B-B18C-D840F2EAFA82}" type="presParOf" srcId="{9B04B982-3018-47EE-9910-2CFC5391CF34}" destId="{25878571-3525-40A7-B48C-4C98341CCAD3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DDF55-6C2C-441A-A56F-8206A59F858E}">
      <dsp:nvSpPr>
        <dsp:cNvPr id="0" name=""/>
        <dsp:cNvSpPr/>
      </dsp:nvSpPr>
      <dsp:spPr>
        <a:xfrm>
          <a:off x="779411" y="900259"/>
          <a:ext cx="973596" cy="9735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13DB9-66D8-4994-AF8F-0A28B68B9862}">
      <dsp:nvSpPr>
        <dsp:cNvPr id="0" name=""/>
        <dsp:cNvSpPr/>
      </dsp:nvSpPr>
      <dsp:spPr>
        <a:xfrm>
          <a:off x="184435" y="2172779"/>
          <a:ext cx="21635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~</a:t>
          </a:r>
          <a:r>
            <a:rPr lang="en-US" sz="2300" b="1" kern="1200" dirty="0"/>
            <a:t>550K</a:t>
          </a:r>
          <a:r>
            <a:rPr lang="en-US" sz="2300" kern="1200" dirty="0"/>
            <a:t> reviews</a:t>
          </a:r>
        </a:p>
      </dsp:txBody>
      <dsp:txXfrm>
        <a:off x="184435" y="2172779"/>
        <a:ext cx="2163547" cy="720000"/>
      </dsp:txXfrm>
    </dsp:sp>
    <dsp:sp modelId="{D102E9C4-4051-405B-B307-B6EA7625FE09}">
      <dsp:nvSpPr>
        <dsp:cNvPr id="0" name=""/>
        <dsp:cNvSpPr/>
      </dsp:nvSpPr>
      <dsp:spPr>
        <a:xfrm>
          <a:off x="3321579" y="900259"/>
          <a:ext cx="973596" cy="9735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2E332-DB64-426C-8114-1DF3BD4F4C7A}">
      <dsp:nvSpPr>
        <dsp:cNvPr id="0" name=""/>
        <dsp:cNvSpPr/>
      </dsp:nvSpPr>
      <dsp:spPr>
        <a:xfrm>
          <a:off x="2726603" y="2172779"/>
          <a:ext cx="21635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~</a:t>
          </a:r>
          <a:r>
            <a:rPr lang="en-US" sz="2300" b="1" kern="1200"/>
            <a:t>130K</a:t>
          </a:r>
          <a:r>
            <a:rPr lang="en-US" sz="2300" kern="1200"/>
            <a:t> unique users</a:t>
          </a:r>
        </a:p>
      </dsp:txBody>
      <dsp:txXfrm>
        <a:off x="2726603" y="2172779"/>
        <a:ext cx="2163547" cy="720000"/>
      </dsp:txXfrm>
    </dsp:sp>
    <dsp:sp modelId="{33FC1A77-1A74-44E7-817A-B87D2329FD9C}">
      <dsp:nvSpPr>
        <dsp:cNvPr id="0" name=""/>
        <dsp:cNvSpPr/>
      </dsp:nvSpPr>
      <dsp:spPr>
        <a:xfrm>
          <a:off x="5863747" y="900259"/>
          <a:ext cx="973596" cy="9735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C017D-4142-44C5-B55F-727BDA7E6C37}">
      <dsp:nvSpPr>
        <dsp:cNvPr id="0" name=""/>
        <dsp:cNvSpPr/>
      </dsp:nvSpPr>
      <dsp:spPr>
        <a:xfrm>
          <a:off x="5268771" y="2172779"/>
          <a:ext cx="21635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~</a:t>
          </a:r>
          <a:r>
            <a:rPr lang="en-US" sz="2300" b="1" kern="1200"/>
            <a:t>100K</a:t>
          </a:r>
          <a:r>
            <a:rPr lang="en-US" sz="2300" kern="1200"/>
            <a:t> unique items</a:t>
          </a:r>
        </a:p>
      </dsp:txBody>
      <dsp:txXfrm>
        <a:off x="5268771" y="2172779"/>
        <a:ext cx="216354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4F5E6-B1ED-42FF-A12F-CA00EC2693B4}">
      <dsp:nvSpPr>
        <dsp:cNvPr id="0" name=""/>
        <dsp:cNvSpPr/>
      </dsp:nvSpPr>
      <dsp:spPr>
        <a:xfrm>
          <a:off x="1011054" y="45025"/>
          <a:ext cx="894308" cy="8943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4F930-43D1-492E-BF8A-D79796218CF7}">
      <dsp:nvSpPr>
        <dsp:cNvPr id="0" name=""/>
        <dsp:cNvSpPr/>
      </dsp:nvSpPr>
      <dsp:spPr>
        <a:xfrm>
          <a:off x="1198858" y="232830"/>
          <a:ext cx="518698" cy="5186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7E5A8-D3B5-45AB-9035-6C27564E4E53}">
      <dsp:nvSpPr>
        <dsp:cNvPr id="0" name=""/>
        <dsp:cNvSpPr/>
      </dsp:nvSpPr>
      <dsp:spPr>
        <a:xfrm>
          <a:off x="2096999" y="45025"/>
          <a:ext cx="2108012" cy="89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Filtering 95% Verified Users </a:t>
          </a:r>
          <a:endParaRPr lang="en-US" sz="1800" kern="1200" dirty="0"/>
        </a:p>
      </dsp:txBody>
      <dsp:txXfrm>
        <a:off x="2096999" y="45025"/>
        <a:ext cx="2108012" cy="894308"/>
      </dsp:txXfrm>
    </dsp:sp>
    <dsp:sp modelId="{B198D64A-EDC5-4B5E-95F7-98EBD96B201D}">
      <dsp:nvSpPr>
        <dsp:cNvPr id="0" name=""/>
        <dsp:cNvSpPr/>
      </dsp:nvSpPr>
      <dsp:spPr>
        <a:xfrm>
          <a:off x="4572317" y="45025"/>
          <a:ext cx="894308" cy="8943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7D58A-73A5-49FA-99EB-90A0EAB1FB80}">
      <dsp:nvSpPr>
        <dsp:cNvPr id="0" name=""/>
        <dsp:cNvSpPr/>
      </dsp:nvSpPr>
      <dsp:spPr>
        <a:xfrm>
          <a:off x="4760121" y="232830"/>
          <a:ext cx="518698" cy="5186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7DF3B-915E-4EF9-9331-322124A00226}">
      <dsp:nvSpPr>
        <dsp:cNvPr id="0" name=""/>
        <dsp:cNvSpPr/>
      </dsp:nvSpPr>
      <dsp:spPr>
        <a:xfrm>
          <a:off x="5658262" y="45025"/>
          <a:ext cx="2108012" cy="89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Convert and Imputing 16% of Price values </a:t>
          </a:r>
          <a:endParaRPr lang="en-US" sz="1800" kern="1200" dirty="0"/>
        </a:p>
      </dsp:txBody>
      <dsp:txXfrm>
        <a:off x="5658262" y="45025"/>
        <a:ext cx="2108012" cy="894308"/>
      </dsp:txXfrm>
    </dsp:sp>
    <dsp:sp modelId="{7176B4BC-39FE-4EFD-B499-F61D6F9D679D}">
      <dsp:nvSpPr>
        <dsp:cNvPr id="0" name=""/>
        <dsp:cNvSpPr/>
      </dsp:nvSpPr>
      <dsp:spPr>
        <a:xfrm>
          <a:off x="1011054" y="1653585"/>
          <a:ext cx="894308" cy="8943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96763-638D-4635-A9B3-B2E73F88BC97}">
      <dsp:nvSpPr>
        <dsp:cNvPr id="0" name=""/>
        <dsp:cNvSpPr/>
      </dsp:nvSpPr>
      <dsp:spPr>
        <a:xfrm>
          <a:off x="1198858" y="1841390"/>
          <a:ext cx="518698" cy="5186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398E3-3CEA-4DF3-B84C-39B3EB1F1DD1}">
      <dsp:nvSpPr>
        <dsp:cNvPr id="0" name=""/>
        <dsp:cNvSpPr/>
      </dsp:nvSpPr>
      <dsp:spPr>
        <a:xfrm>
          <a:off x="2096999" y="1653585"/>
          <a:ext cx="2108012" cy="89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Clean Textual Features </a:t>
          </a:r>
          <a:endParaRPr lang="en-US" sz="1800" kern="1200" dirty="0"/>
        </a:p>
      </dsp:txBody>
      <dsp:txXfrm>
        <a:off x="2096999" y="1653585"/>
        <a:ext cx="2108012" cy="894308"/>
      </dsp:txXfrm>
    </dsp:sp>
    <dsp:sp modelId="{70A3CE23-54F9-4AB0-B970-07BD3C09D414}">
      <dsp:nvSpPr>
        <dsp:cNvPr id="0" name=""/>
        <dsp:cNvSpPr/>
      </dsp:nvSpPr>
      <dsp:spPr>
        <a:xfrm>
          <a:off x="4572317" y="1653585"/>
          <a:ext cx="894308" cy="8943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ABE21-1C68-45FD-8CA5-0A02E54D1632}">
      <dsp:nvSpPr>
        <dsp:cNvPr id="0" name=""/>
        <dsp:cNvSpPr/>
      </dsp:nvSpPr>
      <dsp:spPr>
        <a:xfrm>
          <a:off x="4760121" y="1841390"/>
          <a:ext cx="518698" cy="5186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D3E57-CFA0-46C0-A67F-A2B14C84C52B}">
      <dsp:nvSpPr>
        <dsp:cNvPr id="0" name=""/>
        <dsp:cNvSpPr/>
      </dsp:nvSpPr>
      <dsp:spPr>
        <a:xfrm>
          <a:off x="5658262" y="1653585"/>
          <a:ext cx="2108012" cy="89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Clean nan samples less than 1%</a:t>
          </a:r>
          <a:endParaRPr lang="en-US" sz="1800" kern="1200" dirty="0"/>
        </a:p>
      </dsp:txBody>
      <dsp:txXfrm>
        <a:off x="5658262" y="1653585"/>
        <a:ext cx="2108012" cy="894308"/>
      </dsp:txXfrm>
    </dsp:sp>
    <dsp:sp modelId="{75147DE5-8111-4F89-BA04-D6E4A3593347}">
      <dsp:nvSpPr>
        <dsp:cNvPr id="0" name=""/>
        <dsp:cNvSpPr/>
      </dsp:nvSpPr>
      <dsp:spPr>
        <a:xfrm>
          <a:off x="1011054" y="3262145"/>
          <a:ext cx="894308" cy="89430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F5374-C88F-406A-96CA-75B84CBC30AD}">
      <dsp:nvSpPr>
        <dsp:cNvPr id="0" name=""/>
        <dsp:cNvSpPr/>
      </dsp:nvSpPr>
      <dsp:spPr>
        <a:xfrm>
          <a:off x="1198858" y="3449949"/>
          <a:ext cx="518698" cy="5186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9F3F2-4600-4503-9127-83116DC59AA1}">
      <dsp:nvSpPr>
        <dsp:cNvPr id="0" name=""/>
        <dsp:cNvSpPr/>
      </dsp:nvSpPr>
      <dsp:spPr>
        <a:xfrm>
          <a:off x="2096999" y="3262145"/>
          <a:ext cx="2108012" cy="89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Sampling – Most frequent items and users.</a:t>
          </a:r>
          <a:endParaRPr lang="en-US" sz="1800" kern="1200" dirty="0"/>
        </a:p>
      </dsp:txBody>
      <dsp:txXfrm>
        <a:off x="2096999" y="3262145"/>
        <a:ext cx="2108012" cy="894308"/>
      </dsp:txXfrm>
    </dsp:sp>
    <dsp:sp modelId="{FBD5C19F-0F0E-4726-8D98-C099807C519C}">
      <dsp:nvSpPr>
        <dsp:cNvPr id="0" name=""/>
        <dsp:cNvSpPr/>
      </dsp:nvSpPr>
      <dsp:spPr>
        <a:xfrm>
          <a:off x="4572317" y="3262145"/>
          <a:ext cx="894308" cy="8943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AB03F-6644-4A41-8612-804E3123F301}">
      <dsp:nvSpPr>
        <dsp:cNvPr id="0" name=""/>
        <dsp:cNvSpPr/>
      </dsp:nvSpPr>
      <dsp:spPr>
        <a:xfrm>
          <a:off x="4760121" y="3449949"/>
          <a:ext cx="518698" cy="5186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0431A-53B5-4079-BBF9-3E0AD778663B}">
      <dsp:nvSpPr>
        <dsp:cNvPr id="0" name=""/>
        <dsp:cNvSpPr/>
      </dsp:nvSpPr>
      <dsp:spPr>
        <a:xfrm>
          <a:off x="5658262" y="3262145"/>
          <a:ext cx="2108012" cy="89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users and items IDs</a:t>
          </a:r>
        </a:p>
      </dsp:txBody>
      <dsp:txXfrm>
        <a:off x="5658262" y="3262145"/>
        <a:ext cx="2108012" cy="894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DDF55-6C2C-441A-A56F-8206A59F858E}">
      <dsp:nvSpPr>
        <dsp:cNvPr id="0" name=""/>
        <dsp:cNvSpPr/>
      </dsp:nvSpPr>
      <dsp:spPr>
        <a:xfrm>
          <a:off x="779411" y="900259"/>
          <a:ext cx="973596" cy="9735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13DB9-66D8-4994-AF8F-0A28B68B9862}">
      <dsp:nvSpPr>
        <dsp:cNvPr id="0" name=""/>
        <dsp:cNvSpPr/>
      </dsp:nvSpPr>
      <dsp:spPr>
        <a:xfrm>
          <a:off x="184435" y="2172779"/>
          <a:ext cx="21635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~</a:t>
          </a:r>
          <a:r>
            <a:rPr lang="en-US" sz="2300" b="1" kern="1200" dirty="0"/>
            <a:t>150K</a:t>
          </a:r>
          <a:r>
            <a:rPr lang="en-US" sz="2300" kern="1200" dirty="0"/>
            <a:t> reviews</a:t>
          </a:r>
        </a:p>
      </dsp:txBody>
      <dsp:txXfrm>
        <a:off x="184435" y="2172779"/>
        <a:ext cx="2163547" cy="720000"/>
      </dsp:txXfrm>
    </dsp:sp>
    <dsp:sp modelId="{D102E9C4-4051-405B-B307-B6EA7625FE09}">
      <dsp:nvSpPr>
        <dsp:cNvPr id="0" name=""/>
        <dsp:cNvSpPr/>
      </dsp:nvSpPr>
      <dsp:spPr>
        <a:xfrm>
          <a:off x="3321579" y="900259"/>
          <a:ext cx="973596" cy="9735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2E332-DB64-426C-8114-1DF3BD4F4C7A}">
      <dsp:nvSpPr>
        <dsp:cNvPr id="0" name=""/>
        <dsp:cNvSpPr/>
      </dsp:nvSpPr>
      <dsp:spPr>
        <a:xfrm>
          <a:off x="2726603" y="2172779"/>
          <a:ext cx="21635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~</a:t>
          </a:r>
          <a:r>
            <a:rPr lang="en-US" sz="2300" b="1" kern="1200" dirty="0"/>
            <a:t>17K</a:t>
          </a:r>
          <a:r>
            <a:rPr lang="en-US" sz="2300" kern="1200" dirty="0"/>
            <a:t> unique users</a:t>
          </a:r>
        </a:p>
      </dsp:txBody>
      <dsp:txXfrm>
        <a:off x="2726603" y="2172779"/>
        <a:ext cx="2163547" cy="720000"/>
      </dsp:txXfrm>
    </dsp:sp>
    <dsp:sp modelId="{33FC1A77-1A74-44E7-817A-B87D2329FD9C}">
      <dsp:nvSpPr>
        <dsp:cNvPr id="0" name=""/>
        <dsp:cNvSpPr/>
      </dsp:nvSpPr>
      <dsp:spPr>
        <a:xfrm>
          <a:off x="5863747" y="900259"/>
          <a:ext cx="973596" cy="9735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C017D-4142-44C5-B55F-727BDA7E6C37}">
      <dsp:nvSpPr>
        <dsp:cNvPr id="0" name=""/>
        <dsp:cNvSpPr/>
      </dsp:nvSpPr>
      <dsp:spPr>
        <a:xfrm>
          <a:off x="5268771" y="2172779"/>
          <a:ext cx="21635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~</a:t>
          </a:r>
          <a:r>
            <a:rPr lang="en-US" sz="2300" b="1" kern="1200" dirty="0"/>
            <a:t>11K</a:t>
          </a:r>
          <a:r>
            <a:rPr lang="en-US" sz="2300" kern="1200" dirty="0"/>
            <a:t> unique items</a:t>
          </a:r>
        </a:p>
      </dsp:txBody>
      <dsp:txXfrm>
        <a:off x="5268771" y="2172779"/>
        <a:ext cx="2163547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80527-89CF-458E-B444-5B03BB18970A}">
      <dsp:nvSpPr>
        <dsp:cNvPr id="0" name=""/>
        <dsp:cNvSpPr/>
      </dsp:nvSpPr>
      <dsp:spPr>
        <a:xfrm>
          <a:off x="1299842" y="1900"/>
          <a:ext cx="1767442" cy="8837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Random</a:t>
          </a:r>
        </a:p>
      </dsp:txBody>
      <dsp:txXfrm>
        <a:off x="1325725" y="27783"/>
        <a:ext cx="1715676" cy="831955"/>
      </dsp:txXfrm>
    </dsp:sp>
    <dsp:sp modelId="{3EFE2BCE-7A79-447B-BA37-AA843EC0CA5D}">
      <dsp:nvSpPr>
        <dsp:cNvPr id="0" name=""/>
        <dsp:cNvSpPr/>
      </dsp:nvSpPr>
      <dsp:spPr>
        <a:xfrm>
          <a:off x="3509146" y="1900"/>
          <a:ext cx="1767442" cy="8837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Collaborative Filtering </a:t>
          </a:r>
        </a:p>
      </dsp:txBody>
      <dsp:txXfrm>
        <a:off x="3535029" y="27783"/>
        <a:ext cx="1715676" cy="831955"/>
      </dsp:txXfrm>
    </dsp:sp>
    <dsp:sp modelId="{9C600F3D-EED0-48D0-BDF9-CF7D984C8950}">
      <dsp:nvSpPr>
        <dsp:cNvPr id="0" name=""/>
        <dsp:cNvSpPr/>
      </dsp:nvSpPr>
      <dsp:spPr>
        <a:xfrm>
          <a:off x="3685890" y="885622"/>
          <a:ext cx="176744" cy="662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791"/>
              </a:lnTo>
              <a:lnTo>
                <a:pt x="176744" y="662791"/>
              </a:lnTo>
            </a:path>
          </a:pathLst>
        </a:custGeom>
        <a:noFill/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8F66F-276D-40A0-94AD-C876123A22CE}">
      <dsp:nvSpPr>
        <dsp:cNvPr id="0" name=""/>
        <dsp:cNvSpPr/>
      </dsp:nvSpPr>
      <dsp:spPr>
        <a:xfrm>
          <a:off x="3862634" y="1106552"/>
          <a:ext cx="1413954" cy="883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KNN user-based</a:t>
          </a:r>
        </a:p>
      </dsp:txBody>
      <dsp:txXfrm>
        <a:off x="3888517" y="1132435"/>
        <a:ext cx="1362188" cy="831955"/>
      </dsp:txXfrm>
    </dsp:sp>
    <dsp:sp modelId="{B4579F2B-1C44-4638-8BD7-5AEACBF17B5C}">
      <dsp:nvSpPr>
        <dsp:cNvPr id="0" name=""/>
        <dsp:cNvSpPr/>
      </dsp:nvSpPr>
      <dsp:spPr>
        <a:xfrm>
          <a:off x="3685890" y="885622"/>
          <a:ext cx="176744" cy="1767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442"/>
              </a:lnTo>
              <a:lnTo>
                <a:pt x="176744" y="1767442"/>
              </a:lnTo>
            </a:path>
          </a:pathLst>
        </a:custGeom>
        <a:noFill/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3B637-7C6A-4654-A04C-691028E4A2E1}">
      <dsp:nvSpPr>
        <dsp:cNvPr id="0" name=""/>
        <dsp:cNvSpPr/>
      </dsp:nvSpPr>
      <dsp:spPr>
        <a:xfrm>
          <a:off x="3862634" y="2211204"/>
          <a:ext cx="1413954" cy="883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KNN  item-based</a:t>
          </a:r>
        </a:p>
      </dsp:txBody>
      <dsp:txXfrm>
        <a:off x="3888517" y="2237087"/>
        <a:ext cx="1362188" cy="831955"/>
      </dsp:txXfrm>
    </dsp:sp>
    <dsp:sp modelId="{02DB68EB-B34B-405D-B612-B8905BEE1592}">
      <dsp:nvSpPr>
        <dsp:cNvPr id="0" name=""/>
        <dsp:cNvSpPr/>
      </dsp:nvSpPr>
      <dsp:spPr>
        <a:xfrm>
          <a:off x="3685890" y="885622"/>
          <a:ext cx="176744" cy="2872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2094"/>
              </a:lnTo>
              <a:lnTo>
                <a:pt x="176744" y="2872094"/>
              </a:lnTo>
            </a:path>
          </a:pathLst>
        </a:custGeom>
        <a:noFill/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5BFA9-D5B4-43EA-BBC0-CD5CDDA2CB52}">
      <dsp:nvSpPr>
        <dsp:cNvPr id="0" name=""/>
        <dsp:cNvSpPr/>
      </dsp:nvSpPr>
      <dsp:spPr>
        <a:xfrm>
          <a:off x="3862634" y="3315855"/>
          <a:ext cx="1413954" cy="883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Matrix Factorization  SVD</a:t>
          </a:r>
        </a:p>
      </dsp:txBody>
      <dsp:txXfrm>
        <a:off x="3888517" y="3341738"/>
        <a:ext cx="1362188" cy="831955"/>
      </dsp:txXfrm>
    </dsp:sp>
    <dsp:sp modelId="{BA7B1A14-F1DA-41B5-9D28-1C3F3D3776F5}">
      <dsp:nvSpPr>
        <dsp:cNvPr id="0" name=""/>
        <dsp:cNvSpPr/>
      </dsp:nvSpPr>
      <dsp:spPr>
        <a:xfrm>
          <a:off x="5718449" y="1900"/>
          <a:ext cx="1767442" cy="883721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Content-Based</a:t>
          </a:r>
        </a:p>
      </dsp:txBody>
      <dsp:txXfrm>
        <a:off x="5744332" y="27783"/>
        <a:ext cx="1715676" cy="831955"/>
      </dsp:txXfrm>
    </dsp:sp>
    <dsp:sp modelId="{0185E9A3-1EAC-4814-9EF8-145C42862A3E}">
      <dsp:nvSpPr>
        <dsp:cNvPr id="0" name=""/>
        <dsp:cNvSpPr/>
      </dsp:nvSpPr>
      <dsp:spPr>
        <a:xfrm>
          <a:off x="5895193" y="885622"/>
          <a:ext cx="176744" cy="662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791"/>
              </a:lnTo>
              <a:lnTo>
                <a:pt x="176744" y="662791"/>
              </a:lnTo>
            </a:path>
          </a:pathLst>
        </a:custGeom>
        <a:noFill/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C75F7-064A-49BB-BC51-7A96EB34025F}">
      <dsp:nvSpPr>
        <dsp:cNvPr id="0" name=""/>
        <dsp:cNvSpPr/>
      </dsp:nvSpPr>
      <dsp:spPr>
        <a:xfrm>
          <a:off x="6071938" y="1106552"/>
          <a:ext cx="1413954" cy="883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Cosine Similarity </a:t>
          </a:r>
        </a:p>
      </dsp:txBody>
      <dsp:txXfrm>
        <a:off x="6097821" y="1132435"/>
        <a:ext cx="1362188" cy="831955"/>
      </dsp:txXfrm>
    </dsp:sp>
    <dsp:sp modelId="{1F1046FA-80C6-459D-B0A5-FF29AC5ED511}">
      <dsp:nvSpPr>
        <dsp:cNvPr id="0" name=""/>
        <dsp:cNvSpPr/>
      </dsp:nvSpPr>
      <dsp:spPr>
        <a:xfrm>
          <a:off x="5895193" y="885622"/>
          <a:ext cx="176744" cy="1767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442"/>
              </a:lnTo>
              <a:lnTo>
                <a:pt x="176744" y="1767442"/>
              </a:lnTo>
            </a:path>
          </a:pathLst>
        </a:custGeom>
        <a:noFill/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FC551-4581-43C3-83EB-9F0AC23B18C9}">
      <dsp:nvSpPr>
        <dsp:cNvPr id="0" name=""/>
        <dsp:cNvSpPr/>
      </dsp:nvSpPr>
      <dsp:spPr>
        <a:xfrm>
          <a:off x="6071938" y="2211204"/>
          <a:ext cx="1413954" cy="883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Euclidean </a:t>
          </a:r>
        </a:p>
      </dsp:txBody>
      <dsp:txXfrm>
        <a:off x="6097821" y="2237087"/>
        <a:ext cx="1362188" cy="8319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A582B-5B0A-49B0-9262-14B2B960069E}">
      <dsp:nvSpPr>
        <dsp:cNvPr id="0" name=""/>
        <dsp:cNvSpPr/>
      </dsp:nvSpPr>
      <dsp:spPr>
        <a:xfrm>
          <a:off x="2031503" y="1038343"/>
          <a:ext cx="4368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6563" y="45719"/>
              </a:lnTo>
            </a:path>
            <a:path>
              <a:moveTo>
                <a:pt x="270277" y="45719"/>
              </a:moveTo>
              <a:lnTo>
                <a:pt x="436840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</a:t>
          </a:r>
        </a:p>
      </dsp:txBody>
      <dsp:txXfrm>
        <a:off x="2198067" y="1004160"/>
        <a:ext cx="103713" cy="159806"/>
      </dsp:txXfrm>
    </dsp:sp>
    <dsp:sp modelId="{3D83D2D1-2FBA-4098-B0D0-DF9A2E4FF5DD}">
      <dsp:nvSpPr>
        <dsp:cNvPr id="0" name=""/>
        <dsp:cNvSpPr/>
      </dsp:nvSpPr>
      <dsp:spPr>
        <a:xfrm>
          <a:off x="951" y="474358"/>
          <a:ext cx="2032351" cy="12194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87" tIns="104534" rIns="99587" bIns="10453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Concatenate Textual Features</a:t>
          </a:r>
        </a:p>
      </dsp:txBody>
      <dsp:txXfrm>
        <a:off x="951" y="474358"/>
        <a:ext cx="2032351" cy="1219410"/>
      </dsp:txXfrm>
    </dsp:sp>
    <dsp:sp modelId="{928B1F81-C20C-4F4E-ADCC-16111726AD08}">
      <dsp:nvSpPr>
        <dsp:cNvPr id="0" name=""/>
        <dsp:cNvSpPr/>
      </dsp:nvSpPr>
      <dsp:spPr>
        <a:xfrm>
          <a:off x="1017127" y="1691969"/>
          <a:ext cx="2499792" cy="436840"/>
        </a:xfrm>
        <a:custGeom>
          <a:avLst/>
          <a:gdLst/>
          <a:ahLst/>
          <a:cxnLst/>
          <a:rect l="0" t="0" r="0" b="0"/>
          <a:pathLst>
            <a:path>
              <a:moveTo>
                <a:pt x="2499792" y="0"/>
              </a:moveTo>
              <a:lnTo>
                <a:pt x="2499792" y="235520"/>
              </a:lnTo>
              <a:lnTo>
                <a:pt x="0" y="235520"/>
              </a:lnTo>
              <a:lnTo>
                <a:pt x="0" y="43684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</a:t>
          </a:r>
        </a:p>
      </dsp:txBody>
      <dsp:txXfrm>
        <a:off x="2203445" y="1830486"/>
        <a:ext cx="127156" cy="159806"/>
      </dsp:txXfrm>
    </dsp:sp>
    <dsp:sp modelId="{AF2F2AF9-D684-4543-A6C1-DB6C252E3C67}">
      <dsp:nvSpPr>
        <dsp:cNvPr id="0" name=""/>
        <dsp:cNvSpPr/>
      </dsp:nvSpPr>
      <dsp:spPr>
        <a:xfrm>
          <a:off x="2500744" y="474358"/>
          <a:ext cx="2032351" cy="12194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87" tIns="104534" rIns="99587" bIns="10453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Text Embedding –Pretrained Sentence Transformer.</a:t>
          </a:r>
        </a:p>
      </dsp:txBody>
      <dsp:txXfrm>
        <a:off x="2500744" y="474358"/>
        <a:ext cx="2032351" cy="1219410"/>
      </dsp:txXfrm>
    </dsp:sp>
    <dsp:sp modelId="{A867E86C-F5AD-40E5-8E55-737E302F7A3F}">
      <dsp:nvSpPr>
        <dsp:cNvPr id="0" name=""/>
        <dsp:cNvSpPr/>
      </dsp:nvSpPr>
      <dsp:spPr>
        <a:xfrm>
          <a:off x="2031503" y="2725195"/>
          <a:ext cx="4368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6563" y="45719"/>
              </a:lnTo>
            </a:path>
            <a:path>
              <a:moveTo>
                <a:pt x="270277" y="45719"/>
              </a:moveTo>
              <a:lnTo>
                <a:pt x="436840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</a:t>
          </a:r>
        </a:p>
      </dsp:txBody>
      <dsp:txXfrm>
        <a:off x="2198067" y="2691012"/>
        <a:ext cx="103713" cy="159806"/>
      </dsp:txXfrm>
    </dsp:sp>
    <dsp:sp modelId="{8B525EED-65F2-490A-B398-400E83DD3837}">
      <dsp:nvSpPr>
        <dsp:cNvPr id="0" name=""/>
        <dsp:cNvSpPr/>
      </dsp:nvSpPr>
      <dsp:spPr>
        <a:xfrm>
          <a:off x="951" y="2161209"/>
          <a:ext cx="2032351" cy="12194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87" tIns="104534" rIns="99587" bIns="10453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aggregated embed vector for each user and item.</a:t>
          </a:r>
        </a:p>
      </dsp:txBody>
      <dsp:txXfrm>
        <a:off x="951" y="2161209"/>
        <a:ext cx="2032351" cy="1219410"/>
      </dsp:txXfrm>
    </dsp:sp>
    <dsp:sp modelId="{25878571-3525-40A7-B48C-4C98341CCAD3}">
      <dsp:nvSpPr>
        <dsp:cNvPr id="0" name=""/>
        <dsp:cNvSpPr/>
      </dsp:nvSpPr>
      <dsp:spPr>
        <a:xfrm>
          <a:off x="2500744" y="2161209"/>
          <a:ext cx="2032351" cy="121941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87" tIns="104534" rIns="99587" bIns="10453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Calculate Top K items for a given user (User @ Items) by Cosine or Euclidean.</a:t>
          </a:r>
        </a:p>
      </dsp:txBody>
      <dsp:txXfrm>
        <a:off x="2500744" y="2161209"/>
        <a:ext cx="2032351" cy="1219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7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8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40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25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3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Early cultures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Classical antiquity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Medieval 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Renaissance and early modern 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Age of Enlightenment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19th century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20th century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21st century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81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11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20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2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51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8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2600" y="758952"/>
            <a:ext cx="5157591" cy="4041648"/>
          </a:xfrm>
        </p:spPr>
        <p:txBody>
          <a:bodyPr>
            <a:normAutofit/>
          </a:bodyPr>
          <a:lstStyle/>
          <a:p>
            <a:r>
              <a:rPr lang="en-US" sz="6100" b="0" i="0">
                <a:solidFill>
                  <a:srgbClr val="FFFFFF"/>
                </a:solidFill>
                <a:effectLst/>
                <a:latin typeface="Google Sans"/>
              </a:rPr>
              <a:t>Product Rating Prediction</a:t>
            </a:r>
            <a:br>
              <a:rPr lang="en-US" sz="6100" b="0" i="0">
                <a:solidFill>
                  <a:srgbClr val="FFFFFF"/>
                </a:solidFill>
                <a:effectLst/>
                <a:latin typeface="Google Sans"/>
              </a:rPr>
            </a:br>
            <a:br>
              <a:rPr lang="en-US" sz="6100" b="0" i="0">
                <a:solidFill>
                  <a:srgbClr val="FFFFFF"/>
                </a:solidFill>
                <a:effectLst/>
                <a:latin typeface="Google Sans"/>
              </a:rPr>
            </a:br>
            <a:endParaRPr lang="en-US" sz="61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522600" y="4800600"/>
            <a:ext cx="5157592" cy="1691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D9D9D9"/>
                </a:solidFill>
              </a:rPr>
              <a:t>Rami Fisher</a:t>
            </a:r>
          </a:p>
          <a:p>
            <a:endParaRPr lang="en-US">
              <a:solidFill>
                <a:srgbClr val="D9D9D9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F063BB7-A50D-1289-A295-51E699BE4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87" y="2286946"/>
            <a:ext cx="3718563" cy="2277619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softEdge rad="3175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0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182" y="6229349"/>
            <a:ext cx="9747821" cy="5365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BFBFBF"/>
                </a:solidFill>
              </a:rPr>
              <a:t>Rating Distribution – Average Rating is ~4.3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distribution of rating&#10;&#10;Description automatically generated">
            <a:extLst>
              <a:ext uri="{FF2B5EF4-FFF2-40B4-BE49-F238E27FC236}">
                <a16:creationId xmlns:a16="http://schemas.microsoft.com/office/drawing/2014/main" id="{90F683BD-1242-6BFF-807C-02C9F3FC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681730"/>
            <a:ext cx="9594723" cy="374194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2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182" y="6229349"/>
            <a:ext cx="9747821" cy="5365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BFBFBF"/>
                </a:solidFill>
              </a:rPr>
              <a:t>Price Box-Plot Distribution  ~9K outliers , Average Price ~14$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of a price&#10;&#10;Description automatically generated">
            <a:extLst>
              <a:ext uri="{FF2B5EF4-FFF2-40B4-BE49-F238E27FC236}">
                <a16:creationId xmlns:a16="http://schemas.microsoft.com/office/drawing/2014/main" id="{95FDA7D3-F65F-0225-B86A-C5B4C44E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208" y="715251"/>
            <a:ext cx="4327049" cy="3674897"/>
          </a:xfrm>
          <a:prstGeom prst="rect">
            <a:avLst/>
          </a:prstGeom>
        </p:spPr>
      </p:pic>
      <p:pic>
        <p:nvPicPr>
          <p:cNvPr id="10" name="Picture 9" descr="A graph with a blue line&#10;&#10;Description automatically generated">
            <a:extLst>
              <a:ext uri="{FF2B5EF4-FFF2-40B4-BE49-F238E27FC236}">
                <a16:creationId xmlns:a16="http://schemas.microsoft.com/office/drawing/2014/main" id="{B8ED3D47-5B0F-A94A-5D86-D800830B7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268" y="715251"/>
            <a:ext cx="4900524" cy="367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7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Model Selection</a:t>
            </a:r>
            <a:endParaRPr lang="en-US" dirty="0"/>
          </a:p>
        </p:txBody>
      </p:sp>
      <p:graphicFrame>
        <p:nvGraphicFramePr>
          <p:cNvPr id="31" name="TextBox 20">
            <a:extLst>
              <a:ext uri="{FF2B5EF4-FFF2-40B4-BE49-F238E27FC236}">
                <a16:creationId xmlns:a16="http://schemas.microsoft.com/office/drawing/2014/main" id="{8A42DF40-23D7-7213-C384-08A794872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50169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89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A005-CC1F-57C5-0649-298D0E94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 vs CB</a:t>
            </a:r>
          </a:p>
        </p:txBody>
      </p:sp>
      <p:pic>
        <p:nvPicPr>
          <p:cNvPr id="5" name="Content Placeholder 4" descr="A comparison of a diagram of two people&#10;&#10;Description automatically generated">
            <a:extLst>
              <a:ext uri="{FF2B5EF4-FFF2-40B4-BE49-F238E27FC236}">
                <a16:creationId xmlns:a16="http://schemas.microsoft.com/office/drawing/2014/main" id="{C1BC06B6-7B04-6542-3153-59801B515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947" y="1828800"/>
            <a:ext cx="7100956" cy="4351338"/>
          </a:xfrm>
        </p:spPr>
      </p:pic>
    </p:spTree>
    <p:extLst>
      <p:ext uri="{BB962C8B-B14F-4D97-AF65-F5344CB8AC3E}">
        <p14:creationId xmlns:p14="http://schemas.microsoft.com/office/powerpoint/2010/main" val="3854541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C32C-1F0F-E255-C48C-3405F6AE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 dirty="0"/>
              <a:t>Content Based Model</a:t>
            </a:r>
          </a:p>
        </p:txBody>
      </p:sp>
      <p:pic>
        <p:nvPicPr>
          <p:cNvPr id="6" name="Picture 5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884AB4FB-997F-EFCF-9AB3-4F2735D2D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677" y="1894921"/>
            <a:ext cx="5209989" cy="4285216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B6B24155-92C5-15A0-3A93-AEDA2816A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183009"/>
              </p:ext>
            </p:extLst>
          </p:nvPr>
        </p:nvGraphicFramePr>
        <p:xfrm>
          <a:off x="718874" y="2325158"/>
          <a:ext cx="4534048" cy="3854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265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Evaluation Metrics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B11728-1437-87D5-B216-C6997544F0C9}"/>
              </a:ext>
            </a:extLst>
          </p:cNvPr>
          <p:cNvSpPr txBox="1"/>
          <p:nvPr/>
        </p:nvSpPr>
        <p:spPr>
          <a:xfrm>
            <a:off x="1180592" y="2611438"/>
            <a:ext cx="5852160" cy="424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02870" indent="-182880" defTabSz="9144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pc="-50" dirty="0"/>
              <a:t>RMSE</a:t>
            </a:r>
          </a:p>
          <a:p>
            <a:pPr marL="102870" indent="-182880" defTabSz="9144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pc="-50" dirty="0"/>
              <a:t>recall@K (K ,Rating Threshold)</a:t>
            </a:r>
          </a:p>
          <a:p>
            <a:pPr marL="102870" indent="-182880" defTabSz="9144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pc="-50" dirty="0"/>
              <a:t>precision@K (K ,Rating Threshold)</a:t>
            </a:r>
          </a:p>
          <a:p>
            <a:pPr marL="102870" indent="-182880" defTabSz="9144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pc="-50" dirty="0"/>
          </a:p>
          <a:p>
            <a:pPr marL="377190" lvl="1" indent="-182880" defTabSz="9144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pc="-50" dirty="0"/>
              <a:t>Note  - AP@K , MAP@K and more.</a:t>
            </a:r>
          </a:p>
          <a:p>
            <a:pPr marL="560070" lvl="1" indent="-182880" defTabSz="9144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pc="-50" dirty="0"/>
          </a:p>
          <a:p>
            <a:pPr marL="102870" indent="-182880" defTabSz="9144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pc="-50" dirty="0"/>
          </a:p>
          <a:p>
            <a:pPr marL="800100" lvl="1" indent="-182880" defTabSz="9144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pc="-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AC2B6F-17DD-3A29-02A3-3F07D7004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69" y="3027680"/>
            <a:ext cx="5193541" cy="328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9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2E8F-D5DD-6469-85F5-8CC8A768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944" y="961157"/>
            <a:ext cx="6224108" cy="81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Model Comparison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3F6333-C962-A35D-A152-E9D7080AD631}"/>
              </a:ext>
            </a:extLst>
          </p:cNvPr>
          <p:cNvSpPr txBox="1"/>
          <p:nvPr/>
        </p:nvSpPr>
        <p:spPr>
          <a:xfrm>
            <a:off x="2087213" y="5036773"/>
            <a:ext cx="2119247" cy="80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sz="1600" dirty="0"/>
              <a:t>K = 10</a:t>
            </a: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sz="1600" dirty="0"/>
              <a:t>Rating Th = 4</a:t>
            </a: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endParaRPr lang="en-US" sz="16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438E8FC-A7F6-AE61-FD57-D241FB5D9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430263"/>
              </p:ext>
            </p:extLst>
          </p:nvPr>
        </p:nvGraphicFramePr>
        <p:xfrm>
          <a:off x="2087213" y="2690105"/>
          <a:ext cx="6575965" cy="22336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11916">
                  <a:extLst>
                    <a:ext uri="{9D8B030D-6E8A-4147-A177-3AD203B41FA5}">
                      <a16:colId xmlns:a16="http://schemas.microsoft.com/office/drawing/2014/main" val="1785335202"/>
                    </a:ext>
                  </a:extLst>
                </a:gridCol>
                <a:gridCol w="1000724">
                  <a:extLst>
                    <a:ext uri="{9D8B030D-6E8A-4147-A177-3AD203B41FA5}">
                      <a16:colId xmlns:a16="http://schemas.microsoft.com/office/drawing/2014/main" val="3187092254"/>
                    </a:ext>
                  </a:extLst>
                </a:gridCol>
                <a:gridCol w="786175">
                  <a:extLst>
                    <a:ext uri="{9D8B030D-6E8A-4147-A177-3AD203B41FA5}">
                      <a16:colId xmlns:a16="http://schemas.microsoft.com/office/drawing/2014/main" val="2323140705"/>
                    </a:ext>
                  </a:extLst>
                </a:gridCol>
                <a:gridCol w="757181">
                  <a:extLst>
                    <a:ext uri="{9D8B030D-6E8A-4147-A177-3AD203B41FA5}">
                      <a16:colId xmlns:a16="http://schemas.microsoft.com/office/drawing/2014/main" val="4253118643"/>
                    </a:ext>
                  </a:extLst>
                </a:gridCol>
                <a:gridCol w="730121">
                  <a:extLst>
                    <a:ext uri="{9D8B030D-6E8A-4147-A177-3AD203B41FA5}">
                      <a16:colId xmlns:a16="http://schemas.microsoft.com/office/drawing/2014/main" val="1589608925"/>
                    </a:ext>
                  </a:extLst>
                </a:gridCol>
                <a:gridCol w="877019">
                  <a:extLst>
                    <a:ext uri="{9D8B030D-6E8A-4147-A177-3AD203B41FA5}">
                      <a16:colId xmlns:a16="http://schemas.microsoft.com/office/drawing/2014/main" val="970140702"/>
                    </a:ext>
                  </a:extLst>
                </a:gridCol>
                <a:gridCol w="1112829">
                  <a:extLst>
                    <a:ext uri="{9D8B030D-6E8A-4147-A177-3AD203B41FA5}">
                      <a16:colId xmlns:a16="http://schemas.microsoft.com/office/drawing/2014/main" val="3342184901"/>
                    </a:ext>
                  </a:extLst>
                </a:gridCol>
              </a:tblGrid>
              <a:tr h="88755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Random</a:t>
                      </a:r>
                      <a:endParaRPr lang="en-US" sz="1600"/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KNN Users</a:t>
                      </a:r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KNN Items</a:t>
                      </a:r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MF </a:t>
                      </a:r>
                    </a:p>
                    <a:p>
                      <a:r>
                        <a:rPr lang="en-US" sz="1400"/>
                        <a:t>SVD</a:t>
                      </a:r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CB</a:t>
                      </a:r>
                    </a:p>
                    <a:p>
                      <a:r>
                        <a:rPr lang="en-US" sz="1400"/>
                        <a:t>Cosine</a:t>
                      </a:r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CB Euclidean</a:t>
                      </a:r>
                    </a:p>
                  </a:txBody>
                  <a:tcPr marL="78290" marR="78290" marT="39145" marB="39145"/>
                </a:tc>
                <a:extLst>
                  <a:ext uri="{0D108BD9-81ED-4DB2-BD59-A6C34878D82A}">
                    <a16:rowId xmlns:a16="http://schemas.microsoft.com/office/drawing/2014/main" val="3909351864"/>
                  </a:ext>
                </a:extLst>
              </a:tr>
              <a:tr h="448683">
                <a:tc>
                  <a:txBody>
                    <a:bodyPr/>
                    <a:lstStyle/>
                    <a:p>
                      <a:r>
                        <a:rPr lang="en-US" sz="1400"/>
                        <a:t>RMSE</a:t>
                      </a:r>
                      <a:endParaRPr lang="en-US" sz="1600"/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1.41</a:t>
                      </a:r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1.18</a:t>
                      </a:r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1.07</a:t>
                      </a:r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92D050"/>
                          </a:solidFill>
                        </a:rPr>
                        <a:t>0.95</a:t>
                      </a:r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1.13</a:t>
                      </a:r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1.57</a:t>
                      </a:r>
                    </a:p>
                  </a:txBody>
                  <a:tcPr marL="78290" marR="78290" marT="39145" marB="39145"/>
                </a:tc>
                <a:extLst>
                  <a:ext uri="{0D108BD9-81ED-4DB2-BD59-A6C34878D82A}">
                    <a16:rowId xmlns:a16="http://schemas.microsoft.com/office/drawing/2014/main" val="1836506401"/>
                  </a:ext>
                </a:extLst>
              </a:tr>
              <a:tr h="448683">
                <a:tc>
                  <a:txBody>
                    <a:bodyPr/>
                    <a:lstStyle/>
                    <a:p>
                      <a:r>
                        <a:rPr lang="en-US" sz="1400"/>
                        <a:t>recall@K</a:t>
                      </a:r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0.56</a:t>
                      </a:r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0.78</a:t>
                      </a:r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0.8</a:t>
                      </a:r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0.79</a:t>
                      </a:r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92D050"/>
                          </a:solidFill>
                        </a:rPr>
                        <a:t>0.82</a:t>
                      </a:r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0.05</a:t>
                      </a:r>
                    </a:p>
                  </a:txBody>
                  <a:tcPr marL="78290" marR="78290" marT="39145" marB="39145"/>
                </a:tc>
                <a:extLst>
                  <a:ext uri="{0D108BD9-81ED-4DB2-BD59-A6C34878D82A}">
                    <a16:rowId xmlns:a16="http://schemas.microsoft.com/office/drawing/2014/main" val="1632589269"/>
                  </a:ext>
                </a:extLst>
              </a:tr>
              <a:tr h="448683">
                <a:tc>
                  <a:txBody>
                    <a:bodyPr/>
                    <a:lstStyle/>
                    <a:p>
                      <a:r>
                        <a:rPr lang="en-US" sz="1400"/>
                        <a:t>precison@K</a:t>
                      </a:r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0.65</a:t>
                      </a:r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0.76</a:t>
                      </a:r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0.8</a:t>
                      </a:r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0.79</a:t>
                      </a:r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92D050"/>
                          </a:solidFill>
                        </a:rPr>
                        <a:t>0.8</a:t>
                      </a:r>
                    </a:p>
                  </a:txBody>
                  <a:tcPr marL="78290" marR="78290" marT="39145" marB="3914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0.07</a:t>
                      </a:r>
                    </a:p>
                  </a:txBody>
                  <a:tcPr marL="78290" marR="78290" marT="39145" marB="39145"/>
                </a:tc>
                <a:extLst>
                  <a:ext uri="{0D108BD9-81ED-4DB2-BD59-A6C34878D82A}">
                    <a16:rowId xmlns:a16="http://schemas.microsoft.com/office/drawing/2014/main" val="1973212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00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23964-87B6-DD60-F6BF-1486157E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Example CF KNN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4769E-8015-C8E3-AEBA-5215A661A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183" y="398871"/>
            <a:ext cx="9594723" cy="117535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EC78C-F58A-337B-DFA1-42C552D5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83" y="1877439"/>
            <a:ext cx="4497863" cy="270408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B9FB7D-2ED7-104E-FDAC-9F5A0A6CC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980" y="1877439"/>
            <a:ext cx="4342926" cy="270408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44429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23964-87B6-DD60-F6BF-1486157E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Example SVD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4769E-8015-C8E3-AEBA-5215A661A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183" y="398871"/>
            <a:ext cx="9594723" cy="117535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E959A-B2E1-97C1-8D51-8D923F11E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018" y="1898374"/>
            <a:ext cx="6623964" cy="26831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9862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23964-87B6-DD60-F6BF-1486157E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Example CB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4769E-8015-C8E3-AEBA-5215A661A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183" y="398871"/>
            <a:ext cx="9594723" cy="117535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2CC91-8724-10DE-75C4-C1D17AE9C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681" y="1973095"/>
            <a:ext cx="6449438" cy="267672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639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575B-8B1F-45C3-F27A-180EFEA0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983467"/>
            <a:ext cx="4534047" cy="666331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E29B-D1F8-711D-9D2B-7658F71E5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3" y="2325158"/>
            <a:ext cx="8036937" cy="3854979"/>
          </a:xfrm>
        </p:spPr>
        <p:txBody>
          <a:bodyPr>
            <a:normAutofit/>
          </a:bodyPr>
          <a:lstStyle/>
          <a:p>
            <a:r>
              <a:rPr lang="en-US" dirty="0"/>
              <a:t>Amazon reviews dataset </a:t>
            </a:r>
          </a:p>
          <a:p>
            <a:r>
              <a:rPr lang="en-US" dirty="0"/>
              <a:t>Recommendation Systems (Challenges)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EDA</a:t>
            </a:r>
            <a:endParaRPr lang="he-IL" dirty="0"/>
          </a:p>
          <a:p>
            <a:r>
              <a:rPr lang="en-US" dirty="0"/>
              <a:t>Model Selection</a:t>
            </a:r>
          </a:p>
          <a:p>
            <a:r>
              <a:rPr lang="en-US" dirty="0"/>
              <a:t>Evaluation Metrics </a:t>
            </a:r>
          </a:p>
          <a:p>
            <a:r>
              <a:rPr lang="en-US" dirty="0"/>
              <a:t>Model Comparison</a:t>
            </a:r>
          </a:p>
          <a:p>
            <a:r>
              <a:rPr lang="en-US" dirty="0"/>
              <a:t>Application Demo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Graphic 8" descr="Check List">
            <a:extLst>
              <a:ext uri="{FF2B5EF4-FFF2-40B4-BE49-F238E27FC236}">
                <a16:creationId xmlns:a16="http://schemas.microsoft.com/office/drawing/2014/main" id="{669C127C-34DC-D50E-23C5-3B43F0B4C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4246" y="1986226"/>
            <a:ext cx="4532842" cy="453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5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6378C3-EA41-4A0B-8144-97AF179E9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BC575D-863A-449B-AA18-A22D2A84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752" y="0"/>
            <a:ext cx="5165308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05D54-9047-E1A3-E7C9-965653A3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993" y="643465"/>
            <a:ext cx="4419074" cy="5560272"/>
          </a:xfrm>
        </p:spPr>
        <p:txBody>
          <a:bodyPr anchor="ctr">
            <a:normAutofit/>
          </a:bodyPr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1B2FB-7CBA-9C75-FD89-36DA66A2E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248" y="643465"/>
            <a:ext cx="4009730" cy="5528735"/>
          </a:xfrm>
        </p:spPr>
        <p:txBody>
          <a:bodyPr anchor="ctr">
            <a:normAutofit/>
          </a:bodyPr>
          <a:lstStyle/>
          <a:p>
            <a:r>
              <a:rPr lang="en-US" dirty="0"/>
              <a:t>Exploitation vs Exploration</a:t>
            </a:r>
          </a:p>
          <a:p>
            <a:r>
              <a:rPr lang="en-US" dirty="0"/>
              <a:t>Cosine Similarity VS Euclidean </a:t>
            </a:r>
          </a:p>
          <a:p>
            <a:r>
              <a:rPr lang="en-US" dirty="0"/>
              <a:t>RMSE vs @K metric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CF and CB Hybrid </a:t>
            </a:r>
          </a:p>
          <a:p>
            <a:pPr lvl="1"/>
            <a:r>
              <a:rPr lang="en-US" dirty="0"/>
              <a:t>RBM</a:t>
            </a:r>
          </a:p>
          <a:p>
            <a:pPr lvl="1"/>
            <a:r>
              <a:rPr lang="en-US" dirty="0"/>
              <a:t>FM</a:t>
            </a:r>
          </a:p>
          <a:p>
            <a:pPr lvl="1"/>
            <a:r>
              <a:rPr lang="en-US" dirty="0"/>
              <a:t>DSSTNE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2A87A1-E008-492C-8D91-EA0B5488D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10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124" y="970215"/>
            <a:ext cx="7405586" cy="8081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Amazon Reviews Dataset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C29790-566D-3D88-E90D-7EE856946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24" y="2397275"/>
            <a:ext cx="9523588" cy="952357"/>
          </a:xfrm>
          <a:prstGeom prst="rect">
            <a:avLst/>
          </a:prstGeom>
        </p:spPr>
      </p:pic>
      <p:graphicFrame>
        <p:nvGraphicFramePr>
          <p:cNvPr id="16" name="TextBox 13">
            <a:extLst>
              <a:ext uri="{FF2B5EF4-FFF2-40B4-BE49-F238E27FC236}">
                <a16:creationId xmlns:a16="http://schemas.microsoft.com/office/drawing/2014/main" id="{1206822C-C11A-93BF-5CFD-30EA0B22F6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3139936"/>
              </p:ext>
            </p:extLst>
          </p:nvPr>
        </p:nvGraphicFramePr>
        <p:xfrm>
          <a:off x="1568541" y="2588782"/>
          <a:ext cx="7616755" cy="3793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6039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329159"/>
            <a:ext cx="7956705" cy="1363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Recommendation Systems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B11728-1437-87D5-B216-C6997544F0C9}"/>
              </a:ext>
            </a:extLst>
          </p:cNvPr>
          <p:cNvSpPr txBox="1"/>
          <p:nvPr/>
        </p:nvSpPr>
        <p:spPr>
          <a:xfrm>
            <a:off x="643831" y="2325157"/>
            <a:ext cx="4771449" cy="385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pc="-50" dirty="0"/>
              <a:t>Recommend items to users based on their preferences, behaviors, and patterns of similar users or items.</a:t>
            </a:r>
          </a:p>
          <a:p>
            <a:pPr indent="-182880" defTabSz="9144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endParaRPr lang="en-US" spc="-50" dirty="0"/>
          </a:p>
          <a:p>
            <a:pPr indent="-182880" defTabSz="9144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pc="-50" dirty="0"/>
              <a:t>Challenges </a:t>
            </a:r>
          </a:p>
          <a:p>
            <a:pPr marL="800100" lvl="1" indent="-182880" defTabSz="9144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pc="-50" dirty="0"/>
              <a:t>Memory limitations</a:t>
            </a:r>
          </a:p>
          <a:p>
            <a:pPr marL="800100" lvl="1" indent="-182880" defTabSz="9144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pc="-50" dirty="0"/>
              <a:t>“Cold Start”</a:t>
            </a:r>
          </a:p>
          <a:p>
            <a:pPr marL="800100" lvl="1" indent="-182880" defTabSz="9144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pc="-50" dirty="0"/>
              <a:t>Data Sparsity</a:t>
            </a:r>
          </a:p>
          <a:p>
            <a:pPr marL="800100" lvl="1" indent="-182880" defTabSz="9144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pc="-50" dirty="0"/>
              <a:t>Exploration Vs Exploitation </a:t>
            </a:r>
          </a:p>
          <a:p>
            <a:pPr marL="800100" lvl="1" indent="-182880" defTabSz="9144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pc="-50" dirty="0"/>
          </a:p>
        </p:txBody>
      </p:sp>
      <p:pic>
        <p:nvPicPr>
          <p:cNvPr id="17" name="Graphic 16" descr="Table">
            <a:extLst>
              <a:ext uri="{FF2B5EF4-FFF2-40B4-BE49-F238E27FC236}">
                <a16:creationId xmlns:a16="http://schemas.microsoft.com/office/drawing/2014/main" id="{A1FCBE83-9F24-5841-FB2A-2599B1DBD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2619" y="1692503"/>
            <a:ext cx="5588101" cy="55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4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0C74-B287-5F54-2DFF-A98B73338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26" y="328502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graphicFrame>
        <p:nvGraphicFramePr>
          <p:cNvPr id="19" name="Content Placeholder 7">
            <a:extLst>
              <a:ext uri="{FF2B5EF4-FFF2-40B4-BE49-F238E27FC236}">
                <a16:creationId xmlns:a16="http://schemas.microsoft.com/office/drawing/2014/main" id="{170FEA95-8B7D-6EB2-724A-2D6A23D9A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728346"/>
              </p:ext>
            </p:extLst>
          </p:nvPr>
        </p:nvGraphicFramePr>
        <p:xfrm>
          <a:off x="1057782" y="2158968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187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124" y="970215"/>
            <a:ext cx="7405586" cy="8081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Dataset Preprocessed</a:t>
            </a:r>
          </a:p>
        </p:txBody>
      </p:sp>
      <p:graphicFrame>
        <p:nvGraphicFramePr>
          <p:cNvPr id="16" name="TextBox 13">
            <a:extLst>
              <a:ext uri="{FF2B5EF4-FFF2-40B4-BE49-F238E27FC236}">
                <a16:creationId xmlns:a16="http://schemas.microsoft.com/office/drawing/2014/main" id="{1206822C-C11A-93BF-5CFD-30EA0B22F6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854067"/>
              </p:ext>
            </p:extLst>
          </p:nvPr>
        </p:nvGraphicFramePr>
        <p:xfrm>
          <a:off x="1568541" y="2588782"/>
          <a:ext cx="7616755" cy="3793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0232A0F-880E-3D29-3198-EB9E603087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629" y="2343180"/>
            <a:ext cx="9494577" cy="7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3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182" y="6229349"/>
            <a:ext cx="9747821" cy="5365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BFBFBF"/>
                </a:solidFill>
              </a:rPr>
              <a:t>Category Distribution – Pet Supplies with more than 60%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194CCE78-2A92-2BC4-9E5F-8D07A7AF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969572"/>
            <a:ext cx="9594723" cy="316625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182" y="6229349"/>
            <a:ext cx="9747821" cy="5365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BFBFBF"/>
                </a:solidFill>
              </a:rPr>
              <a:t>Brand Distribution – Kong and Kind are most common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ar graph with different colored bars&#10;&#10;Description automatically generated">
            <a:extLst>
              <a:ext uri="{FF2B5EF4-FFF2-40B4-BE49-F238E27FC236}">
                <a16:creationId xmlns:a16="http://schemas.microsoft.com/office/drawing/2014/main" id="{DF0240DB-11BC-E6C6-93D5-1ED023ACE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945585"/>
            <a:ext cx="9594723" cy="321423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182" y="6229349"/>
            <a:ext cx="9747821" cy="5365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BFBFBF"/>
                </a:solidFill>
              </a:rPr>
              <a:t>Item Distribution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17EF347E-0482-1B26-F186-8AB5C0C33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437314"/>
            <a:ext cx="9594723" cy="22307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0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Web85E4</Template>
  <TotalTime>758</TotalTime>
  <Words>375</Words>
  <Application>Microsoft Office PowerPoint</Application>
  <PresentationFormat>Widescreen</PresentationFormat>
  <Paragraphs>136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Schoolbook</vt:lpstr>
      <vt:lpstr>Google Sans</vt:lpstr>
      <vt:lpstr>Wingdings 2</vt:lpstr>
      <vt:lpstr>View</vt:lpstr>
      <vt:lpstr>Product Rating Prediction  </vt:lpstr>
      <vt:lpstr>Agenda</vt:lpstr>
      <vt:lpstr>Amazon Reviews Dataset</vt:lpstr>
      <vt:lpstr>Recommendation Systems</vt:lpstr>
      <vt:lpstr>Data Preprocessing</vt:lpstr>
      <vt:lpstr>Dataset Preprocessed</vt:lpstr>
      <vt:lpstr>EDA</vt:lpstr>
      <vt:lpstr>EDA</vt:lpstr>
      <vt:lpstr>EDA</vt:lpstr>
      <vt:lpstr>EDA</vt:lpstr>
      <vt:lpstr>EDA</vt:lpstr>
      <vt:lpstr>Model Selection</vt:lpstr>
      <vt:lpstr>CF vs CB</vt:lpstr>
      <vt:lpstr>Content Based Model</vt:lpstr>
      <vt:lpstr>Evaluation Metrics</vt:lpstr>
      <vt:lpstr>Model Comparison</vt:lpstr>
      <vt:lpstr>Example CF KNN</vt:lpstr>
      <vt:lpstr>Example SVD</vt:lpstr>
      <vt:lpstr>Example CB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Rating Prediction</dc:title>
  <dc:creator>Robert Fisher</dc:creator>
  <cp:lastModifiedBy>rami fisher</cp:lastModifiedBy>
  <cp:revision>13</cp:revision>
  <dcterms:created xsi:type="dcterms:W3CDTF">2024-01-17T10:46:05Z</dcterms:created>
  <dcterms:modified xsi:type="dcterms:W3CDTF">2024-01-20T12:15:56Z</dcterms:modified>
</cp:coreProperties>
</file>