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27DDB-BFA3-B554-EB51-86E27874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2A9E07-2F5C-64F1-C8CA-98E872877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55075E-82C2-BC7F-272E-7B2A122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304794-2C41-477D-5623-6BCAF984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C726B0-99D7-E32C-7422-7C45D75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0C8E6E-A8C6-9EA1-EECC-BCB06E78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0CE7F1-46E6-1C81-5734-DD72CA020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25AF10-90A8-7615-7274-C83120D2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32D438-23D6-0D97-2C7E-AAD7DB0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57152C-CF76-7E62-0C92-AF5949EB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4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DAA054A-300A-4341-D5F8-78D3A167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8C9708-D222-FBC3-657B-BF47DF22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7A1A88-D0FD-57E8-82C3-ECA7F9DB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9A4FE2-E229-F61B-2F3D-A3A3FC6C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BF43F3-A294-B395-77C9-B6A930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CF8F8D-0DA3-D7A1-715E-617C7B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9FC6AA-B900-CBBA-831C-73826417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3A0BC0-F104-F9E0-763A-A9B509EC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499AD0-0CFC-992F-1E54-99E6B011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0EB38C-55FF-03E1-4503-E477BFED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2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C06375-DAF4-136E-A9BA-34FECFD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1ACCED-7AA5-ECFB-A719-1772439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9C4873-D4D3-63DB-C875-D68423C6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9A0747-9375-2947-8821-AE2D71F6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2F9965-AB36-F69D-EEF4-8A2EED81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47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A15134-3A9F-71A6-D43A-8F44B069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633569-3CC6-736C-7456-01D8A6D6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945F04A-A6BF-FA80-D9C1-8E371BAB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2475E7-2024-7FD2-E418-2BBC6623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D339FE-D1B2-00FC-E380-BDCF4933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A8BBF5-33CD-0A0F-3D31-9C8B816B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BC2F8-2D23-E718-F6D2-932CD410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A16E91-ED89-A2F9-617C-32AF8223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6C36D8-F683-006A-F179-27A205BD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18671F5-2E92-CCE3-8030-087AE109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4FDD62-14BD-6F5E-E589-94D5AE348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0E7C0D4-B28D-3F9E-1AC1-8CE12FF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3881F36-DC12-7C14-4EC3-4B66B4F4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E78C4B-4A70-ECEE-CC86-FF828885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4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553E66-EE31-FEFD-9113-C68E1CB7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6478742-FE5C-204A-F732-9B2AAD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A91394E-9777-4B7C-2AD5-B688B73D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385ECA-21FA-CB55-38A6-A40C793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76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5235E78-2F58-B55E-2182-1EBEA88B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27944B-EA31-1576-A836-61584A6D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5009EDA-F5BB-A173-ECEF-327CCA14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8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98CE99-DDCC-36B7-658E-A6FBAA45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7F7EF5-670F-DB6F-5257-4B725D120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04B911-FD09-A92B-E4A5-6CD1DF6EC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B52722-A7D5-1EDB-3D46-7A58263F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CC1C34-70DA-5537-6200-D2279A75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F34E48-1066-18A4-E0EC-4BDAFCA9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9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CF081-8FE9-37E8-BA3F-69DB21C4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91F3229-A625-FB8B-A355-1CEE0F54D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4E0CD6-4129-615D-74E4-0EEF1D94D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F8ABC3-3CEB-4D57-5047-851D706B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A71F66-5435-7E62-6CFB-6C4EB7BE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85E4EFE-58C3-DFD1-4DBF-C2F53B7A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1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496547-F92C-24DC-46D4-AC109ECC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FB4095-BB71-C491-8F3E-7F0C4D4D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8AEF1F-D791-1C2D-8C73-5D5E5FE8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616D-4290-4003-B217-738C215FCD0D}" type="datetimeFigureOut">
              <a:rPr lang="tr-TR" smtClean="0"/>
              <a:t>19.09.2025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215BFC-B409-539E-937D-5476BCB4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3A86EA-FA21-1336-88A3-6CBCA6B6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0B09-0E64-41F7-A364-152045029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6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E14ADBC-E4F9-C2BF-9FB9-35263432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371299"/>
            <a:ext cx="8173616" cy="13224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AFA34BC-6C47-2A2D-A279-4A43BCA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34" y="1978090"/>
            <a:ext cx="3171846" cy="389086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336C96-2E9C-089C-A6AD-E1B85790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341" y="2223725"/>
            <a:ext cx="3337299" cy="221374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C8DFACD-B19A-DA9C-C46E-1C81C165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401" y="2223725"/>
            <a:ext cx="3510485" cy="20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5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2212255-0160-E2E4-CC51-FFDC93E3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214920"/>
            <a:ext cx="10870164" cy="162164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922D777-23CB-612A-39F6-B7241BD0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56" y="1887880"/>
            <a:ext cx="6325483" cy="13241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53EDE7-F746-D7B6-6410-DE8AE493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6" y="3429000"/>
            <a:ext cx="6173061" cy="140037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CD794FA-85F3-F007-D2AC-F31F28122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66" y="4946956"/>
            <a:ext cx="5018395" cy="15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5FCC377-3BA5-D149-939A-388AB91E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6" y="718457"/>
            <a:ext cx="5740588" cy="50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723FC86-BC87-772B-1E3B-59B4F35B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424101"/>
            <a:ext cx="10935478" cy="104056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A6183EC-8E39-7E42-2F81-E0A28CBA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5" y="1600642"/>
            <a:ext cx="5229324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4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29E049D-113E-8453-8B5F-1932CE57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0" y="570574"/>
            <a:ext cx="7457007" cy="175274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00C7D6E-F072-3834-F845-27BD314E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0" y="1964755"/>
            <a:ext cx="6885854" cy="38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F7C0980-11A3-B4C4-B793-741D3294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468078"/>
            <a:ext cx="9893392" cy="244307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E902DC8-A141-1E66-4981-F7FBC583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3429000"/>
            <a:ext cx="2225487" cy="20733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0796FD-C123-844C-36CD-CBA2D7CB1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402" y="3032449"/>
            <a:ext cx="2284598" cy="3429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F3CEC29-9E8F-C06A-6559-36C85BD0E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440" y="3244121"/>
            <a:ext cx="2702843" cy="244307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8E6F20B-03C9-8296-B2CB-C1DFC8F6B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739" y="3617118"/>
            <a:ext cx="2246219" cy="14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RAMİ KOCO</dc:creator>
  <cp:lastModifiedBy>RAMİ KOCO</cp:lastModifiedBy>
  <cp:revision>1</cp:revision>
  <dcterms:created xsi:type="dcterms:W3CDTF">2025-09-19T07:00:31Z</dcterms:created>
  <dcterms:modified xsi:type="dcterms:W3CDTF">2025-09-19T07:11:26Z</dcterms:modified>
</cp:coreProperties>
</file>