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58" r:id="rId10"/>
    <p:sldId id="285" r:id="rId11"/>
    <p:sldId id="261" r:id="rId12"/>
    <p:sldId id="263" r:id="rId13"/>
    <p:sldId id="264" r:id="rId14"/>
    <p:sldId id="266" r:id="rId15"/>
    <p:sldId id="267" r:id="rId16"/>
    <p:sldId id="286" r:id="rId17"/>
    <p:sldId id="271" r:id="rId18"/>
    <p:sldId id="28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dan mangal" userId="c3c8ee357e843ca5" providerId="LiveId" clId="{5B280530-1752-49F4-A8D8-4036271BEDDE}"/>
    <pc:docChg chg="custSel addSld delSld modSld sldOrd">
      <pc:chgData name="handan mangal" userId="c3c8ee357e843ca5" providerId="LiveId" clId="{5B280530-1752-49F4-A8D8-4036271BEDDE}" dt="2022-05-19T12:40:05.727" v="804" actId="2696"/>
      <pc:docMkLst>
        <pc:docMk/>
      </pc:docMkLst>
      <pc:sldChg chg="modSp mod">
        <pc:chgData name="handan mangal" userId="c3c8ee357e843ca5" providerId="LiveId" clId="{5B280530-1752-49F4-A8D8-4036271BEDDE}" dt="2022-05-19T12:09:52.452" v="234" actId="207"/>
        <pc:sldMkLst>
          <pc:docMk/>
          <pc:sldMk cId="1756170467" sldId="256"/>
        </pc:sldMkLst>
        <pc:spChg chg="mod">
          <ac:chgData name="handan mangal" userId="c3c8ee357e843ca5" providerId="LiveId" clId="{5B280530-1752-49F4-A8D8-4036271BEDDE}" dt="2022-05-19T12:09:52.452" v="234" actId="207"/>
          <ac:spMkLst>
            <pc:docMk/>
            <pc:sldMk cId="1756170467" sldId="256"/>
            <ac:spMk id="2" creationId="{11E0B578-CB26-4A6A-8E13-AF1BB6FE1FE5}"/>
          </ac:spMkLst>
        </pc:spChg>
      </pc:sldChg>
      <pc:sldChg chg="modSp mod">
        <pc:chgData name="handan mangal" userId="c3c8ee357e843ca5" providerId="LiveId" clId="{5B280530-1752-49F4-A8D8-4036271BEDDE}" dt="2022-05-19T12:10:37.133" v="238" actId="255"/>
        <pc:sldMkLst>
          <pc:docMk/>
          <pc:sldMk cId="1124442334" sldId="257"/>
        </pc:sldMkLst>
        <pc:spChg chg="mod">
          <ac:chgData name="handan mangal" userId="c3c8ee357e843ca5" providerId="LiveId" clId="{5B280530-1752-49F4-A8D8-4036271BEDDE}" dt="2022-05-19T12:10:37.133" v="238" actId="255"/>
          <ac:spMkLst>
            <pc:docMk/>
            <pc:sldMk cId="1124442334" sldId="257"/>
            <ac:spMk id="2" creationId="{F6152D2E-2C2B-44CE-8097-B57554610642}"/>
          </ac:spMkLst>
        </pc:spChg>
        <pc:spChg chg="mod">
          <ac:chgData name="handan mangal" userId="c3c8ee357e843ca5" providerId="LiveId" clId="{5B280530-1752-49F4-A8D8-4036271BEDDE}" dt="2022-05-19T12:10:11.516" v="236" actId="2711"/>
          <ac:spMkLst>
            <pc:docMk/>
            <pc:sldMk cId="1124442334" sldId="257"/>
            <ac:spMk id="3" creationId="{D85B2B5A-C537-4F2A-812F-6A1F038DF826}"/>
          </ac:spMkLst>
        </pc:spChg>
      </pc:sldChg>
      <pc:sldChg chg="modSp mod">
        <pc:chgData name="handan mangal" userId="c3c8ee357e843ca5" providerId="LiveId" clId="{5B280530-1752-49F4-A8D8-4036271BEDDE}" dt="2022-05-19T12:11:07.715" v="242" actId="255"/>
        <pc:sldMkLst>
          <pc:docMk/>
          <pc:sldMk cId="738917937" sldId="258"/>
        </pc:sldMkLst>
        <pc:spChg chg="mod">
          <ac:chgData name="handan mangal" userId="c3c8ee357e843ca5" providerId="LiveId" clId="{5B280530-1752-49F4-A8D8-4036271BEDDE}" dt="2022-05-19T12:10:51.181" v="240" actId="255"/>
          <ac:spMkLst>
            <pc:docMk/>
            <pc:sldMk cId="738917937" sldId="258"/>
            <ac:spMk id="2" creationId="{7844E3FF-F75D-45DB-AB43-BA5F8F4031B8}"/>
          </ac:spMkLst>
        </pc:spChg>
        <pc:spChg chg="mod">
          <ac:chgData name="handan mangal" userId="c3c8ee357e843ca5" providerId="LiveId" clId="{5B280530-1752-49F4-A8D8-4036271BEDDE}" dt="2022-05-19T12:11:07.715" v="242" actId="255"/>
          <ac:spMkLst>
            <pc:docMk/>
            <pc:sldMk cId="738917937" sldId="258"/>
            <ac:spMk id="3" creationId="{A3647376-61A4-4C9D-9151-1FF51A91D54C}"/>
          </ac:spMkLst>
        </pc:spChg>
      </pc:sldChg>
      <pc:sldChg chg="modSp mod">
        <pc:chgData name="handan mangal" userId="c3c8ee357e843ca5" providerId="LiveId" clId="{5B280530-1752-49F4-A8D8-4036271BEDDE}" dt="2022-05-19T12:11:58.738" v="250" actId="1076"/>
        <pc:sldMkLst>
          <pc:docMk/>
          <pc:sldMk cId="2585977220" sldId="259"/>
        </pc:sldMkLst>
        <pc:spChg chg="mod">
          <ac:chgData name="handan mangal" userId="c3c8ee357e843ca5" providerId="LiveId" clId="{5B280530-1752-49F4-A8D8-4036271BEDDE}" dt="2022-05-19T12:11:21.904" v="244" actId="2711"/>
          <ac:spMkLst>
            <pc:docMk/>
            <pc:sldMk cId="2585977220" sldId="259"/>
            <ac:spMk id="2" creationId="{E108188E-035C-44BD-A855-049B0040F4F7}"/>
          </ac:spMkLst>
        </pc:spChg>
        <pc:spChg chg="mod">
          <ac:chgData name="handan mangal" userId="c3c8ee357e843ca5" providerId="LiveId" clId="{5B280530-1752-49F4-A8D8-4036271BEDDE}" dt="2022-05-19T12:11:58.738" v="250" actId="1076"/>
          <ac:spMkLst>
            <pc:docMk/>
            <pc:sldMk cId="2585977220" sldId="259"/>
            <ac:spMk id="3" creationId="{19EBE3B7-50F8-4765-A7BC-50BD8FB943F8}"/>
          </ac:spMkLst>
        </pc:spChg>
      </pc:sldChg>
      <pc:sldChg chg="modSp mod">
        <pc:chgData name="handan mangal" userId="c3c8ee357e843ca5" providerId="LiveId" clId="{5B280530-1752-49F4-A8D8-4036271BEDDE}" dt="2022-05-19T12:12:22.390" v="253" actId="255"/>
        <pc:sldMkLst>
          <pc:docMk/>
          <pc:sldMk cId="2163384869" sldId="260"/>
        </pc:sldMkLst>
        <pc:spChg chg="mod">
          <ac:chgData name="handan mangal" userId="c3c8ee357e843ca5" providerId="LiveId" clId="{5B280530-1752-49F4-A8D8-4036271BEDDE}" dt="2022-05-19T12:12:22.390" v="253" actId="255"/>
          <ac:spMkLst>
            <pc:docMk/>
            <pc:sldMk cId="2163384869" sldId="260"/>
            <ac:spMk id="3" creationId="{1A5F29C0-1AEC-4A21-B907-8C839112E936}"/>
          </ac:spMkLst>
        </pc:spChg>
      </pc:sldChg>
      <pc:sldChg chg="modSp mod">
        <pc:chgData name="handan mangal" userId="c3c8ee357e843ca5" providerId="LiveId" clId="{5B280530-1752-49F4-A8D8-4036271BEDDE}" dt="2022-05-19T12:12:43.861" v="257" actId="255"/>
        <pc:sldMkLst>
          <pc:docMk/>
          <pc:sldMk cId="3069540147" sldId="261"/>
        </pc:sldMkLst>
        <pc:spChg chg="mod">
          <ac:chgData name="handan mangal" userId="c3c8ee357e843ca5" providerId="LiveId" clId="{5B280530-1752-49F4-A8D8-4036271BEDDE}" dt="2022-05-19T12:12:32.934" v="255" actId="255"/>
          <ac:spMkLst>
            <pc:docMk/>
            <pc:sldMk cId="3069540147" sldId="261"/>
            <ac:spMk id="2" creationId="{234BE024-CAFD-4B6A-A52B-F76CAECBECCC}"/>
          </ac:spMkLst>
        </pc:spChg>
        <pc:spChg chg="mod">
          <ac:chgData name="handan mangal" userId="c3c8ee357e843ca5" providerId="LiveId" clId="{5B280530-1752-49F4-A8D8-4036271BEDDE}" dt="2022-05-19T12:12:43.861" v="257" actId="255"/>
          <ac:spMkLst>
            <pc:docMk/>
            <pc:sldMk cId="3069540147" sldId="261"/>
            <ac:spMk id="3" creationId="{AD628621-405F-4CC3-A6FE-50ACFC89EB41}"/>
          </ac:spMkLst>
        </pc:spChg>
      </pc:sldChg>
      <pc:sldChg chg="modSp mod">
        <pc:chgData name="handan mangal" userId="c3c8ee357e843ca5" providerId="LiveId" clId="{5B280530-1752-49F4-A8D8-4036271BEDDE}" dt="2022-05-19T12:13:43.463" v="297" actId="255"/>
        <pc:sldMkLst>
          <pc:docMk/>
          <pc:sldMk cId="1139550409" sldId="263"/>
        </pc:sldMkLst>
        <pc:spChg chg="mod">
          <ac:chgData name="handan mangal" userId="c3c8ee357e843ca5" providerId="LiveId" clId="{5B280530-1752-49F4-A8D8-4036271BEDDE}" dt="2022-05-19T12:13:43.463" v="297" actId="255"/>
          <ac:spMkLst>
            <pc:docMk/>
            <pc:sldMk cId="1139550409" sldId="263"/>
            <ac:spMk id="2" creationId="{B7DE68EE-8752-4E20-9C4A-C9464808B2AB}"/>
          </ac:spMkLst>
        </pc:spChg>
      </pc:sldChg>
      <pc:sldChg chg="modSp mod">
        <pc:chgData name="handan mangal" userId="c3c8ee357e843ca5" providerId="LiveId" clId="{5B280530-1752-49F4-A8D8-4036271BEDDE}" dt="2022-05-19T12:14:02.219" v="300" actId="255"/>
        <pc:sldMkLst>
          <pc:docMk/>
          <pc:sldMk cId="2500934062" sldId="264"/>
        </pc:sldMkLst>
        <pc:spChg chg="mod">
          <ac:chgData name="handan mangal" userId="c3c8ee357e843ca5" providerId="LiveId" clId="{5B280530-1752-49F4-A8D8-4036271BEDDE}" dt="2022-05-19T12:13:55.859" v="299" actId="255"/>
          <ac:spMkLst>
            <pc:docMk/>
            <pc:sldMk cId="2500934062" sldId="264"/>
            <ac:spMk id="2" creationId="{F0A2EE3F-08CF-4ECD-9843-A5C2B03699A4}"/>
          </ac:spMkLst>
        </pc:spChg>
        <pc:spChg chg="mod">
          <ac:chgData name="handan mangal" userId="c3c8ee357e843ca5" providerId="LiveId" clId="{5B280530-1752-49F4-A8D8-4036271BEDDE}" dt="2022-05-19T12:14:02.219" v="300" actId="255"/>
          <ac:spMkLst>
            <pc:docMk/>
            <pc:sldMk cId="2500934062" sldId="264"/>
            <ac:spMk id="3" creationId="{5E7C82C1-C1DB-4A4C-8AE5-ABCD086A5063}"/>
          </ac:spMkLst>
        </pc:spChg>
      </pc:sldChg>
      <pc:sldChg chg="del">
        <pc:chgData name="handan mangal" userId="c3c8ee357e843ca5" providerId="LiveId" clId="{5B280530-1752-49F4-A8D8-4036271BEDDE}" dt="2022-05-19T12:40:05.727" v="804" actId="2696"/>
        <pc:sldMkLst>
          <pc:docMk/>
          <pc:sldMk cId="1403589775" sldId="265"/>
        </pc:sldMkLst>
      </pc:sldChg>
      <pc:sldChg chg="modSp mod">
        <pc:chgData name="handan mangal" userId="c3c8ee357e843ca5" providerId="LiveId" clId="{5B280530-1752-49F4-A8D8-4036271BEDDE}" dt="2022-05-19T12:16:38.150" v="359" actId="1076"/>
        <pc:sldMkLst>
          <pc:docMk/>
          <pc:sldMk cId="1928356242" sldId="266"/>
        </pc:sldMkLst>
        <pc:spChg chg="mod">
          <ac:chgData name="handan mangal" userId="c3c8ee357e843ca5" providerId="LiveId" clId="{5B280530-1752-49F4-A8D8-4036271BEDDE}" dt="2022-05-19T12:16:16.480" v="356" actId="255"/>
          <ac:spMkLst>
            <pc:docMk/>
            <pc:sldMk cId="1928356242" sldId="266"/>
            <ac:spMk id="2" creationId="{C2608140-286F-47B6-B0F1-9D9ED3C6FBC5}"/>
          </ac:spMkLst>
        </pc:spChg>
        <pc:spChg chg="mod">
          <ac:chgData name="handan mangal" userId="c3c8ee357e843ca5" providerId="LiveId" clId="{5B280530-1752-49F4-A8D8-4036271BEDDE}" dt="2022-05-19T12:16:38.150" v="359" actId="1076"/>
          <ac:spMkLst>
            <pc:docMk/>
            <pc:sldMk cId="1928356242" sldId="266"/>
            <ac:spMk id="3" creationId="{7DE50A44-DAF3-4740-BCB6-647FD87B34C1}"/>
          </ac:spMkLst>
        </pc:spChg>
      </pc:sldChg>
      <pc:sldChg chg="modSp new mod">
        <pc:chgData name="handan mangal" userId="c3c8ee357e843ca5" providerId="LiveId" clId="{5B280530-1752-49F4-A8D8-4036271BEDDE}" dt="2022-05-19T12:17:09.024" v="406" actId="20577"/>
        <pc:sldMkLst>
          <pc:docMk/>
          <pc:sldMk cId="3501262005" sldId="267"/>
        </pc:sldMkLst>
        <pc:spChg chg="mod">
          <ac:chgData name="handan mangal" userId="c3c8ee357e843ca5" providerId="LiveId" clId="{5B280530-1752-49F4-A8D8-4036271BEDDE}" dt="2022-05-19T12:17:09.024" v="406" actId="20577"/>
          <ac:spMkLst>
            <pc:docMk/>
            <pc:sldMk cId="3501262005" sldId="267"/>
            <ac:spMk id="2" creationId="{C356E20D-1F99-49A7-961D-12DE39F08027}"/>
          </ac:spMkLst>
        </pc:spChg>
        <pc:spChg chg="mod">
          <ac:chgData name="handan mangal" userId="c3c8ee357e843ca5" providerId="LiveId" clId="{5B280530-1752-49F4-A8D8-4036271BEDDE}" dt="2022-05-19T12:14:24.072" v="303" actId="207"/>
          <ac:spMkLst>
            <pc:docMk/>
            <pc:sldMk cId="3501262005" sldId="267"/>
            <ac:spMk id="3" creationId="{EFBD2A72-B6F4-4467-B075-F00276E37113}"/>
          </ac:spMkLst>
        </pc:spChg>
      </pc:sldChg>
      <pc:sldChg chg="modSp new mod ord">
        <pc:chgData name="handan mangal" userId="c3c8ee357e843ca5" providerId="LiveId" clId="{5B280530-1752-49F4-A8D8-4036271BEDDE}" dt="2022-05-19T12:15:09.510" v="317" actId="1076"/>
        <pc:sldMkLst>
          <pc:docMk/>
          <pc:sldMk cId="4068633783" sldId="268"/>
        </pc:sldMkLst>
        <pc:spChg chg="mod">
          <ac:chgData name="handan mangal" userId="c3c8ee357e843ca5" providerId="LiveId" clId="{5B280530-1752-49F4-A8D8-4036271BEDDE}" dt="2022-05-19T12:14:53.911" v="313" actId="255"/>
          <ac:spMkLst>
            <pc:docMk/>
            <pc:sldMk cId="4068633783" sldId="268"/>
            <ac:spMk id="2" creationId="{92DDD052-9FC2-4A67-83A3-92D5F077043B}"/>
          </ac:spMkLst>
        </pc:spChg>
        <pc:spChg chg="mod">
          <ac:chgData name="handan mangal" userId="c3c8ee357e843ca5" providerId="LiveId" clId="{5B280530-1752-49F4-A8D8-4036271BEDDE}" dt="2022-05-19T12:15:09.510" v="317" actId="1076"/>
          <ac:spMkLst>
            <pc:docMk/>
            <pc:sldMk cId="4068633783" sldId="268"/>
            <ac:spMk id="3" creationId="{B5F7E7F1-23C8-413B-98DD-26078981899A}"/>
          </ac:spMkLst>
        </pc:spChg>
      </pc:sldChg>
      <pc:sldChg chg="new del">
        <pc:chgData name="handan mangal" userId="c3c8ee357e843ca5" providerId="LiveId" clId="{5B280530-1752-49F4-A8D8-4036271BEDDE}" dt="2022-05-19T11:17:28.892" v="111" actId="2696"/>
        <pc:sldMkLst>
          <pc:docMk/>
          <pc:sldMk cId="2362620898" sldId="269"/>
        </pc:sldMkLst>
      </pc:sldChg>
      <pc:sldChg chg="modSp new mod ord">
        <pc:chgData name="handan mangal" userId="c3c8ee357e843ca5" providerId="LiveId" clId="{5B280530-1752-49F4-A8D8-4036271BEDDE}" dt="2022-05-19T12:15:33.520" v="323" actId="255"/>
        <pc:sldMkLst>
          <pc:docMk/>
          <pc:sldMk cId="3218421010" sldId="269"/>
        </pc:sldMkLst>
        <pc:spChg chg="mod">
          <ac:chgData name="handan mangal" userId="c3c8ee357e843ca5" providerId="LiveId" clId="{5B280530-1752-49F4-A8D8-4036271BEDDE}" dt="2022-05-19T12:15:21.854" v="319" actId="2711"/>
          <ac:spMkLst>
            <pc:docMk/>
            <pc:sldMk cId="3218421010" sldId="269"/>
            <ac:spMk id="2" creationId="{A1BF6BB3-F079-42B3-9167-B70E0DC5DBC4}"/>
          </ac:spMkLst>
        </pc:spChg>
        <pc:spChg chg="mod">
          <ac:chgData name="handan mangal" userId="c3c8ee357e843ca5" providerId="LiveId" clId="{5B280530-1752-49F4-A8D8-4036271BEDDE}" dt="2022-05-19T12:15:33.520" v="323" actId="255"/>
          <ac:spMkLst>
            <pc:docMk/>
            <pc:sldMk cId="3218421010" sldId="269"/>
            <ac:spMk id="3" creationId="{C1E9B0FD-F418-4E2E-B482-6E1731B0EE87}"/>
          </ac:spMkLst>
        </pc:spChg>
      </pc:sldChg>
      <pc:sldChg chg="modSp new mod">
        <pc:chgData name="handan mangal" userId="c3c8ee357e843ca5" providerId="LiveId" clId="{5B280530-1752-49F4-A8D8-4036271BEDDE}" dt="2022-05-19T12:24:51.547" v="608" actId="20577"/>
        <pc:sldMkLst>
          <pc:docMk/>
          <pc:sldMk cId="347197291" sldId="270"/>
        </pc:sldMkLst>
        <pc:spChg chg="mod">
          <ac:chgData name="handan mangal" userId="c3c8ee357e843ca5" providerId="LiveId" clId="{5B280530-1752-49F4-A8D8-4036271BEDDE}" dt="2022-05-19T12:24:51.547" v="608" actId="20577"/>
          <ac:spMkLst>
            <pc:docMk/>
            <pc:sldMk cId="347197291" sldId="270"/>
            <ac:spMk id="2" creationId="{28B7CD46-9FAD-48C9-B6CB-31223A4FAF78}"/>
          </ac:spMkLst>
        </pc:spChg>
        <pc:spChg chg="mod">
          <ac:chgData name="handan mangal" userId="c3c8ee357e843ca5" providerId="LiveId" clId="{5B280530-1752-49F4-A8D8-4036271BEDDE}" dt="2022-05-19T12:24:18.999" v="600" actId="1076"/>
          <ac:spMkLst>
            <pc:docMk/>
            <pc:sldMk cId="347197291" sldId="270"/>
            <ac:spMk id="3" creationId="{696732D5-C44D-4F8A-9501-0AB8DEC17F68}"/>
          </ac:spMkLst>
        </pc:spChg>
      </pc:sldChg>
      <pc:sldChg chg="modSp new mod">
        <pc:chgData name="handan mangal" userId="c3c8ee357e843ca5" providerId="LiveId" clId="{5B280530-1752-49F4-A8D8-4036271BEDDE}" dt="2022-05-19T12:37:08.924" v="777" actId="207"/>
        <pc:sldMkLst>
          <pc:docMk/>
          <pc:sldMk cId="734097889" sldId="271"/>
        </pc:sldMkLst>
        <pc:spChg chg="mod">
          <ac:chgData name="handan mangal" userId="c3c8ee357e843ca5" providerId="LiveId" clId="{5B280530-1752-49F4-A8D8-4036271BEDDE}" dt="2022-05-19T12:37:08.924" v="777" actId="207"/>
          <ac:spMkLst>
            <pc:docMk/>
            <pc:sldMk cId="734097889" sldId="271"/>
            <ac:spMk id="2" creationId="{97B908CB-D546-4A96-BBEB-24E1A31BFA2A}"/>
          </ac:spMkLst>
        </pc:spChg>
        <pc:spChg chg="mod">
          <ac:chgData name="handan mangal" userId="c3c8ee357e843ca5" providerId="LiveId" clId="{5B280530-1752-49F4-A8D8-4036271BEDDE}" dt="2022-05-19T12:36:38.641" v="774" actId="255"/>
          <ac:spMkLst>
            <pc:docMk/>
            <pc:sldMk cId="734097889" sldId="271"/>
            <ac:spMk id="3" creationId="{1AB7F76C-A1CC-4D75-B9D3-0BC658614092}"/>
          </ac:spMkLst>
        </pc:spChg>
      </pc:sldChg>
      <pc:sldChg chg="modSp new mod">
        <pc:chgData name="handan mangal" userId="c3c8ee357e843ca5" providerId="LiveId" clId="{5B280530-1752-49F4-A8D8-4036271BEDDE}" dt="2022-05-19T12:39:05.264" v="801" actId="255"/>
        <pc:sldMkLst>
          <pc:docMk/>
          <pc:sldMk cId="668949668" sldId="272"/>
        </pc:sldMkLst>
        <pc:spChg chg="mod">
          <ac:chgData name="handan mangal" userId="c3c8ee357e843ca5" providerId="LiveId" clId="{5B280530-1752-49F4-A8D8-4036271BEDDE}" dt="2022-05-19T12:39:05.264" v="801" actId="255"/>
          <ac:spMkLst>
            <pc:docMk/>
            <pc:sldMk cId="668949668" sldId="272"/>
            <ac:spMk id="2" creationId="{817B0D88-AF28-4611-AC7F-8315F7C022E9}"/>
          </ac:spMkLst>
        </pc:spChg>
        <pc:spChg chg="mod">
          <ac:chgData name="handan mangal" userId="c3c8ee357e843ca5" providerId="LiveId" clId="{5B280530-1752-49F4-A8D8-4036271BEDDE}" dt="2022-05-19T12:37:29.875" v="781" actId="1076"/>
          <ac:spMkLst>
            <pc:docMk/>
            <pc:sldMk cId="668949668" sldId="272"/>
            <ac:spMk id="3" creationId="{C589CB33-5836-4866-8385-243666205676}"/>
          </ac:spMkLst>
        </pc:spChg>
      </pc:sldChg>
      <pc:sldChg chg="modSp new mod">
        <pc:chgData name="handan mangal" userId="c3c8ee357e843ca5" providerId="LiveId" clId="{5B280530-1752-49F4-A8D8-4036271BEDDE}" dt="2022-05-19T12:38:54.820" v="800" actId="255"/>
        <pc:sldMkLst>
          <pc:docMk/>
          <pc:sldMk cId="1098049331" sldId="273"/>
        </pc:sldMkLst>
        <pc:spChg chg="mod">
          <ac:chgData name="handan mangal" userId="c3c8ee357e843ca5" providerId="LiveId" clId="{5B280530-1752-49F4-A8D8-4036271BEDDE}" dt="2022-05-19T12:38:54.820" v="800" actId="255"/>
          <ac:spMkLst>
            <pc:docMk/>
            <pc:sldMk cId="1098049331" sldId="273"/>
            <ac:spMk id="2" creationId="{F4EF0F12-EC6D-46DE-872F-684DD02BA012}"/>
          </ac:spMkLst>
        </pc:spChg>
        <pc:spChg chg="mod">
          <ac:chgData name="handan mangal" userId="c3c8ee357e843ca5" providerId="LiveId" clId="{5B280530-1752-49F4-A8D8-4036271BEDDE}" dt="2022-05-19T12:38:41.292" v="799" actId="1076"/>
          <ac:spMkLst>
            <pc:docMk/>
            <pc:sldMk cId="1098049331" sldId="273"/>
            <ac:spMk id="3" creationId="{6ECBEBBA-24FF-4A7E-84AC-2922A552F303}"/>
          </ac:spMkLst>
        </pc:spChg>
      </pc:sldChg>
      <pc:sldChg chg="modSp new mod">
        <pc:chgData name="handan mangal" userId="c3c8ee357e843ca5" providerId="LiveId" clId="{5B280530-1752-49F4-A8D8-4036271BEDDE}" dt="2022-05-19T12:39:13.105" v="802" actId="255"/>
        <pc:sldMkLst>
          <pc:docMk/>
          <pc:sldMk cId="3124872638" sldId="274"/>
        </pc:sldMkLst>
        <pc:spChg chg="mod">
          <ac:chgData name="handan mangal" userId="c3c8ee357e843ca5" providerId="LiveId" clId="{5B280530-1752-49F4-A8D8-4036271BEDDE}" dt="2022-05-19T12:39:13.105" v="802" actId="255"/>
          <ac:spMkLst>
            <pc:docMk/>
            <pc:sldMk cId="3124872638" sldId="274"/>
            <ac:spMk id="2" creationId="{84A5F6AC-6AB8-43DE-976A-110BF66ECACA}"/>
          </ac:spMkLst>
        </pc:spChg>
        <pc:spChg chg="mod">
          <ac:chgData name="handan mangal" userId="c3c8ee357e843ca5" providerId="LiveId" clId="{5B280530-1752-49F4-A8D8-4036271BEDDE}" dt="2022-05-19T12:38:27.638" v="795" actId="27636"/>
          <ac:spMkLst>
            <pc:docMk/>
            <pc:sldMk cId="3124872638" sldId="274"/>
            <ac:spMk id="3" creationId="{8BAE43BC-62B1-4E15-9224-F19608F4408D}"/>
          </ac:spMkLst>
        </pc:spChg>
      </pc:sldChg>
      <pc:sldChg chg="modSp new mod">
        <pc:chgData name="handan mangal" userId="c3c8ee357e843ca5" providerId="LiveId" clId="{5B280530-1752-49F4-A8D8-4036271BEDDE}" dt="2022-05-19T12:39:19.948" v="803" actId="255"/>
        <pc:sldMkLst>
          <pc:docMk/>
          <pc:sldMk cId="1033539395" sldId="275"/>
        </pc:sldMkLst>
        <pc:spChg chg="mod">
          <ac:chgData name="handan mangal" userId="c3c8ee357e843ca5" providerId="LiveId" clId="{5B280530-1752-49F4-A8D8-4036271BEDDE}" dt="2022-05-19T12:39:19.948" v="803" actId="255"/>
          <ac:spMkLst>
            <pc:docMk/>
            <pc:sldMk cId="1033539395" sldId="275"/>
            <ac:spMk id="2" creationId="{76281A50-0065-4BA1-94B1-DF4B9155FA79}"/>
          </ac:spMkLst>
        </pc:spChg>
        <pc:spChg chg="mod">
          <ac:chgData name="handan mangal" userId="c3c8ee357e843ca5" providerId="LiveId" clId="{5B280530-1752-49F4-A8D8-4036271BEDDE}" dt="2022-05-19T12:38:10.093" v="790" actId="1076"/>
          <ac:spMkLst>
            <pc:docMk/>
            <pc:sldMk cId="1033539395" sldId="275"/>
            <ac:spMk id="3" creationId="{A32F0303-03C1-4658-9297-8D1247A8CC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79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75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48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97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448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712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66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24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1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03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6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41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57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1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7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360C-A5CD-4313-8FE1-8EC92E143B7B}" type="datetimeFigureOut">
              <a:rPr lang="tr-TR" smtClean="0"/>
              <a:t>15.04.2023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EDB942-E4F2-46E6-B0D3-9887CB7B40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711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E0B578-CB26-4A6A-8E13-AF1BB6FE1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1787236"/>
            <a:ext cx="10684275" cy="2244437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Ders: Metin Madenciliği(</a:t>
            </a:r>
            <a:r>
              <a:rPr lang="tr-TR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tr-T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tr-T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tr-T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Ödev: Twitter Verileri İle Duygu Analizi</a:t>
            </a:r>
            <a:br>
              <a:rPr lang="tr-T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1527CE-E510-2250-DF02-0F5E42A3212C}"/>
              </a:ext>
            </a:extLst>
          </p:cNvPr>
          <p:cNvSpPr txBox="1">
            <a:spLocks/>
          </p:cNvSpPr>
          <p:nvPr/>
        </p:nvSpPr>
        <p:spPr>
          <a:xfrm>
            <a:off x="7038109" y="5809242"/>
            <a:ext cx="5017767" cy="1000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b="1" i="1" u="sng">
                <a:solidFill>
                  <a:schemeClr val="bg2">
                    <a:lumMod val="25000"/>
                  </a:schemeClr>
                </a:solidFill>
              </a:rPr>
              <a:t>170255063 Rami KOCO</a:t>
            </a:r>
            <a:r>
              <a:rPr lang="tr-TR"/>
              <a:t>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61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BF4FA0-B141-4441-BDD4-6B6E6213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626" y="816266"/>
            <a:ext cx="6652590" cy="873386"/>
          </a:xfrm>
        </p:spPr>
        <p:txBody>
          <a:bodyPr/>
          <a:lstStyle/>
          <a:p>
            <a:r>
              <a:rPr lang="tr-TR" dirty="0"/>
              <a:t>Duygu Analizinin Zorlukları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9799A6-89D4-47F0-BE66-21422442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626" y="2133600"/>
            <a:ext cx="9211986" cy="3034748"/>
          </a:xfrm>
        </p:spPr>
        <p:txBody>
          <a:bodyPr>
            <a:normAutofit/>
          </a:bodyPr>
          <a:lstStyle/>
          <a:p>
            <a:r>
              <a:rPr lang="tr-TR" sz="2000" dirty="0"/>
              <a:t>Duygu analizinin temeli büyük veri kümelerinin kullanılmasına dayanır. </a:t>
            </a:r>
          </a:p>
          <a:p>
            <a:r>
              <a:rPr lang="tr-TR" sz="2000" dirty="0"/>
              <a:t>Duygu analizi sistemini kullanmak ve eyleme geçirebilmek için büyük veri kaynağına ve hacmine sahip olmak gerekir. </a:t>
            </a:r>
          </a:p>
          <a:p>
            <a:r>
              <a:rPr lang="tr-TR" sz="2000" dirty="0"/>
              <a:t>Sistemi canlı tutmak için yeterli veri sayısı olmadığında veya sistem güncel tutulmadığında modelin hatalı değerlendirme yapması kaçınılmazdır. </a:t>
            </a:r>
          </a:p>
          <a:p>
            <a:r>
              <a:rPr lang="tr-TR" sz="2000" dirty="0"/>
              <a:t>Metin parçasında duygu analizini nesne, öznitelik , görüş sahibi, yönelim ve görüş gücü  unsurları etkiler. </a:t>
            </a:r>
          </a:p>
        </p:txBody>
      </p:sp>
    </p:spTree>
    <p:extLst>
      <p:ext uri="{BB962C8B-B14F-4D97-AF65-F5344CB8AC3E}">
        <p14:creationId xmlns:p14="http://schemas.microsoft.com/office/powerpoint/2010/main" val="397243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4BE024-CAFD-4B6A-A52B-F76CAECB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409" y="624110"/>
            <a:ext cx="6824869" cy="939647"/>
          </a:xfrm>
        </p:spPr>
        <p:txBody>
          <a:bodyPr>
            <a:normAutofit/>
          </a:bodyPr>
          <a:lstStyle/>
          <a:p>
            <a:r>
              <a:rPr lang="tr-TR" sz="4800" dirty="0">
                <a:latin typeface="Century Gothic (Başlıklar)"/>
                <a:cs typeface="Times New Roman" panose="02020603050405020304" pitchFamily="18" charset="0"/>
              </a:rPr>
              <a:t>Uygulanan Adımlar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628621-405F-4CC3-A6FE-50ACFC89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409" y="2133600"/>
            <a:ext cx="9013203" cy="3220278"/>
          </a:xfrm>
        </p:spPr>
        <p:txBody>
          <a:bodyPr>
            <a:normAutofit/>
          </a:bodyPr>
          <a:lstStyle/>
          <a:p>
            <a:r>
              <a:rPr lang="tr-TR" sz="2000" dirty="0" err="1">
                <a:latin typeface="Century Gothic (Başlıklar)"/>
                <a:cs typeface="Times New Roman" panose="02020603050405020304" pitchFamily="18" charset="0"/>
              </a:rPr>
              <a:t>Twitterdan</a:t>
            </a:r>
            <a:r>
              <a:rPr lang="tr-TR" sz="2000" dirty="0">
                <a:latin typeface="Century Gothic (Başlıklar)"/>
                <a:cs typeface="Times New Roman" panose="02020603050405020304" pitchFamily="18" charset="0"/>
              </a:rPr>
              <a:t> gelen veriler ön işlemden geçirilir. Bu kısımda yinelenen veriler, tutarsız, gürültü verileri temizlenir.</a:t>
            </a:r>
          </a:p>
          <a:p>
            <a:r>
              <a:rPr lang="tr-TR" sz="2000" dirty="0" err="1">
                <a:latin typeface="Century Gothic (Başlıklar)"/>
                <a:cs typeface="Times New Roman" panose="02020603050405020304" pitchFamily="18" charset="0"/>
              </a:rPr>
              <a:t>Steaming</a:t>
            </a:r>
            <a:r>
              <a:rPr lang="tr-TR" sz="2000" dirty="0">
                <a:latin typeface="Century Gothic (Başlıklar)"/>
                <a:cs typeface="Times New Roman" panose="02020603050405020304" pitchFamily="18" charset="0"/>
              </a:rPr>
              <a:t> işlemi yapılır.</a:t>
            </a:r>
          </a:p>
          <a:p>
            <a:r>
              <a:rPr lang="tr-TR" sz="2000" dirty="0" err="1">
                <a:latin typeface="Century Gothic (Başlıklar)"/>
                <a:cs typeface="Times New Roman" panose="02020603050405020304" pitchFamily="18" charset="0"/>
              </a:rPr>
              <a:t>Stopwordlerin</a:t>
            </a:r>
            <a:r>
              <a:rPr lang="tr-TR" sz="2000" dirty="0">
                <a:latin typeface="Century Gothic (Başlıklar)"/>
                <a:cs typeface="Times New Roman" panose="02020603050405020304" pitchFamily="18" charset="0"/>
              </a:rPr>
              <a:t> Çıkarılması</a:t>
            </a:r>
          </a:p>
          <a:p>
            <a:r>
              <a:rPr lang="tr-TR" sz="2000" dirty="0">
                <a:latin typeface="Century Gothic (Başlıklar)"/>
                <a:cs typeface="Times New Roman" panose="02020603050405020304" pitchFamily="18" charset="0"/>
              </a:rPr>
              <a:t>Veriler test ve eğitim verisi olmak üzere ikiye ayrılır.</a:t>
            </a:r>
          </a:p>
          <a:p>
            <a:r>
              <a:rPr lang="tr-TR" sz="2000" dirty="0">
                <a:latin typeface="Century Gothic (Başlıklar)"/>
                <a:cs typeface="Times New Roman" panose="02020603050405020304" pitchFamily="18" charset="0"/>
              </a:rPr>
              <a:t>TF-IDF terim </a:t>
            </a:r>
            <a:r>
              <a:rPr lang="tr-TR" sz="2000" dirty="0" err="1">
                <a:latin typeface="Century Gothic (Başlıklar)"/>
                <a:cs typeface="Times New Roman" panose="02020603050405020304" pitchFamily="18" charset="0"/>
              </a:rPr>
              <a:t>ağırlıklandırma</a:t>
            </a:r>
            <a:r>
              <a:rPr lang="tr-TR" sz="2000" dirty="0">
                <a:latin typeface="Century Gothic (Başlıklar)"/>
                <a:cs typeface="Times New Roman" panose="02020603050405020304" pitchFamily="18" charset="0"/>
              </a:rPr>
              <a:t> yöntemi kullanılır.</a:t>
            </a:r>
          </a:p>
          <a:p>
            <a:r>
              <a:rPr lang="tr-TR" sz="2000" dirty="0">
                <a:latin typeface="Century Gothic (Başlıklar)"/>
                <a:cs typeface="Times New Roman" panose="02020603050405020304" pitchFamily="18" charset="0"/>
              </a:rPr>
              <a:t>Destek Vektör Makineleri (SVM) kullanılarak sınıflandırma işlemi yapılır. Olumlu, olumsuz ve nötr </a:t>
            </a:r>
            <a:r>
              <a:rPr lang="tr-TR" sz="2000" dirty="0" err="1">
                <a:latin typeface="Century Gothic (Başlıklar)"/>
                <a:cs typeface="Times New Roman" panose="02020603050405020304" pitchFamily="18" charset="0"/>
              </a:rPr>
              <a:t>tweetler</a:t>
            </a:r>
            <a:r>
              <a:rPr lang="tr-TR" sz="2000" dirty="0">
                <a:latin typeface="Century Gothic (Başlıklar)"/>
                <a:cs typeface="Times New Roman" panose="02020603050405020304" pitchFamily="18" charset="0"/>
              </a:rPr>
              <a:t> tespit edilir.</a:t>
            </a:r>
          </a:p>
        </p:txBody>
      </p:sp>
    </p:spTree>
    <p:extLst>
      <p:ext uri="{BB962C8B-B14F-4D97-AF65-F5344CB8AC3E}">
        <p14:creationId xmlns:p14="http://schemas.microsoft.com/office/powerpoint/2010/main" val="306954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DE68EE-8752-4E20-9C4A-C9464808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081" y="610858"/>
            <a:ext cx="8911688" cy="1244447"/>
          </a:xfrm>
        </p:spPr>
        <p:txBody>
          <a:bodyPr>
            <a:normAutofit/>
          </a:bodyPr>
          <a:lstStyle/>
          <a:p>
            <a:r>
              <a:rPr lang="tr-TR" sz="4800" dirty="0">
                <a:latin typeface="Century Gothic (Başlıklar)"/>
                <a:cs typeface="Times New Roman" panose="02020603050405020304" pitchFamily="18" charset="0"/>
              </a:rPr>
              <a:t>Ön İşleme Süreci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18BC32-2B99-4D88-AEF0-33CA0A57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081" y="1656523"/>
            <a:ext cx="9877371" cy="4982816"/>
          </a:xfrm>
        </p:spPr>
        <p:txBody>
          <a:bodyPr>
            <a:normAutofit/>
          </a:bodyPr>
          <a:lstStyle/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Veri seti 3 duygu etiketinden oluşmaktadır. 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Bu etiketler nötr, negatif ve pozitiftir. 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Buna göre, nötr ifadeler 0 ile, negatifler 1 ile ve pozitifler 2 ile etiketlenmiştir. 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Bu çalışmamızda  2399 adet negatif, 800 adet pozitif, 800 adet nötr kategoride verimiz bulunuyor. 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Uygulamadan önce için verileri hazırlamak çok önemlidir.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Bu işleme veri önişleme denir.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Ön işlemde eksik, tutarsız, gürültülü veriler temizlenir.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Edatlar ,bağlaçlar veri setimizden </a:t>
            </a:r>
            <a:r>
              <a:rPr lang="tr-TR" sz="2000" dirty="0">
                <a:solidFill>
                  <a:schemeClr val="tx1"/>
                </a:solidFill>
                <a:latin typeface="Century Gothic (Başlıklar)"/>
                <a:cs typeface="Times New Roman" panose="02020603050405020304" pitchFamily="18" charset="0"/>
              </a:rPr>
              <a:t>çıkartılır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.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Kendimizin oluşturduğu anlam ifade etmeyen kelimeleri (ama, ve, ile,..)stopTr.txt dosyamızdan aldık.</a:t>
            </a:r>
            <a:endParaRPr lang="tr-TR" sz="2000" dirty="0">
              <a:solidFill>
                <a:schemeClr val="tx1"/>
              </a:solidFill>
              <a:latin typeface="Century Gothic (Başlıklar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55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A2EE3F-08CF-4ECD-9843-A5C2B036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07206"/>
            <a:ext cx="4921058" cy="754116"/>
          </a:xfrm>
        </p:spPr>
        <p:txBody>
          <a:bodyPr>
            <a:normAutofit/>
          </a:bodyPr>
          <a:lstStyle/>
          <a:p>
            <a:r>
              <a:rPr lang="tr-TR" dirty="0" err="1">
                <a:latin typeface="Century Gothic (Başlıklar)"/>
                <a:cs typeface="Times New Roman" panose="02020603050405020304" pitchFamily="18" charset="0"/>
              </a:rPr>
              <a:t>Stemming</a:t>
            </a:r>
            <a:r>
              <a:rPr lang="tr-TR" dirty="0">
                <a:latin typeface="Century Gothic (Başlıklar)"/>
                <a:cs typeface="Times New Roman" panose="02020603050405020304" pitchFamily="18" charset="0"/>
              </a:rPr>
              <a:t> İşlemi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7C82C1-C1DB-4A4C-8AE5-ABCD086A5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15208"/>
            <a:ext cx="8628890" cy="2027583"/>
          </a:xfrm>
        </p:spPr>
        <p:txBody>
          <a:bodyPr>
            <a:normAutofit/>
          </a:bodyPr>
          <a:lstStyle/>
          <a:p>
            <a:r>
              <a:rPr lang="tr-TR" sz="2000" dirty="0" err="1">
                <a:solidFill>
                  <a:schemeClr val="tx1"/>
                </a:solidFill>
                <a:latin typeface="Century Gothic (Başlıklar)"/>
                <a:cs typeface="Times New Roman" panose="02020603050405020304" pitchFamily="18" charset="0"/>
              </a:rPr>
              <a:t>Stemming</a:t>
            </a:r>
            <a:r>
              <a:rPr lang="tr-TR" sz="2000" dirty="0">
                <a:solidFill>
                  <a:schemeClr val="tx1"/>
                </a:solidFill>
                <a:latin typeface="Century Gothic (Başlıklar)"/>
                <a:cs typeface="Times New Roman" panose="02020603050405020304" pitchFamily="18" charset="0"/>
              </a:rPr>
              <a:t>: (Kök alma) algoritmaları, taban veya kök biçimine indirgenme işlemidir.</a:t>
            </a:r>
          </a:p>
          <a:p>
            <a:endParaRPr lang="tr-TR" sz="2000" dirty="0">
              <a:solidFill>
                <a:schemeClr val="tx1"/>
              </a:solidFill>
              <a:latin typeface="Century Gothic (Başlıklar)"/>
              <a:cs typeface="Times New Roman" panose="02020603050405020304" pitchFamily="18" charset="0"/>
            </a:endParaRP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Biz bu algoritmalardan Türkçe için kullanılan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TurkishStemmer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kütüphanesini kullandık.</a:t>
            </a:r>
            <a:endParaRPr lang="tr-TR" sz="2000" dirty="0">
              <a:solidFill>
                <a:schemeClr val="tx1"/>
              </a:solidFill>
              <a:latin typeface="Century Gothic (Başlıklar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608140-286F-47B6-B0F1-9D9ED3C6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829" y="116745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tr-TR" sz="4800" dirty="0">
                <a:latin typeface="Century Gothic (Başlıklar)"/>
                <a:cs typeface="Times New Roman" panose="02020603050405020304" pitchFamily="18" charset="0"/>
              </a:rPr>
              <a:t>Test Ve Eğitim Verisi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E50A44-DAF3-4740-BCB6-647FD87B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829" y="2683631"/>
            <a:ext cx="9546067" cy="2869030"/>
          </a:xfrm>
        </p:spPr>
        <p:txBody>
          <a:bodyPr>
            <a:normAutofit/>
          </a:bodyPr>
          <a:lstStyle/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Verimizi test ve eğitim verisi olarak ayırdık. (x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train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, x test, y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train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,</a:t>
            </a:r>
            <a:r>
              <a:rPr lang="tr-TR" sz="2000" dirty="0">
                <a:solidFill>
                  <a:schemeClr val="tx1"/>
                </a:solidFill>
                <a:latin typeface="Century Gothic (Başlıklar)"/>
                <a:cs typeface="Times New Roman" panose="02020603050405020304" pitchFamily="18" charset="0"/>
              </a:rPr>
              <a:t> y test)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Test verisi boyutunu %20 olarak ayarladık. 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3200 veri eğitim, 800 veri test olarak ayarlandı.</a:t>
            </a:r>
            <a:endParaRPr lang="tr-TR" sz="2000" dirty="0">
              <a:solidFill>
                <a:schemeClr val="tx1"/>
              </a:solidFill>
              <a:latin typeface="Century Gothic (Başlıklar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5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56E20D-1F99-49A7-961D-12DE39F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83" y="1472249"/>
            <a:ext cx="10495721" cy="648100"/>
          </a:xfrm>
        </p:spPr>
        <p:txBody>
          <a:bodyPr>
            <a:noAutofit/>
          </a:bodyPr>
          <a:lstStyle/>
          <a:p>
            <a:r>
              <a:rPr lang="tr-TR" sz="3000" dirty="0">
                <a:latin typeface="Century Gothic (Başlıklar)"/>
                <a:cs typeface="Times New Roman" panose="02020603050405020304" pitchFamily="18" charset="0"/>
              </a:rPr>
              <a:t>TF-IDF</a:t>
            </a:r>
            <a:r>
              <a:rPr lang="en-US" sz="3000" dirty="0">
                <a:latin typeface="Century Gothic (Başlıklar)"/>
                <a:cs typeface="Times New Roman" panose="02020603050405020304" pitchFamily="18" charset="0"/>
              </a:rPr>
              <a:t> (Term Frequency - Inverse Document Frequency )</a:t>
            </a:r>
            <a:r>
              <a:rPr lang="tr-TR" sz="3000" dirty="0">
                <a:latin typeface="Century Gothic (Başlıklar)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BD2A72-B6F4-4467-B075-F00276E3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854" y="2279374"/>
            <a:ext cx="8911688" cy="3458817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tx1"/>
                </a:solidFill>
                <a:latin typeface="Century Gothic (Başlıklar)"/>
                <a:cs typeface="Times New Roman" panose="02020603050405020304" pitchFamily="18" charset="0"/>
              </a:rPr>
              <a:t>Bu çalışmamızda k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elimeleri TF-IDF (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Term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Frequency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-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Inverse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Document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Frequency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) terim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ağırlıklandırma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yöntemini kullandık.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TF-TDF, verideki bir kelimenin kuvvetini, o kelimeyi içeren belge sayısına göre hesaplayan bir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ağırlıklandırma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yöntemidir.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Verilerdeki önemsiz değerler elimine edilir, önemli özellikler belirlenir ve sınıflandırma işlemi sırasında performansta artış sağlanır.</a:t>
            </a:r>
          </a:p>
          <a:p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Bir kullanıcının attığı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tweetler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Century Gothic (Başlıklar)"/>
                <a:cs typeface="Times New Roman" panose="02020603050405020304" pitchFamily="18" charset="0"/>
              </a:rPr>
              <a:t> incelenerek kişinin nelere ilgi duyduğu, yazılarında hangi konulara ağırlık verdiğini çıkarabiliriz.</a:t>
            </a:r>
            <a:endParaRPr lang="tr-TR" sz="2000" dirty="0">
              <a:solidFill>
                <a:schemeClr val="tx1"/>
              </a:solidFill>
              <a:latin typeface="Century Gothic (Başlıklar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6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59BAC0-37D9-404C-B73E-3B4C751D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2" y="1273467"/>
            <a:ext cx="9872870" cy="860133"/>
          </a:xfrm>
        </p:spPr>
        <p:txBody>
          <a:bodyPr>
            <a:normAutofit/>
          </a:bodyPr>
          <a:lstStyle/>
          <a:p>
            <a:r>
              <a:rPr lang="tr-TR" sz="3000" dirty="0"/>
              <a:t>Destek Vektör Makineleri(</a:t>
            </a:r>
            <a:r>
              <a:rPr lang="tr-TR" sz="3000" dirty="0" err="1"/>
              <a:t>Support</a:t>
            </a:r>
            <a:r>
              <a:rPr lang="tr-TR" sz="3000" dirty="0"/>
              <a:t> </a:t>
            </a:r>
            <a:r>
              <a:rPr lang="tr-TR" sz="3000" dirty="0" err="1"/>
              <a:t>Vector</a:t>
            </a:r>
            <a:r>
              <a:rPr lang="tr-TR" sz="3000" dirty="0"/>
              <a:t> Machine)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6C4B2-7391-4FC0-B06C-107A8B1D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856" y="2040834"/>
            <a:ext cx="8915400" cy="3777622"/>
          </a:xfrm>
        </p:spPr>
        <p:txBody>
          <a:bodyPr>
            <a:normAutofit/>
          </a:bodyPr>
          <a:lstStyle/>
          <a:p>
            <a:r>
              <a:rPr lang="tr-TR" sz="2000" dirty="0"/>
              <a:t>genellikle sınıflandırma problemlerinde kullanılan gözetimli öğrenme yöntemlerinden biridir. </a:t>
            </a:r>
          </a:p>
          <a:p>
            <a:r>
              <a:rPr lang="tr-TR" sz="2000" dirty="0"/>
              <a:t>Bir düzlem üzerine yerleştirilmiş noktaları ayırmak için bir doğru çizer. </a:t>
            </a:r>
          </a:p>
          <a:p>
            <a:r>
              <a:rPr lang="tr-TR" sz="2000" dirty="0"/>
              <a:t>Bu doğrunun, iki sınıfının noktaları için de maksimum uzaklıkta olmasını amaçlar. </a:t>
            </a:r>
          </a:p>
          <a:p>
            <a:r>
              <a:rPr lang="tr-TR" sz="2000" dirty="0"/>
              <a:t>Karmaşık ama küçük ve orta ölçekteki veri setleri için uygundur.</a:t>
            </a:r>
          </a:p>
          <a:p>
            <a:r>
              <a:rPr lang="tr-TR" sz="2000" dirty="0"/>
              <a:t>Destek Vektör Makineleri (SVM), düzlem üzerindeki noktaların bir doğru veya </a:t>
            </a:r>
            <a:r>
              <a:rPr lang="tr-TR" sz="2000" dirty="0" err="1"/>
              <a:t>hiper</a:t>
            </a:r>
            <a:r>
              <a:rPr lang="tr-TR" sz="2000" dirty="0"/>
              <a:t> düzlem ile ayrıştırılması ve sınıflandırılmasıdır.</a:t>
            </a:r>
          </a:p>
        </p:txBody>
      </p:sp>
    </p:spTree>
    <p:extLst>
      <p:ext uri="{BB962C8B-B14F-4D97-AF65-F5344CB8AC3E}">
        <p14:creationId xmlns:p14="http://schemas.microsoft.com/office/powerpoint/2010/main" val="420773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B908CB-D546-4A96-BBEB-24E1A31B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061" y="624110"/>
            <a:ext cx="9609552" cy="846881"/>
          </a:xfrm>
        </p:spPr>
        <p:txBody>
          <a:bodyPr>
            <a:no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Karışıklık Matrisi(</a:t>
            </a:r>
            <a:r>
              <a:rPr lang="tr-TR" sz="4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lang="tr-T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tr-T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tr-TR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7F76C-A1CC-4D75-B9D3-0BC65861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004" y="1905000"/>
            <a:ext cx="8915400" cy="3777622"/>
          </a:xfrm>
        </p:spPr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olarak verilerimize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uyguladık.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Makine öğrenmesinde kullanılan sınıflandırma modellerinin performansını değerlendirmek için hedef niteliğe ait tahminlerin ve gerçek değerlerin karşılaştırıldığı hata matrisi sıklıkla kullanılmaktadır. </a:t>
            </a:r>
          </a:p>
          <a:p>
            <a:pPr algn="just"/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 ne olursa olsun sınıflandırma tahminleri şu dört değerlendirmeden birine sahip olacaktır:</a:t>
            </a:r>
          </a:p>
          <a:p>
            <a:pPr algn="l">
              <a:buFont typeface="+mj-lt"/>
              <a:buAutoNum type="arabicPeriod"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Doğruya doğru demek (True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TP) </a:t>
            </a:r>
            <a:r>
              <a:rPr lang="tr-TR" sz="2000" b="0" i="0" dirty="0">
                <a:solidFill>
                  <a:srgbClr val="3399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DOĞRU</a:t>
            </a:r>
            <a:endParaRPr lang="tr-TR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Yanlışa yanlış demek (True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TN) </a:t>
            </a:r>
            <a:r>
              <a:rPr lang="tr-TR" sz="2000" b="0" i="0" dirty="0">
                <a:solidFill>
                  <a:srgbClr val="3399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DOĞRU</a:t>
            </a:r>
            <a:endParaRPr lang="tr-TR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Doğruya yanlış demek (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FP) 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YANLIŞ</a:t>
            </a:r>
            <a:endParaRPr lang="tr-TR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Yanlışa doğru demek(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FN) 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YANLIŞ</a:t>
            </a:r>
            <a:endParaRPr lang="tr-TR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409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80F402-7A93-45F9-BA05-22E80700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906" y="303307"/>
            <a:ext cx="3143015" cy="714360"/>
          </a:xfrm>
        </p:spPr>
        <p:txBody>
          <a:bodyPr/>
          <a:lstStyle/>
          <a:p>
            <a:r>
              <a:rPr lang="tr-TR" dirty="0"/>
              <a:t>Karşılaştırma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FD03445-E3AA-445D-81C5-8F22DDF3B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98" y="1635589"/>
            <a:ext cx="3749856" cy="3586819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3A8BCF2-9892-40C7-90F5-83FCCD7D0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43" y="1635589"/>
            <a:ext cx="3838009" cy="34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B7CD46-9FAD-48C9-B6CB-31223A4F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011" y="2680173"/>
            <a:ext cx="9241009" cy="1497653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Bizi dinlediğiniz için teşekkür ederiz.</a:t>
            </a:r>
            <a:b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D30BA9-BFD8-417D-5111-80C8A1CD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9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152D2E-2C2B-44CE-8097-B5755461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1273467"/>
            <a:ext cx="5446643" cy="807125"/>
          </a:xfrm>
        </p:spPr>
        <p:txBody>
          <a:bodyPr>
            <a:normAutofit/>
          </a:bodyPr>
          <a:lstStyle/>
          <a:p>
            <a:r>
              <a:rPr lang="tr-TR" dirty="0">
                <a:latin typeface="Century Gothic (Gövde)"/>
                <a:cs typeface="Times New Roman" panose="02020603050405020304" pitchFamily="18" charset="0"/>
              </a:rPr>
              <a:t>Duygu Analizi Nedir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5B2B5A-C537-4F2A-812F-6A1F038DF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2" y="2478157"/>
            <a:ext cx="9011478" cy="3498573"/>
          </a:xfrm>
        </p:spPr>
        <p:txBody>
          <a:bodyPr>
            <a:normAutofit/>
          </a:bodyPr>
          <a:lstStyle/>
          <a:p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Duygu Analizi veya diğer bir adı ile ‘Fikir Madenciliği’(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Opinion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 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Mining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) tam anlamıyla birlikte; bir yazarın veya bir yazının belirli bir konuya yönelik tutumunu olumlu(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positive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), olumsuz(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negative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), tarafsız(</a:t>
            </a:r>
            <a:r>
              <a:rPr lang="tr-TR" sz="2000" b="0" i="0" dirty="0" err="1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neutral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) olarak değerlendirilmesi için bir metin parçasıyla belirtilen görüşleri/ifadeleri çeşitli algoritmalar aracılığı ile hesaplayıp tanımlama ve sınıflandırma süreçlerine verilen genel bir tanımdır.</a:t>
            </a:r>
          </a:p>
          <a:p>
            <a:endParaRPr lang="tr-TR" sz="2000" dirty="0">
              <a:solidFill>
                <a:srgbClr val="292929"/>
              </a:solidFill>
              <a:latin typeface="Century Gothic (Gövde)"/>
              <a:cs typeface="Times New Roman" panose="02020603050405020304" pitchFamily="18" charset="0"/>
            </a:endParaRPr>
          </a:p>
          <a:p>
            <a:r>
              <a:rPr lang="tr-TR" sz="2000" dirty="0">
                <a:latin typeface="Century Gothic (Gövde)"/>
              </a:rPr>
              <a:t>İşlenen veriler kısa metinlerden oluştuğu için duygu analizi de bir </a:t>
            </a:r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 (Gövde)"/>
              </a:rPr>
              <a:t>metin sınıflandırma </a:t>
            </a:r>
            <a:r>
              <a:rPr lang="tr-TR" sz="2000" dirty="0">
                <a:latin typeface="Century Gothic (Gövde)"/>
              </a:rPr>
              <a:t>problemi olarak ele alınmaktadır.</a:t>
            </a:r>
            <a:endParaRPr lang="tr-TR" sz="2000" dirty="0">
              <a:solidFill>
                <a:srgbClr val="292929"/>
              </a:solidFill>
              <a:latin typeface="Century Gothic (Gövde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4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5156C-6F3C-4F79-AAE7-FB12E0F72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232" y="1437888"/>
            <a:ext cx="8915399" cy="974007"/>
          </a:xfrm>
        </p:spPr>
        <p:txBody>
          <a:bodyPr>
            <a:normAutofit/>
          </a:bodyPr>
          <a:lstStyle/>
          <a:p>
            <a:r>
              <a:rPr lang="tr-TR" dirty="0"/>
              <a:t>Duygu Analizi Çeşitleri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C21109-7431-4E73-A2C4-27EE29691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3232" y="2994965"/>
            <a:ext cx="8273464" cy="22263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>
                <a:latin typeface="Century Gothic (Başlıklar)"/>
              </a:rPr>
              <a:t>Öznellik/Nesnellik Analizi: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>
                <a:latin typeface="Century Gothic (Başlıklar)"/>
              </a:rPr>
              <a:t>Hedef Tabanlı ( </a:t>
            </a:r>
            <a:r>
              <a:rPr lang="tr-TR" b="1" dirty="0" err="1">
                <a:latin typeface="Century Gothic (Başlıklar)"/>
              </a:rPr>
              <a:t>Aspect</a:t>
            </a:r>
            <a:r>
              <a:rPr lang="tr-TR" b="1" dirty="0">
                <a:latin typeface="Century Gothic (Başlıklar)"/>
              </a:rPr>
              <a:t> </a:t>
            </a:r>
            <a:r>
              <a:rPr lang="tr-TR" b="1" dirty="0" err="1">
                <a:latin typeface="Century Gothic (Başlıklar)"/>
              </a:rPr>
              <a:t>Based</a:t>
            </a:r>
            <a:r>
              <a:rPr lang="tr-TR" b="1" dirty="0">
                <a:latin typeface="Century Gothic (Başlıklar)"/>
              </a:rPr>
              <a:t> )  Duygu Analizi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>
                <a:latin typeface="Century Gothic (Başlıklar)"/>
              </a:rPr>
              <a:t>Çok Tonlu (</a:t>
            </a:r>
            <a:r>
              <a:rPr lang="tr-TR" b="1" dirty="0" err="1">
                <a:latin typeface="Century Gothic (Başlıklar)"/>
              </a:rPr>
              <a:t>Fine-grained</a:t>
            </a:r>
            <a:r>
              <a:rPr lang="tr-TR" b="1" dirty="0">
                <a:latin typeface="Century Gothic (Başlıklar)"/>
              </a:rPr>
              <a:t>) Duygu Analizi: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>
                <a:latin typeface="Century Gothic (Başlıklar)"/>
              </a:rPr>
              <a:t>Duygu Belirleme (</a:t>
            </a:r>
            <a:r>
              <a:rPr lang="tr-TR" b="1" dirty="0" err="1">
                <a:latin typeface="Century Gothic (Başlıklar)"/>
              </a:rPr>
              <a:t>Emotion</a:t>
            </a:r>
            <a:r>
              <a:rPr lang="tr-TR" b="1" dirty="0">
                <a:latin typeface="Century Gothic (Başlıklar)"/>
              </a:rPr>
              <a:t> </a:t>
            </a:r>
            <a:r>
              <a:rPr lang="tr-TR" b="1" dirty="0" err="1">
                <a:latin typeface="Century Gothic (Başlıklar)"/>
              </a:rPr>
              <a:t>Detection</a:t>
            </a:r>
            <a:r>
              <a:rPr lang="tr-TR" b="1" dirty="0">
                <a:latin typeface="Century Gothic (Başlıklar)"/>
              </a:rPr>
              <a:t>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b="1" dirty="0">
                <a:latin typeface="Century Gothic (Başlıklar)"/>
              </a:rPr>
              <a:t>Genel Duygu Analizi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b="1" dirty="0">
              <a:latin typeface="Century Gothic (Başlıklar)"/>
            </a:endParaRPr>
          </a:p>
        </p:txBody>
      </p:sp>
    </p:spTree>
    <p:extLst>
      <p:ext uri="{BB962C8B-B14F-4D97-AF65-F5344CB8AC3E}">
        <p14:creationId xmlns:p14="http://schemas.microsoft.com/office/powerpoint/2010/main" val="67708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1A0644-8CA4-4454-9E4D-8A1551AC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Öznellik/Nesnellik Analizi: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FC1FB6-0492-4B8C-9EF3-E2EDBFDF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ifadenin öznel bir yargı barındırıp barındırmadığı duygu analizi için ilk sorulması gereken sorudur. </a:t>
            </a:r>
          </a:p>
          <a:p>
            <a:r>
              <a:rPr lang="tr-TR" dirty="0"/>
              <a:t>Keza bir duygu tespiti yapabilmek için ifadenin öznel bir yargı barındırıyor olması gerekmektedir. </a:t>
            </a:r>
          </a:p>
          <a:p>
            <a:r>
              <a:rPr lang="tr-TR" dirty="0"/>
              <a:t>Çünkü duygu anlam itibariyle öznel bir ifade şeklidir. </a:t>
            </a:r>
          </a:p>
          <a:p>
            <a:r>
              <a:rPr lang="tr-TR" dirty="0"/>
              <a:t>İfadelerin içerdiği duygunun türünden ziyade ifadenin bir duygu içerip içermediği bilgisine odaklanır. </a:t>
            </a:r>
          </a:p>
        </p:txBody>
      </p:sp>
    </p:spTree>
    <p:extLst>
      <p:ext uri="{BB962C8B-B14F-4D97-AF65-F5344CB8AC3E}">
        <p14:creationId xmlns:p14="http://schemas.microsoft.com/office/powerpoint/2010/main" val="2951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A3154F-4831-4D63-A912-54A00C2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19" y="1114440"/>
            <a:ext cx="10323445" cy="740863"/>
          </a:xfrm>
        </p:spPr>
        <p:txBody>
          <a:bodyPr>
            <a:normAutofit/>
          </a:bodyPr>
          <a:lstStyle/>
          <a:p>
            <a:r>
              <a:rPr lang="tr-TR" sz="3500" dirty="0"/>
              <a:t>Hedef Tabanlı(</a:t>
            </a:r>
            <a:r>
              <a:rPr lang="tr-TR" sz="3500" dirty="0" err="1"/>
              <a:t>Aspect</a:t>
            </a:r>
            <a:r>
              <a:rPr lang="tr-TR" sz="3500" dirty="0"/>
              <a:t> </a:t>
            </a:r>
            <a:r>
              <a:rPr lang="tr-TR" sz="3500" dirty="0" err="1"/>
              <a:t>Based</a:t>
            </a:r>
            <a:r>
              <a:rPr lang="tr-TR" sz="3500" dirty="0"/>
              <a:t>) Duygu Analizi: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852299-C782-416C-800E-34A8A516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19" y="2177465"/>
            <a:ext cx="10323445" cy="4248581"/>
          </a:xfrm>
        </p:spPr>
        <p:txBody>
          <a:bodyPr>
            <a:normAutofit/>
          </a:bodyPr>
          <a:lstStyle/>
          <a:p>
            <a:r>
              <a:rPr lang="tr-TR" dirty="0"/>
              <a:t>Hedef tabanlı duygu analizi, sınıflandırmayı bir adım daha öteye götürerek belirli özelliklere veya konulara duygu atamasını gerçekleştirir. </a:t>
            </a:r>
          </a:p>
          <a:p>
            <a:r>
              <a:rPr lang="tr-TR" dirty="0"/>
              <a:t>Yazılı ifadeleri konu/duygu bütünlüğünü dikkate alarak küçük parçalara bölerek verilerden daha ayrıntılı ve doğru bilgi elde edilmesini sağlar.</a:t>
            </a:r>
          </a:p>
          <a:p>
            <a:r>
              <a:rPr lang="tr-TR" dirty="0"/>
              <a:t>Kullanıcı odaklı olmak ve kullanıcı deneyimini en üst seviyede sunmak istiyorsanız hedef tabanlı duygu analizi en iyi yardımcınız olacaktır.</a:t>
            </a:r>
          </a:p>
          <a:p>
            <a:r>
              <a:rPr lang="tr-TR" b="1" dirty="0">
                <a:solidFill>
                  <a:srgbClr val="FF0000"/>
                </a:solidFill>
              </a:rPr>
              <a:t>Örneğin: </a:t>
            </a:r>
            <a:r>
              <a:rPr lang="tr-TR" dirty="0"/>
              <a:t>Aracın kısa sürede teslim edilmesinden memnun kaldım ama fren disklerini de unutmasanız iyi olurdu.</a:t>
            </a:r>
          </a:p>
          <a:p>
            <a:r>
              <a:rPr lang="tr-TR" dirty="0"/>
              <a:t>Bu cümle içerisinde birden fazla duygu ve konu yer almaktadır.</a:t>
            </a:r>
          </a:p>
          <a:p>
            <a:r>
              <a:rPr lang="tr-TR" dirty="0"/>
              <a:t>Bu nedenle tüm cümle tek bir ifade olarak ele alınırsa baskın sınıf olarak negatif ya da pozitif seçilebilir ve bilgi kaybı yaşanabilir.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338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254B46-6E6E-4B19-8C54-3D90BCA5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4" y="1889064"/>
            <a:ext cx="11153427" cy="581838"/>
          </a:xfrm>
        </p:spPr>
        <p:txBody>
          <a:bodyPr>
            <a:normAutofit/>
          </a:bodyPr>
          <a:lstStyle/>
          <a:p>
            <a:r>
              <a:rPr lang="tr-TR" sz="2200" dirty="0"/>
              <a:t>Hedef tabanlı duygu analizi ile bu cümleden aşağıdaki bilgiler elde edilebilir.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9E9D1-1E67-4442-8929-15CF04E9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2" y="2915478"/>
            <a:ext cx="8801169" cy="1775791"/>
          </a:xfrm>
        </p:spPr>
        <p:txBody>
          <a:bodyPr/>
          <a:lstStyle/>
          <a:p>
            <a:r>
              <a:rPr lang="tr-TR" b="1" dirty="0">
                <a:solidFill>
                  <a:srgbClr val="FF0000"/>
                </a:solidFill>
              </a:rPr>
              <a:t>Metin: </a:t>
            </a:r>
            <a:r>
              <a:rPr lang="tr-TR" dirty="0"/>
              <a:t>Aracın kısa sürede teslim edilmesinden memnun kaldım   </a:t>
            </a:r>
            <a:r>
              <a:rPr lang="tr-TR" b="1" dirty="0"/>
              <a:t>Konu: </a:t>
            </a:r>
            <a:r>
              <a:rPr lang="tr-TR" dirty="0"/>
              <a:t>Teslimat           </a:t>
            </a:r>
            <a:r>
              <a:rPr lang="tr-T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Duygu: </a:t>
            </a:r>
            <a:r>
              <a:rPr lang="tr-TR" b="1" dirty="0">
                <a:solidFill>
                  <a:srgbClr val="00B050"/>
                </a:solidFill>
              </a:rPr>
              <a:t>Olumlu</a:t>
            </a:r>
            <a:r>
              <a:rPr lang="tr-TR" dirty="0"/>
              <a:t>  </a:t>
            </a:r>
          </a:p>
          <a:p>
            <a:r>
              <a:rPr lang="tr-TR" b="1" dirty="0">
                <a:solidFill>
                  <a:srgbClr val="FF0000"/>
                </a:solidFill>
              </a:rPr>
              <a:t>Metin: </a:t>
            </a:r>
            <a:r>
              <a:rPr lang="tr-TR" dirty="0"/>
              <a:t>ama fren disklerini de unutmasanız iyi olurdu </a:t>
            </a:r>
          </a:p>
          <a:p>
            <a:pPr marL="0" indent="0">
              <a:buNone/>
            </a:pPr>
            <a:r>
              <a:rPr lang="tr-TR" dirty="0"/>
              <a:t>     </a:t>
            </a:r>
            <a:r>
              <a:rPr lang="tr-TR" b="1" dirty="0"/>
              <a:t>Konu: </a:t>
            </a:r>
            <a:r>
              <a:rPr lang="tr-TR" dirty="0"/>
              <a:t>Yedek Parça   </a:t>
            </a:r>
            <a:r>
              <a:rPr lang="tr-T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Duygu: </a:t>
            </a:r>
            <a:r>
              <a:rPr lang="tr-TR" b="1" dirty="0">
                <a:solidFill>
                  <a:srgbClr val="7030A0"/>
                </a:solidFill>
              </a:rPr>
              <a:t>Olumsuz </a:t>
            </a:r>
          </a:p>
        </p:txBody>
      </p:sp>
    </p:spTree>
    <p:extLst>
      <p:ext uri="{BB962C8B-B14F-4D97-AF65-F5344CB8AC3E}">
        <p14:creationId xmlns:p14="http://schemas.microsoft.com/office/powerpoint/2010/main" val="230829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6E444A-AEC4-4103-966C-D525E0F6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279" y="624110"/>
            <a:ext cx="9808334" cy="807125"/>
          </a:xfrm>
        </p:spPr>
        <p:txBody>
          <a:bodyPr/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Tonlu</a:t>
            </a:r>
            <a:r>
              <a:rPr lang="en-US" dirty="0"/>
              <a:t>(Fine-grained) </a:t>
            </a:r>
            <a:r>
              <a:rPr lang="en-US" dirty="0" err="1"/>
              <a:t>Duygu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: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94125E-046D-40D8-9189-118DAA7D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9" y="1431235"/>
            <a:ext cx="8915400" cy="3777622"/>
          </a:xfrm>
        </p:spPr>
        <p:txBody>
          <a:bodyPr/>
          <a:lstStyle/>
          <a:p>
            <a:r>
              <a:rPr lang="tr-TR" sz="2000" dirty="0"/>
              <a:t>Anketlerdeki ve sosyal medyadaki yorumlar da dahil olmak üzere herhangi bir metindeki olumlu, olumsuz, tarafsız kutupları tanımlar. </a:t>
            </a:r>
          </a:p>
          <a:p>
            <a:r>
              <a:rPr lang="tr-TR" sz="2000" dirty="0"/>
              <a:t>Ayrıca doküman bazında veya hedef tabanlı duyguları da ayıklar. </a:t>
            </a:r>
          </a:p>
          <a:p>
            <a:r>
              <a:rPr lang="tr-TR" sz="2000" dirty="0"/>
              <a:t>Bunu yapmak için, metindeki farklı cümlelerin yerel polaritesi tanımlanır, aralarındaki ilişki değerlendirilir ve tüm metin için küresel bir polarite değeri ile sonuçlanır. </a:t>
            </a:r>
          </a:p>
          <a:p>
            <a:r>
              <a:rPr lang="tr-TR" sz="2000" dirty="0"/>
              <a:t>Buna göre bir veriyi olumlu sınıfına atarken daha kuvvetli bir olumlu yorumu “çok olumlu” sınıfına atayabilirsiniz. </a:t>
            </a:r>
          </a:p>
          <a:p>
            <a:r>
              <a:rPr lang="tr-TR" sz="2000" dirty="0"/>
              <a:t>Böylelikle olumlu yorumları da olumluluk seviyesine göre bölerek en uç örnekleri daha net olarak yakalayabilirsiniz. </a:t>
            </a:r>
          </a:p>
          <a:p>
            <a:endParaRPr 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413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E58280-70B3-4572-BF32-2A404BBF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1299972"/>
            <a:ext cx="8761412" cy="727611"/>
          </a:xfrm>
        </p:spPr>
        <p:txBody>
          <a:bodyPr/>
          <a:lstStyle/>
          <a:p>
            <a:r>
              <a:rPr lang="tr-TR" dirty="0"/>
              <a:t>Duygu Belirleme (</a:t>
            </a:r>
            <a:r>
              <a:rPr lang="tr-TR" dirty="0" err="1"/>
              <a:t>Emotion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):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30CBA8-3B6B-4E6B-ADCC-B3DA3796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6" y="2623930"/>
            <a:ext cx="8761412" cy="2650435"/>
          </a:xfrm>
        </p:spPr>
        <p:txBody>
          <a:bodyPr>
            <a:normAutofit/>
          </a:bodyPr>
          <a:lstStyle/>
          <a:p>
            <a:r>
              <a:rPr lang="tr-TR" sz="2000" dirty="0"/>
              <a:t>Bu tür duygu analizi standart olumlu, olumsuz, nötr sınıflarını değil daha detaylı olarak hissedilen duyguyu araştırır. </a:t>
            </a:r>
          </a:p>
          <a:p>
            <a:r>
              <a:rPr lang="tr-TR" sz="2000" dirty="0"/>
              <a:t>Mutluluk, hayal kırıklığı, öfke, üzüntü gibi duygu sınıfları kullanır. </a:t>
            </a:r>
          </a:p>
          <a:p>
            <a:r>
              <a:rPr lang="tr-TR" sz="2000" dirty="0"/>
              <a:t>Duygu belirleme özelliği kullanılan sistemlerde bu duygu sınıfları sayesinde kullanıcının tutumu olumlu veya olumsuz olarak incelenmekle birlikte, ruh hali daha net bir şekilde analiz edilerek uygun aksiyonlar alınabilir. </a:t>
            </a:r>
          </a:p>
        </p:txBody>
      </p:sp>
    </p:spTree>
    <p:extLst>
      <p:ext uri="{BB962C8B-B14F-4D97-AF65-F5344CB8AC3E}">
        <p14:creationId xmlns:p14="http://schemas.microsoft.com/office/powerpoint/2010/main" val="84917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44E3FF-F75D-45DB-AB43-BA5F8F40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7" y="624110"/>
            <a:ext cx="7328451" cy="846881"/>
          </a:xfrm>
        </p:spPr>
        <p:txBody>
          <a:bodyPr>
            <a:normAutofit/>
          </a:bodyPr>
          <a:lstStyle/>
          <a:p>
            <a:r>
              <a:rPr lang="tr-TR" dirty="0">
                <a:latin typeface="Century Gothic (Başlıklar)"/>
                <a:cs typeface="Times New Roman" panose="02020603050405020304" pitchFamily="18" charset="0"/>
              </a:rPr>
              <a:t>Duygu Analizin Kullanım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647376-61A4-4C9D-9151-1FF51A91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7" y="2133600"/>
            <a:ext cx="10179395" cy="3631096"/>
          </a:xfrm>
        </p:spPr>
        <p:txBody>
          <a:bodyPr>
            <a:normAutofit/>
          </a:bodyPr>
          <a:lstStyle/>
          <a:p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Finans, tıp, borsacılık, medya, politika gibi bir çok alanda kullanılmaktadır. </a:t>
            </a:r>
          </a:p>
          <a:p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Ürün incelemelerinde, tüketicilerin bir ürün ile alakalı memnuniyet ölçümü yapılabilmesi adına yaygın olarak kullanılan bir tekniktir. </a:t>
            </a:r>
          </a:p>
          <a:p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Aynı şekilde, bir şirket, yeni çıkaracağı bir ürünün reklam kampanyasının müşterilerinin sosyal medyadaki verdiği yanıtın etkisini ölçmek için oldukça popüler olan ve yaygın olarak kullanılan bir yol haritasına sahiptir. </a:t>
            </a:r>
          </a:p>
          <a:p>
            <a:r>
              <a:rPr lang="tr-TR" sz="2000" b="0" i="0" dirty="0">
                <a:solidFill>
                  <a:srgbClr val="292929"/>
                </a:solidFill>
                <a:effectLst/>
                <a:latin typeface="Century Gothic (Gövde)"/>
                <a:cs typeface="Times New Roman" panose="02020603050405020304" pitchFamily="18" charset="0"/>
              </a:rPr>
              <a:t>Politikacılar seçim zamanlarında kampanyalarına halkın nasıl bir tepki vereceğini de ilgili ölçütleri kullanarak geri bildirim alabilmektedir.</a:t>
            </a:r>
            <a:endParaRPr lang="tr-TR" sz="2000" dirty="0">
              <a:latin typeface="Century Gothic (Gövde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1793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496</TotalTime>
  <Words>1131</Words>
  <Application>Microsoft Office PowerPoint</Application>
  <PresentationFormat>Geniş ekran</PresentationFormat>
  <Paragraphs>93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7" baseType="lpstr">
      <vt:lpstr>Arial</vt:lpstr>
      <vt:lpstr>Century Gothic</vt:lpstr>
      <vt:lpstr>Century Gothic (Başlıklar)</vt:lpstr>
      <vt:lpstr>Century Gothic (Gövde)</vt:lpstr>
      <vt:lpstr>Times New Roman</vt:lpstr>
      <vt:lpstr>Wingdings</vt:lpstr>
      <vt:lpstr>Wingdings 3</vt:lpstr>
      <vt:lpstr>Duman</vt:lpstr>
      <vt:lpstr>Ders: Metin Madenciliği(Text Mining) Ödev: Twitter Verileri İle Duygu Analizi </vt:lpstr>
      <vt:lpstr>Duygu Analizi Nedir ?</vt:lpstr>
      <vt:lpstr>Duygu Analizi Çeşitleri </vt:lpstr>
      <vt:lpstr>Öznellik/Nesnellik Analizi: </vt:lpstr>
      <vt:lpstr>Hedef Tabanlı(Aspect Based) Duygu Analizi: </vt:lpstr>
      <vt:lpstr>Hedef tabanlı duygu analizi ile bu cümleden aşağıdaki bilgiler elde edilebilir.</vt:lpstr>
      <vt:lpstr>Çok Tonlu(Fine-grained) Duygu Analizi: </vt:lpstr>
      <vt:lpstr>Duygu Belirleme (Emotion Detection):</vt:lpstr>
      <vt:lpstr>Duygu Analizin Kullanım Alanları</vt:lpstr>
      <vt:lpstr>Duygu Analizinin Zorlukları </vt:lpstr>
      <vt:lpstr>Uygulanan Adımlar</vt:lpstr>
      <vt:lpstr>Ön İşleme Süreci</vt:lpstr>
      <vt:lpstr>Stemming İşlemi</vt:lpstr>
      <vt:lpstr>Test Ve Eğitim Verisi Oluşturma</vt:lpstr>
      <vt:lpstr>TF-IDF (Term Frequency - Inverse Document Frequency )  </vt:lpstr>
      <vt:lpstr>Destek Vektör Makineleri(Support Vector Machine)</vt:lpstr>
      <vt:lpstr>Karışıklık Matrisi(Confusion Matrix) </vt:lpstr>
      <vt:lpstr>Karşılaştırma</vt:lpstr>
      <vt:lpstr>Bizi dinlediğiniz için teşekkür ederiz.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Verileri İle Duygu Analizi</dc:title>
  <dc:creator>handan mangal</dc:creator>
  <cp:lastModifiedBy>ramikoco@hotmail.com</cp:lastModifiedBy>
  <cp:revision>38</cp:revision>
  <dcterms:created xsi:type="dcterms:W3CDTF">2022-05-18T14:13:37Z</dcterms:created>
  <dcterms:modified xsi:type="dcterms:W3CDTF">2023-04-15T10:01:35Z</dcterms:modified>
</cp:coreProperties>
</file>