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BA770-C415-A995-6F8B-57D4D027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68046D-9A63-CD38-667D-C08C1DF58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20B63-AD63-64F2-C1CA-AFAB3913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766E3-F457-5A6A-59B8-090E19C5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261D2-9FD9-8C13-50CC-867D70D9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6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8CB3B-CEAD-C847-FF69-FCD4FF27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5BD5CD-E60D-A443-9747-F9BC3D29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751C0-981F-A97C-A175-DCBFCE01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91909-C84B-A29C-23CF-CE379642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98E2C-C407-FD99-2CC6-05272A3C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192EBD-F166-1139-47E1-749CBC765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E04AC-A9A5-67B5-22A8-E3BF516D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48C67-72B8-EFB0-6F0C-1661465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BAF0E-3D45-1AAA-02BF-C7FBFF8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391A9-7AB9-A8F6-B6D4-1FB69426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5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3B808-C396-9900-8F9F-B6537FED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47F2F-441E-F3B9-9EA4-D8EBE0E5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87DD4-FB4E-2718-CEF2-D1912FE2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4596E-E5BE-A02F-9ED6-82E500A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2BC32-625F-FBAC-E7F7-962593E2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38AD7-B762-D50E-4BA9-57B055A9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DAAB74-54DC-C64A-404B-855A590D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ECCAC-FF5E-B8F8-9F1B-7696D0F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CAAAD-9A88-3DC9-32A4-111DA6CF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4CD98-3960-88BF-A416-9DB4D8EC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37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AEFFD-100A-790C-12A4-74AAF51C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489E8-0E98-19DE-3EAD-F0F50B80F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E8BF5-7EDD-99C0-194A-4AC5D999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C9880-292F-0158-AECE-28E5A490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22577-724F-04F8-3FA7-C839897F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3F734-F402-7769-E600-0A711DFA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3A511-1CCD-782E-909E-8D62C1B4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9D26C3-B716-AF73-1E94-9375AF78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73AC4-74BA-DE13-7AFB-F4736DCB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F4AEDA-74CA-D2D1-EC9B-68C77D2F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893DF4-1806-9BA7-90B1-78AE71BE4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E7D80-E1E8-8EE1-3EF1-0EA0551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FA34FA-B079-9CE9-AD77-9341D587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EE10E0-D46E-7E63-03A4-39FBED6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3F5A9-2D4A-D18A-2A46-8A36DBA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12CDF9-DDE8-3582-0334-2E592D40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9E594-DACD-6A1C-CCB9-690EC47F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E64448-0D23-C1DD-BA4A-C3784F88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75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29248E-2EDC-F0FA-D4E5-3C74330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433A9F-9AD7-00AA-E45F-75815E8B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2EB218-42C7-B3B7-1428-DF962489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40FD8-D649-B2B5-021B-4169AD4A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17D84-3C02-10A6-63A9-F2FB7E20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2FDD0B-0547-BCD3-35ED-7FAC86FD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B1F9C-2C85-0B13-392A-E5828EFA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66834E-CAB0-94A4-CBC7-BD200F93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04AA01-5773-51AF-7864-484C4239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F5CE-0DA5-F383-056D-A765507B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E92E99-8DAE-C76E-0F7D-4EF1FF3E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39B253-44DB-212B-61F8-B191715C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728841-3B7B-94E4-E03D-F430A02D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5418B0-D02B-8E21-1682-7130FAD1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416CC3-265F-8316-7E41-7932290E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4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CFF5A-EFB1-031E-F525-473E1E7D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0E01DD-C686-8258-A20B-358BF0ED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5C33E-578D-3E6A-B19D-C5B085B49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C2E9-FD0B-451F-BEA9-2ECD4D5BF96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F0AD8-7F6E-CA89-23BA-2F248C23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DFDC7-EA89-6F12-8273-F3CE0F772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E7538-88AE-42B3-B872-E27A76016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993FFC-7D4D-F229-06F2-9AE77C8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3359"/>
          <a:stretch/>
        </p:blipFill>
        <p:spPr>
          <a:xfrm>
            <a:off x="204787" y="1621916"/>
            <a:ext cx="11782425" cy="36141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7386FD-070F-478B-4187-DF3CDCC0B3FB}"/>
              </a:ext>
            </a:extLst>
          </p:cNvPr>
          <p:cNvSpPr txBox="1"/>
          <p:nvPr/>
        </p:nvSpPr>
        <p:spPr>
          <a:xfrm>
            <a:off x="668528" y="200519"/>
            <a:ext cx="7066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Messages reçu, </a:t>
            </a:r>
            <a:r>
              <a:rPr lang="fr-FR" dirty="0" err="1"/>
              <a:t>déconcaténé</a:t>
            </a:r>
            <a:r>
              <a:rPr lang="fr-FR" dirty="0"/>
              <a:t> et décompression ID : </a:t>
            </a:r>
            <a:br>
              <a:rPr lang="fr-FR" dirty="0"/>
            </a:br>
            <a:r>
              <a:rPr lang="fr-FR" dirty="0"/>
              <a:t>- var code : </a:t>
            </a:r>
            <a:r>
              <a:rPr lang="fr-FR" dirty="0" err="1"/>
              <a:t>msg_can_list</a:t>
            </a:r>
            <a:endParaRPr lang="fr-FR" dirty="0"/>
          </a:p>
          <a:p>
            <a:r>
              <a:rPr lang="fr-FR" dirty="0"/>
              <a:t>- remplacé par : </a:t>
            </a:r>
            <a:r>
              <a:rPr lang="fr-FR" dirty="0" err="1">
                <a:effectLst/>
                <a:latin typeface="Consolas" panose="020B0609020204030204" pitchFamily="49" charset="0"/>
              </a:rPr>
              <a:t>msg_mqtt_half_decompressed</a:t>
            </a:r>
            <a:endParaRPr lang="fr-FR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259F5D-6F62-503B-6169-A995E6336E77}"/>
              </a:ext>
            </a:extLst>
          </p:cNvPr>
          <p:cNvSpPr txBox="1"/>
          <p:nvPr/>
        </p:nvSpPr>
        <p:spPr>
          <a:xfrm>
            <a:off x="668528" y="200519"/>
            <a:ext cx="706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 de tous les messages reçu (&lt;5s)</a:t>
            </a:r>
            <a:endParaRPr lang="fr-FR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F8E531-709A-F664-C41B-0EAE54F3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850"/>
            <a:ext cx="12192000" cy="56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925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Gaetan Padovani</dc:creator>
  <cp:lastModifiedBy>Gaetan Padovani</cp:lastModifiedBy>
  <cp:revision>5</cp:revision>
  <dcterms:created xsi:type="dcterms:W3CDTF">2023-11-24T10:28:41Z</dcterms:created>
  <dcterms:modified xsi:type="dcterms:W3CDTF">2023-11-24T11:41:28Z</dcterms:modified>
</cp:coreProperties>
</file>