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0696-2F28-FF61-4670-816F8B85E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CAFA-ABE1-D4EC-A40A-7C7261883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D5AC-2A3C-73E8-2A41-4F73779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5F7D-A424-AB21-7E21-E261309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C0DE-3040-6AD7-4BD5-A6E69326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908-3D9E-A9B3-4B25-ED1AC2B3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921A-7AC9-8211-686A-4153217E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5FB6-CA91-4B18-EE9A-687E2910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D9D6-84FF-77E6-1FE5-392C58EB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D999-3453-B093-65D0-4B57B146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F8E13-80A2-8937-C956-C8AFE1E2D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4AD21-2FBC-93E2-EF68-D9BFB500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ED32-7C8C-3328-0F62-A2DF1B7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9EB1-BC54-5E98-FF90-A9DDB0F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5A40-F7C7-F34A-E1A3-008A0DF5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1F6-405E-B12A-5D40-D882B42F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971C-4D3E-57D8-D374-3C12C5D2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0D711-F80D-D338-AE5C-6FDBF39F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942E-91DA-BB51-3DC2-FA32C4F7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E12E-1DD2-5DB7-6E26-3648397F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52B5-9091-70C6-5C93-82E6B78B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063F-59E6-4838-D063-00E170D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4CE8-E0FA-A464-04E5-A2BE509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E003-42BA-4A87-06A0-6AAA4A66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B495-005A-10B4-FA41-19AB39AA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847-D519-17DB-B41F-FD73164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DD2B-85FC-D630-8536-A3158206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ED502-EBCD-2155-A300-0880FC9D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02B22-1A70-272F-9957-E2791C70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CB84-BB95-0BCB-0540-234B5F6A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7590C-AF42-EDBA-969E-C6FC6230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DD62-4044-E186-A91A-320C8C8A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9000-F06F-39A6-7E45-F3BCB046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AE3A-97B1-F705-3013-1CF5588A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A089B-3284-8418-A5EC-B0A137DE8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12AD1-38A2-A445-A880-4C8A8BC09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22C55-B714-B8B8-5C00-01266672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955B-86C0-078F-0137-9FD332D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8AF80-5D44-0D7A-41FE-D7214E84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6261-91B5-3537-5BD6-12BC6D11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595EB-A262-34E1-9F83-D29D440B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A5456-8CCC-A360-8790-F84ECDAD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113F6-A847-FF8E-9F0B-2F41CA2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59924-BC1C-EDC2-C276-C3AF87A8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490FD-E2C5-6C00-6BB2-6B50694E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2496F-5A7A-E12C-DC4F-718E944F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F5D8-40D3-9F10-4BC2-2EAFA0B4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CEC8-2253-4090-4262-53FC908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1DD2-94C1-51F4-7B17-358687B5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FC194-A495-284A-2032-0DD08AD4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5DAA1-0CCB-01FB-996E-B37CCD7F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77D24-ACE5-5340-3BE0-19E95295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5E1C-FA0B-F400-ADD6-3326D7F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C997F-8BA4-AE49-5FF1-FAEB668B4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B702-A164-3FCB-8908-0A5345FA5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0822-2D92-BD8A-6048-B48DA9F3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66FC-B5B0-B3A9-71A1-AF69744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E56F-0AEE-24E6-2B29-5C1C49C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75EB7-4DEA-0308-8191-94EF7DC3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47EA-A56C-94E5-2DCF-B60BCE2A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AD0C1-78F2-1A51-0FB5-F82B94714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676B-BCC4-4A65-8990-AD1756F008E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13E1-1EAE-67AC-5BF3-5E3127C6A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29F3-31C5-9028-2820-7A31AAD81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1BB-BC39-4265-A253-605B1E71A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E55A-C231-CC23-ABD2-024476FBA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B25D-1183-9F5C-1367-C95B486F2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Quick Explanation</a:t>
            </a:r>
          </a:p>
        </p:txBody>
      </p:sp>
    </p:spTree>
    <p:extLst>
      <p:ext uri="{BB962C8B-B14F-4D97-AF65-F5344CB8AC3E}">
        <p14:creationId xmlns:p14="http://schemas.microsoft.com/office/powerpoint/2010/main" val="164306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2622-4FEA-A966-6056-1D5E4D30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this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9895C-2AE5-5DC2-D070-EB563C312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592935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2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C76FDA7-D863-AA1F-76B6-DAB17AC0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374435"/>
            <a:ext cx="7223760" cy="64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44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BE6CB61-B557-58E3-972F-21ACF09E5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051609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5BCF96F-FE8C-673F-6AC4-C557A4E0F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145490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4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5C76FDA7-D863-AA1F-76B6-DAB17AC0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374435"/>
            <a:ext cx="7223760" cy="64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41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5BCF96F-FE8C-673F-6AC4-C557A4E0F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315683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1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5BCF96F-FE8C-673F-6AC4-C557A4E0F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448305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53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2622-4FEA-A966-6056-1D5E4D3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5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19895C-2AE5-5DC2-D070-EB563C312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03471"/>
              </p:ext>
            </p:extLst>
          </p:nvPr>
        </p:nvGraphicFramePr>
        <p:xfrm>
          <a:off x="838200" y="1825625"/>
          <a:ext cx="94640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2045678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4359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72987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541699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83837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957346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894101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653551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59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8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9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2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5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7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438</Words>
  <Application>Microsoft Office PowerPoint</Application>
  <PresentationFormat>Widescreen</PresentationFormat>
  <Paragraphs>435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Backtracking</vt:lpstr>
      <vt:lpstr>Assume this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20812019100862</dc:creator>
  <cp:lastModifiedBy>20812019100862</cp:lastModifiedBy>
  <cp:revision>2</cp:revision>
  <dcterms:created xsi:type="dcterms:W3CDTF">2023-02-28T19:04:03Z</dcterms:created>
  <dcterms:modified xsi:type="dcterms:W3CDTF">2023-02-28T21:12:59Z</dcterms:modified>
</cp:coreProperties>
</file>