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1" r:id="rId3"/>
    <p:sldId id="2086" r:id="rId4"/>
    <p:sldId id="2084" r:id="rId5"/>
    <p:sldId id="2080" r:id="rId6"/>
    <p:sldId id="2081" r:id="rId7"/>
    <p:sldId id="2085" r:id="rId8"/>
    <p:sldId id="2077" r:id="rId9"/>
    <p:sldId id="2078" r:id="rId10"/>
    <p:sldId id="277" r:id="rId11"/>
    <p:sldId id="279" r:id="rId12"/>
    <p:sldId id="280" r:id="rId13"/>
    <p:sldId id="282" r:id="rId14"/>
    <p:sldId id="283" r:id="rId15"/>
    <p:sldId id="284" r:id="rId16"/>
    <p:sldId id="2083" r:id="rId17"/>
  </p:sldIdLst>
  <p:sldSz cx="9144000" cy="5143500" type="screen16x9"/>
  <p:notesSz cx="9144000" cy="51435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66EAF01D-1D87-407F-9F6A-C24570959609}">
          <p14:sldIdLst>
            <p14:sldId id="256"/>
            <p14:sldId id="301"/>
            <p14:sldId id="2086"/>
            <p14:sldId id="2084"/>
          </p14:sldIdLst>
        </p14:section>
        <p14:section name="Chi2" id="{07F6339E-B249-4F1F-AE23-22404D744835}">
          <p14:sldIdLst>
            <p14:sldId id="2080"/>
            <p14:sldId id="2081"/>
            <p14:sldId id="2085"/>
          </p14:sldIdLst>
        </p14:section>
        <p14:section name="Two Sample T-test" id="{73F74E66-0E16-4ED3-BFEC-89CB52731924}">
          <p14:sldIdLst>
            <p14:sldId id="2077"/>
            <p14:sldId id="2078"/>
            <p14:sldId id="277"/>
            <p14:sldId id="279"/>
            <p14:sldId id="280"/>
            <p14:sldId id="282"/>
            <p14:sldId id="283"/>
            <p14:sldId id="284"/>
            <p14:sldId id="20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D73D9-BB1D-4724-9F3C-DE2D9CF9881D}" v="4" dt="2025-04-05T20:59:04.6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3239"/>
  </p:normalViewPr>
  <p:slideViewPr>
    <p:cSldViewPr>
      <p:cViewPr varScale="1">
        <p:scale>
          <a:sx n="113" d="100"/>
          <a:sy n="113" d="100"/>
        </p:scale>
        <p:origin x="32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Elmasry" userId="898b17a7-dc97-40fb-b4ae-208a14b740ed" providerId="ADAL" clId="{A4BDE96B-2715-415E-B099-35F6D80598A7}"/>
    <pc:docChg chg="undo redo custSel addSld delSld modSld sldOrd addSection modSection">
      <pc:chgData name="Mariam Elmasry" userId="898b17a7-dc97-40fb-b4ae-208a14b740ed" providerId="ADAL" clId="{A4BDE96B-2715-415E-B099-35F6D80598A7}" dt="2025-04-05T20:39:57.407" v="173" actId="478"/>
      <pc:docMkLst>
        <pc:docMk/>
      </pc:docMkLst>
      <pc:sldChg chg="addSp delSp modSp mod">
        <pc:chgData name="Mariam Elmasry" userId="898b17a7-dc97-40fb-b4ae-208a14b740ed" providerId="ADAL" clId="{A4BDE96B-2715-415E-B099-35F6D80598A7}" dt="2025-04-05T20:27:24.781" v="50" actId="20577"/>
        <pc:sldMkLst>
          <pc:docMk/>
          <pc:sldMk cId="0" sldId="256"/>
        </pc:sldMkLst>
        <pc:spChg chg="add del">
          <ac:chgData name="Mariam Elmasry" userId="898b17a7-dc97-40fb-b4ae-208a14b740ed" providerId="ADAL" clId="{A4BDE96B-2715-415E-B099-35F6D80598A7}" dt="2025-04-05T20:27:16.645" v="45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riam Elmasry" userId="898b17a7-dc97-40fb-b4ae-208a14b740ed" providerId="ADAL" clId="{A4BDE96B-2715-415E-B099-35F6D80598A7}" dt="2025-04-05T20:27:24.781" v="50" actId="20577"/>
          <ac:spMkLst>
            <pc:docMk/>
            <pc:sldMk cId="0" sldId="256"/>
            <ac:spMk id="6" creationId="{00000000-0000-0000-0000-000000000000}"/>
          </ac:spMkLst>
        </pc:spChg>
        <pc:spChg chg="del">
          <ac:chgData name="Mariam Elmasry" userId="898b17a7-dc97-40fb-b4ae-208a14b740ed" providerId="ADAL" clId="{A4BDE96B-2715-415E-B099-35F6D80598A7}" dt="2025-04-05T20:24:30.958" v="0" actId="478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Mariam Elmasry" userId="898b17a7-dc97-40fb-b4ae-208a14b740ed" providerId="ADAL" clId="{A4BDE96B-2715-415E-B099-35F6D80598A7}" dt="2025-04-05T20:27:21.283" v="48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Mariam Elmasry" userId="898b17a7-dc97-40fb-b4ae-208a14b740ed" providerId="ADAL" clId="{A4BDE96B-2715-415E-B099-35F6D80598A7}" dt="2025-04-05T20:29:01.500" v="92" actId="313"/>
        <pc:sldMkLst>
          <pc:docMk/>
          <pc:sldMk cId="0" sldId="257"/>
        </pc:sldMkLst>
        <pc:spChg chg="mod">
          <ac:chgData name="Mariam Elmasry" userId="898b17a7-dc97-40fb-b4ae-208a14b740ed" providerId="ADAL" clId="{A4BDE96B-2715-415E-B099-35F6D80598A7}" dt="2025-04-05T20:29:01.500" v="92" actId="313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0" sldId="258"/>
        </pc:sldMkLst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0" sldId="260"/>
        </pc:sldMkLst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0" sldId="261"/>
        </pc:sldMkLst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0" sldId="262"/>
        </pc:sldMkLst>
      </pc:sldChg>
      <pc:sldChg chg="modSp mod">
        <pc:chgData name="Mariam Elmasry" userId="898b17a7-dc97-40fb-b4ae-208a14b740ed" providerId="ADAL" clId="{A4BDE96B-2715-415E-B099-35F6D80598A7}" dt="2025-04-05T20:30:39.383" v="117" actId="5793"/>
        <pc:sldMkLst>
          <pc:docMk/>
          <pc:sldMk cId="0" sldId="263"/>
        </pc:sldMkLst>
        <pc:spChg chg="mod">
          <ac:chgData name="Mariam Elmasry" userId="898b17a7-dc97-40fb-b4ae-208a14b740ed" providerId="ADAL" clId="{A4BDE96B-2715-415E-B099-35F6D80598A7}" dt="2025-04-05T20:30:39.383" v="117" actId="579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ariam Elmasry" userId="898b17a7-dc97-40fb-b4ae-208a14b740ed" providerId="ADAL" clId="{A4BDE96B-2715-415E-B099-35F6D80598A7}" dt="2025-04-05T20:38:21.319" v="147" actId="1076"/>
        <pc:sldMkLst>
          <pc:docMk/>
          <pc:sldMk cId="0" sldId="275"/>
        </pc:sldMkLst>
        <pc:spChg chg="mod">
          <ac:chgData name="Mariam Elmasry" userId="898b17a7-dc97-40fb-b4ae-208a14b740ed" providerId="ADAL" clId="{A4BDE96B-2715-415E-B099-35F6D80598A7}" dt="2025-04-05T20:38:21.319" v="147" actId="1076"/>
          <ac:spMkLst>
            <pc:docMk/>
            <pc:sldMk cId="0" sldId="275"/>
            <ac:spMk id="12" creationId="{00000000-0000-0000-0000-000000000000}"/>
          </ac:spMkLst>
        </pc:spChg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1302780616" sldId="301"/>
        </pc:sldMkLst>
      </pc:sldChg>
      <pc:sldChg chg="addSp modSp add mod modAnim">
        <pc:chgData name="Mariam Elmasry" userId="898b17a7-dc97-40fb-b4ae-208a14b740ed" providerId="ADAL" clId="{A4BDE96B-2715-415E-B099-35F6D80598A7}" dt="2025-04-05T20:30:20.078" v="115"/>
        <pc:sldMkLst>
          <pc:docMk/>
          <pc:sldMk cId="2588369725" sldId="301"/>
        </pc:sldMkLst>
        <pc:spChg chg="mod">
          <ac:chgData name="Mariam Elmasry" userId="898b17a7-dc97-40fb-b4ae-208a14b740ed" providerId="ADAL" clId="{A4BDE96B-2715-415E-B099-35F6D80598A7}" dt="2025-04-05T20:29:26.469" v="95" actId="207"/>
          <ac:spMkLst>
            <pc:docMk/>
            <pc:sldMk cId="2588369725" sldId="301"/>
            <ac:spMk id="3" creationId="{00000000-0000-0000-0000-000000000000}"/>
          </ac:spMkLst>
        </pc:spChg>
        <pc:spChg chg="add mod ord">
          <ac:chgData name="Mariam Elmasry" userId="898b17a7-dc97-40fb-b4ae-208a14b740ed" providerId="ADAL" clId="{A4BDE96B-2715-415E-B099-35F6D80598A7}" dt="2025-04-05T20:29:46.134" v="98" actId="171"/>
          <ac:spMkLst>
            <pc:docMk/>
            <pc:sldMk cId="2588369725" sldId="301"/>
            <ac:spMk id="4" creationId="{77F15382-CE0B-D1FE-5F61-3DF9FED5B639}"/>
          </ac:spMkLst>
        </pc:spChg>
        <pc:spChg chg="add">
          <ac:chgData name="Mariam Elmasry" userId="898b17a7-dc97-40fb-b4ae-208a14b740ed" providerId="ADAL" clId="{A4BDE96B-2715-415E-B099-35F6D80598A7}" dt="2025-04-05T20:29:55.747" v="99" actId="11529"/>
          <ac:spMkLst>
            <pc:docMk/>
            <pc:sldMk cId="2588369725" sldId="301"/>
            <ac:spMk id="5" creationId="{177248CA-C86E-046F-4E43-6DF150230011}"/>
          </ac:spMkLst>
        </pc:spChg>
        <pc:spChg chg="add mod">
          <ac:chgData name="Mariam Elmasry" userId="898b17a7-dc97-40fb-b4ae-208a14b740ed" providerId="ADAL" clId="{A4BDE96B-2715-415E-B099-35F6D80598A7}" dt="2025-04-05T20:30:14.968" v="114" actId="1076"/>
          <ac:spMkLst>
            <pc:docMk/>
            <pc:sldMk cId="2588369725" sldId="301"/>
            <ac:spMk id="6" creationId="{30C347A0-92BB-E8A4-6221-FE0392057C01}"/>
          </ac:spMkLst>
        </pc:spChg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426799326" sldId="302"/>
        </pc:sldMkLst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126781275" sldId="303"/>
        </pc:sldMkLst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542483504" sldId="304"/>
        </pc:sldMkLst>
      </pc:sldChg>
      <pc:sldChg chg="del">
        <pc:chgData name="Mariam Elmasry" userId="898b17a7-dc97-40fb-b4ae-208a14b740ed" providerId="ADAL" clId="{A4BDE96B-2715-415E-B099-35F6D80598A7}" dt="2025-04-05T20:29:13.649" v="93" actId="47"/>
        <pc:sldMkLst>
          <pc:docMk/>
          <pc:sldMk cId="170655410" sldId="305"/>
        </pc:sldMkLst>
      </pc:sldChg>
      <pc:sldChg chg="add del">
        <pc:chgData name="Mariam Elmasry" userId="898b17a7-dc97-40fb-b4ae-208a14b740ed" providerId="ADAL" clId="{A4BDE96B-2715-415E-B099-35F6D80598A7}" dt="2025-04-05T20:37:03.352" v="134" actId="47"/>
        <pc:sldMkLst>
          <pc:docMk/>
          <pc:sldMk cId="4039651546" sldId="2071"/>
        </pc:sldMkLst>
      </pc:sldChg>
      <pc:sldChg chg="modSp add del mod">
        <pc:chgData name="Mariam Elmasry" userId="898b17a7-dc97-40fb-b4ae-208a14b740ed" providerId="ADAL" clId="{A4BDE96B-2715-415E-B099-35F6D80598A7}" dt="2025-04-05T20:36:19.949" v="133" actId="47"/>
        <pc:sldMkLst>
          <pc:docMk/>
          <pc:sldMk cId="2667164881" sldId="2072"/>
        </pc:sldMkLst>
        <pc:spChg chg="mod">
          <ac:chgData name="Mariam Elmasry" userId="898b17a7-dc97-40fb-b4ae-208a14b740ed" providerId="ADAL" clId="{A4BDE96B-2715-415E-B099-35F6D80598A7}" dt="2025-04-05T20:34:37.742" v="121" actId="27636"/>
          <ac:spMkLst>
            <pc:docMk/>
            <pc:sldMk cId="2667164881" sldId="2072"/>
            <ac:spMk id="4" creationId="{3DE87BB1-4793-3E1A-8B96-81879D9AEE10}"/>
          </ac:spMkLst>
        </pc:spChg>
      </pc:sldChg>
      <pc:sldChg chg="modSp add del mod">
        <pc:chgData name="Mariam Elmasry" userId="898b17a7-dc97-40fb-b4ae-208a14b740ed" providerId="ADAL" clId="{A4BDE96B-2715-415E-B099-35F6D80598A7}" dt="2025-04-05T20:37:04.452" v="135" actId="47"/>
        <pc:sldMkLst>
          <pc:docMk/>
          <pc:sldMk cId="2798646245" sldId="2073"/>
        </pc:sldMkLst>
        <pc:spChg chg="mod">
          <ac:chgData name="Mariam Elmasry" userId="898b17a7-dc97-40fb-b4ae-208a14b740ed" providerId="ADAL" clId="{A4BDE96B-2715-415E-B099-35F6D80598A7}" dt="2025-04-05T20:34:37.789" v="122" actId="27636"/>
          <ac:spMkLst>
            <pc:docMk/>
            <pc:sldMk cId="2798646245" sldId="2073"/>
            <ac:spMk id="4" creationId="{3DE87BB1-4793-3E1A-8B96-81879D9AEE10}"/>
          </ac:spMkLst>
        </pc:spChg>
      </pc:sldChg>
      <pc:sldChg chg="modSp add del mod">
        <pc:chgData name="Mariam Elmasry" userId="898b17a7-dc97-40fb-b4ae-208a14b740ed" providerId="ADAL" clId="{A4BDE96B-2715-415E-B099-35F6D80598A7}" dt="2025-04-05T20:37:05.709" v="136" actId="47"/>
        <pc:sldMkLst>
          <pc:docMk/>
          <pc:sldMk cId="22679754" sldId="2074"/>
        </pc:sldMkLst>
        <pc:spChg chg="mod">
          <ac:chgData name="Mariam Elmasry" userId="898b17a7-dc97-40fb-b4ae-208a14b740ed" providerId="ADAL" clId="{A4BDE96B-2715-415E-B099-35F6D80598A7}" dt="2025-04-05T20:34:37.820" v="123" actId="27636"/>
          <ac:spMkLst>
            <pc:docMk/>
            <pc:sldMk cId="22679754" sldId="2074"/>
            <ac:spMk id="4" creationId="{3DE87BB1-4793-3E1A-8B96-81879D9AEE10}"/>
          </ac:spMkLst>
        </pc:spChg>
      </pc:sldChg>
      <pc:sldChg chg="modSp add del mod">
        <pc:chgData name="Mariam Elmasry" userId="898b17a7-dc97-40fb-b4ae-208a14b740ed" providerId="ADAL" clId="{A4BDE96B-2715-415E-B099-35F6D80598A7}" dt="2025-04-05T20:37:28.606" v="137" actId="47"/>
        <pc:sldMkLst>
          <pc:docMk/>
          <pc:sldMk cId="3697107519" sldId="2075"/>
        </pc:sldMkLst>
        <pc:spChg chg="mod">
          <ac:chgData name="Mariam Elmasry" userId="898b17a7-dc97-40fb-b4ae-208a14b740ed" providerId="ADAL" clId="{A4BDE96B-2715-415E-B099-35F6D80598A7}" dt="2025-04-05T20:34:37.851" v="124" actId="27636"/>
          <ac:spMkLst>
            <pc:docMk/>
            <pc:sldMk cId="3697107519" sldId="2075"/>
            <ac:spMk id="4" creationId="{3DE87BB1-4793-3E1A-8B96-81879D9AEE10}"/>
          </ac:spMkLst>
        </pc:spChg>
      </pc:sldChg>
      <pc:sldChg chg="modSp add del mod">
        <pc:chgData name="Mariam Elmasry" userId="898b17a7-dc97-40fb-b4ae-208a14b740ed" providerId="ADAL" clId="{A4BDE96B-2715-415E-B099-35F6D80598A7}" dt="2025-04-05T20:37:29.772" v="138" actId="47"/>
        <pc:sldMkLst>
          <pc:docMk/>
          <pc:sldMk cId="2070695085" sldId="2076"/>
        </pc:sldMkLst>
        <pc:spChg chg="mod">
          <ac:chgData name="Mariam Elmasry" userId="898b17a7-dc97-40fb-b4ae-208a14b740ed" providerId="ADAL" clId="{A4BDE96B-2715-415E-B099-35F6D80598A7}" dt="2025-04-05T20:34:37.883" v="125" actId="27636"/>
          <ac:spMkLst>
            <pc:docMk/>
            <pc:sldMk cId="2070695085" sldId="2076"/>
            <ac:spMk id="4" creationId="{3DE87BB1-4793-3E1A-8B96-81879D9AEE10}"/>
          </ac:spMkLst>
        </pc:spChg>
      </pc:sldChg>
      <pc:sldChg chg="modSp add mod ord">
        <pc:chgData name="Mariam Elmasry" userId="898b17a7-dc97-40fb-b4ae-208a14b740ed" providerId="ADAL" clId="{A4BDE96B-2715-415E-B099-35F6D80598A7}" dt="2025-04-05T20:37:47.901" v="140"/>
        <pc:sldMkLst>
          <pc:docMk/>
          <pc:sldMk cId="641796501" sldId="2077"/>
        </pc:sldMkLst>
        <pc:spChg chg="mod">
          <ac:chgData name="Mariam Elmasry" userId="898b17a7-dc97-40fb-b4ae-208a14b740ed" providerId="ADAL" clId="{A4BDE96B-2715-415E-B099-35F6D80598A7}" dt="2025-04-05T20:34:37.899" v="126" actId="27636"/>
          <ac:spMkLst>
            <pc:docMk/>
            <pc:sldMk cId="641796501" sldId="2077"/>
            <ac:spMk id="4" creationId="{3DE87BB1-4793-3E1A-8B96-81879D9AEE10}"/>
          </ac:spMkLst>
        </pc:spChg>
      </pc:sldChg>
      <pc:sldChg chg="modSp add mod ord">
        <pc:chgData name="Mariam Elmasry" userId="898b17a7-dc97-40fb-b4ae-208a14b740ed" providerId="ADAL" clId="{A4BDE96B-2715-415E-B099-35F6D80598A7}" dt="2025-04-05T20:37:47.901" v="140"/>
        <pc:sldMkLst>
          <pc:docMk/>
          <pc:sldMk cId="1532006802" sldId="2078"/>
        </pc:sldMkLst>
        <pc:spChg chg="mod">
          <ac:chgData name="Mariam Elmasry" userId="898b17a7-dc97-40fb-b4ae-208a14b740ed" providerId="ADAL" clId="{A4BDE96B-2715-415E-B099-35F6D80598A7}" dt="2025-04-05T20:34:37.899" v="127" actId="27636"/>
          <ac:spMkLst>
            <pc:docMk/>
            <pc:sldMk cId="1532006802" sldId="2078"/>
            <ac:spMk id="4" creationId="{3DE87BB1-4793-3E1A-8B96-81879D9AEE10}"/>
          </ac:spMkLst>
        </pc:spChg>
      </pc:sldChg>
      <pc:sldChg chg="addSp delSp modSp add mod">
        <pc:chgData name="Mariam Elmasry" userId="898b17a7-dc97-40fb-b4ae-208a14b740ed" providerId="ADAL" clId="{A4BDE96B-2715-415E-B099-35F6D80598A7}" dt="2025-04-05T20:39:14.683" v="152" actId="12385"/>
        <pc:sldMkLst>
          <pc:docMk/>
          <pc:sldMk cId="4187601275" sldId="2079"/>
        </pc:sldMkLst>
        <pc:spChg chg="del">
          <ac:chgData name="Mariam Elmasry" userId="898b17a7-dc97-40fb-b4ae-208a14b740ed" providerId="ADAL" clId="{A4BDE96B-2715-415E-B099-35F6D80598A7}" dt="2025-04-05T20:38:09.046" v="142" actId="478"/>
          <ac:spMkLst>
            <pc:docMk/>
            <pc:sldMk cId="4187601275" sldId="2079"/>
            <ac:spMk id="2" creationId="{4EACB678-CAAC-4E33-95A9-ED50F13AEF46}"/>
          </ac:spMkLst>
        </pc:spChg>
        <pc:spChg chg="mod">
          <ac:chgData name="Mariam Elmasry" userId="898b17a7-dc97-40fb-b4ae-208a14b740ed" providerId="ADAL" clId="{A4BDE96B-2715-415E-B099-35F6D80598A7}" dt="2025-04-05T20:38:06.551" v="141" actId="108"/>
          <ac:spMkLst>
            <pc:docMk/>
            <pc:sldMk cId="4187601275" sldId="2079"/>
            <ac:spMk id="3" creationId="{B195F7B7-9F35-8388-8CEE-2849D65915FC}"/>
          </ac:spMkLst>
        </pc:spChg>
        <pc:spChg chg="mod">
          <ac:chgData name="Mariam Elmasry" userId="898b17a7-dc97-40fb-b4ae-208a14b740ed" providerId="ADAL" clId="{A4BDE96B-2715-415E-B099-35F6D80598A7}" dt="2025-04-05T20:38:36.742" v="150" actId="108"/>
          <ac:spMkLst>
            <pc:docMk/>
            <pc:sldMk cId="4187601275" sldId="2079"/>
            <ac:spMk id="4" creationId="{3DE87BB1-4793-3E1A-8B96-81879D9AEE10}"/>
          </ac:spMkLst>
        </pc:spChg>
        <pc:spChg chg="add del mod">
          <ac:chgData name="Mariam Elmasry" userId="898b17a7-dc97-40fb-b4ae-208a14b740ed" providerId="ADAL" clId="{A4BDE96B-2715-415E-B099-35F6D80598A7}" dt="2025-04-05T20:38:11.752" v="143" actId="478"/>
          <ac:spMkLst>
            <pc:docMk/>
            <pc:sldMk cId="4187601275" sldId="2079"/>
            <ac:spMk id="7" creationId="{5E4350E7-482B-4FE8-A76A-AA8750FAA545}"/>
          </ac:spMkLst>
        </pc:spChg>
        <pc:graphicFrameChg chg="mod modGraphic">
          <ac:chgData name="Mariam Elmasry" userId="898b17a7-dc97-40fb-b4ae-208a14b740ed" providerId="ADAL" clId="{A4BDE96B-2715-415E-B099-35F6D80598A7}" dt="2025-04-05T20:39:14.683" v="152" actId="12385"/>
          <ac:graphicFrameMkLst>
            <pc:docMk/>
            <pc:sldMk cId="4187601275" sldId="2079"/>
            <ac:graphicFrameMk id="6" creationId="{FBFAC8BA-2A9F-2760-93A7-178CBB48B238}"/>
          </ac:graphicFrameMkLst>
        </pc:graphicFrameChg>
      </pc:sldChg>
      <pc:sldChg chg="modSp add mod">
        <pc:chgData name="Mariam Elmasry" userId="898b17a7-dc97-40fb-b4ae-208a14b740ed" providerId="ADAL" clId="{A4BDE96B-2715-415E-B099-35F6D80598A7}" dt="2025-04-05T20:34:37.930" v="128" actId="27636"/>
        <pc:sldMkLst>
          <pc:docMk/>
          <pc:sldMk cId="4158848" sldId="2080"/>
        </pc:sldMkLst>
        <pc:spChg chg="mod">
          <ac:chgData name="Mariam Elmasry" userId="898b17a7-dc97-40fb-b4ae-208a14b740ed" providerId="ADAL" clId="{A4BDE96B-2715-415E-B099-35F6D80598A7}" dt="2025-04-05T20:34:37.930" v="128" actId="27636"/>
          <ac:spMkLst>
            <pc:docMk/>
            <pc:sldMk cId="4158848" sldId="2080"/>
            <ac:spMk id="4" creationId="{3DE87BB1-4793-3E1A-8B96-81879D9AEE10}"/>
          </ac:spMkLst>
        </pc:spChg>
      </pc:sldChg>
      <pc:sldChg chg="modSp add mod">
        <pc:chgData name="Mariam Elmasry" userId="898b17a7-dc97-40fb-b4ae-208a14b740ed" providerId="ADAL" clId="{A4BDE96B-2715-415E-B099-35F6D80598A7}" dt="2025-04-05T20:34:37.930" v="129" actId="27636"/>
        <pc:sldMkLst>
          <pc:docMk/>
          <pc:sldMk cId="3658966328" sldId="2081"/>
        </pc:sldMkLst>
        <pc:spChg chg="mod">
          <ac:chgData name="Mariam Elmasry" userId="898b17a7-dc97-40fb-b4ae-208a14b740ed" providerId="ADAL" clId="{A4BDE96B-2715-415E-B099-35F6D80598A7}" dt="2025-04-05T20:34:37.930" v="129" actId="27636"/>
          <ac:spMkLst>
            <pc:docMk/>
            <pc:sldMk cId="3658966328" sldId="2081"/>
            <ac:spMk id="4" creationId="{3DE87BB1-4793-3E1A-8B96-81879D9AEE10}"/>
          </ac:spMkLst>
        </pc:spChg>
      </pc:sldChg>
      <pc:sldChg chg="add">
        <pc:chgData name="Mariam Elmasry" userId="898b17a7-dc97-40fb-b4ae-208a14b740ed" providerId="ADAL" clId="{A4BDE96B-2715-415E-B099-35F6D80598A7}" dt="2025-04-05T20:35:33.645" v="132" actId="2890"/>
        <pc:sldMkLst>
          <pc:docMk/>
          <pc:sldMk cId="686430089" sldId="2082"/>
        </pc:sldMkLst>
      </pc:sldChg>
      <pc:sldChg chg="delSp modSp add mod">
        <pc:chgData name="Mariam Elmasry" userId="898b17a7-dc97-40fb-b4ae-208a14b740ed" providerId="ADAL" clId="{A4BDE96B-2715-415E-B099-35F6D80598A7}" dt="2025-04-05T20:39:57.407" v="173" actId="478"/>
        <pc:sldMkLst>
          <pc:docMk/>
          <pc:sldMk cId="1679497451" sldId="2083"/>
        </pc:sldMkLst>
        <pc:spChg chg="del">
          <ac:chgData name="Mariam Elmasry" userId="898b17a7-dc97-40fb-b4ae-208a14b740ed" providerId="ADAL" clId="{A4BDE96B-2715-415E-B099-35F6D80598A7}" dt="2025-04-05T20:39:54.656" v="172" actId="478"/>
          <ac:spMkLst>
            <pc:docMk/>
            <pc:sldMk cId="1679497451" sldId="2083"/>
            <ac:spMk id="5" creationId="{00000000-0000-0000-0000-000000000000}"/>
          </ac:spMkLst>
        </pc:spChg>
        <pc:spChg chg="mod">
          <ac:chgData name="Mariam Elmasry" userId="898b17a7-dc97-40fb-b4ae-208a14b740ed" providerId="ADAL" clId="{A4BDE96B-2715-415E-B099-35F6D80598A7}" dt="2025-04-05T20:39:48.043" v="171" actId="20577"/>
          <ac:spMkLst>
            <pc:docMk/>
            <pc:sldMk cId="1679497451" sldId="2083"/>
            <ac:spMk id="6" creationId="{00000000-0000-0000-0000-000000000000}"/>
          </ac:spMkLst>
        </pc:spChg>
        <pc:spChg chg="del">
          <ac:chgData name="Mariam Elmasry" userId="898b17a7-dc97-40fb-b4ae-208a14b740ed" providerId="ADAL" clId="{A4BDE96B-2715-415E-B099-35F6D80598A7}" dt="2025-04-05T20:39:57.407" v="173" actId="478"/>
          <ac:spMkLst>
            <pc:docMk/>
            <pc:sldMk cId="1679497451" sldId="2083"/>
            <ac:spMk id="8" creationId="{00000000-0000-0000-0000-000000000000}"/>
          </ac:spMkLst>
        </pc:spChg>
      </pc:sldChg>
    </pc:docChg>
  </pc:docChgLst>
  <pc:docChgLst>
    <pc:chgData name="Mariam Elmasry" userId="898b17a7-dc97-40fb-b4ae-208a14b740ed" providerId="ADAL" clId="{6BFD73D9-BB1D-4724-9F3C-DE2D9CF9881D}"/>
    <pc:docChg chg="undo custSel addSld delSld modSld sldOrd modSection">
      <pc:chgData name="Mariam Elmasry" userId="898b17a7-dc97-40fb-b4ae-208a14b740ed" providerId="ADAL" clId="{6BFD73D9-BB1D-4724-9F3C-DE2D9CF9881D}" dt="2025-04-15T16:35:48.635" v="173" actId="108"/>
      <pc:docMkLst>
        <pc:docMk/>
      </pc:docMkLst>
      <pc:sldChg chg="modSp mod">
        <pc:chgData name="Mariam Elmasry" userId="898b17a7-dc97-40fb-b4ae-208a14b740ed" providerId="ADAL" clId="{6BFD73D9-BB1D-4724-9F3C-DE2D9CF9881D}" dt="2025-04-05T20:48:59.122" v="2"/>
        <pc:sldMkLst>
          <pc:docMk/>
          <pc:sldMk cId="0" sldId="256"/>
        </pc:sldMkLst>
        <pc:spChg chg="mod">
          <ac:chgData name="Mariam Elmasry" userId="898b17a7-dc97-40fb-b4ae-208a14b740ed" providerId="ADAL" clId="{6BFD73D9-BB1D-4724-9F3C-DE2D9CF9881D}" dt="2025-04-05T20:48:59.122" v="2"/>
          <ac:spMkLst>
            <pc:docMk/>
            <pc:sldMk cId="0" sldId="256"/>
            <ac:spMk id="8" creationId="{00000000-0000-0000-0000-000000000000}"/>
          </ac:spMkLst>
        </pc:spChg>
      </pc:sldChg>
      <pc:sldChg chg="del">
        <pc:chgData name="Mariam Elmasry" userId="898b17a7-dc97-40fb-b4ae-208a14b740ed" providerId="ADAL" clId="{6BFD73D9-BB1D-4724-9F3C-DE2D9CF9881D}" dt="2025-04-15T16:35:36.032" v="169" actId="47"/>
        <pc:sldMkLst>
          <pc:docMk/>
          <pc:sldMk cId="0" sldId="257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3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4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5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6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7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8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69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70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71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72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73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74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0" sldId="275"/>
        </pc:sldMkLst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846403399" sldId="285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1963940434" sldId="286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88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89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0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1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2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3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4"/>
        </pc:sldMkLst>
      </pc:sldChg>
      <pc:sldChg chg="modSp del mod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5"/>
        </pc:sldMkLst>
        <pc:spChg chg="mod">
          <ac:chgData name="Mariam Elmasry" userId="898b17a7-dc97-40fb-b4ae-208a14b740ed" providerId="ADAL" clId="{6BFD73D9-BB1D-4724-9F3C-DE2D9CF9881D}" dt="2025-04-05T21:04:24.578" v="166" actId="20577"/>
          <ac:spMkLst>
            <pc:docMk/>
            <pc:sldMk cId="0" sldId="295"/>
            <ac:spMk id="137" creationId="{00000000-0000-0000-0000-000000000000}"/>
          </ac:spMkLst>
        </pc:spChg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6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7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8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0" sldId="299"/>
        </pc:sldMkLst>
      </pc:sldChg>
      <pc:sldChg chg="del">
        <pc:chgData name="Mariam Elmasry" userId="898b17a7-dc97-40fb-b4ae-208a14b740ed" providerId="ADAL" clId="{6BFD73D9-BB1D-4724-9F3C-DE2D9CF9881D}" dt="2025-04-05T21:06:19.065" v="167" actId="2696"/>
        <pc:sldMkLst>
          <pc:docMk/>
          <pc:sldMk cId="3615738605" sldId="300"/>
        </pc:sldMkLst>
      </pc:sldChg>
      <pc:sldChg chg="delSp modSp mod delAnim">
        <pc:chgData name="Mariam Elmasry" userId="898b17a7-dc97-40fb-b4ae-208a14b740ed" providerId="ADAL" clId="{6BFD73D9-BB1D-4724-9F3C-DE2D9CF9881D}" dt="2025-04-15T16:35:48.635" v="173" actId="108"/>
        <pc:sldMkLst>
          <pc:docMk/>
          <pc:sldMk cId="2588369725" sldId="301"/>
        </pc:sldMkLst>
        <pc:spChg chg="mod">
          <ac:chgData name="Mariam Elmasry" userId="898b17a7-dc97-40fb-b4ae-208a14b740ed" providerId="ADAL" clId="{6BFD73D9-BB1D-4724-9F3C-DE2D9CF9881D}" dt="2025-04-15T16:35:48.635" v="173" actId="108"/>
          <ac:spMkLst>
            <pc:docMk/>
            <pc:sldMk cId="2588369725" sldId="301"/>
            <ac:spMk id="3" creationId="{00000000-0000-0000-0000-000000000000}"/>
          </ac:spMkLst>
        </pc:spChg>
        <pc:spChg chg="del mod">
          <ac:chgData name="Mariam Elmasry" userId="898b17a7-dc97-40fb-b4ae-208a14b740ed" providerId="ADAL" clId="{6BFD73D9-BB1D-4724-9F3C-DE2D9CF9881D}" dt="2025-04-15T16:35:40.791" v="170" actId="478"/>
          <ac:spMkLst>
            <pc:docMk/>
            <pc:sldMk cId="2588369725" sldId="301"/>
            <ac:spMk id="4" creationId="{77F15382-CE0B-D1FE-5F61-3DF9FED5B639}"/>
          </ac:spMkLst>
        </pc:spChg>
        <pc:spChg chg="del mod">
          <ac:chgData name="Mariam Elmasry" userId="898b17a7-dc97-40fb-b4ae-208a14b740ed" providerId="ADAL" clId="{6BFD73D9-BB1D-4724-9F3C-DE2D9CF9881D}" dt="2025-04-15T16:35:41.408" v="171" actId="478"/>
          <ac:spMkLst>
            <pc:docMk/>
            <pc:sldMk cId="2588369725" sldId="301"/>
            <ac:spMk id="5" creationId="{177248CA-C86E-046F-4E43-6DF150230011}"/>
          </ac:spMkLst>
        </pc:spChg>
        <pc:spChg chg="del mod">
          <ac:chgData name="Mariam Elmasry" userId="898b17a7-dc97-40fb-b4ae-208a14b740ed" providerId="ADAL" clId="{6BFD73D9-BB1D-4724-9F3C-DE2D9CF9881D}" dt="2025-04-15T16:35:43.415" v="172" actId="478"/>
          <ac:spMkLst>
            <pc:docMk/>
            <pc:sldMk cId="2588369725" sldId="301"/>
            <ac:spMk id="6" creationId="{30C347A0-92BB-E8A4-6221-FE0392057C01}"/>
          </ac:spMkLst>
        </pc:spChg>
      </pc:sldChg>
      <pc:sldChg chg="addSp delSp modSp mod">
        <pc:chgData name="Mariam Elmasry" userId="898b17a7-dc97-40fb-b4ae-208a14b740ed" providerId="ADAL" clId="{6BFD73D9-BB1D-4724-9F3C-DE2D9CF9881D}" dt="2025-04-05T20:58:41.116" v="151" actId="108"/>
        <pc:sldMkLst>
          <pc:docMk/>
          <pc:sldMk cId="641796501" sldId="2077"/>
        </pc:sldMkLst>
        <pc:spChg chg="del">
          <ac:chgData name="Mariam Elmasry" userId="898b17a7-dc97-40fb-b4ae-208a14b740ed" providerId="ADAL" clId="{6BFD73D9-BB1D-4724-9F3C-DE2D9CF9881D}" dt="2025-04-05T20:56:20.033" v="102" actId="478"/>
          <ac:spMkLst>
            <pc:docMk/>
            <pc:sldMk cId="641796501" sldId="2077"/>
            <ac:spMk id="2" creationId="{4EACB678-CAAC-4E33-95A9-ED50F13AEF46}"/>
          </ac:spMkLst>
        </pc:spChg>
        <pc:spChg chg="mod">
          <ac:chgData name="Mariam Elmasry" userId="898b17a7-dc97-40fb-b4ae-208a14b740ed" providerId="ADAL" clId="{6BFD73D9-BB1D-4724-9F3C-DE2D9CF9881D}" dt="2025-04-05T20:56:07.285" v="100" actId="108"/>
          <ac:spMkLst>
            <pc:docMk/>
            <pc:sldMk cId="641796501" sldId="2077"/>
            <ac:spMk id="3" creationId="{B195F7B7-9F35-8388-8CEE-2849D65915FC}"/>
          </ac:spMkLst>
        </pc:spChg>
        <pc:spChg chg="mod">
          <ac:chgData name="Mariam Elmasry" userId="898b17a7-dc97-40fb-b4ae-208a14b740ed" providerId="ADAL" clId="{6BFD73D9-BB1D-4724-9F3C-DE2D9CF9881D}" dt="2025-04-05T20:58:41.116" v="151" actId="108"/>
          <ac:spMkLst>
            <pc:docMk/>
            <pc:sldMk cId="641796501" sldId="2077"/>
            <ac:spMk id="4" creationId="{3DE87BB1-4793-3E1A-8B96-81879D9AEE10}"/>
          </ac:spMkLst>
        </pc:spChg>
        <pc:spChg chg="add del mod">
          <ac:chgData name="Mariam Elmasry" userId="898b17a7-dc97-40fb-b4ae-208a14b740ed" providerId="ADAL" clId="{6BFD73D9-BB1D-4724-9F3C-DE2D9CF9881D}" dt="2025-04-05T20:56:22.078" v="103" actId="478"/>
          <ac:spMkLst>
            <pc:docMk/>
            <pc:sldMk cId="641796501" sldId="2077"/>
            <ac:spMk id="7" creationId="{D8CAF82B-2468-3851-1B4B-327E84169EDF}"/>
          </ac:spMkLst>
        </pc:spChg>
        <pc:picChg chg="mod">
          <ac:chgData name="Mariam Elmasry" userId="898b17a7-dc97-40fb-b4ae-208a14b740ed" providerId="ADAL" clId="{6BFD73D9-BB1D-4724-9F3C-DE2D9CF9881D}" dt="2025-04-05T20:57:14.479" v="116" actId="1076"/>
          <ac:picMkLst>
            <pc:docMk/>
            <pc:sldMk cId="641796501" sldId="2077"/>
            <ac:picMk id="5" creationId="{8750C547-34F4-9893-B4F5-6B50CA290A75}"/>
          </ac:picMkLst>
        </pc:picChg>
      </pc:sldChg>
      <pc:sldChg chg="addSp delSp modSp mod">
        <pc:chgData name="Mariam Elmasry" userId="898b17a7-dc97-40fb-b4ae-208a14b740ed" providerId="ADAL" clId="{6BFD73D9-BB1D-4724-9F3C-DE2D9CF9881D}" dt="2025-04-05T20:59:13.753" v="159" actId="14100"/>
        <pc:sldMkLst>
          <pc:docMk/>
          <pc:sldMk cId="1532006802" sldId="2078"/>
        </pc:sldMkLst>
        <pc:spChg chg="del">
          <ac:chgData name="Mariam Elmasry" userId="898b17a7-dc97-40fb-b4ae-208a14b740ed" providerId="ADAL" clId="{6BFD73D9-BB1D-4724-9F3C-DE2D9CF9881D}" dt="2025-04-05T20:56:25.674" v="104" actId="478"/>
          <ac:spMkLst>
            <pc:docMk/>
            <pc:sldMk cId="1532006802" sldId="2078"/>
            <ac:spMk id="2" creationId="{4EACB678-CAAC-4E33-95A9-ED50F13AEF46}"/>
          </ac:spMkLst>
        </pc:spChg>
        <pc:spChg chg="mod">
          <ac:chgData name="Mariam Elmasry" userId="898b17a7-dc97-40fb-b4ae-208a14b740ed" providerId="ADAL" clId="{6BFD73D9-BB1D-4724-9F3C-DE2D9CF9881D}" dt="2025-04-05T20:56:09.015" v="101" actId="108"/>
          <ac:spMkLst>
            <pc:docMk/>
            <pc:sldMk cId="1532006802" sldId="2078"/>
            <ac:spMk id="3" creationId="{B195F7B7-9F35-8388-8CEE-2849D65915FC}"/>
          </ac:spMkLst>
        </pc:spChg>
        <pc:spChg chg="mod">
          <ac:chgData name="Mariam Elmasry" userId="898b17a7-dc97-40fb-b4ae-208a14b740ed" providerId="ADAL" clId="{6BFD73D9-BB1D-4724-9F3C-DE2D9CF9881D}" dt="2025-04-05T20:59:13.753" v="159" actId="14100"/>
          <ac:spMkLst>
            <pc:docMk/>
            <pc:sldMk cId="1532006802" sldId="2078"/>
            <ac:spMk id="4" creationId="{3DE87BB1-4793-3E1A-8B96-81879D9AEE10}"/>
          </ac:spMkLst>
        </pc:spChg>
        <pc:spChg chg="add del mod">
          <ac:chgData name="Mariam Elmasry" userId="898b17a7-dc97-40fb-b4ae-208a14b740ed" providerId="ADAL" clId="{6BFD73D9-BB1D-4724-9F3C-DE2D9CF9881D}" dt="2025-04-05T20:56:27.354" v="105" actId="478"/>
          <ac:spMkLst>
            <pc:docMk/>
            <pc:sldMk cId="1532006802" sldId="2078"/>
            <ac:spMk id="6" creationId="{648BFDF4-8902-7594-AC7E-429EAE9BD9DF}"/>
          </ac:spMkLst>
        </pc:spChg>
        <pc:picChg chg="mod">
          <ac:chgData name="Mariam Elmasry" userId="898b17a7-dc97-40fb-b4ae-208a14b740ed" providerId="ADAL" clId="{6BFD73D9-BB1D-4724-9F3C-DE2D9CF9881D}" dt="2025-04-05T20:59:04.688" v="154" actId="1076"/>
          <ac:picMkLst>
            <pc:docMk/>
            <pc:sldMk cId="1532006802" sldId="2078"/>
            <ac:picMk id="24578" creationId="{21DD1968-18B8-52EB-8E5F-31DEB84686CB}"/>
          </ac:picMkLst>
        </pc:picChg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4187601275" sldId="2079"/>
        </pc:sldMkLst>
      </pc:sldChg>
      <pc:sldChg chg="addSp delSp modSp mod">
        <pc:chgData name="Mariam Elmasry" userId="898b17a7-dc97-40fb-b4ae-208a14b740ed" providerId="ADAL" clId="{6BFD73D9-BB1D-4724-9F3C-DE2D9CF9881D}" dt="2025-04-05T20:56:52.546" v="107" actId="14100"/>
        <pc:sldMkLst>
          <pc:docMk/>
          <pc:sldMk cId="4158848" sldId="2080"/>
        </pc:sldMkLst>
        <pc:spChg chg="del mod">
          <ac:chgData name="Mariam Elmasry" userId="898b17a7-dc97-40fb-b4ae-208a14b740ed" providerId="ADAL" clId="{6BFD73D9-BB1D-4724-9F3C-DE2D9CF9881D}" dt="2025-04-05T20:51:45.457" v="35" actId="478"/>
          <ac:spMkLst>
            <pc:docMk/>
            <pc:sldMk cId="4158848" sldId="2080"/>
            <ac:spMk id="2" creationId="{4EACB678-CAAC-4E33-95A9-ED50F13AEF46}"/>
          </ac:spMkLst>
        </pc:spChg>
        <pc:spChg chg="mod">
          <ac:chgData name="Mariam Elmasry" userId="898b17a7-dc97-40fb-b4ae-208a14b740ed" providerId="ADAL" clId="{6BFD73D9-BB1D-4724-9F3C-DE2D9CF9881D}" dt="2025-04-05T20:51:40.212" v="32" actId="108"/>
          <ac:spMkLst>
            <pc:docMk/>
            <pc:sldMk cId="4158848" sldId="2080"/>
            <ac:spMk id="3" creationId="{B195F7B7-9F35-8388-8CEE-2849D65915FC}"/>
          </ac:spMkLst>
        </pc:spChg>
        <pc:spChg chg="mod">
          <ac:chgData name="Mariam Elmasry" userId="898b17a7-dc97-40fb-b4ae-208a14b740ed" providerId="ADAL" clId="{6BFD73D9-BB1D-4724-9F3C-DE2D9CF9881D}" dt="2025-04-05T20:56:52.546" v="107" actId="14100"/>
          <ac:spMkLst>
            <pc:docMk/>
            <pc:sldMk cId="4158848" sldId="2080"/>
            <ac:spMk id="4" creationId="{3DE87BB1-4793-3E1A-8B96-81879D9AEE10}"/>
          </ac:spMkLst>
        </pc:spChg>
        <pc:spChg chg="add del mod">
          <ac:chgData name="Mariam Elmasry" userId="898b17a7-dc97-40fb-b4ae-208a14b740ed" providerId="ADAL" clId="{6BFD73D9-BB1D-4724-9F3C-DE2D9CF9881D}" dt="2025-04-05T20:51:47.186" v="36" actId="478"/>
          <ac:spMkLst>
            <pc:docMk/>
            <pc:sldMk cId="4158848" sldId="2080"/>
            <ac:spMk id="6" creationId="{99305879-3B39-F711-2B99-518FCA61AC54}"/>
          </ac:spMkLst>
        </pc:spChg>
        <pc:spChg chg="mod">
          <ac:chgData name="Mariam Elmasry" userId="898b17a7-dc97-40fb-b4ae-208a14b740ed" providerId="ADAL" clId="{6BFD73D9-BB1D-4724-9F3C-DE2D9CF9881D}" dt="2025-04-05T20:53:25.555" v="57" actId="1076"/>
          <ac:spMkLst>
            <pc:docMk/>
            <pc:sldMk cId="4158848" sldId="2080"/>
            <ac:spMk id="11" creationId="{109950B9-F8B3-EC76-417A-44D202947018}"/>
          </ac:spMkLst>
        </pc:spChg>
      </pc:sldChg>
      <pc:sldChg chg="addSp delSp modSp mod">
        <pc:chgData name="Mariam Elmasry" userId="898b17a7-dc97-40fb-b4ae-208a14b740ed" providerId="ADAL" clId="{6BFD73D9-BB1D-4724-9F3C-DE2D9CF9881D}" dt="2025-04-05T20:56:49.367" v="106" actId="14100"/>
        <pc:sldMkLst>
          <pc:docMk/>
          <pc:sldMk cId="3658966328" sldId="2081"/>
        </pc:sldMkLst>
        <pc:spChg chg="del">
          <ac:chgData name="Mariam Elmasry" userId="898b17a7-dc97-40fb-b4ae-208a14b740ed" providerId="ADAL" clId="{6BFD73D9-BB1D-4724-9F3C-DE2D9CF9881D}" dt="2025-04-05T20:51:49.323" v="37" actId="478"/>
          <ac:spMkLst>
            <pc:docMk/>
            <pc:sldMk cId="3658966328" sldId="2081"/>
            <ac:spMk id="2" creationId="{4EACB678-CAAC-4E33-95A9-ED50F13AEF46}"/>
          </ac:spMkLst>
        </pc:spChg>
        <pc:spChg chg="mod">
          <ac:chgData name="Mariam Elmasry" userId="898b17a7-dc97-40fb-b4ae-208a14b740ed" providerId="ADAL" clId="{6BFD73D9-BB1D-4724-9F3C-DE2D9CF9881D}" dt="2025-04-05T20:51:41.547" v="33" actId="108"/>
          <ac:spMkLst>
            <pc:docMk/>
            <pc:sldMk cId="3658966328" sldId="2081"/>
            <ac:spMk id="3" creationId="{B195F7B7-9F35-8388-8CEE-2849D65915FC}"/>
          </ac:spMkLst>
        </pc:spChg>
        <pc:spChg chg="mod">
          <ac:chgData name="Mariam Elmasry" userId="898b17a7-dc97-40fb-b4ae-208a14b740ed" providerId="ADAL" clId="{6BFD73D9-BB1D-4724-9F3C-DE2D9CF9881D}" dt="2025-04-05T20:56:49.367" v="106" actId="14100"/>
          <ac:spMkLst>
            <pc:docMk/>
            <pc:sldMk cId="3658966328" sldId="2081"/>
            <ac:spMk id="4" creationId="{3DE87BB1-4793-3E1A-8B96-81879D9AEE10}"/>
          </ac:spMkLst>
        </pc:spChg>
        <pc:spChg chg="add del mod">
          <ac:chgData name="Mariam Elmasry" userId="898b17a7-dc97-40fb-b4ae-208a14b740ed" providerId="ADAL" clId="{6BFD73D9-BB1D-4724-9F3C-DE2D9CF9881D}" dt="2025-04-05T20:51:50.046" v="38" actId="478"/>
          <ac:spMkLst>
            <pc:docMk/>
            <pc:sldMk cId="3658966328" sldId="2081"/>
            <ac:spMk id="6" creationId="{AF2E1728-C556-4DDF-E07B-6A157480BA9F}"/>
          </ac:spMkLst>
        </pc:spChg>
        <pc:spChg chg="mod">
          <ac:chgData name="Mariam Elmasry" userId="898b17a7-dc97-40fb-b4ae-208a14b740ed" providerId="ADAL" clId="{6BFD73D9-BB1D-4724-9F3C-DE2D9CF9881D}" dt="2025-04-05T20:53:14.329" v="54" actId="2711"/>
          <ac:spMkLst>
            <pc:docMk/>
            <pc:sldMk cId="3658966328" sldId="2081"/>
            <ac:spMk id="10" creationId="{852DCB01-23F5-19BA-D0BF-0C6C7DAC2466}"/>
          </ac:spMkLst>
        </pc:spChg>
      </pc:sldChg>
      <pc:sldChg chg="del">
        <pc:chgData name="Mariam Elmasry" userId="898b17a7-dc97-40fb-b4ae-208a14b740ed" providerId="ADAL" clId="{6BFD73D9-BB1D-4724-9F3C-DE2D9CF9881D}" dt="2025-04-05T20:50:03.427" v="11" actId="47"/>
        <pc:sldMkLst>
          <pc:docMk/>
          <pc:sldMk cId="686430089" sldId="2082"/>
        </pc:sldMkLst>
      </pc:sldChg>
      <pc:sldChg chg="ord">
        <pc:chgData name="Mariam Elmasry" userId="898b17a7-dc97-40fb-b4ae-208a14b740ed" providerId="ADAL" clId="{6BFD73D9-BB1D-4724-9F3C-DE2D9CF9881D}" dt="2025-04-05T20:50:46.380" v="13"/>
        <pc:sldMkLst>
          <pc:docMk/>
          <pc:sldMk cId="1679497451" sldId="2083"/>
        </pc:sldMkLst>
      </pc:sldChg>
      <pc:sldChg chg="modSp add mod">
        <pc:chgData name="Mariam Elmasry" userId="898b17a7-dc97-40fb-b4ae-208a14b740ed" providerId="ADAL" clId="{6BFD73D9-BB1D-4724-9F3C-DE2D9CF9881D}" dt="2025-04-05T20:54:46.084" v="86" actId="20577"/>
        <pc:sldMkLst>
          <pc:docMk/>
          <pc:sldMk cId="3297909395" sldId="2084"/>
        </pc:sldMkLst>
        <pc:spChg chg="mod">
          <ac:chgData name="Mariam Elmasry" userId="898b17a7-dc97-40fb-b4ae-208a14b740ed" providerId="ADAL" clId="{6BFD73D9-BB1D-4724-9F3C-DE2D9CF9881D}" dt="2025-04-05T20:54:46.084" v="86" actId="20577"/>
          <ac:spMkLst>
            <pc:docMk/>
            <pc:sldMk cId="3297909395" sldId="2084"/>
            <ac:spMk id="6" creationId="{00000000-0000-0000-0000-000000000000}"/>
          </ac:spMkLst>
        </pc:spChg>
      </pc:sldChg>
      <pc:sldChg chg="modSp add mod">
        <pc:chgData name="Mariam Elmasry" userId="898b17a7-dc97-40fb-b4ae-208a14b740ed" providerId="ADAL" clId="{6BFD73D9-BB1D-4724-9F3C-DE2D9CF9881D}" dt="2025-04-05T20:55:56.226" v="99" actId="20577"/>
        <pc:sldMkLst>
          <pc:docMk/>
          <pc:sldMk cId="1318753516" sldId="2085"/>
        </pc:sldMkLst>
        <pc:spChg chg="mod">
          <ac:chgData name="Mariam Elmasry" userId="898b17a7-dc97-40fb-b4ae-208a14b740ed" providerId="ADAL" clId="{6BFD73D9-BB1D-4724-9F3C-DE2D9CF9881D}" dt="2025-04-05T20:55:56.226" v="99" actId="20577"/>
          <ac:spMkLst>
            <pc:docMk/>
            <pc:sldMk cId="1318753516" sldId="2085"/>
            <ac:spMk id="6" creationId="{00000000-0000-0000-0000-000000000000}"/>
          </ac:spMkLst>
        </pc:spChg>
      </pc:sldChg>
      <pc:sldChg chg="add">
        <pc:chgData name="Mariam Elmasry" userId="898b17a7-dc97-40fb-b4ae-208a14b740ed" providerId="ADAL" clId="{6BFD73D9-BB1D-4724-9F3C-DE2D9CF9881D}" dt="2025-04-15T16:35:34.593" v="168" actId="2890"/>
        <pc:sldMkLst>
          <pc:docMk/>
          <pc:sldMk cId="1266488226" sldId="2086"/>
        </pc:sldMkLst>
      </pc:sldChg>
      <pc:sldMasterChg chg="delSldLayout">
        <pc:chgData name="Mariam Elmasry" userId="898b17a7-dc97-40fb-b4ae-208a14b740ed" providerId="ADAL" clId="{6BFD73D9-BB1D-4724-9F3C-DE2D9CF9881D}" dt="2025-04-05T21:06:19.065" v="167" actId="2696"/>
        <pc:sldMasterMkLst>
          <pc:docMk/>
          <pc:sldMasterMk cId="0" sldId="2147483648"/>
        </pc:sldMasterMkLst>
        <pc:sldLayoutChg chg="del">
          <pc:chgData name="Mariam Elmasry" userId="898b17a7-dc97-40fb-b4ae-208a14b740ed" providerId="ADAL" clId="{6BFD73D9-BB1D-4724-9F3C-DE2D9CF9881D}" dt="2025-04-05T21:06:19.065" v="167" actId="2696"/>
          <pc:sldLayoutMkLst>
            <pc:docMk/>
            <pc:sldMasterMk cId="0" sldId="2147483648"/>
            <pc:sldLayoutMk cId="1947459017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136F6-DD71-7F46-84B0-22AA1F473099}" type="datetimeFigureOut">
              <a:rPr lang="en-PT" smtClean="0"/>
              <a:t>04/15/2025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20F02-A069-034E-8817-9680C6EA0D20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4897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Null hypothesis (</a:t>
            </a:r>
            <a:r>
              <a:rPr lang="en-US" b="1" i="1" dirty="0">
                <a:solidFill>
                  <a:srgbClr val="0D405F"/>
                </a:solidFill>
                <a:effectLst/>
                <a:latin typeface="Inter"/>
              </a:rPr>
              <a:t>H</a:t>
            </a:r>
            <a:r>
              <a:rPr lang="en-US" b="1" i="0" baseline="-25000" dirty="0">
                <a:solidFill>
                  <a:srgbClr val="0D405F"/>
                </a:solidFill>
                <a:effectLst/>
                <a:latin typeface="Inter"/>
              </a:rPr>
              <a:t>0</a:t>
            </a: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):</a:t>
            </a:r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 The proportion of people who are left-handed is </a:t>
            </a: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the same </a:t>
            </a:r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for Americans and Canadians.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Alternative hypothesis (</a:t>
            </a:r>
            <a:r>
              <a:rPr lang="en-US" b="1" i="1" dirty="0">
                <a:solidFill>
                  <a:srgbClr val="0D405F"/>
                </a:solidFill>
                <a:effectLst/>
                <a:latin typeface="Inter"/>
              </a:rPr>
              <a:t>H</a:t>
            </a:r>
            <a:r>
              <a:rPr lang="en-US" b="1" i="0" baseline="-25000" dirty="0">
                <a:solidFill>
                  <a:srgbClr val="0D405F"/>
                </a:solidFill>
                <a:effectLst/>
                <a:latin typeface="Inter"/>
              </a:rPr>
              <a:t>A</a:t>
            </a: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):</a:t>
            </a:r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 The proportion of people who are left-handed </a:t>
            </a:r>
            <a:r>
              <a:rPr lang="en-US" b="1" i="0" dirty="0">
                <a:solidFill>
                  <a:srgbClr val="0D405F"/>
                </a:solidFill>
                <a:effectLst/>
                <a:latin typeface="Inter"/>
              </a:rPr>
              <a:t>differs </a:t>
            </a:r>
            <a:r>
              <a:rPr lang="en-US" b="0" i="0" dirty="0">
                <a:solidFill>
                  <a:srgbClr val="0D405F"/>
                </a:solidFill>
                <a:effectLst/>
                <a:latin typeface="Inter"/>
              </a:rPr>
              <a:t>between nationalities.</a:t>
            </a:r>
          </a:p>
        </p:txBody>
      </p:sp>
    </p:spTree>
    <p:extLst>
      <p:ext uri="{BB962C8B-B14F-4D97-AF65-F5344CB8AC3E}">
        <p14:creationId xmlns:p14="http://schemas.microsoft.com/office/powerpoint/2010/main" val="307190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4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9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2248" y="768522"/>
            <a:ext cx="27686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8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863" y="0"/>
            <a:ext cx="9089117" cy="50959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2248" y="768522"/>
            <a:ext cx="46863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373" y="1381188"/>
            <a:ext cx="5596890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2424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3198" y="3432917"/>
              <a:ext cx="2218055" cy="551815"/>
            </a:xfrm>
            <a:custGeom>
              <a:avLst/>
              <a:gdLst/>
              <a:ahLst/>
              <a:cxnLst/>
              <a:rect l="l" t="t" r="r" b="b"/>
              <a:pathLst>
                <a:path w="2218055" h="551814">
                  <a:moveTo>
                    <a:pt x="2125995" y="551398"/>
                  </a:moveTo>
                  <a:lnTo>
                    <a:pt x="91902" y="551398"/>
                  </a:lnTo>
                  <a:lnTo>
                    <a:pt x="56129" y="544176"/>
                  </a:lnTo>
                  <a:lnTo>
                    <a:pt x="26917" y="524480"/>
                  </a:lnTo>
                  <a:lnTo>
                    <a:pt x="7221" y="495268"/>
                  </a:lnTo>
                  <a:lnTo>
                    <a:pt x="0" y="459499"/>
                  </a:lnTo>
                  <a:lnTo>
                    <a:pt x="0" y="91899"/>
                  </a:lnTo>
                  <a:lnTo>
                    <a:pt x="7221" y="56130"/>
                  </a:lnTo>
                  <a:lnTo>
                    <a:pt x="26917" y="26918"/>
                  </a:lnTo>
                  <a:lnTo>
                    <a:pt x="56129" y="7222"/>
                  </a:lnTo>
                  <a:lnTo>
                    <a:pt x="91902" y="0"/>
                  </a:lnTo>
                  <a:lnTo>
                    <a:pt x="2125995" y="0"/>
                  </a:lnTo>
                  <a:lnTo>
                    <a:pt x="2176979" y="15440"/>
                  </a:lnTo>
                  <a:lnTo>
                    <a:pt x="2210901" y="56731"/>
                  </a:lnTo>
                  <a:lnTo>
                    <a:pt x="2217895" y="91899"/>
                  </a:lnTo>
                  <a:lnTo>
                    <a:pt x="2217895" y="459499"/>
                  </a:lnTo>
                  <a:lnTo>
                    <a:pt x="2210672" y="495268"/>
                  </a:lnTo>
                  <a:lnTo>
                    <a:pt x="2190976" y="524480"/>
                  </a:lnTo>
                  <a:lnTo>
                    <a:pt x="2161765" y="544176"/>
                  </a:lnTo>
                  <a:lnTo>
                    <a:pt x="2125995" y="551398"/>
                  </a:lnTo>
                  <a:close/>
                </a:path>
              </a:pathLst>
            </a:custGeom>
            <a:solidFill>
              <a:srgbClr val="564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9323" y="1856774"/>
            <a:ext cx="4930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4" dirty="0">
                <a:solidFill>
                  <a:srgbClr val="FFFFFF"/>
                </a:solidFill>
                <a:latin typeface="Arial Black"/>
                <a:cs typeface="Arial Black"/>
              </a:rPr>
              <a:t>Hypothesis</a:t>
            </a:r>
            <a:r>
              <a:rPr sz="400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spc="-185" dirty="0">
                <a:solidFill>
                  <a:srgbClr val="FFFFFF"/>
                </a:solidFill>
                <a:latin typeface="Arial Black"/>
                <a:cs typeface="Arial Black"/>
              </a:rPr>
              <a:t>Test</a:t>
            </a:r>
            <a:r>
              <a:rPr lang="en-US" sz="4000" spc="-185" dirty="0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sz="4000" spc="-18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endParaRPr sz="4000" dirty="0">
              <a:latin typeface="Arial Black"/>
              <a:cs typeface="Poppins" panose="00000500000000000000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8137" y="3543994"/>
            <a:ext cx="868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Verdana"/>
                <a:cs typeface="Verdana"/>
              </a:rPr>
              <a:t>Part ‭Ⅱ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307" y="3716770"/>
            <a:ext cx="914398" cy="5760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307" y="2864946"/>
            <a:ext cx="914398" cy="576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5322" y="2111070"/>
            <a:ext cx="910348" cy="57607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61369" y="2899826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81825" y="2899826"/>
            <a:ext cx="3996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60" dirty="0">
                <a:latin typeface="Arial"/>
                <a:cs typeface="Arial"/>
              </a:rPr>
              <a:t>ttest_ind(sample1,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“greater”)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369" y="3776124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1825" y="3776124"/>
            <a:ext cx="37693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60" dirty="0">
                <a:latin typeface="Arial"/>
                <a:cs typeface="Arial"/>
              </a:rPr>
              <a:t>ttest_ind(sample1,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“less”)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18162" y="836065"/>
            <a:ext cx="2422845" cy="11733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93373" y="1381188"/>
            <a:ext cx="596392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428625" indent="-305435">
              <a:lnSpc>
                <a:spcPct val="100000"/>
              </a:lnSpc>
              <a:buChar char="●"/>
              <a:tabLst>
                <a:tab pos="428625" algn="l"/>
              </a:tabLst>
            </a:pPr>
            <a:r>
              <a:rPr sz="1000" dirty="0">
                <a:latin typeface="Arial"/>
                <a:cs typeface="Arial"/>
              </a:rPr>
              <a:t>Two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independent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1800225" lvl="1" indent="-1219835">
              <a:lnSpc>
                <a:spcPct val="100000"/>
              </a:lnSpc>
              <a:buFont typeface="Arial"/>
              <a:buChar char="○"/>
              <a:tabLst>
                <a:tab pos="1800225" algn="l"/>
              </a:tabLst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ttest_ind(sample1,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“two-</a:t>
            </a:r>
            <a:r>
              <a:rPr sz="1000" spc="70" dirty="0">
                <a:latin typeface="Arial"/>
                <a:cs typeface="Arial"/>
              </a:rPr>
              <a:t>sided”)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4723" y="2214400"/>
            <a:ext cx="4622800" cy="2366645"/>
            <a:chOff x="674723" y="2214400"/>
            <a:chExt cx="4622800" cy="2366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48" y="2223925"/>
              <a:ext cx="4603315" cy="23474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9486" y="2219162"/>
              <a:ext cx="4613275" cy="2357120"/>
            </a:xfrm>
            <a:custGeom>
              <a:avLst/>
              <a:gdLst/>
              <a:ahLst/>
              <a:cxnLst/>
              <a:rect l="l" t="t" r="r" b="b"/>
              <a:pathLst>
                <a:path w="4613275" h="2357120">
                  <a:moveTo>
                    <a:pt x="0" y="0"/>
                  </a:moveTo>
                  <a:lnTo>
                    <a:pt x="4612853" y="0"/>
                  </a:lnTo>
                  <a:lnTo>
                    <a:pt x="4612853" y="2357027"/>
                  </a:lnTo>
                  <a:lnTo>
                    <a:pt x="0" y="23570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3373" y="1381188"/>
            <a:ext cx="4580890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Two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independent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187" y="514343"/>
            <a:ext cx="1867821" cy="18335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307" y="3716770"/>
            <a:ext cx="914398" cy="5760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3307" y="2864946"/>
            <a:ext cx="914398" cy="5760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5322" y="2111070"/>
            <a:ext cx="910348" cy="57607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1369" y="2899826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1825" y="2899826"/>
            <a:ext cx="3955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55" dirty="0">
                <a:latin typeface="Arial"/>
                <a:cs typeface="Arial"/>
              </a:rPr>
              <a:t>ttest_rel(sample1,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“greater”)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1369" y="3776124"/>
            <a:ext cx="1022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Arial"/>
                <a:cs typeface="Arial"/>
              </a:rPr>
              <a:t>○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1825" y="3776124"/>
            <a:ext cx="3728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55" dirty="0">
                <a:latin typeface="Arial"/>
                <a:cs typeface="Arial"/>
              </a:rPr>
              <a:t>ttest_rel(sample1,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“less”)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3373" y="1381188"/>
            <a:ext cx="592264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428625" indent="-305435">
              <a:lnSpc>
                <a:spcPct val="100000"/>
              </a:lnSpc>
              <a:buChar char="●"/>
              <a:tabLst>
                <a:tab pos="428625" algn="l"/>
              </a:tabLst>
            </a:pPr>
            <a:r>
              <a:rPr sz="1000" spc="10" dirty="0">
                <a:latin typeface="Arial"/>
                <a:cs typeface="Arial"/>
              </a:rPr>
              <a:t>Paired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dependent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"/>
              <a:buChar char="●"/>
            </a:pPr>
            <a:endParaRPr sz="1000">
              <a:latin typeface="Arial"/>
              <a:cs typeface="Arial"/>
            </a:endParaRPr>
          </a:p>
          <a:p>
            <a:pPr marL="1800225" lvl="1" indent="-1219835">
              <a:lnSpc>
                <a:spcPct val="100000"/>
              </a:lnSpc>
              <a:buFont typeface="Arial"/>
              <a:buChar char="○"/>
              <a:tabLst>
                <a:tab pos="1800225" algn="l"/>
              </a:tabLst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0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55" dirty="0">
                <a:latin typeface="Arial"/>
                <a:cs typeface="Arial"/>
              </a:rPr>
              <a:t>ttest_rel(sample1,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0" dirty="0">
                <a:latin typeface="Arial"/>
                <a:cs typeface="Arial"/>
              </a:rPr>
              <a:t>sample2,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alternative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“two-</a:t>
            </a:r>
            <a:r>
              <a:rPr sz="1000" spc="70" dirty="0">
                <a:latin typeface="Arial"/>
                <a:cs typeface="Arial"/>
              </a:rPr>
              <a:t>sided”)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248" y="1381188"/>
            <a:ext cx="4617085" cy="64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Paired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Sample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T-</a:t>
            </a:r>
            <a:r>
              <a:rPr sz="1000" spc="60" dirty="0">
                <a:latin typeface="Arial"/>
                <a:cs typeface="Arial"/>
              </a:rPr>
              <a:t>test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dependent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846" y="2693744"/>
            <a:ext cx="2599669" cy="13168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7311" y="3017926"/>
            <a:ext cx="294640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spc="65" dirty="0">
                <a:latin typeface="Arial"/>
                <a:cs typeface="Arial"/>
              </a:rPr>
              <a:t>Investigate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whether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there’s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difference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within </a:t>
            </a:r>
            <a:r>
              <a:rPr sz="1000" spc="12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group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between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85" dirty="0">
                <a:latin typeface="Arial"/>
                <a:cs typeface="Arial"/>
              </a:rPr>
              <a:t>two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points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5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00" spc="75" dirty="0">
                <a:latin typeface="Arial"/>
                <a:cs typeface="Arial"/>
              </a:rPr>
              <a:t>(within-</a:t>
            </a:r>
            <a:r>
              <a:rPr sz="1000" spc="70" dirty="0">
                <a:latin typeface="Arial"/>
                <a:cs typeface="Arial"/>
              </a:rPr>
              <a:t>subjects)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Hypothesis</a:t>
            </a:r>
            <a:r>
              <a:rPr spc="-180" dirty="0"/>
              <a:t> </a:t>
            </a:r>
            <a:r>
              <a:rPr spc="-8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9470" y="2843169"/>
            <a:ext cx="4219566" cy="923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2248" y="1381188"/>
            <a:ext cx="4326890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Different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70" dirty="0">
                <a:solidFill>
                  <a:srgbClr val="424242"/>
                </a:solidFill>
                <a:latin typeface="Arial Black"/>
                <a:cs typeface="Arial Black"/>
              </a:rPr>
              <a:t>Types</a:t>
            </a:r>
            <a:r>
              <a:rPr sz="1400" spc="-135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424242"/>
                </a:solidFill>
                <a:latin typeface="Arial Black"/>
                <a:cs typeface="Arial Black"/>
              </a:rPr>
              <a:t>of</a:t>
            </a:r>
            <a:r>
              <a:rPr sz="1400" spc="-140" dirty="0">
                <a:solidFill>
                  <a:srgbClr val="42424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Arial Black"/>
                <a:cs typeface="Arial Black"/>
              </a:rPr>
              <a:t>Tests</a:t>
            </a:r>
            <a:endParaRPr sz="1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ANOVA </a:t>
            </a:r>
            <a:r>
              <a:rPr sz="1000" spc="90" dirty="0">
                <a:latin typeface="Arial"/>
                <a:cs typeface="Arial"/>
              </a:rPr>
              <a:t>(compares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the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95" dirty="0">
                <a:latin typeface="Arial"/>
                <a:cs typeface="Arial"/>
              </a:rPr>
              <a:t>means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of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multiple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80" dirty="0">
                <a:latin typeface="Arial"/>
                <a:cs typeface="Arial"/>
              </a:rPr>
              <a:t>independent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samples)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20" dirty="0">
                <a:latin typeface="Arial Black"/>
                <a:cs typeface="Arial Black"/>
              </a:rPr>
              <a:t>in</a:t>
            </a:r>
            <a:r>
              <a:rPr sz="1000" spc="-125" dirty="0">
                <a:latin typeface="Arial Black"/>
                <a:cs typeface="Arial Black"/>
              </a:rPr>
              <a:t> </a:t>
            </a:r>
            <a:r>
              <a:rPr sz="1000" spc="-10" dirty="0">
                <a:latin typeface="Arial Black"/>
                <a:cs typeface="Arial Black"/>
              </a:rPr>
              <a:t>python</a:t>
            </a:r>
            <a:r>
              <a:rPr sz="1000" spc="-10" dirty="0">
                <a:latin typeface="Arial"/>
                <a:cs typeface="Arial"/>
              </a:rPr>
              <a:t>: </a:t>
            </a:r>
            <a:r>
              <a:rPr sz="1000" spc="70" dirty="0">
                <a:latin typeface="Arial"/>
                <a:cs typeface="Arial"/>
              </a:rPr>
              <a:t>f_oneway(sample_1,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sample_2,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5" dirty="0">
                <a:latin typeface="Arial"/>
                <a:cs typeface="Arial"/>
              </a:rPr>
              <a:t>sample_3,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4" dirty="0">
                <a:latin typeface="Arial"/>
                <a:cs typeface="Arial"/>
              </a:rPr>
              <a:t>…,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90" dirty="0">
                <a:latin typeface="Arial"/>
                <a:cs typeface="Arial"/>
              </a:rPr>
              <a:t>sample_n)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746C6-0AD8-C32B-3CEA-91E5013BD836}"/>
              </a:ext>
            </a:extLst>
          </p:cNvPr>
          <p:cNvSpPr txBox="1"/>
          <p:nvPr/>
        </p:nvSpPr>
        <p:spPr>
          <a:xfrm>
            <a:off x="914400" y="150495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Hypothesis Testing:</a:t>
            </a:r>
          </a:p>
          <a:p>
            <a:r>
              <a:rPr lang="en-PT" dirty="0"/>
              <a:t> - Create H0 and H1</a:t>
            </a:r>
          </a:p>
          <a:p>
            <a:r>
              <a:rPr lang="en-PT" dirty="0"/>
              <a:t> - Pick a significance level: how confortable are we in being wrong</a:t>
            </a:r>
          </a:p>
          <a:p>
            <a:r>
              <a:rPr lang="en-PT" dirty="0"/>
              <a:t> - Test Statics + get the pvalue  </a:t>
            </a:r>
          </a:p>
          <a:p>
            <a:r>
              <a:rPr lang="en-PT" dirty="0"/>
              <a:t> - If the pvalue is too smal, I reject H0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9323" y="1856774"/>
            <a:ext cx="493014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>
                <a:solidFill>
                  <a:srgbClr val="FFFFFF"/>
                </a:solidFill>
                <a:latin typeface="Arial Black"/>
                <a:cs typeface="Arial Black"/>
              </a:rPr>
              <a:t>To be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>
                <a:solidFill>
                  <a:srgbClr val="FFFFFF"/>
                </a:solidFill>
                <a:latin typeface="Arial Black"/>
                <a:cs typeface="Poppins" panose="00000500000000000000" pitchFamily="2" charset="0"/>
              </a:rPr>
              <a:t>Continued</a:t>
            </a:r>
            <a:endParaRPr sz="4000" dirty="0">
              <a:latin typeface="Arial Black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4194856" cy="337784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63855" algn="l"/>
              </a:tabLst>
            </a:pPr>
            <a:r>
              <a:rPr lang="en-US" sz="1600" b="1" spc="75" dirty="0" err="1">
                <a:solidFill>
                  <a:schemeClr val="tx2"/>
                </a:solidFill>
                <a:latin typeface="Arial"/>
                <a:cs typeface="Arial"/>
              </a:rPr>
              <a:t>PartⅠ</a:t>
            </a:r>
            <a:endParaRPr lang="en-US" sz="1600" b="1" spc="75" dirty="0">
              <a:solidFill>
                <a:schemeClr val="tx2"/>
              </a:solidFill>
              <a:latin typeface="Arial"/>
              <a:cs typeface="Arial"/>
            </a:endParaRP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b="1" spc="75" dirty="0">
                <a:solidFill>
                  <a:schemeClr val="tx2"/>
                </a:solidFill>
                <a:latin typeface="Arial"/>
                <a:cs typeface="Arial"/>
              </a:rPr>
              <a:t>Definition of Hypothesis</a:t>
            </a: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b="1" spc="75" dirty="0">
                <a:solidFill>
                  <a:schemeClr val="tx2"/>
                </a:solidFill>
                <a:latin typeface="Arial"/>
                <a:cs typeface="Arial"/>
              </a:rPr>
              <a:t>Steps in Hypothesis Testing</a:t>
            </a: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b="1" spc="75" dirty="0">
                <a:solidFill>
                  <a:schemeClr val="tx2"/>
                </a:solidFill>
                <a:latin typeface="Arial"/>
                <a:cs typeface="Arial"/>
              </a:rPr>
              <a:t>One Sample T-test</a:t>
            </a: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b="1" spc="75" dirty="0">
                <a:solidFill>
                  <a:schemeClr val="tx2"/>
                </a:solidFill>
                <a:latin typeface="Arial"/>
                <a:cs typeface="Arial"/>
              </a:rPr>
              <a:t>Two Sample T-test</a:t>
            </a:r>
            <a:endParaRPr lang="en-US" sz="1600" b="1" spc="75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spcBef>
                <a:spcPts val="960"/>
              </a:spcBef>
              <a:tabLst>
                <a:tab pos="363855" algn="l"/>
              </a:tabLst>
            </a:pPr>
            <a:r>
              <a:rPr lang="en-US" sz="1600" b="1" spc="75" dirty="0">
                <a:solidFill>
                  <a:schemeClr val="tx2"/>
                </a:solidFill>
                <a:latin typeface="Arial"/>
                <a:cs typeface="Arial"/>
              </a:rPr>
              <a:t>Part ‭Ⅱ</a:t>
            </a:r>
            <a:endParaRPr sz="1600" b="1" spc="75" dirty="0">
              <a:solidFill>
                <a:schemeClr val="tx2"/>
              </a:solidFill>
              <a:latin typeface="Arial"/>
              <a:cs typeface="Arial"/>
            </a:endParaRPr>
          </a:p>
          <a:p>
            <a:pPr marL="798513" indent="-338138">
              <a:lnSpc>
                <a:spcPct val="100000"/>
              </a:lnSpc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lang="en-US" sz="1600" spc="65" dirty="0">
                <a:solidFill>
                  <a:schemeClr val="tx2"/>
                </a:solidFill>
                <a:latin typeface="Arial"/>
                <a:cs typeface="Arial"/>
              </a:rPr>
              <a:t>Chi-Square Test</a:t>
            </a:r>
          </a:p>
          <a:p>
            <a:pPr marL="798513" indent="-338138">
              <a:lnSpc>
                <a:spcPct val="100000"/>
              </a:lnSpc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65" dirty="0">
                <a:solidFill>
                  <a:schemeClr val="tx2"/>
                </a:solidFill>
                <a:latin typeface="Arial"/>
                <a:cs typeface="Arial"/>
              </a:rPr>
              <a:t>Paired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chemeClr val="tx2"/>
                </a:solidFill>
                <a:latin typeface="Arial"/>
                <a:cs typeface="Arial"/>
              </a:rPr>
              <a:t>Sample</a:t>
            </a:r>
            <a:r>
              <a:rPr sz="1600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chemeClr val="tx2"/>
                </a:solidFill>
                <a:latin typeface="Arial"/>
                <a:cs typeface="Arial"/>
              </a:rPr>
              <a:t>T-</a:t>
            </a:r>
            <a:r>
              <a:rPr sz="1600" spc="75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798513" indent="-338138">
              <a:lnSpc>
                <a:spcPct val="100000"/>
              </a:lnSpc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-10" dirty="0">
                <a:solidFill>
                  <a:schemeClr val="tx2"/>
                </a:solidFill>
                <a:latin typeface="Arial"/>
                <a:cs typeface="Arial"/>
              </a:rPr>
              <a:t>ANOVA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3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Table</a:t>
            </a:r>
            <a:r>
              <a:rPr spc="-250" dirty="0"/>
              <a:t> </a:t>
            </a:r>
            <a:r>
              <a:rPr spc="-75" dirty="0"/>
              <a:t>of</a:t>
            </a:r>
            <a:r>
              <a:rPr spc="-250" dirty="0"/>
              <a:t> </a:t>
            </a:r>
            <a:r>
              <a:rPr spc="-50" dirty="0"/>
              <a:t>Contents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F15382-CE0B-D1FE-5F61-3DF9FED5B639}"/>
              </a:ext>
            </a:extLst>
          </p:cNvPr>
          <p:cNvSpPr/>
          <p:nvPr/>
        </p:nvSpPr>
        <p:spPr>
          <a:xfrm>
            <a:off x="651779" y="3409951"/>
            <a:ext cx="3886200" cy="15009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58144" y="1533077"/>
            <a:ext cx="4194856" cy="337784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63855" algn="l"/>
              </a:tabLst>
            </a:pPr>
            <a:r>
              <a:rPr lang="en-US" sz="1600" b="1" spc="75" dirty="0" err="1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PartⅠ</a:t>
            </a:r>
            <a:endParaRPr lang="en-US" sz="1600" spc="75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Definition of Hypothesis</a:t>
            </a: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Steps in Hypothesis Testing</a:t>
            </a: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One Sample T-test</a:t>
            </a:r>
          </a:p>
          <a:p>
            <a:pPr marL="798513" lvl="2" indent="-338138"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Two Sample T-test</a:t>
            </a:r>
            <a:endParaRPr lang="en-US" sz="1600" spc="-1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960"/>
              </a:spcBef>
              <a:tabLst>
                <a:tab pos="363855" algn="l"/>
              </a:tabLst>
            </a:pPr>
            <a:r>
              <a:rPr lang="en-US" sz="1600" b="1" spc="75" dirty="0">
                <a:solidFill>
                  <a:schemeClr val="tx2"/>
                </a:solidFill>
                <a:latin typeface="Arial"/>
                <a:cs typeface="Arial"/>
              </a:rPr>
              <a:t>Part ‭Ⅱ</a:t>
            </a:r>
            <a:endParaRPr sz="1600" b="1" spc="75" dirty="0">
              <a:solidFill>
                <a:schemeClr val="tx2"/>
              </a:solidFill>
              <a:latin typeface="Arial"/>
              <a:cs typeface="Arial"/>
            </a:endParaRPr>
          </a:p>
          <a:p>
            <a:pPr marL="798513" indent="-338138">
              <a:lnSpc>
                <a:spcPct val="100000"/>
              </a:lnSpc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lang="en-US" sz="1600" spc="65" dirty="0">
                <a:solidFill>
                  <a:schemeClr val="tx2"/>
                </a:solidFill>
                <a:latin typeface="Arial"/>
                <a:cs typeface="Arial"/>
              </a:rPr>
              <a:t>Chi-Square Test</a:t>
            </a:r>
          </a:p>
          <a:p>
            <a:pPr marL="798513" indent="-338138">
              <a:lnSpc>
                <a:spcPct val="100000"/>
              </a:lnSpc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65" dirty="0">
                <a:solidFill>
                  <a:schemeClr val="tx2"/>
                </a:solidFill>
                <a:latin typeface="Arial"/>
                <a:cs typeface="Arial"/>
              </a:rPr>
              <a:t>Paired</a:t>
            </a:r>
            <a:r>
              <a:rPr sz="160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chemeClr val="tx2"/>
                </a:solidFill>
                <a:latin typeface="Arial"/>
                <a:cs typeface="Arial"/>
              </a:rPr>
              <a:t>Sample</a:t>
            </a:r>
            <a:r>
              <a:rPr sz="1600" spc="5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1600" spc="110" dirty="0">
                <a:solidFill>
                  <a:schemeClr val="tx2"/>
                </a:solidFill>
                <a:latin typeface="Arial"/>
                <a:cs typeface="Arial"/>
              </a:rPr>
              <a:t>T-</a:t>
            </a:r>
            <a:r>
              <a:rPr sz="1600" spc="75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798513" indent="-338138">
              <a:lnSpc>
                <a:spcPct val="100000"/>
              </a:lnSpc>
              <a:spcBef>
                <a:spcPts val="960"/>
              </a:spcBef>
              <a:buChar char="●"/>
              <a:tabLst>
                <a:tab pos="798513" algn="l"/>
              </a:tabLst>
            </a:pPr>
            <a:r>
              <a:rPr sz="1600" spc="-10" dirty="0">
                <a:solidFill>
                  <a:schemeClr val="tx2"/>
                </a:solidFill>
                <a:latin typeface="Arial"/>
                <a:cs typeface="Arial"/>
              </a:rPr>
              <a:t>ANOVA</a:t>
            </a:r>
            <a:endParaRPr sz="16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77248CA-C86E-046F-4E43-6DF150230011}"/>
              </a:ext>
            </a:extLst>
          </p:cNvPr>
          <p:cNvSpPr/>
          <p:nvPr/>
        </p:nvSpPr>
        <p:spPr>
          <a:xfrm>
            <a:off x="4724400" y="3861316"/>
            <a:ext cx="762000" cy="2286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347A0-92BB-E8A4-6221-FE0392057C01}"/>
              </a:ext>
            </a:extLst>
          </p:cNvPr>
          <p:cNvSpPr txBox="1"/>
          <p:nvPr/>
        </p:nvSpPr>
        <p:spPr>
          <a:xfrm>
            <a:off x="5638800" y="379095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Todays Topic</a:t>
            </a:r>
          </a:p>
        </p:txBody>
      </p:sp>
    </p:spTree>
    <p:extLst>
      <p:ext uri="{BB962C8B-B14F-4D97-AF65-F5344CB8AC3E}">
        <p14:creationId xmlns:p14="http://schemas.microsoft.com/office/powerpoint/2010/main" val="12664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9323" y="1856774"/>
            <a:ext cx="493014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>
                <a:solidFill>
                  <a:srgbClr val="FFFFFF"/>
                </a:solidFill>
                <a:latin typeface="Arial Black"/>
                <a:cs typeface="Arial Black"/>
              </a:rPr>
              <a:t>Chi-Square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>
                <a:solidFill>
                  <a:srgbClr val="FFFFFF"/>
                </a:solidFill>
                <a:latin typeface="Arial Black"/>
                <a:cs typeface="Poppins" panose="00000500000000000000" pitchFamily="2" charset="0"/>
              </a:rPr>
              <a:t>Distribution</a:t>
            </a:r>
            <a:endParaRPr sz="4000" dirty="0">
              <a:latin typeface="Arial Black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0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F7B7-9F35-8388-8CEE-2849D659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95" y="743262"/>
            <a:ext cx="3561550" cy="552212"/>
          </a:xfr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spc="-90" dirty="0">
                <a:solidFill>
                  <a:srgbClr val="424242"/>
                </a:solidFill>
                <a:ea typeface="+mj-ea"/>
              </a:rPr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87BB1-4793-3E1A-8B96-81879D9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95" y="1352550"/>
            <a:ext cx="7658959" cy="2495477"/>
          </a:xfrm>
        </p:spPr>
        <p:txBody>
          <a:bodyPr>
            <a:norm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lang="en-US" spc="-60" dirty="0"/>
              <a:t>Chi-square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Chi-square test of independence, also called the chi-square test of association, 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statistical method for determining the relationship between two variables that are categorical</a:t>
            </a: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determines if there is a substantial difference between the observed and expected data. By comparing the two datasets, we can determine whether the variables have a logical association.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9950B9-F8B3-EC76-417A-44D202947018}"/>
                  </a:ext>
                </a:extLst>
              </p:cNvPr>
              <p:cNvSpPr txBox="1"/>
              <p:nvPr/>
            </p:nvSpPr>
            <p:spPr>
              <a:xfrm>
                <a:off x="2778058" y="3311612"/>
                <a:ext cx="3546632" cy="6939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Observed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Expected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Expected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9950B9-F8B3-EC76-417A-44D20294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58" y="3311612"/>
                <a:ext cx="3546632" cy="693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F7B7-9F35-8388-8CEE-2849D659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95" y="743262"/>
            <a:ext cx="3561550" cy="552212"/>
          </a:xfr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spc="-90" dirty="0">
                <a:solidFill>
                  <a:srgbClr val="424242"/>
                </a:solidFill>
                <a:ea typeface="+mj-ea"/>
              </a:rPr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87BB1-4793-3E1A-8B96-81879D9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95" y="1302351"/>
            <a:ext cx="7658959" cy="1269400"/>
          </a:xfrm>
        </p:spPr>
        <p:txBody>
          <a:bodyPr>
            <a:normAutofit/>
          </a:bodyPr>
          <a:lstStyle/>
          <a:p>
            <a:pPr marL="12700" marR="0" lvl="0" indent="0" algn="l" defTabSz="914400" rtl="0" eaLnBrk="1" fontAlgn="auto" latinLnBrk="0" hangingPunct="1">
              <a:spcBef>
                <a:spcPts val="1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lang="en-US" spc="-60" dirty="0"/>
              <a:t>Chi-square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lang="en-US" sz="1200" u="sng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Handedness and nationality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Contingency table of the handedness of a sample of Americans and Canadians.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DCB01-23F5-19BA-D0BF-0C6C7DAC2466}"/>
              </a:ext>
            </a:extLst>
          </p:cNvPr>
          <p:cNvSpPr txBox="1"/>
          <p:nvPr/>
        </p:nvSpPr>
        <p:spPr>
          <a:xfrm>
            <a:off x="721895" y="4088614"/>
            <a:ext cx="745476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>
                <a:srgbClr val="696969"/>
              </a:buClr>
              <a:buSzPts val="900"/>
              <a:buFont typeface="Arial"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 chi-square test (a test of independence) can test whether these observed frequencies are significantly different from the frequencies expected if handedness is unrelated to nationality.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79E422-0909-0612-118B-63FC4FA5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67" y="2500713"/>
            <a:ext cx="3912955" cy="1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3981" cy="5143489"/>
            <a:chOff x="0" y="0"/>
            <a:chExt cx="9143981" cy="514348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81" cy="51434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3583" y="314399"/>
              <a:ext cx="677998" cy="67799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9323" y="1856774"/>
            <a:ext cx="493014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>
                <a:solidFill>
                  <a:srgbClr val="FFFFFF"/>
                </a:solidFill>
                <a:latin typeface="Arial Black"/>
                <a:cs typeface="Arial Black"/>
              </a:rPr>
              <a:t>Two Sample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4" dirty="0">
                <a:solidFill>
                  <a:srgbClr val="FFFFFF"/>
                </a:solidFill>
                <a:latin typeface="Arial Black"/>
                <a:cs typeface="Poppins" panose="00000500000000000000" pitchFamily="2" charset="0"/>
              </a:rPr>
              <a:t>Distributions</a:t>
            </a:r>
            <a:endParaRPr sz="4000" dirty="0">
              <a:latin typeface="Arial Black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5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F7B7-9F35-8388-8CEE-2849D659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95" y="743262"/>
            <a:ext cx="3561550" cy="552212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spc="-90" dirty="0">
                <a:solidFill>
                  <a:srgbClr val="424242"/>
                </a:solidFill>
                <a:ea typeface="+mj-ea"/>
              </a:rPr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87BB1-4793-3E1A-8B96-81879D9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95" y="1302350"/>
            <a:ext cx="7658959" cy="1650400"/>
          </a:xfrm>
        </p:spPr>
        <p:txBody>
          <a:bodyPr>
            <a:normAutofit/>
          </a:bodyPr>
          <a:lstStyle/>
          <a:p>
            <a:pPr marL="12700" algn="l" rtl="0">
              <a:lnSpc>
                <a:spcPct val="130000"/>
              </a:lnSpc>
              <a:spcBef>
                <a:spcPts val="100"/>
              </a:spcBef>
              <a:spcAft>
                <a:spcPts val="600"/>
              </a:spcAft>
              <a:buClr>
                <a:srgbClr val="696969"/>
              </a:buClr>
              <a:buSzPts val="900"/>
              <a:defRPr/>
            </a:pPr>
            <a:r>
              <a:rPr lang="en-US" spc="-60" dirty="0"/>
              <a:t>One-sample, two-sample, or paired T-test: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groups come from a single population </a:t>
            </a:r>
            <a:r>
              <a:rPr lang="en-US" sz="11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measuring before and after an experimental treatment)</a:t>
            </a: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perform a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paired sample T-test.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groups come from two different populations </a:t>
            </a:r>
            <a:r>
              <a:rPr lang="en-US" sz="11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two different species, or people from two separate cities), </a:t>
            </a: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two-sample T-test</a:t>
            </a: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(a.k.a. independent t test). </a:t>
            </a:r>
          </a:p>
          <a:p>
            <a:pPr marL="171450" indent="-17145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one group being compared against a standard value </a:t>
            </a:r>
            <a:r>
              <a:rPr lang="en-US" sz="1100" i="1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comparing the acidity of a liquid to a neutral pH of 7)</a:t>
            </a: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perform a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one-sample T-test</a:t>
            </a:r>
            <a:r>
              <a:rPr lang="en-US" sz="12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750C547-34F4-9893-B4F5-6B50CA290A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0" b="18433"/>
          <a:stretch/>
        </p:blipFill>
        <p:spPr>
          <a:xfrm>
            <a:off x="908282" y="3028950"/>
            <a:ext cx="7327436" cy="18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F7B7-9F35-8388-8CEE-2849D6591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95" y="743262"/>
            <a:ext cx="3561550" cy="552212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spc="-90" dirty="0">
                <a:solidFill>
                  <a:srgbClr val="424242"/>
                </a:solidFill>
                <a:ea typeface="+mj-ea"/>
              </a:rPr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87BB1-4793-3E1A-8B96-81879D9A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95" y="1302351"/>
            <a:ext cx="7658959" cy="801458"/>
          </a:xfrm>
        </p:spPr>
        <p:txBody>
          <a:bodyPr>
            <a:normAutofit/>
          </a:bodyPr>
          <a:lstStyle/>
          <a:p>
            <a:pPr marL="12700" indent="0" algn="l" rtl="0">
              <a:lnSpc>
                <a:spcPct val="130000"/>
              </a:lnSpc>
              <a:spcBef>
                <a:spcPts val="100"/>
              </a:spcBef>
              <a:spcAft>
                <a:spcPts val="600"/>
              </a:spcAft>
              <a:buClr>
                <a:srgbClr val="696969"/>
              </a:buClr>
              <a:buSzPts val="900"/>
              <a:buNone/>
              <a:defRPr/>
            </a:pPr>
            <a:r>
              <a:rPr lang="en-US" spc="-60" dirty="0"/>
              <a:t>T-Test formula:</a:t>
            </a:r>
          </a:p>
        </p:txBody>
      </p:sp>
      <p:pic>
        <p:nvPicPr>
          <p:cNvPr id="24578" name="Picture 2" descr="How to Use T-Tests to Analyze Survey Results (T-Test ...">
            <a:extLst>
              <a:ext uri="{FF2B5EF4-FFF2-40B4-BE49-F238E27FC236}">
                <a16:creationId xmlns:a16="http://schemas.microsoft.com/office/drawing/2014/main" id="{21DD1968-18B8-52EB-8E5F-31DEB8468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8" t="24777" r="13025" b="18837"/>
          <a:stretch/>
        </p:blipFill>
        <p:spPr bwMode="auto">
          <a:xfrm>
            <a:off x="2007656" y="1809750"/>
            <a:ext cx="5128688" cy="25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00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611</Words>
  <Application>Microsoft Office PowerPoint</Application>
  <PresentationFormat>On-screen Show (16:9)</PresentationFormat>
  <Paragraphs>90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Arial Black</vt:lpstr>
      <vt:lpstr>Cambria Math</vt:lpstr>
      <vt:lpstr>Inter</vt:lpstr>
      <vt:lpstr>Verdana</vt:lpstr>
      <vt:lpstr>Wingdings</vt:lpstr>
      <vt:lpstr>Office Theme</vt:lpstr>
      <vt:lpstr>PowerPoint Presentation</vt:lpstr>
      <vt:lpstr>Table of Contents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Hypothesis Testing</vt:lpstr>
      <vt:lpstr>Hypothesis Testing</vt:lpstr>
      <vt:lpstr>Hypothesis Testing</vt:lpstr>
      <vt:lpstr>Hypothesis Testing</vt:lpstr>
      <vt:lpstr>Hypothesis Testing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cp:lastModifiedBy>Mariam Elmasry</cp:lastModifiedBy>
  <cp:revision>10</cp:revision>
  <dcterms:created xsi:type="dcterms:W3CDTF">2024-05-17T09:43:45Z</dcterms:created>
  <dcterms:modified xsi:type="dcterms:W3CDTF">2025-04-15T16:35:50Z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2024-05-17T00:00:00Z</vt:filetime>
  </property>
  <property fmtid="{D5CDD505-2E9C-101B-9397-08002B2CF9AE}" pid="4" name="Producer">
    <vt:lpwstr>3-Heights(TM) PDF Security Shell 4.8.25.2 (http://www.pdf-tools.com)</vt:lpwstr>
  </property>
</Properties>
</file>