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core.xml" ContentType="application/vnd.openxmlformats-package.core-properties+xml"/>
  <Override PartName="/ppt/presentation.xml" ContentType="application/vnd.openxmlformats-officedocument.presentationml.presentation.main+xml"/>
  <Override PartName="/ppt/slides/slide7.xml" ContentType="application/vnd.openxmlformats-officedocument.presentationml.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theme/theme1.xml" ContentType="application/vnd.openxmlformats-officedocument.theme+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s/slide2.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slides/slide1.xml" ContentType="application/vnd.openxmlformats-officedocument.presentationml.slide+xml"/>
  <Override PartName="/ppt/notesSlides/notesSlide1.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viewProps.xml" ContentType="application/vnd.openxmlformats-officedocument.presentationml.viewProps+xml"/>
  <Override PartName="/ppt/slides/slide9.xml" ContentType="application/vnd.openxmlformats-officedocument.presentationml.slide+xml"/>
  <Override PartName="/ppt/notesSlides/notesSlide9.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presProps.xml" ContentType="application/vnd.openxmlformats-officedocument.presentationml.presProp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27,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119 identifiers, 119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790919"/>
            <a:ext cx="10911535" cy="2869733"/>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1852176" y="1665465"/>
            <a:ext cx="8487343"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1852176" y="1665465"/>
            <a:ext cx="8487343"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5535195FC4E249B3D1AB115396674A" ma:contentTypeVersion="11" ma:contentTypeDescription="Create a new document." ma:contentTypeScope="" ma:versionID="f83d32d83f561733350df2eea067c628">
  <xsd:schema xmlns:xsd="http://www.w3.org/2001/XMLSchema" xmlns:xs="http://www.w3.org/2001/XMLSchema" xmlns:p="http://schemas.microsoft.com/office/2006/metadata/properties" xmlns:ns2="146c13e0-00c8-4660-910b-3c8d442f7a7b" xmlns:ns3="aa129195-559a-40e4-b14e-d4c40d4e5aee" targetNamespace="http://schemas.microsoft.com/office/2006/metadata/properties" ma:root="true" ma:fieldsID="bc8e005accd10d9322bcfa919d352d6f" ns2:_="" ns3:_="">
    <xsd:import namespace="146c13e0-00c8-4660-910b-3c8d442f7a7b"/>
    <xsd:import namespace="aa129195-559a-40e4-b14e-d4c40d4e5ae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6c13e0-00c8-4660-910b-3c8d442f7a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129195-559a-40e4-b14e-d4c40d4e5a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B06B20-58BB-42C2-AB72-0273D11BAE6E}"/>
</file>

<file path=customXml/itemProps2.xml><?xml version="1.0" encoding="utf-8"?>
<ds:datastoreItem xmlns:ds="http://schemas.openxmlformats.org/officeDocument/2006/customXml" ds:itemID="{EAB27FD8-055E-4938-A9AF-A67E9D8891A9}"/>
</file>

<file path=customXml/itemProps3.xml><?xml version="1.0" encoding="utf-8"?>
<ds:datastoreItem xmlns:ds="http://schemas.openxmlformats.org/officeDocument/2006/customXml" ds:itemID="{C6F9513E-E2F2-48FA-984C-37372ACEDA8F}"/>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0x010100205535195FC4E249B3D1AB115396674A</vt:lpwstr>
  </property>
</Properties>
</file>