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02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ustotal.com/gui/search/attack_tactic%253ATA000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virustotal.com/gui/search/behash%253A7a3f61a0ef6319962035206dea4d859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-88402"/>
            <a:ext cx="8317950" cy="800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l-PL" sz="140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We </a:t>
            </a:r>
            <a:r>
              <a:rPr lang="pl-PL" sz="1400" b="1" dirty="0" err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will</a:t>
            </a:r>
            <a:r>
              <a:rPr lang="pl-PL" sz="140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pl-PL" sz="1400" b="1" dirty="0" err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analyze</a:t>
            </a:r>
            <a:r>
              <a:rPr lang="pl-PL" sz="179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: 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l-PL" sz="1600" b="1" i="0" dirty="0">
                <a:solidFill>
                  <a:srgbClr val="1F1F1F"/>
                </a:solidFill>
                <a:effectLst/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SHA256 file hash:</a:t>
            </a:r>
            <a:r>
              <a:rPr lang="pl-PL" sz="1600" b="0" i="0" dirty="0">
                <a:solidFill>
                  <a:srgbClr val="1F1F1F"/>
                </a:solidFill>
                <a:effectLst/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54e6ea47eb04634d3e87fd7787e2136ccfbcc80ade34f246a12cf93bab527f6b</a:t>
            </a:r>
            <a:endParaRPr lang="pl-PL" sz="1790" b="1" dirty="0">
              <a:solidFill>
                <a:schemeClr val="dk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Google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0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this file been identified as malicious? Explain why or why not.</a:t>
            </a:r>
            <a:endParaRPr sz="140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179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179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117114"/>
            <a:ext cx="831795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solidFill>
                  <a:srgbClr val="434343"/>
                </a:solidFill>
              </a:rPr>
              <a:t>We can safely assume that this hash is </a:t>
            </a:r>
            <a:r>
              <a:rPr lang="pl-PL" b="1" dirty="0">
                <a:solidFill>
                  <a:srgbClr val="434343"/>
                </a:solidFill>
              </a:rPr>
              <a:t>Malicious</a:t>
            </a:r>
            <a:r>
              <a:rPr lang="pl-PL" dirty="0">
                <a:solidFill>
                  <a:srgbClr val="434343"/>
                </a:solidFill>
              </a:rPr>
              <a:t>. However in real-life scenario it is recommended to review multiple source before determination.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pl-PL" dirty="0">
                <a:solidFill>
                  <a:srgbClr val="434343"/>
                </a:solidFill>
              </a:rPr>
              <a:t>Vendors’s ratio is in favor of file being malicious 57/71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pl-PL" dirty="0">
                <a:solidFill>
                  <a:srgbClr val="434343"/>
                </a:solidFill>
              </a:rPr>
              <a:t>Community Score is negative with score of -58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pl-PL" dirty="0">
                <a:solidFill>
                  <a:srgbClr val="434343"/>
                </a:solidFill>
              </a:rPr>
              <a:t>Main argument which helps to </a:t>
            </a:r>
            <a:r>
              <a:rPr lang="pl-PL" dirty="0" err="1">
                <a:solidFill>
                  <a:srgbClr val="434343"/>
                </a:solidFill>
              </a:rPr>
              <a:t>identify</a:t>
            </a:r>
            <a:r>
              <a:rPr lang="pl-PL" dirty="0">
                <a:solidFill>
                  <a:srgbClr val="434343"/>
                </a:solidFill>
              </a:rPr>
              <a:t> this file as </a:t>
            </a:r>
            <a:r>
              <a:rPr lang="pl-PL" b="1" dirty="0">
                <a:solidFill>
                  <a:srgbClr val="434343"/>
                </a:solidFill>
              </a:rPr>
              <a:t>Malicious</a:t>
            </a:r>
            <a:r>
              <a:rPr lang="pl-PL" dirty="0">
                <a:solidFill>
                  <a:srgbClr val="434343"/>
                </a:solidFill>
              </a:rPr>
              <a:t> is behaviour reported in our system: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pl-PL" dirty="0">
              <a:solidFill>
                <a:schemeClr val="tx1"/>
              </a:solidFill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A1E3B1C-9200-1A62-FB22-3C47E72FB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932353"/>
            <a:ext cx="5257744" cy="1184761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09904941-D8D5-15DD-B931-DAA417280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36" y="3325198"/>
            <a:ext cx="7087589" cy="17718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b="1" i="0" u="none" strike="noStrike" dirty="0">
                <a:effectLst/>
                <a:latin typeface="Google Sans" panose="020B0604020202020204" charset="0"/>
                <a:hlinkClick r:id="rId3"/>
              </a:rPr>
              <a:t>Privilege </a:t>
            </a:r>
            <a:r>
              <a:rPr lang="pl-PL" sz="1400" b="1" i="0" u="none" strike="noStrike" dirty="0" err="1">
                <a:effectLst/>
                <a:latin typeface="Google Sans" panose="020B0604020202020204" charset="0"/>
                <a:hlinkClick r:id="rId3"/>
              </a:rPr>
              <a:t>Escalation</a:t>
            </a:r>
            <a:endParaRPr sz="1100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b="0" i="0" dirty="0">
                <a:solidFill>
                  <a:srgbClr val="20242C"/>
                </a:solidFill>
                <a:effectLst/>
                <a:latin typeface="Google Sans" panose="020B0604020202020204" charset="0"/>
              </a:rPr>
              <a:t>Input capture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b="0" i="0" dirty="0">
                <a:solidFill>
                  <a:srgbClr val="20242C"/>
                </a:solidFill>
                <a:effectLst/>
                <a:latin typeface="Google Sans" panose="020B0604020202020204" charset="0"/>
              </a:rPr>
              <a:t>HTTP </a:t>
            </a:r>
            <a:r>
              <a:rPr lang="pl-PL" sz="1400" b="0" i="0" dirty="0" err="1">
                <a:solidFill>
                  <a:srgbClr val="20242C"/>
                </a:solidFill>
                <a:effectLst/>
                <a:latin typeface="Google Sans" panose="020B0604020202020204" charset="0"/>
              </a:rPr>
              <a:t>Requests</a:t>
            </a:r>
            <a:endParaRPr lang="pl-PL" sz="1400" b="0" i="0" dirty="0">
              <a:solidFill>
                <a:srgbClr val="20242C"/>
              </a:solidFill>
              <a:effectLst/>
              <a:latin typeface="Google Sans" panose="020B0604020202020204" charset="0"/>
            </a:endParaRPr>
          </a:p>
        </p:txBody>
      </p:sp>
      <p:cxnSp>
        <p:nvCxnSpPr>
          <p:cNvPr id="79" name="Google Shape;79;p14"/>
          <p:cNvCxnSpPr>
            <a:cxnSpLocks/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0" i="0" dirty="0">
                <a:solidFill>
                  <a:srgbClr val="20242C"/>
                </a:solidFill>
                <a:effectLst/>
                <a:latin typeface="Google Sans" panose="020B0604020202020204" charset="0"/>
              </a:rPr>
              <a:t>a-0003.a-msedge.net</a:t>
            </a:r>
            <a:endParaRPr lang="pl-PL"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b="0" i="0" dirty="0">
                <a:solidFill>
                  <a:srgbClr val="20242C"/>
                </a:solidFill>
                <a:effectLst/>
                <a:latin typeface="Google Sans" panose="020B0604020202020204" charset="0"/>
              </a:rPr>
              <a:t>104.100.62.202:443 (TCP)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4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b="0" i="0" u="none" strike="noStrike" dirty="0">
                <a:effectLst/>
                <a:latin typeface="Google Sans" panose="020B0604020202020204" charset="0"/>
                <a:hlinkClick r:id="rId4"/>
              </a:rPr>
              <a:t>7a3f61a0ef6319962035206dea4d8598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111</Words>
  <Application>Microsoft Office PowerPoint</Application>
  <PresentationFormat>Pokaz na ekranie (16:9)</PresentationFormat>
  <Paragraphs>19</Paragraphs>
  <Slides>2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Google Sans</vt:lpstr>
      <vt:lpstr>Arial</vt:lpstr>
      <vt:lpstr>Roboto</vt:lpstr>
      <vt:lpstr>Simple Light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cp:lastModifiedBy>Rami Matouk</cp:lastModifiedBy>
  <cp:revision>3</cp:revision>
  <dcterms:modified xsi:type="dcterms:W3CDTF">2023-07-31T20:40:29Z</dcterms:modified>
</cp:coreProperties>
</file>